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482" r:id="rId3"/>
    <p:sldId id="483" r:id="rId4"/>
    <p:sldId id="387" r:id="rId5"/>
    <p:sldId id="484" r:id="rId6"/>
    <p:sldId id="486" r:id="rId7"/>
    <p:sldId id="485" r:id="rId8"/>
    <p:sldId id="476" r:id="rId9"/>
    <p:sldId id="487" r:id="rId10"/>
    <p:sldId id="450" r:id="rId11"/>
    <p:sldId id="466" r:id="rId12"/>
    <p:sldId id="467" r:id="rId13"/>
    <p:sldId id="468" r:id="rId14"/>
    <p:sldId id="469" r:id="rId15"/>
    <p:sldId id="418" r:id="rId16"/>
    <p:sldId id="449" r:id="rId17"/>
    <p:sldId id="456" r:id="rId18"/>
    <p:sldId id="48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CFCFE"/>
    <a:srgbClr val="78B64E"/>
    <a:srgbClr val="F7F8FB"/>
    <a:srgbClr val="F5F6F9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97" autoAdjust="0"/>
    <p:restoredTop sz="94660"/>
  </p:normalViewPr>
  <p:slideViewPr>
    <p:cSldViewPr snapToGrid="0">
      <p:cViewPr>
        <p:scale>
          <a:sx n="87" d="100"/>
          <a:sy n="87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10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87183" y="4723894"/>
            <a:ext cx="8733442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Рядок. Середина рядка.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Поле </a:t>
            </a:r>
            <a:r>
              <a:rPr lang="uk-UA" sz="4000" b="1" dirty="0">
                <a:solidFill>
                  <a:schemeClr val="bg1"/>
                </a:solidFill>
              </a:rPr>
              <a:t>на </a:t>
            </a:r>
            <a:r>
              <a:rPr lang="uk-UA" sz="4000" b="1" dirty="0" smtClean="0">
                <a:solidFill>
                  <a:schemeClr val="bg1"/>
                </a:solidFill>
              </a:rPr>
              <a:t>сторінці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ЕСЛИ РЕБЕНОК ПИШЕТ С ОШИБКАМИ » ДЕТИ В КРАСНОД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904" y="926987"/>
            <a:ext cx="5271349" cy="357133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86955" y="1297853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 flipV="1">
            <a:off x="2846128" y="4084870"/>
            <a:ext cx="8892514" cy="89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87003" y="304565"/>
            <a:ext cx="11058602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Напишіть лінії  </a:t>
            </a:r>
            <a:r>
              <a:rPr lang="uk-UA" sz="3600" b="1" dirty="0">
                <a:solidFill>
                  <a:schemeClr val="bg1"/>
                </a:solidFill>
              </a:rPr>
              <a:t>в робочому </a:t>
            </a:r>
            <a:r>
              <a:rPr lang="uk-UA" sz="3600" b="1" dirty="0" smtClean="0">
                <a:solidFill>
                  <a:schemeClr val="bg1"/>
                </a:solidFill>
              </a:rPr>
              <a:t>рядку за зразком.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2864057" y="5668233"/>
            <a:ext cx="8874585" cy="30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3584140" y="4077928"/>
            <a:ext cx="1577" cy="16427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3464121" y="4126123"/>
            <a:ext cx="280" cy="54236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538130" y="3950865"/>
            <a:ext cx="618564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4629121" y="5048958"/>
            <a:ext cx="1668" cy="53516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4490460" y="4077928"/>
            <a:ext cx="0" cy="163762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584140" y="5827542"/>
            <a:ext cx="65272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3585718" y="5687948"/>
            <a:ext cx="904743" cy="574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6288185" y="4100704"/>
            <a:ext cx="0" cy="160144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5374301" y="5683386"/>
            <a:ext cx="913884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7165526" y="4105924"/>
            <a:ext cx="14210" cy="156915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7173795" y="5677700"/>
            <a:ext cx="883022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Овал 58"/>
          <p:cNvSpPr/>
          <p:nvPr/>
        </p:nvSpPr>
        <p:spPr>
          <a:xfrm>
            <a:off x="8857672" y="4008670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8870235" y="5598880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11493205" y="4007852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11492015" y="5593680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10623052" y="4008670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10629931" y="5588993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H="1">
            <a:off x="6253516" y="4093857"/>
            <a:ext cx="913884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 flipV="1">
            <a:off x="8064628" y="4077520"/>
            <a:ext cx="8504" cy="161879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8073501" y="4089918"/>
            <a:ext cx="883022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Овал 72"/>
          <p:cNvSpPr/>
          <p:nvPr/>
        </p:nvSpPr>
        <p:spPr>
          <a:xfrm>
            <a:off x="9749333" y="4016618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 flipV="1">
            <a:off x="5395202" y="4084870"/>
            <a:ext cx="1" cy="159851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Овал 77"/>
          <p:cNvSpPr/>
          <p:nvPr/>
        </p:nvSpPr>
        <p:spPr>
          <a:xfrm>
            <a:off x="9746347" y="5598880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4490461" y="4099519"/>
            <a:ext cx="920419" cy="60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 flipV="1">
            <a:off x="5400677" y="4072805"/>
            <a:ext cx="2475" cy="16326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5387253" y="5688231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 flipV="1">
            <a:off x="6278863" y="4070102"/>
            <a:ext cx="4834" cy="16353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 flipV="1">
            <a:off x="6265298" y="4092818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 flipV="1">
            <a:off x="7168418" y="4086073"/>
            <a:ext cx="6940" cy="16088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 flipV="1">
            <a:off x="7172716" y="5675080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flipH="1" flipV="1">
            <a:off x="8055869" y="4074528"/>
            <a:ext cx="6940" cy="16088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flipH="1" flipV="1">
            <a:off x="8037662" y="4096379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flipH="1" flipV="1">
            <a:off x="8936102" y="4081963"/>
            <a:ext cx="3470" cy="16088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H="1" flipV="1">
            <a:off x="8933872" y="5664811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V="1">
            <a:off x="9826447" y="4076617"/>
            <a:ext cx="1786" cy="16067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 flipV="1">
            <a:off x="9809834" y="4096379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V="1">
            <a:off x="10704345" y="4084052"/>
            <a:ext cx="1786" cy="16067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H="1" flipV="1">
            <a:off x="10678634" y="5665093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V="1">
            <a:off x="11569405" y="4071882"/>
            <a:ext cx="1786" cy="16067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698728" y="1346161"/>
            <a:ext cx="2588465" cy="2405725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4687256" y="1430032"/>
            <a:ext cx="2510409" cy="2321854"/>
          </a:xfrm>
          <a:prstGeom prst="rect">
            <a:avLst/>
          </a:prstGeom>
        </p:spPr>
      </p:pic>
      <p:pic>
        <p:nvPicPr>
          <p:cNvPr id="5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775856"/>
            <a:ext cx="2576822" cy="265844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0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 flipV="1">
            <a:off x="3102985" y="4138863"/>
            <a:ext cx="8663899" cy="6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921951" y="250372"/>
            <a:ext cx="8732066" cy="10957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Напишіть лінії посередині рядка. Порівняйте їх з дорогою.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102985" y="5724228"/>
            <a:ext cx="8663899" cy="3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215510" y="4713331"/>
            <a:ext cx="65272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3215510" y="4906961"/>
            <a:ext cx="904743" cy="574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6822507" y="4912665"/>
            <a:ext cx="883022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Овал 65"/>
          <p:cNvSpPr/>
          <p:nvPr/>
        </p:nvSpPr>
        <p:spPr>
          <a:xfrm>
            <a:off x="11152433" y="4823728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8515077" y="4835204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10285126" y="4835204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9415762" y="4827855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5040574" y="4907003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 flipV="1">
            <a:off x="6804080" y="4909525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H="1" flipV="1">
            <a:off x="8573101" y="4909627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 flipV="1">
            <a:off x="10354259" y="4902140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698728" y="1346161"/>
            <a:ext cx="2588465" cy="240572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4687256" y="1430032"/>
            <a:ext cx="2510409" cy="2321854"/>
          </a:xfrm>
          <a:prstGeom prst="rect">
            <a:avLst/>
          </a:prstGeom>
        </p:spPr>
      </p:pic>
      <p:pic>
        <p:nvPicPr>
          <p:cNvPr id="2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775856"/>
            <a:ext cx="2576822" cy="265844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99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 flipV="1">
            <a:off x="2864057" y="4113659"/>
            <a:ext cx="8892514" cy="89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834864" y="250371"/>
            <a:ext cx="8732066" cy="10957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Напишіть лінії від верхньої рядкової до середини рядка.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2881986" y="5697022"/>
            <a:ext cx="8874585" cy="30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395480" y="4209956"/>
            <a:ext cx="0" cy="56856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Овал 74"/>
          <p:cNvSpPr/>
          <p:nvPr/>
        </p:nvSpPr>
        <p:spPr>
          <a:xfrm>
            <a:off x="6376220" y="4049378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7098360" y="4046447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698728" y="1540496"/>
            <a:ext cx="2588465" cy="240572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4687256" y="1582432"/>
            <a:ext cx="2510409" cy="2321854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3589755" y="4112998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288250" y="4112998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021195" y="4112998"/>
            <a:ext cx="0" cy="78431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730279" y="4122647"/>
            <a:ext cx="0" cy="78431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021195" y="4112998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721384" y="4122647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452420" y="4112998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174560" y="4122647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878429" y="4112998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8611959" y="4112998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9347164" y="4112998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0060596" y="4112998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0795802" y="4112998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775856"/>
            <a:ext cx="2576822" cy="265844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4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 flipV="1">
            <a:off x="2864057" y="4113659"/>
            <a:ext cx="8892514" cy="89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255965" y="228600"/>
            <a:ext cx="8732066" cy="11175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Напишіть лінії від </a:t>
            </a:r>
            <a:r>
              <a:rPr lang="uk-UA" sz="3600" b="1" dirty="0" smtClean="0">
                <a:solidFill>
                  <a:schemeClr val="bg1"/>
                </a:solidFill>
              </a:rPr>
              <a:t>нижньої рядкової </a:t>
            </a:r>
            <a:r>
              <a:rPr lang="uk-UA" sz="3600" b="1" dirty="0">
                <a:solidFill>
                  <a:schemeClr val="bg1"/>
                </a:solidFill>
              </a:rPr>
              <a:t>до </a:t>
            </a:r>
            <a:r>
              <a:rPr lang="uk-UA" sz="3600" b="1" dirty="0" smtClean="0">
                <a:solidFill>
                  <a:schemeClr val="bg1"/>
                </a:solidFill>
              </a:rPr>
              <a:t>середини рядка.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2881986" y="5697022"/>
            <a:ext cx="8874585" cy="30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3514477" y="5088835"/>
            <a:ext cx="0" cy="54714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Овал 74"/>
          <p:cNvSpPr/>
          <p:nvPr/>
        </p:nvSpPr>
        <p:spPr>
          <a:xfrm>
            <a:off x="6469598" y="5635975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7198975" y="5635975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698728" y="1346161"/>
            <a:ext cx="2588465" cy="240572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4687256" y="1430032"/>
            <a:ext cx="2510409" cy="2321854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3685448" y="4957477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383943" y="4957477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116888" y="4943014"/>
            <a:ext cx="0" cy="77540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825972" y="4943753"/>
            <a:ext cx="0" cy="78431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116888" y="4943014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825972" y="4943014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542796" y="4943014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270253" y="4943753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979438" y="4943753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8707652" y="4943753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9442857" y="4943014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0156289" y="4934104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0891495" y="4934104"/>
            <a:ext cx="0" cy="784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775856"/>
            <a:ext cx="2576822" cy="265844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62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 flipV="1">
            <a:off x="2835450" y="3423404"/>
            <a:ext cx="8892514" cy="89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27050" y="391651"/>
            <a:ext cx="11328931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Бесіда про </a:t>
            </a:r>
            <a:r>
              <a:rPr lang="uk-UA" sz="3600" b="1" dirty="0" smtClean="0">
                <a:solidFill>
                  <a:schemeClr val="bg1"/>
                </a:solidFill>
              </a:rPr>
              <a:t>транспорт.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</a:rPr>
              <a:t>Допоможемо </a:t>
            </a:r>
            <a:r>
              <a:rPr lang="uk-UA" sz="3600" b="1" dirty="0">
                <a:solidFill>
                  <a:schemeClr val="bg1"/>
                </a:solidFill>
              </a:rPr>
              <a:t>розмітити </a:t>
            </a:r>
            <a:r>
              <a:rPr lang="uk-UA" sz="3600" b="1" dirty="0" smtClean="0">
                <a:solidFill>
                  <a:schemeClr val="bg1"/>
                </a:solidFill>
              </a:rPr>
              <a:t>дорогу.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2853379" y="5006767"/>
            <a:ext cx="8874585" cy="30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5899254" y="4245697"/>
            <a:ext cx="883022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5863415" y="4236443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7281707" y="4245697"/>
            <a:ext cx="883022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7290671" y="4236831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 flipV="1">
            <a:off x="8707043" y="4236831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 flipV="1">
            <a:off x="10123415" y="4236831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LEGO 60298 City Stunt Реактивный трюковый мотоцикл – купить в Киеве | цена  и отзывы в MOY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60" l="0" r="99600">
                        <a14:foregroundMark x1="35733" y1="87934" x2="35733" y2="87934"/>
                        <a14:foregroundMark x1="41800" y1="86380" x2="41800" y2="86380"/>
                        <a14:foregroundMark x1="42600" y1="90037" x2="42600" y2="90037"/>
                        <a14:foregroundMark x1="45600" y1="80622" x2="45600" y2="80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271" y="2543484"/>
            <a:ext cx="2142573" cy="15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Прямая соединительная линия 46"/>
          <p:cNvCxnSpPr/>
          <p:nvPr/>
        </p:nvCxnSpPr>
        <p:spPr>
          <a:xfrm flipH="1" flipV="1">
            <a:off x="4447043" y="4235824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 flipV="1">
            <a:off x="2958801" y="4245697"/>
            <a:ext cx="918861" cy="6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Желтый Джип Hummer H3 Вид Сбоку, Автомобиль, Транспорт, Фургон Png Скачать  – Потрясающие бесплатные прозрачные png клипарт изображения скачать  бесплатно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94271" l="714" r="98214">
                        <a14:foregroundMark x1="34881" y1="30469" x2="34881" y2="30469"/>
                        <a14:foregroundMark x1="85952" y1="43490" x2="85952" y2="43490"/>
                        <a14:backgroundMark x1="28810" y1="79948" x2="28810" y2="79948"/>
                        <a14:backgroundMark x1="30595" y1="86719" x2="30595" y2="8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77128" y="3432392"/>
            <a:ext cx="3445021" cy="173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775856"/>
            <a:ext cx="2576822" cy="265844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62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49714 -0.00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-3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54297 0.0046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4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07571" y="391650"/>
            <a:ext cx="10657115" cy="12738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особливого мають ці машини? 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Чим вони зручні?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t="71906" r="18653" b="12341"/>
          <a:stretch/>
        </p:blipFill>
        <p:spPr>
          <a:xfrm>
            <a:off x="3257550" y="2567747"/>
            <a:ext cx="8499927" cy="2618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775856"/>
            <a:ext cx="2576822" cy="265844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9" y="2567747"/>
            <a:ext cx="8500968" cy="2639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240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98922" y="446920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170293"/>
            <a:ext cx="4527932" cy="3293209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р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дк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з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ш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рт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г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з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нт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ії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13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3510" y="436018"/>
            <a:ext cx="8732066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</a:t>
            </a:r>
            <a:r>
              <a:rPr lang="uk-UA" sz="3600" b="1" dirty="0" smtClean="0">
                <a:solidFill>
                  <a:schemeClr val="bg1"/>
                </a:solidFill>
              </a:rPr>
              <a:t>«Закінчи речення»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6936" y="1270926"/>
            <a:ext cx="8052370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я навчився/навчилась 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 цікавим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поле на сторінці запам’ятав/запам’ятала 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запам'ятався мені тим, що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306" y="1900192"/>
            <a:ext cx="3097580" cy="44799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" t="41202" r="2249" b="25853"/>
          <a:stretch/>
        </p:blipFill>
        <p:spPr>
          <a:xfrm rot="10800000">
            <a:off x="1609500" y="3323725"/>
            <a:ext cx="5767608" cy="2872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609500" y="3323725"/>
            <a:ext cx="5089358" cy="457621"/>
          </a:xfrm>
          <a:prstGeom prst="rect">
            <a:avLst/>
          </a:prstGeom>
          <a:solidFill>
            <a:srgbClr val="FC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963770" y="3333572"/>
            <a:ext cx="393786" cy="28628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7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0041" y="324021"/>
            <a:ext cx="7546350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настрій»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1571" y="1714016"/>
            <a:ext cx="51887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Я</a:t>
            </a:r>
            <a:r>
              <a:rPr lang="uk-UA" sz="2800" b="1" dirty="0" smtClean="0">
                <a:solidFill>
                  <a:schemeClr val="bg1"/>
                </a:solidFill>
              </a:rPr>
              <a:t> втомився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6" y="661882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13734" y="2544761"/>
            <a:ext cx="456404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Було цікаво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74" y="3675613"/>
            <a:ext cx="2142506" cy="19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7923" y="3637595"/>
            <a:ext cx="536327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Дуже сподобалось працювати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4" cy="1888574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3223902" y="4829106"/>
            <a:ext cx="5127295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Трохи відпочину і повернуся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/>
          <p:cNvSpPr/>
          <p:nvPr/>
        </p:nvSpPr>
        <p:spPr>
          <a:xfrm>
            <a:off x="6440260" y="1835058"/>
            <a:ext cx="5181893" cy="25566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19284" y="479632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Організація класу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19888" y="1978311"/>
            <a:ext cx="48226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Ми — </a:t>
            </a:r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сімейка невеличка. Усі друзі — я і ти.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Привітаємось, щоб личка Всі усмішками цвіли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416201" y="1554741"/>
            <a:ext cx="5681733" cy="3584329"/>
            <a:chOff x="4537582" y="26504"/>
            <a:chExt cx="5689024" cy="3708004"/>
          </a:xfrm>
        </p:grpSpPr>
        <p:pic>
          <p:nvPicPr>
            <p:cNvPr id="16" name="Picture 4" descr="лето gif - Google Търсене | Летние картинки, Природа, Лето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8001" y="34363"/>
              <a:ext cx="5317695" cy="3650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Пластиковое окно ПНГ на Прозрачном Фоне • Скачать PNG Пластиковое окно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582" y="26504"/>
              <a:ext cx="5689024" cy="3708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82" y="3113359"/>
            <a:ext cx="2629770" cy="33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50" y="3009363"/>
            <a:ext cx="2381567" cy="34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5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0041" y="269448"/>
            <a:ext cx="7546350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Вправа «Всі готові до уроку</a:t>
            </a:r>
            <a:r>
              <a:rPr lang="uk-UA" sz="2800" b="1" dirty="0" smtClean="0">
                <a:solidFill>
                  <a:schemeClr val="bg1"/>
                </a:solidFill>
              </a:rPr>
              <a:t>»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1402" y="1409473"/>
            <a:ext cx="518871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вушка слухати - головою </a:t>
            </a:r>
            <a:r>
              <a:rPr lang="uk-UA" sz="2800" b="1" dirty="0" smtClean="0">
                <a:solidFill>
                  <a:schemeClr val="bg1"/>
                </a:solidFill>
              </a:rPr>
              <a:t>кивніть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6" y="661882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13734" y="2544761"/>
            <a:ext cx="456404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очі бачити – оком моргніть.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74" y="3675613"/>
            <a:ext cx="2142506" cy="19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7923" y="3637595"/>
            <a:ext cx="536327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ротики відповідати – посміхніться.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4" cy="1888574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3223903" y="4829106"/>
            <a:ext cx="4564048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ручки писати – рукою махніть.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5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456662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154251"/>
            <a:ext cx="4527932" cy="3293209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р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дк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endParaRPr lang="uk-UA" sz="4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з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ш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endParaRPr lang="uk-UA" sz="4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рт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 smtClean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г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з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нт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 smtClean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ії</a:t>
            </a:r>
            <a:endParaRPr lang="uk-UA" sz="4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6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0825" y="445746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627843" y="2023391"/>
            <a:ext cx="5342155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ми продовжимо вчитися орієнтуватися на сторінках зошита; складати речення за малюнками; познайомимося з поняттями </a:t>
            </a:r>
            <a:r>
              <a:rPr lang="uk-UA" sz="2800" b="1" i="1" dirty="0">
                <a:solidFill>
                  <a:schemeClr val="bg1"/>
                </a:solidFill>
              </a:rPr>
              <a:t>середина рядка </a:t>
            </a:r>
            <a:r>
              <a:rPr lang="uk-UA" sz="2800" b="1" dirty="0">
                <a:solidFill>
                  <a:schemeClr val="bg1"/>
                </a:solidFill>
              </a:rPr>
              <a:t>і</a:t>
            </a:r>
            <a:r>
              <a:rPr lang="uk-UA" sz="2800" b="1" dirty="0">
                <a:solidFill>
                  <a:srgbClr val="FFFF00"/>
                </a:solidFill>
              </a:rPr>
              <a:t> </a:t>
            </a:r>
            <a:r>
              <a:rPr lang="uk-UA" sz="2800" b="1" i="1" dirty="0">
                <a:solidFill>
                  <a:schemeClr val="bg1"/>
                </a:solidFill>
              </a:rPr>
              <a:t>поле на сторінці зошита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44366" y="1089165"/>
            <a:ext cx="2869362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854699" y="3902898"/>
            <a:ext cx="2964914" cy="2755597"/>
          </a:xfrm>
          <a:prstGeom prst="rect">
            <a:avLst/>
          </a:prstGeom>
        </p:spPr>
      </p:pic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76654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13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227086" y="1122835"/>
            <a:ext cx="2964914" cy="27555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68639" y="290051"/>
            <a:ext cx="10715702" cy="7876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</a:t>
            </a:r>
            <a:r>
              <a:rPr lang="uk-UA" sz="3600" b="1" dirty="0" smtClean="0">
                <a:solidFill>
                  <a:schemeClr val="bg1"/>
                </a:solidFill>
              </a:rPr>
              <a:t>вгорі </a:t>
            </a:r>
            <a:r>
              <a:rPr lang="uk-UA" sz="3600" b="1" dirty="0">
                <a:solidFill>
                  <a:schemeClr val="bg1"/>
                </a:solidFill>
              </a:rPr>
              <a:t>сторінки </a:t>
            </a:r>
            <a:r>
              <a:rPr lang="uk-UA" sz="3600" b="1" dirty="0" smtClean="0">
                <a:solidFill>
                  <a:schemeClr val="bg1"/>
                </a:solidFill>
              </a:rPr>
              <a:t>зошита? 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4539" y="5609482"/>
            <a:ext cx="1054100" cy="12485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36994" y="3827328"/>
            <a:ext cx="2875505" cy="2659528"/>
          </a:xfrm>
          <a:prstGeom prst="rect">
            <a:avLst/>
          </a:prstGeom>
        </p:spPr>
      </p:pic>
      <p:pic>
        <p:nvPicPr>
          <p:cNvPr id="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899478"/>
            <a:ext cx="2456995" cy="2534819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" r="2249" b="1346"/>
          <a:stretch/>
        </p:blipFill>
        <p:spPr>
          <a:xfrm rot="10800000">
            <a:off x="3777343" y="1077685"/>
            <a:ext cx="3755571" cy="5601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805309" y="1519478"/>
            <a:ext cx="3727605" cy="1135572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1" t="7189" r="27530" b="72549"/>
          <a:stretch/>
        </p:blipFill>
        <p:spPr>
          <a:xfrm>
            <a:off x="2427514" y="1165166"/>
            <a:ext cx="7266126" cy="377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Трапеция 13"/>
          <p:cNvSpPr/>
          <p:nvPr/>
        </p:nvSpPr>
        <p:spPr>
          <a:xfrm rot="3858630">
            <a:off x="6641471" y="1192627"/>
            <a:ext cx="195911" cy="4929438"/>
          </a:xfrm>
          <a:prstGeom prst="trapezoid">
            <a:avLst/>
          </a:prstGeom>
          <a:solidFill>
            <a:srgbClr val="00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14" y="1171298"/>
            <a:ext cx="7266126" cy="3779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14" y="1171297"/>
            <a:ext cx="7266126" cy="377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432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9336" y="437003"/>
            <a:ext cx="8732066" cy="5577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Руханка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10" y="2305876"/>
            <a:ext cx="6900032" cy="30728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 flipV="1">
            <a:off x="3572358" y="2867212"/>
            <a:ext cx="7971942" cy="89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968829" y="469026"/>
            <a:ext cx="10105260" cy="8916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Повторення знань про сітку зошита. Поле на сторінці зошита.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43984" y="4519099"/>
            <a:ext cx="275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Нижня лінія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43984" y="2162846"/>
            <a:ext cx="288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Верхня лінія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3590287" y="4471893"/>
            <a:ext cx="7954013" cy="89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059327" y="3388485"/>
            <a:ext cx="3296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Робочий рядок</a:t>
            </a:r>
          </a:p>
        </p:txBody>
      </p:sp>
      <p:pic>
        <p:nvPicPr>
          <p:cNvPr id="1026" name="Picture 2" descr="7 способов улучшить данные | robot_dream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463" y="2478265"/>
            <a:ext cx="2968626" cy="222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150514" y="2160063"/>
            <a:ext cx="393786" cy="28628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1111025" y="2120829"/>
            <a:ext cx="471487" cy="2941342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0082463" y="5338356"/>
            <a:ext cx="1772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Поле</a:t>
            </a:r>
          </a:p>
        </p:txBody>
      </p:sp>
      <p:pic>
        <p:nvPicPr>
          <p:cNvPr id="1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3" y="2559107"/>
            <a:ext cx="2911280" cy="3003493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0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79" grpId="0"/>
      <p:bldP spid="13" grpId="0" animBg="1"/>
      <p:bldP spid="17" grpId="0" animBg="1"/>
      <p:bldP spid="17" grpId="1" animBg="1"/>
      <p:bldP spid="17" grpId="2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950055" y="1277252"/>
            <a:ext cx="2964914" cy="27555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68639" y="290051"/>
            <a:ext cx="10715702" cy="7876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</a:t>
            </a:r>
            <a:r>
              <a:rPr lang="uk-UA" sz="3600" b="1" dirty="0" smtClean="0">
                <a:solidFill>
                  <a:schemeClr val="bg1"/>
                </a:solidFill>
              </a:rPr>
              <a:t>посередині </a:t>
            </a:r>
            <a:r>
              <a:rPr lang="uk-UA" sz="3600" b="1" dirty="0">
                <a:solidFill>
                  <a:schemeClr val="bg1"/>
                </a:solidFill>
              </a:rPr>
              <a:t>сторінки </a:t>
            </a:r>
            <a:r>
              <a:rPr lang="uk-UA" sz="3600" b="1" dirty="0" smtClean="0">
                <a:solidFill>
                  <a:schemeClr val="bg1"/>
                </a:solidFill>
              </a:rPr>
              <a:t>зошита? 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4539" y="5609482"/>
            <a:ext cx="1054100" cy="12485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429423" y="3827328"/>
            <a:ext cx="2875505" cy="265952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868301" y="2691756"/>
            <a:ext cx="3005699" cy="227114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655050"/>
            <a:ext cx="2693920" cy="277924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" r="2249" b="1346"/>
          <a:stretch/>
        </p:blipFill>
        <p:spPr>
          <a:xfrm rot="10800000">
            <a:off x="4256314" y="1070881"/>
            <a:ext cx="3744686" cy="5585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354286" y="2704617"/>
            <a:ext cx="3407227" cy="2035825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83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2" grpId="0" animBg="1"/>
      <p:bldP spid="12" grpId="1" animBg="1"/>
      <p:bldP spid="12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32704</TotalTime>
  <Words>292</Words>
  <Application>Microsoft Office PowerPoint</Application>
  <PresentationFormat>Произвольный</PresentationFormat>
  <Paragraphs>79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1967</cp:revision>
  <dcterms:created xsi:type="dcterms:W3CDTF">2018-01-05T16:38:53Z</dcterms:created>
  <dcterms:modified xsi:type="dcterms:W3CDTF">2023-09-07T10:20:25Z</dcterms:modified>
</cp:coreProperties>
</file>