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1577" r:id="rId3"/>
    <p:sldId id="1300" r:id="rId4"/>
    <p:sldId id="1533" r:id="rId5"/>
    <p:sldId id="1578" r:id="rId6"/>
    <p:sldId id="1545" r:id="rId7"/>
    <p:sldId id="1566" r:id="rId8"/>
    <p:sldId id="1568" r:id="rId9"/>
    <p:sldId id="1479" r:id="rId10"/>
    <p:sldId id="1516" r:id="rId11"/>
    <p:sldId id="1571" r:id="rId12"/>
    <p:sldId id="1573" r:id="rId13"/>
    <p:sldId id="1574" r:id="rId14"/>
    <p:sldId id="1536" r:id="rId15"/>
    <p:sldId id="1537" r:id="rId16"/>
    <p:sldId id="1561" r:id="rId17"/>
    <p:sldId id="1575" r:id="rId18"/>
    <p:sldId id="1576" r:id="rId19"/>
    <p:sldId id="1563" r:id="rId20"/>
    <p:sldId id="1564" r:id="rId21"/>
    <p:sldId id="1579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B7FF"/>
    <a:srgbClr val="FF3399"/>
    <a:srgbClr val="CCFF66"/>
    <a:srgbClr val="FF99FF"/>
    <a:srgbClr val="ECDAB2"/>
    <a:srgbClr val="E6CEA0"/>
    <a:srgbClr val="354B80"/>
    <a:srgbClr val="CC85BB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6102" autoAdjust="0"/>
    <p:restoredTop sz="95274" autoAdjust="0"/>
  </p:normalViewPr>
  <p:slideViewPr>
    <p:cSldViewPr snapToGrid="0">
      <p:cViewPr varScale="1">
        <p:scale>
          <a:sx n="88" d="100"/>
          <a:sy n="88" d="100"/>
        </p:scale>
        <p:origin x="-180" y="-108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18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15.11.2023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15.11.2023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15.11.2023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microsoft.com/office/2007/relationships/hdphoto" Target="../media/hdphoto9.wdp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24.png"/><Relationship Id="rId3" Type="http://schemas.microsoft.com/office/2007/relationships/hdphoto" Target="../media/hdphoto3.wdp"/><Relationship Id="rId7" Type="http://schemas.openxmlformats.org/officeDocument/2006/relationships/image" Target="../media/image21.png"/><Relationship Id="rId12" Type="http://schemas.microsoft.com/office/2007/relationships/hdphoto" Target="../media/hdphoto7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microsoft.com/office/2007/relationships/hdphoto" Target="../media/hdphoto6.wdp"/><Relationship Id="rId4" Type="http://schemas.openxmlformats.org/officeDocument/2006/relationships/image" Target="../media/image19.png"/><Relationship Id="rId9" Type="http://schemas.openxmlformats.org/officeDocument/2006/relationships/image" Target="../media/image22.png"/><Relationship Id="rId1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17A8A23-690A-E4F8-8ED3-AF0636624CB4}"/>
              </a:ext>
            </a:extLst>
          </p:cNvPr>
          <p:cNvSpPr txBox="1"/>
          <p:nvPr/>
        </p:nvSpPr>
        <p:spPr>
          <a:xfrm>
            <a:off x="1122451" y="4428829"/>
            <a:ext cx="9948319" cy="1464231"/>
          </a:xfrm>
          <a:prstGeom prst="round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Компоненти дії віднімання. </a:t>
            </a:r>
            <a:endParaRPr lang="uk-UA" sz="40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Знаходження </a:t>
            </a:r>
            <a:r>
              <a:rPr lang="uk-UA" sz="4000" b="1" dirty="0">
                <a:solidFill>
                  <a:schemeClr val="bg1"/>
                </a:solidFill>
              </a:rPr>
              <a:t>різниці чисел за малюнками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D91950AE-F015-DCE5-E4D2-15A79C501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5804" y="1014098"/>
            <a:ext cx="3077453" cy="3069565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F617791-2FAD-654B-FE8A-6C439EDEB9B2}"/>
              </a:ext>
            </a:extLst>
          </p:cNvPr>
          <p:cNvSpPr txBox="1"/>
          <p:nvPr/>
        </p:nvSpPr>
        <p:spPr>
          <a:xfrm rot="20740830">
            <a:off x="2550582" y="2542413"/>
            <a:ext cx="776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5-3=2</a:t>
            </a:r>
            <a:endParaRPr lang="x-none" i="1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C01BA0F-B50B-AD0E-A73A-3BF228C9C3C1}"/>
              </a:ext>
            </a:extLst>
          </p:cNvPr>
          <p:cNvSpPr txBox="1"/>
          <p:nvPr/>
        </p:nvSpPr>
        <p:spPr>
          <a:xfrm rot="20740830">
            <a:off x="2732754" y="2830961"/>
            <a:ext cx="776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5-2=3</a:t>
            </a:r>
            <a:endParaRPr lang="x-none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83725" y="1746136"/>
            <a:ext cx="3450800" cy="1736646"/>
          </a:xfrm>
          <a:prstGeom prst="round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Математика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 клас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Урок 40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2516713-60DC-A413-27DD-2950D8D48509}"/>
              </a:ext>
            </a:extLst>
          </p:cNvPr>
          <p:cNvSpPr txBox="1"/>
          <p:nvPr/>
        </p:nvSpPr>
        <p:spPr>
          <a:xfrm>
            <a:off x="2886578" y="1263820"/>
            <a:ext cx="6257662" cy="8790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indent="0" algn="ctr">
              <a:buFont typeface="Wingdings" panose="05000000000000000000" pitchFamily="2" charset="2"/>
              <a:buNone/>
              <a:defRPr sz="20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 err="1" smtClean="0">
                <a:solidFill>
                  <a:srgbClr val="7030A0"/>
                </a:solidFill>
              </a:rPr>
              <a:t>Виконай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віднімання</a:t>
            </a:r>
            <a:r>
              <a:rPr lang="ru-RU" dirty="0">
                <a:solidFill>
                  <a:srgbClr val="7030A0"/>
                </a:solidFill>
              </a:rPr>
              <a:t> чисел за </a:t>
            </a:r>
            <a:r>
              <a:rPr lang="ru-RU" dirty="0" err="1">
                <a:solidFill>
                  <a:srgbClr val="7030A0"/>
                </a:solidFill>
              </a:rPr>
              <a:t>кожним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малюнком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</a:p>
          <a:p>
            <a:r>
              <a:rPr lang="ru-RU" dirty="0" err="1" smtClean="0">
                <a:solidFill>
                  <a:srgbClr val="7030A0"/>
                </a:solidFill>
              </a:rPr>
              <a:t>Назви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компоненти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дії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віднімання</a:t>
            </a:r>
            <a:r>
              <a:rPr lang="ru-RU" dirty="0">
                <a:solidFill>
                  <a:srgbClr val="7030A0"/>
                </a:solidFill>
              </a:rPr>
              <a:t>.</a:t>
            </a:r>
            <a:endParaRPr lang="uk-UA" dirty="0">
              <a:solidFill>
                <a:srgbClr val="7030A0"/>
              </a:solidFill>
            </a:endParaRPr>
          </a:p>
        </p:txBody>
      </p:sp>
      <p:sp>
        <p:nvSpPr>
          <p:cNvPr id="17" name="Прямокутник: округлені кути 27">
            <a:extLst>
              <a:ext uri="{FF2B5EF4-FFF2-40B4-BE49-F238E27FC236}">
                <a16:creationId xmlns="" xmlns:a16="http://schemas.microsoft.com/office/drawing/2014/main" id="{05A3795E-AEC0-BCEE-AAA0-4B26D0009500}"/>
              </a:ext>
            </a:extLst>
          </p:cNvPr>
          <p:cNvSpPr/>
          <p:nvPr/>
        </p:nvSpPr>
        <p:spPr>
          <a:xfrm>
            <a:off x="1204612" y="4444494"/>
            <a:ext cx="3443588" cy="2003394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tx2">
                    <a:lumMod val="50000"/>
                  </a:schemeClr>
                </a:solidFill>
              </a:rPr>
              <a:t>6 </a:t>
            </a:r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– 2 = </a:t>
            </a:r>
            <a:r>
              <a:rPr lang="uk-UA" sz="3600" b="1" dirty="0" smtClean="0">
                <a:solidFill>
                  <a:schemeClr val="tx2">
                    <a:lumMod val="50000"/>
                  </a:schemeClr>
                </a:solidFill>
              </a:rPr>
              <a:t>4</a:t>
            </a:r>
            <a:endParaRPr lang="uk-UA" sz="36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uk-UA" sz="2400" b="1" dirty="0">
                <a:solidFill>
                  <a:srgbClr val="0070C0"/>
                </a:solidFill>
              </a:rPr>
              <a:t>Зменшуване – </a:t>
            </a:r>
            <a:r>
              <a:rPr lang="uk-UA" sz="2400" b="1" dirty="0" smtClean="0">
                <a:solidFill>
                  <a:srgbClr val="0070C0"/>
                </a:solidFill>
              </a:rPr>
              <a:t>шість, 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від'ємник </a:t>
            </a:r>
            <a:r>
              <a:rPr lang="uk-UA" sz="2400" b="1" dirty="0">
                <a:solidFill>
                  <a:srgbClr val="0070C0"/>
                </a:solidFill>
              </a:rPr>
              <a:t>– два, </a:t>
            </a:r>
          </a:p>
          <a:p>
            <a:pPr algn="ctr"/>
            <a:r>
              <a:rPr lang="uk-UA" sz="2400" b="1" dirty="0">
                <a:solidFill>
                  <a:srgbClr val="0070C0"/>
                </a:solidFill>
              </a:rPr>
              <a:t>різниця </a:t>
            </a:r>
            <a:r>
              <a:rPr lang="uk-UA" sz="2400" b="1" dirty="0" smtClean="0">
                <a:solidFill>
                  <a:srgbClr val="0070C0"/>
                </a:solidFill>
              </a:rPr>
              <a:t>–чотири.</a:t>
            </a:r>
            <a:endParaRPr lang="uk-UA" sz="2400" b="1" dirty="0">
              <a:solidFill>
                <a:srgbClr val="0070C0"/>
              </a:solidFill>
            </a:endParaRPr>
          </a:p>
        </p:txBody>
      </p:sp>
      <p:pic>
        <p:nvPicPr>
          <p:cNvPr id="18" name="Picture 2" descr="Карандаш клипарт (56 фото) » Рисунки для срисовки и не только">
            <a:extLst>
              <a:ext uri="{FF2B5EF4-FFF2-40B4-BE49-F238E27FC236}">
                <a16:creationId xmlns="" xmlns:a16="http://schemas.microsoft.com/office/drawing/2014/main" id="{0AAF2DAF-AB5A-23B2-B6AE-FC81FBA37A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681"/>
          <a:stretch/>
        </p:blipFill>
        <p:spPr bwMode="auto">
          <a:xfrm>
            <a:off x="2341632" y="2246409"/>
            <a:ext cx="478138" cy="207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Карандаш клипарт (56 фото) » Рисунки для срисовки и не только">
            <a:extLst>
              <a:ext uri="{FF2B5EF4-FFF2-40B4-BE49-F238E27FC236}">
                <a16:creationId xmlns="" xmlns:a16="http://schemas.microsoft.com/office/drawing/2014/main" id="{D1FF2B86-F52F-F351-7937-92E0C1AB29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681"/>
          <a:stretch/>
        </p:blipFill>
        <p:spPr bwMode="auto">
          <a:xfrm>
            <a:off x="2886578" y="2246409"/>
            <a:ext cx="478138" cy="207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Карандаш клипарт (56 фото) » Рисунки для срисовки и не только">
            <a:extLst>
              <a:ext uri="{FF2B5EF4-FFF2-40B4-BE49-F238E27FC236}">
                <a16:creationId xmlns="" xmlns:a16="http://schemas.microsoft.com/office/drawing/2014/main" id="{4E282E7C-469C-A1CB-0D27-D390199D2C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681"/>
          <a:stretch/>
        </p:blipFill>
        <p:spPr bwMode="auto">
          <a:xfrm>
            <a:off x="3427341" y="2246409"/>
            <a:ext cx="478138" cy="207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арандаш клипарт (56 фото) » Рисунки для срисовки и не только">
            <a:extLst>
              <a:ext uri="{FF2B5EF4-FFF2-40B4-BE49-F238E27FC236}">
                <a16:creationId xmlns="" xmlns:a16="http://schemas.microsoft.com/office/drawing/2014/main" id="{9F6B34E2-7FDA-8AAF-03C4-C6B7F549F8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681"/>
          <a:stretch/>
        </p:blipFill>
        <p:spPr bwMode="auto">
          <a:xfrm>
            <a:off x="3987721" y="2286000"/>
            <a:ext cx="478138" cy="207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Пряма сполучна лінія 20">
            <a:extLst>
              <a:ext uri="{FF2B5EF4-FFF2-40B4-BE49-F238E27FC236}">
                <a16:creationId xmlns="" xmlns:a16="http://schemas.microsoft.com/office/drawing/2014/main" id="{6D436E7E-088D-5917-D367-4E5D34DF3E12}"/>
              </a:ext>
            </a:extLst>
          </p:cNvPr>
          <p:cNvCxnSpPr>
            <a:cxnSpLocks/>
          </p:cNvCxnSpPr>
          <p:nvPr/>
        </p:nvCxnSpPr>
        <p:spPr>
          <a:xfrm flipH="1">
            <a:off x="3959303" y="3159020"/>
            <a:ext cx="779876" cy="922865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 сполучна лінія 22">
            <a:extLst>
              <a:ext uri="{FF2B5EF4-FFF2-40B4-BE49-F238E27FC236}">
                <a16:creationId xmlns="" xmlns:a16="http://schemas.microsoft.com/office/drawing/2014/main" id="{89BF0700-1B90-366E-88BC-AC6AD90B3C58}"/>
              </a:ext>
            </a:extLst>
          </p:cNvPr>
          <p:cNvCxnSpPr>
            <a:cxnSpLocks/>
          </p:cNvCxnSpPr>
          <p:nvPr/>
        </p:nvCxnSpPr>
        <p:spPr>
          <a:xfrm flipH="1">
            <a:off x="3364716" y="3159020"/>
            <a:ext cx="789931" cy="954014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4">
            <a:extLst>
              <a:ext uri="{FF2B5EF4-FFF2-40B4-BE49-F238E27FC236}">
                <a16:creationId xmlns="" xmlns:a16="http://schemas.microsoft.com/office/drawing/2014/main" id="{89C8695D-1288-E3A8-612E-2F79931E0DC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4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879098" y="499647"/>
            <a:ext cx="8732066" cy="69778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Компоненти </a:t>
            </a:r>
            <a:r>
              <a:rPr lang="uk-UA" sz="3600" b="1" dirty="0">
                <a:solidFill>
                  <a:schemeClr val="bg1"/>
                </a:solidFill>
              </a:rPr>
              <a:t>віднімання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C8127CB6-6114-5641-5BCE-C0B5DB78E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0373" y="2558015"/>
            <a:ext cx="1236425" cy="195833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B6F0BE99-2F41-3A7E-F77B-9AB8412DC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798" y="2558015"/>
            <a:ext cx="1236425" cy="195833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D7ADCDA1-E7E3-51BC-0CB3-7C018C5B4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3223" y="2609231"/>
            <a:ext cx="1236425" cy="195833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9725D5F7-9A32-3636-1673-4C530E092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9648" y="2609231"/>
            <a:ext cx="1236425" cy="195833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EFB2DDC6-46BD-8ACF-6006-B857441E3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9136" y="2609231"/>
            <a:ext cx="1236425" cy="1958338"/>
          </a:xfrm>
          <a:prstGeom prst="rect">
            <a:avLst/>
          </a:prstGeom>
        </p:spPr>
      </p:pic>
      <p:cxnSp>
        <p:nvCxnSpPr>
          <p:cNvPr id="38" name="Пряма сполучна лінія 40">
            <a:extLst>
              <a:ext uri="{FF2B5EF4-FFF2-40B4-BE49-F238E27FC236}">
                <a16:creationId xmlns="" xmlns:a16="http://schemas.microsoft.com/office/drawing/2014/main" id="{B5A5A8F5-EDA2-D36F-898B-CEA68BE74DEB}"/>
              </a:ext>
            </a:extLst>
          </p:cNvPr>
          <p:cNvCxnSpPr>
            <a:cxnSpLocks/>
          </p:cNvCxnSpPr>
          <p:nvPr/>
        </p:nvCxnSpPr>
        <p:spPr>
          <a:xfrm flipH="1">
            <a:off x="8019537" y="2832233"/>
            <a:ext cx="1081614" cy="1233115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 сполучна лінія 41">
            <a:extLst>
              <a:ext uri="{FF2B5EF4-FFF2-40B4-BE49-F238E27FC236}">
                <a16:creationId xmlns="" xmlns:a16="http://schemas.microsoft.com/office/drawing/2014/main" id="{3F325FED-70B8-8034-6291-02C7D96217D2}"/>
              </a:ext>
            </a:extLst>
          </p:cNvPr>
          <p:cNvCxnSpPr>
            <a:cxnSpLocks/>
          </p:cNvCxnSpPr>
          <p:nvPr/>
        </p:nvCxnSpPr>
        <p:spPr>
          <a:xfrm flipH="1">
            <a:off x="9217995" y="2832233"/>
            <a:ext cx="1081614" cy="1233115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сполучна лінія 42">
            <a:extLst>
              <a:ext uri="{FF2B5EF4-FFF2-40B4-BE49-F238E27FC236}">
                <a16:creationId xmlns="" xmlns:a16="http://schemas.microsoft.com/office/drawing/2014/main" id="{529EAE17-F3DC-E55D-A548-296575C46EC9}"/>
              </a:ext>
            </a:extLst>
          </p:cNvPr>
          <p:cNvCxnSpPr>
            <a:cxnSpLocks/>
          </p:cNvCxnSpPr>
          <p:nvPr/>
        </p:nvCxnSpPr>
        <p:spPr>
          <a:xfrm flipH="1">
            <a:off x="10427010" y="2920626"/>
            <a:ext cx="1081614" cy="1233115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2" descr="Карандаш клипарт (56 фото) » Рисунки для срисовки и не только">
            <a:extLst>
              <a:ext uri="{FF2B5EF4-FFF2-40B4-BE49-F238E27FC236}">
                <a16:creationId xmlns="" xmlns:a16="http://schemas.microsoft.com/office/drawing/2014/main" id="{0AAF2DAF-AB5A-23B2-B6AE-FC81FBA37A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681"/>
          <a:stretch/>
        </p:blipFill>
        <p:spPr bwMode="auto">
          <a:xfrm>
            <a:off x="1785789" y="2265748"/>
            <a:ext cx="478138" cy="207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Карандаш клипарт (56 фото) » Рисунки для срисовки и не только">
            <a:extLst>
              <a:ext uri="{FF2B5EF4-FFF2-40B4-BE49-F238E27FC236}">
                <a16:creationId xmlns="" xmlns:a16="http://schemas.microsoft.com/office/drawing/2014/main" id="{0AAF2DAF-AB5A-23B2-B6AE-FC81FBA37A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681"/>
          <a:stretch/>
        </p:blipFill>
        <p:spPr bwMode="auto">
          <a:xfrm>
            <a:off x="1307651" y="2265748"/>
            <a:ext cx="478138" cy="207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Прямокутник: округлені кути 27">
            <a:extLst>
              <a:ext uri="{FF2B5EF4-FFF2-40B4-BE49-F238E27FC236}">
                <a16:creationId xmlns="" xmlns:a16="http://schemas.microsoft.com/office/drawing/2014/main" id="{05A3795E-AEC0-BCEE-AAA0-4B26D0009500}"/>
              </a:ext>
            </a:extLst>
          </p:cNvPr>
          <p:cNvSpPr/>
          <p:nvPr/>
        </p:nvSpPr>
        <p:spPr>
          <a:xfrm>
            <a:off x="7115027" y="4556684"/>
            <a:ext cx="3446670" cy="1891204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5 – 3 = 2</a:t>
            </a:r>
          </a:p>
          <a:p>
            <a:pPr algn="ctr"/>
            <a:r>
              <a:rPr lang="uk-UA" sz="2400" b="1" dirty="0">
                <a:solidFill>
                  <a:srgbClr val="0070C0"/>
                </a:solidFill>
              </a:rPr>
              <a:t>Зменшуване – п'ять, від'ємник – три, </a:t>
            </a:r>
          </a:p>
          <a:p>
            <a:pPr algn="ctr"/>
            <a:r>
              <a:rPr lang="uk-UA" sz="2400" b="1" dirty="0">
                <a:solidFill>
                  <a:srgbClr val="0070C0"/>
                </a:solidFill>
              </a:rPr>
              <a:t>різниця – два.</a:t>
            </a:r>
          </a:p>
        </p:txBody>
      </p:sp>
    </p:spTree>
    <p:extLst>
      <p:ext uri="{BB962C8B-B14F-4D97-AF65-F5344CB8AC3E}">
        <p14:creationId xmlns:p14="http://schemas.microsoft.com/office/powerpoint/2010/main" val="428702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TextBox 49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4" name="Прямокутник: округлені кути 27">
            <a:extLst>
              <a:ext uri="{FF2B5EF4-FFF2-40B4-BE49-F238E27FC236}">
                <a16:creationId xmlns="" xmlns:a16="http://schemas.microsoft.com/office/drawing/2014/main" id="{05A3795E-AEC0-BCEE-AAA0-4B26D0009500}"/>
              </a:ext>
            </a:extLst>
          </p:cNvPr>
          <p:cNvSpPr/>
          <p:nvPr/>
        </p:nvSpPr>
        <p:spPr>
          <a:xfrm>
            <a:off x="1427271" y="4338323"/>
            <a:ext cx="3626757" cy="196015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3 – 1 = 2</a:t>
            </a:r>
          </a:p>
          <a:p>
            <a:pPr algn="ctr"/>
            <a:r>
              <a:rPr lang="uk-UA" sz="2400" b="1" dirty="0">
                <a:solidFill>
                  <a:srgbClr val="0070C0"/>
                </a:solidFill>
              </a:rPr>
              <a:t>Зменшуване – три, від'ємник – один, </a:t>
            </a:r>
          </a:p>
          <a:p>
            <a:pPr algn="ctr"/>
            <a:r>
              <a:rPr lang="uk-UA" sz="2400" b="1" dirty="0">
                <a:solidFill>
                  <a:srgbClr val="0070C0"/>
                </a:solidFill>
              </a:rPr>
              <a:t>різниця – два.</a:t>
            </a:r>
          </a:p>
        </p:txBody>
      </p:sp>
      <p:pic>
        <p:nvPicPr>
          <p:cNvPr id="30" name="Picture 2" descr="Ананас кліпарт. Безкоштовне завантаження. | Creazilla">
            <a:extLst>
              <a:ext uri="{FF2B5EF4-FFF2-40B4-BE49-F238E27FC236}">
                <a16:creationId xmlns="" xmlns:a16="http://schemas.microsoft.com/office/drawing/2014/main" id="{F9E49CD3-E66D-8CEE-6FC4-7ADB7D3BB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654" y="2119442"/>
            <a:ext cx="1366887" cy="206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Ананас кліпарт. Безкоштовне завантаження. | Creazilla">
            <a:extLst>
              <a:ext uri="{FF2B5EF4-FFF2-40B4-BE49-F238E27FC236}">
                <a16:creationId xmlns="" xmlns:a16="http://schemas.microsoft.com/office/drawing/2014/main" id="{B80E7B98-89B7-41C7-359B-65CF1492A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949" y="2119442"/>
            <a:ext cx="1366887" cy="206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Ананас кліпарт. Безкоштовне завантаження. | Creazilla">
            <a:extLst>
              <a:ext uri="{FF2B5EF4-FFF2-40B4-BE49-F238E27FC236}">
                <a16:creationId xmlns="" xmlns:a16="http://schemas.microsoft.com/office/drawing/2014/main" id="{54482DD5-6EED-E50A-18D4-90B8C4FFA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341" y="2119442"/>
            <a:ext cx="1366887" cy="206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9" name="Пряма сполучна лінія 35">
            <a:extLst>
              <a:ext uri="{FF2B5EF4-FFF2-40B4-BE49-F238E27FC236}">
                <a16:creationId xmlns="" xmlns:a16="http://schemas.microsoft.com/office/drawing/2014/main" id="{9EB76749-9402-A2CB-0DBC-6EF8DDDF393D}"/>
              </a:ext>
            </a:extLst>
          </p:cNvPr>
          <p:cNvCxnSpPr>
            <a:cxnSpLocks/>
          </p:cNvCxnSpPr>
          <p:nvPr/>
        </p:nvCxnSpPr>
        <p:spPr>
          <a:xfrm flipH="1">
            <a:off x="3743433" y="2876602"/>
            <a:ext cx="1545733" cy="1461721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4">
            <a:extLst>
              <a:ext uri="{FF2B5EF4-FFF2-40B4-BE49-F238E27FC236}">
                <a16:creationId xmlns="" xmlns:a16="http://schemas.microsoft.com/office/drawing/2014/main" id="{89C8695D-1288-E3A8-612E-2F79931E0DC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4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2516713-60DC-A413-27DD-2950D8D48509}"/>
              </a:ext>
            </a:extLst>
          </p:cNvPr>
          <p:cNvSpPr txBox="1"/>
          <p:nvPr/>
        </p:nvSpPr>
        <p:spPr>
          <a:xfrm>
            <a:off x="2886578" y="1263820"/>
            <a:ext cx="6257662" cy="8790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indent="0" algn="ctr">
              <a:buFont typeface="Wingdings" panose="05000000000000000000" pitchFamily="2" charset="2"/>
              <a:buNone/>
              <a:defRPr sz="20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 err="1" smtClean="0">
                <a:solidFill>
                  <a:srgbClr val="7030A0"/>
                </a:solidFill>
              </a:rPr>
              <a:t>Виконай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віднімання</a:t>
            </a:r>
            <a:r>
              <a:rPr lang="ru-RU" dirty="0">
                <a:solidFill>
                  <a:srgbClr val="7030A0"/>
                </a:solidFill>
              </a:rPr>
              <a:t> чисел за </a:t>
            </a:r>
            <a:r>
              <a:rPr lang="ru-RU" dirty="0" err="1">
                <a:solidFill>
                  <a:srgbClr val="7030A0"/>
                </a:solidFill>
              </a:rPr>
              <a:t>кожним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малюнком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</a:p>
          <a:p>
            <a:r>
              <a:rPr lang="ru-RU" dirty="0" err="1" smtClean="0">
                <a:solidFill>
                  <a:srgbClr val="7030A0"/>
                </a:solidFill>
              </a:rPr>
              <a:t>Назви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компоненти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дії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віднімання</a:t>
            </a:r>
            <a:r>
              <a:rPr lang="ru-RU" dirty="0">
                <a:solidFill>
                  <a:srgbClr val="7030A0"/>
                </a:solidFill>
              </a:rPr>
              <a:t>.</a:t>
            </a:r>
            <a:endParaRPr lang="uk-UA" dirty="0">
              <a:solidFill>
                <a:srgbClr val="7030A0"/>
              </a:solidFill>
            </a:endParaRPr>
          </a:p>
        </p:txBody>
      </p:sp>
      <p:sp>
        <p:nvSpPr>
          <p:cNvPr id="22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879098" y="499647"/>
            <a:ext cx="8732066" cy="69778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Компоненти </a:t>
            </a:r>
            <a:r>
              <a:rPr lang="uk-UA" sz="3600" b="1" dirty="0">
                <a:solidFill>
                  <a:schemeClr val="bg1"/>
                </a:solidFill>
              </a:rPr>
              <a:t>віднімання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31" name="Picture 4" descr="Apple значок - ico,png,icns,Бесплатные иконки скачать">
            <a:extLst>
              <a:ext uri="{FF2B5EF4-FFF2-40B4-BE49-F238E27FC236}">
                <a16:creationId xmlns="" xmlns:a16="http://schemas.microsoft.com/office/drawing/2014/main" id="{E3163C67-BEB0-ADC4-EFD6-2990F8E30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872" y="2690004"/>
            <a:ext cx="1356266" cy="135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Apple значок - ico,png,icns,Бесплатные иконки скачать">
            <a:extLst>
              <a:ext uri="{FF2B5EF4-FFF2-40B4-BE49-F238E27FC236}">
                <a16:creationId xmlns="" xmlns:a16="http://schemas.microsoft.com/office/drawing/2014/main" id="{348C6D57-C791-425E-3503-AF1ACF8E6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845" y="2664854"/>
            <a:ext cx="1356266" cy="135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Apple значок - ico,png,icns,Бесплатные иконки скачать">
            <a:extLst>
              <a:ext uri="{FF2B5EF4-FFF2-40B4-BE49-F238E27FC236}">
                <a16:creationId xmlns="" xmlns:a16="http://schemas.microsoft.com/office/drawing/2014/main" id="{049B62B8-684C-C775-66E1-D64214A39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240" y="2693221"/>
            <a:ext cx="1356266" cy="135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Apple значок - ico,png,icns,Бесплатные иконки скачать">
            <a:extLst>
              <a:ext uri="{FF2B5EF4-FFF2-40B4-BE49-F238E27FC236}">
                <a16:creationId xmlns="" xmlns:a16="http://schemas.microsoft.com/office/drawing/2014/main" id="{F5EB8372-027A-477A-1C54-324B44E50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165" y="2693221"/>
            <a:ext cx="1356266" cy="135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Пряма сполучна лінія 45">
            <a:extLst>
              <a:ext uri="{FF2B5EF4-FFF2-40B4-BE49-F238E27FC236}">
                <a16:creationId xmlns="" xmlns:a16="http://schemas.microsoft.com/office/drawing/2014/main" id="{F69B109B-5390-8C64-595B-7D46C212EEF4}"/>
              </a:ext>
            </a:extLst>
          </p:cNvPr>
          <p:cNvCxnSpPr>
            <a:cxnSpLocks/>
          </p:cNvCxnSpPr>
          <p:nvPr/>
        </p:nvCxnSpPr>
        <p:spPr>
          <a:xfrm flipH="1">
            <a:off x="6715872" y="2693221"/>
            <a:ext cx="1287974" cy="1203865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 сполучна лінія 46">
            <a:extLst>
              <a:ext uri="{FF2B5EF4-FFF2-40B4-BE49-F238E27FC236}">
                <a16:creationId xmlns="" xmlns:a16="http://schemas.microsoft.com/office/drawing/2014/main" id="{114C34F6-5742-719A-32B2-055A399C6327}"/>
              </a:ext>
            </a:extLst>
          </p:cNvPr>
          <p:cNvCxnSpPr>
            <a:cxnSpLocks/>
          </p:cNvCxnSpPr>
          <p:nvPr/>
        </p:nvCxnSpPr>
        <p:spPr>
          <a:xfrm flipH="1">
            <a:off x="8003844" y="2693221"/>
            <a:ext cx="1235129" cy="1214565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кутник: округлені кути 49">
            <a:extLst>
              <a:ext uri="{FF2B5EF4-FFF2-40B4-BE49-F238E27FC236}">
                <a16:creationId xmlns="" xmlns:a16="http://schemas.microsoft.com/office/drawing/2014/main" id="{F905D305-9C0B-2119-D1EE-31F6B31B0E47}"/>
              </a:ext>
            </a:extLst>
          </p:cNvPr>
          <p:cNvSpPr/>
          <p:nvPr/>
        </p:nvSpPr>
        <p:spPr>
          <a:xfrm>
            <a:off x="6715871" y="4186494"/>
            <a:ext cx="4115413" cy="2096633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4 – 2 = 2</a:t>
            </a:r>
          </a:p>
          <a:p>
            <a:pPr algn="ctr"/>
            <a:r>
              <a:rPr lang="uk-UA" sz="2400" b="1" dirty="0">
                <a:solidFill>
                  <a:srgbClr val="0070C0"/>
                </a:solidFill>
              </a:rPr>
              <a:t>Зменшуване – чотири, </a:t>
            </a:r>
            <a:endParaRPr lang="uk-UA" sz="2400" b="1" dirty="0" smtClean="0">
              <a:solidFill>
                <a:srgbClr val="0070C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від'ємник </a:t>
            </a:r>
            <a:r>
              <a:rPr lang="uk-UA" sz="2400" b="1" dirty="0">
                <a:solidFill>
                  <a:srgbClr val="0070C0"/>
                </a:solidFill>
              </a:rPr>
              <a:t>– два, </a:t>
            </a:r>
          </a:p>
          <a:p>
            <a:pPr algn="ctr"/>
            <a:r>
              <a:rPr lang="uk-UA" sz="2400" b="1" dirty="0">
                <a:solidFill>
                  <a:srgbClr val="0070C0"/>
                </a:solidFill>
              </a:rPr>
              <a:t>різниця – два.</a:t>
            </a:r>
          </a:p>
        </p:txBody>
      </p:sp>
    </p:spTree>
    <p:extLst>
      <p:ext uri="{BB962C8B-B14F-4D97-AF65-F5344CB8AC3E}">
        <p14:creationId xmlns:p14="http://schemas.microsoft.com/office/powerpoint/2010/main" val="302681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TextBox 49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4" name="Прямокутник: округлені кути 27">
            <a:extLst>
              <a:ext uri="{FF2B5EF4-FFF2-40B4-BE49-F238E27FC236}">
                <a16:creationId xmlns="" xmlns:a16="http://schemas.microsoft.com/office/drawing/2014/main" id="{05A3795E-AEC0-BCEE-AAA0-4B26D0009500}"/>
              </a:ext>
            </a:extLst>
          </p:cNvPr>
          <p:cNvSpPr/>
          <p:nvPr/>
        </p:nvSpPr>
        <p:spPr>
          <a:xfrm>
            <a:off x="549722" y="2490375"/>
            <a:ext cx="4004586" cy="2527939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tx2">
                    <a:lumMod val="50000"/>
                  </a:schemeClr>
                </a:solidFill>
              </a:rPr>
              <a:t>7 </a:t>
            </a:r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– 1 = </a:t>
            </a:r>
            <a:r>
              <a:rPr lang="uk-UA" sz="3600" b="1" dirty="0" smtClean="0">
                <a:solidFill>
                  <a:schemeClr val="tx2">
                    <a:lumMod val="50000"/>
                  </a:schemeClr>
                </a:solidFill>
              </a:rPr>
              <a:t>6</a:t>
            </a:r>
            <a:endParaRPr lang="uk-UA" sz="36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uk-UA" sz="2400" b="1" dirty="0">
                <a:solidFill>
                  <a:srgbClr val="0070C0"/>
                </a:solidFill>
              </a:rPr>
              <a:t>Зменшуване – </a:t>
            </a:r>
            <a:r>
              <a:rPr lang="uk-UA" sz="2400" b="1" dirty="0" smtClean="0">
                <a:solidFill>
                  <a:srgbClr val="0070C0"/>
                </a:solidFill>
              </a:rPr>
              <a:t>сім, </a:t>
            </a:r>
            <a:r>
              <a:rPr lang="uk-UA" sz="2400" b="1" dirty="0">
                <a:solidFill>
                  <a:srgbClr val="0070C0"/>
                </a:solidFill>
              </a:rPr>
              <a:t>від'ємник – один, </a:t>
            </a:r>
          </a:p>
          <a:p>
            <a:pPr algn="ctr"/>
            <a:r>
              <a:rPr lang="uk-UA" sz="2400" b="1" dirty="0">
                <a:solidFill>
                  <a:srgbClr val="0070C0"/>
                </a:solidFill>
              </a:rPr>
              <a:t>різниця – </a:t>
            </a:r>
            <a:r>
              <a:rPr lang="uk-UA" sz="2400" b="1" dirty="0" smtClean="0">
                <a:solidFill>
                  <a:srgbClr val="0070C0"/>
                </a:solidFill>
              </a:rPr>
              <a:t>шість.</a:t>
            </a:r>
            <a:endParaRPr lang="uk-UA" sz="2400" b="1" dirty="0">
              <a:solidFill>
                <a:srgbClr val="0070C0"/>
              </a:solidFill>
            </a:endParaRPr>
          </a:p>
        </p:txBody>
      </p:sp>
      <p:pic>
        <p:nvPicPr>
          <p:cNvPr id="30" name="Picture 2" descr="Осенний лист клипарт ПНГ на Прозрачном Фоне • Скачать PNG Осенний лист  клипарт">
            <a:extLst>
              <a:ext uri="{FF2B5EF4-FFF2-40B4-BE49-F238E27FC236}">
                <a16:creationId xmlns="" xmlns:a16="http://schemas.microsoft.com/office/drawing/2014/main" id="{81F384DF-481C-A436-CE4A-28AD5772E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54647">
            <a:off x="4879825" y="2112297"/>
            <a:ext cx="1425760" cy="170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Осенний лист клипарт ПНГ на Прозрачном Фоне • Скачать PNG Осенний лист  клипарт">
            <a:extLst>
              <a:ext uri="{FF2B5EF4-FFF2-40B4-BE49-F238E27FC236}">
                <a16:creationId xmlns="" xmlns:a16="http://schemas.microsoft.com/office/drawing/2014/main" id="{DF13E3A5-F934-7A70-1876-11A70E58D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54647">
            <a:off x="6048226" y="3432268"/>
            <a:ext cx="1425760" cy="170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Осенний лист клипарт ПНГ на Прозрачном Фоне • Скачать PNG Осенний лист  клипарт">
            <a:extLst>
              <a:ext uri="{FF2B5EF4-FFF2-40B4-BE49-F238E27FC236}">
                <a16:creationId xmlns="" xmlns:a16="http://schemas.microsoft.com/office/drawing/2014/main" id="{F3D091BD-42EF-BAFD-C91A-1C67351A4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54647">
            <a:off x="7429497" y="2112296"/>
            <a:ext cx="1425760" cy="170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Осенний лист клипарт ПНГ на Прозрачном Фоне • Скачать PNG Осенний лист  клипарт">
            <a:extLst>
              <a:ext uri="{FF2B5EF4-FFF2-40B4-BE49-F238E27FC236}">
                <a16:creationId xmlns="" xmlns:a16="http://schemas.microsoft.com/office/drawing/2014/main" id="{D4EC53ED-AB41-FB5C-4FA8-53556BBDD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54647">
            <a:off x="8785791" y="3454375"/>
            <a:ext cx="1425760" cy="170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9C899DF4-AA01-439C-83BC-4785A3C2A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1158" y="1703358"/>
            <a:ext cx="2085013" cy="2194750"/>
          </a:xfrm>
          <a:prstGeom prst="rect">
            <a:avLst/>
          </a:prstGeom>
        </p:spPr>
      </p:pic>
      <p:sp>
        <p:nvSpPr>
          <p:cNvPr id="22" name="Прямоугольник 4">
            <a:extLst>
              <a:ext uri="{FF2B5EF4-FFF2-40B4-BE49-F238E27FC236}">
                <a16:creationId xmlns="" xmlns:a16="http://schemas.microsoft.com/office/drawing/2014/main" id="{89C8695D-1288-E3A8-612E-2F79931E0DC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4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2516713-60DC-A413-27DD-2950D8D48509}"/>
              </a:ext>
            </a:extLst>
          </p:cNvPr>
          <p:cNvSpPr txBox="1"/>
          <p:nvPr/>
        </p:nvSpPr>
        <p:spPr>
          <a:xfrm>
            <a:off x="2886578" y="1263820"/>
            <a:ext cx="6257662" cy="8790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indent="0" algn="ctr">
              <a:buFont typeface="Wingdings" panose="05000000000000000000" pitchFamily="2" charset="2"/>
              <a:buNone/>
              <a:defRPr sz="20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 err="1" smtClean="0">
                <a:solidFill>
                  <a:srgbClr val="7030A0"/>
                </a:solidFill>
              </a:rPr>
              <a:t>Виконай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віднімання</a:t>
            </a:r>
            <a:r>
              <a:rPr lang="ru-RU" dirty="0">
                <a:solidFill>
                  <a:srgbClr val="7030A0"/>
                </a:solidFill>
              </a:rPr>
              <a:t> чисел за </a:t>
            </a:r>
            <a:r>
              <a:rPr lang="ru-RU" dirty="0" err="1">
                <a:solidFill>
                  <a:srgbClr val="7030A0"/>
                </a:solidFill>
              </a:rPr>
              <a:t>кожним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малюнком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</a:p>
          <a:p>
            <a:r>
              <a:rPr lang="ru-RU" dirty="0" err="1" smtClean="0">
                <a:solidFill>
                  <a:srgbClr val="7030A0"/>
                </a:solidFill>
              </a:rPr>
              <a:t>Назви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компоненти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дії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віднімання</a:t>
            </a:r>
            <a:r>
              <a:rPr lang="ru-RU" dirty="0">
                <a:solidFill>
                  <a:srgbClr val="7030A0"/>
                </a:solidFill>
              </a:rPr>
              <a:t>.</a:t>
            </a:r>
            <a:endParaRPr lang="uk-UA" dirty="0">
              <a:solidFill>
                <a:srgbClr val="7030A0"/>
              </a:solidFill>
            </a:endParaRPr>
          </a:p>
        </p:txBody>
      </p:sp>
      <p:sp>
        <p:nvSpPr>
          <p:cNvPr id="31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879098" y="499647"/>
            <a:ext cx="8732066" cy="69778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Компоненти </a:t>
            </a:r>
            <a:r>
              <a:rPr lang="uk-UA" sz="3600" b="1" dirty="0">
                <a:solidFill>
                  <a:schemeClr val="bg1"/>
                </a:solidFill>
              </a:rPr>
              <a:t>віднімання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32" name="Picture 2" descr="Осенний лист клипарт ПНГ на Прозрачном Фоне • Скачать PNG Осенний лист  клипарт">
            <a:extLst>
              <a:ext uri="{FF2B5EF4-FFF2-40B4-BE49-F238E27FC236}">
                <a16:creationId xmlns="" xmlns:a16="http://schemas.microsoft.com/office/drawing/2014/main" id="{F3D091BD-42EF-BAFD-C91A-1C67351A4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54647">
            <a:off x="7374932" y="4401818"/>
            <a:ext cx="1425760" cy="170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Осенний лист клипарт ПНГ на Прозрачном Фоне • Скачать PNG Осенний лист  клипарт">
            <a:extLst>
              <a:ext uri="{FF2B5EF4-FFF2-40B4-BE49-F238E27FC236}">
                <a16:creationId xmlns="" xmlns:a16="http://schemas.microsoft.com/office/drawing/2014/main" id="{F3D091BD-42EF-BAFD-C91A-1C67351A4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54647">
            <a:off x="4825694" y="4547679"/>
            <a:ext cx="1425760" cy="170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Пряма сполучна лінія 40">
            <a:extLst>
              <a:ext uri="{FF2B5EF4-FFF2-40B4-BE49-F238E27FC236}">
                <a16:creationId xmlns="" xmlns:a16="http://schemas.microsoft.com/office/drawing/2014/main" id="{8E6C3670-D75C-E12F-28D1-56D644BAD0A3}"/>
              </a:ext>
            </a:extLst>
          </p:cNvPr>
          <p:cNvCxnSpPr>
            <a:cxnSpLocks/>
          </p:cNvCxnSpPr>
          <p:nvPr/>
        </p:nvCxnSpPr>
        <p:spPr>
          <a:xfrm flipH="1">
            <a:off x="9838297" y="2069872"/>
            <a:ext cx="1545733" cy="1461721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701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TextBox 49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7" name="Прямоугольник 9">
            <a:extLst>
              <a:ext uri="{FF2B5EF4-FFF2-40B4-BE49-F238E27FC236}">
                <a16:creationId xmlns="" xmlns:a16="http://schemas.microsoft.com/office/drawing/2014/main" id="{5D2B0677-1021-1D28-42FF-0A62C902BDBA}"/>
              </a:ext>
            </a:extLst>
          </p:cNvPr>
          <p:cNvSpPr/>
          <p:nvPr/>
        </p:nvSpPr>
        <p:spPr>
          <a:xfrm>
            <a:off x="1680892" y="418342"/>
            <a:ext cx="8732066" cy="116011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/>
              <a:t>Яких</a:t>
            </a:r>
            <a:r>
              <a:rPr lang="ru-RU" sz="3200" b="1" dirty="0"/>
              <a:t> </a:t>
            </a:r>
            <a:r>
              <a:rPr lang="ru-RU" sz="3200" b="1" dirty="0" err="1"/>
              <a:t>ліній</a:t>
            </a:r>
            <a:r>
              <a:rPr lang="ru-RU" sz="3200" b="1" dirty="0"/>
              <a:t> на </a:t>
            </a:r>
            <a:r>
              <a:rPr lang="ru-RU" sz="3200" b="1" dirty="0" err="1"/>
              <a:t>малюнку</a:t>
            </a:r>
            <a:r>
              <a:rPr lang="ru-RU" sz="3200" b="1" dirty="0"/>
              <a:t> </a:t>
            </a:r>
            <a:r>
              <a:rPr lang="ru-RU" sz="3200" b="1" dirty="0" err="1"/>
              <a:t>більше</a:t>
            </a:r>
            <a:r>
              <a:rPr lang="ru-RU" sz="3200" b="1" dirty="0"/>
              <a:t> — </a:t>
            </a:r>
            <a:endParaRPr lang="ru-RU" sz="3200" b="1" dirty="0" smtClean="0"/>
          </a:p>
          <a:p>
            <a:pPr algn="ctr"/>
            <a:r>
              <a:rPr lang="ru-RU" sz="3200" b="1" dirty="0" err="1" smtClean="0"/>
              <a:t>замкнених</a:t>
            </a:r>
            <a:r>
              <a:rPr lang="ru-RU" sz="3200" b="1" dirty="0" smtClean="0"/>
              <a:t> </a:t>
            </a:r>
            <a:r>
              <a:rPr lang="ru-RU" sz="3200" b="1" dirty="0" err="1"/>
              <a:t>чи</a:t>
            </a:r>
            <a:r>
              <a:rPr lang="ru-RU" sz="3200" b="1" dirty="0"/>
              <a:t> </a:t>
            </a:r>
            <a:r>
              <a:rPr lang="ru-RU" sz="3200" b="1" dirty="0" err="1"/>
              <a:t>незамкнених</a:t>
            </a:r>
            <a:r>
              <a:rPr lang="ru-RU" sz="3200" b="1" dirty="0"/>
              <a:t>?</a:t>
            </a:r>
            <a:endParaRPr lang="uk-UA" sz="3200" b="1" dirty="0"/>
          </a:p>
        </p:txBody>
      </p:sp>
      <p:sp>
        <p:nvSpPr>
          <p:cNvPr id="23" name="Полілінія: фігура 5">
            <a:extLst>
              <a:ext uri="{FF2B5EF4-FFF2-40B4-BE49-F238E27FC236}">
                <a16:creationId xmlns="" xmlns:a16="http://schemas.microsoft.com/office/drawing/2014/main" id="{B7CE8F1A-9E9D-F448-9633-B471724A9F81}"/>
              </a:ext>
            </a:extLst>
          </p:cNvPr>
          <p:cNvSpPr/>
          <p:nvPr/>
        </p:nvSpPr>
        <p:spPr>
          <a:xfrm rot="21441801">
            <a:off x="397174" y="1841331"/>
            <a:ext cx="2896354" cy="1385740"/>
          </a:xfrm>
          <a:custGeom>
            <a:avLst/>
            <a:gdLst>
              <a:gd name="connsiteX0" fmla="*/ 0 w 1636953"/>
              <a:gd name="connsiteY0" fmla="*/ 725864 h 725864"/>
              <a:gd name="connsiteX1" fmla="*/ 150829 w 1636953"/>
              <a:gd name="connsiteY1" fmla="*/ 263951 h 725864"/>
              <a:gd name="connsiteX2" fmla="*/ 509048 w 1636953"/>
              <a:gd name="connsiteY2" fmla="*/ 263951 h 725864"/>
              <a:gd name="connsiteX3" fmla="*/ 886120 w 1636953"/>
              <a:gd name="connsiteY3" fmla="*/ 641023 h 725864"/>
              <a:gd name="connsiteX4" fmla="*/ 1366887 w 1636953"/>
              <a:gd name="connsiteY4" fmla="*/ 565609 h 725864"/>
              <a:gd name="connsiteX5" fmla="*/ 1602557 w 1636953"/>
              <a:gd name="connsiteY5" fmla="*/ 216817 h 725864"/>
              <a:gd name="connsiteX6" fmla="*/ 1630838 w 1636953"/>
              <a:gd name="connsiteY6" fmla="*/ 0 h 725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6953" h="725864">
                <a:moveTo>
                  <a:pt x="0" y="725864"/>
                </a:moveTo>
                <a:cubicBezTo>
                  <a:pt x="32994" y="533400"/>
                  <a:pt x="65988" y="340936"/>
                  <a:pt x="150829" y="263951"/>
                </a:cubicBezTo>
                <a:cubicBezTo>
                  <a:pt x="235670" y="186966"/>
                  <a:pt x="386500" y="201106"/>
                  <a:pt x="509048" y="263951"/>
                </a:cubicBezTo>
                <a:cubicBezTo>
                  <a:pt x="631596" y="326796"/>
                  <a:pt x="743147" y="590747"/>
                  <a:pt x="886120" y="641023"/>
                </a:cubicBezTo>
                <a:cubicBezTo>
                  <a:pt x="1029093" y="691299"/>
                  <a:pt x="1247481" y="636310"/>
                  <a:pt x="1366887" y="565609"/>
                </a:cubicBezTo>
                <a:cubicBezTo>
                  <a:pt x="1486293" y="494908"/>
                  <a:pt x="1558565" y="311085"/>
                  <a:pt x="1602557" y="216817"/>
                </a:cubicBezTo>
                <a:cubicBezTo>
                  <a:pt x="1646549" y="122549"/>
                  <a:pt x="1638693" y="61274"/>
                  <a:pt x="1630838" y="0"/>
                </a:cubicBezTo>
              </a:path>
            </a:pathLst>
          </a:cu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" name="Овал 30">
            <a:extLst>
              <a:ext uri="{FF2B5EF4-FFF2-40B4-BE49-F238E27FC236}">
                <a16:creationId xmlns="" xmlns:a16="http://schemas.microsoft.com/office/drawing/2014/main" id="{C560ED3F-7DCB-740D-71C8-4FC608131F9D}"/>
              </a:ext>
            </a:extLst>
          </p:cNvPr>
          <p:cNvSpPr/>
          <p:nvPr/>
        </p:nvSpPr>
        <p:spPr>
          <a:xfrm>
            <a:off x="4089954" y="2205386"/>
            <a:ext cx="1432875" cy="1394708"/>
          </a:xfrm>
          <a:prstGeom prst="ellipse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2" name="Полілінія: фігура 7">
            <a:extLst>
              <a:ext uri="{FF2B5EF4-FFF2-40B4-BE49-F238E27FC236}">
                <a16:creationId xmlns="" xmlns:a16="http://schemas.microsoft.com/office/drawing/2014/main" id="{35D6DE55-708D-3C87-6123-C583FA3435FE}"/>
              </a:ext>
            </a:extLst>
          </p:cNvPr>
          <p:cNvSpPr/>
          <p:nvPr/>
        </p:nvSpPr>
        <p:spPr>
          <a:xfrm>
            <a:off x="5642662" y="2205386"/>
            <a:ext cx="1234911" cy="1875934"/>
          </a:xfrm>
          <a:custGeom>
            <a:avLst/>
            <a:gdLst>
              <a:gd name="connsiteX0" fmla="*/ 367646 w 1234911"/>
              <a:gd name="connsiteY0" fmla="*/ 0 h 1875934"/>
              <a:gd name="connsiteX1" fmla="*/ 1234911 w 1234911"/>
              <a:gd name="connsiteY1" fmla="*/ 433633 h 1875934"/>
              <a:gd name="connsiteX2" fmla="*/ 0 w 1234911"/>
              <a:gd name="connsiteY2" fmla="*/ 1593129 h 1875934"/>
              <a:gd name="connsiteX3" fmla="*/ 1102936 w 1234911"/>
              <a:gd name="connsiteY3" fmla="*/ 1395167 h 1875934"/>
              <a:gd name="connsiteX4" fmla="*/ 1055802 w 1234911"/>
              <a:gd name="connsiteY4" fmla="*/ 1875934 h 1875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4911" h="1875934">
                <a:moveTo>
                  <a:pt x="367646" y="0"/>
                </a:moveTo>
                <a:lnTo>
                  <a:pt x="1234911" y="433633"/>
                </a:lnTo>
                <a:lnTo>
                  <a:pt x="0" y="1593129"/>
                </a:lnTo>
                <a:lnTo>
                  <a:pt x="1102936" y="1395167"/>
                </a:lnTo>
                <a:lnTo>
                  <a:pt x="1055802" y="1875934"/>
                </a:ln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3" name="Полілінія: фігура 10">
            <a:extLst>
              <a:ext uri="{FF2B5EF4-FFF2-40B4-BE49-F238E27FC236}">
                <a16:creationId xmlns="" xmlns:a16="http://schemas.microsoft.com/office/drawing/2014/main" id="{5E48E49F-9DCE-464D-68A2-F2AD7733743F}"/>
              </a:ext>
            </a:extLst>
          </p:cNvPr>
          <p:cNvSpPr/>
          <p:nvPr/>
        </p:nvSpPr>
        <p:spPr>
          <a:xfrm>
            <a:off x="1899274" y="3008704"/>
            <a:ext cx="1819374" cy="1715678"/>
          </a:xfrm>
          <a:custGeom>
            <a:avLst/>
            <a:gdLst>
              <a:gd name="connsiteX0" fmla="*/ 0 w 1819374"/>
              <a:gd name="connsiteY0" fmla="*/ 886120 h 1715678"/>
              <a:gd name="connsiteX1" fmla="*/ 1819374 w 1819374"/>
              <a:gd name="connsiteY1" fmla="*/ 0 h 1715678"/>
              <a:gd name="connsiteX2" fmla="*/ 1216058 w 1819374"/>
              <a:gd name="connsiteY2" fmla="*/ 1715678 h 1715678"/>
              <a:gd name="connsiteX3" fmla="*/ 0 w 1819374"/>
              <a:gd name="connsiteY3" fmla="*/ 886120 h 1715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9374" h="1715678">
                <a:moveTo>
                  <a:pt x="0" y="886120"/>
                </a:moveTo>
                <a:lnTo>
                  <a:pt x="1819374" y="0"/>
                </a:lnTo>
                <a:lnTo>
                  <a:pt x="1216058" y="1715678"/>
                </a:lnTo>
                <a:lnTo>
                  <a:pt x="0" y="886120"/>
                </a:lnTo>
                <a:close/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5" name="Овал 34">
            <a:extLst>
              <a:ext uri="{FF2B5EF4-FFF2-40B4-BE49-F238E27FC236}">
                <a16:creationId xmlns="" xmlns:a16="http://schemas.microsoft.com/office/drawing/2014/main" id="{1366C6D2-3EB5-4B2E-A3EB-C95F90637A50}"/>
              </a:ext>
            </a:extLst>
          </p:cNvPr>
          <p:cNvSpPr/>
          <p:nvPr/>
        </p:nvSpPr>
        <p:spPr>
          <a:xfrm>
            <a:off x="7278189" y="2598305"/>
            <a:ext cx="2098182" cy="1001789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7" name="Полілінія: фігура 30">
            <a:extLst>
              <a:ext uri="{FF2B5EF4-FFF2-40B4-BE49-F238E27FC236}">
                <a16:creationId xmlns="" xmlns:a16="http://schemas.microsoft.com/office/drawing/2014/main" id="{84969507-68D6-3D1E-8487-D8F63327A72B}"/>
              </a:ext>
            </a:extLst>
          </p:cNvPr>
          <p:cNvSpPr/>
          <p:nvPr/>
        </p:nvSpPr>
        <p:spPr>
          <a:xfrm>
            <a:off x="9709765" y="1779692"/>
            <a:ext cx="1762812" cy="1951349"/>
          </a:xfrm>
          <a:custGeom>
            <a:avLst/>
            <a:gdLst>
              <a:gd name="connsiteX0" fmla="*/ 0 w 1762812"/>
              <a:gd name="connsiteY0" fmla="*/ 1074656 h 1951349"/>
              <a:gd name="connsiteX1" fmla="*/ 358218 w 1762812"/>
              <a:gd name="connsiteY1" fmla="*/ 584462 h 1951349"/>
              <a:gd name="connsiteX2" fmla="*/ 461913 w 1762812"/>
              <a:gd name="connsiteY2" fmla="*/ 1951349 h 1951349"/>
              <a:gd name="connsiteX3" fmla="*/ 1630837 w 1762812"/>
              <a:gd name="connsiteY3" fmla="*/ 0 h 1951349"/>
              <a:gd name="connsiteX4" fmla="*/ 1762812 w 1762812"/>
              <a:gd name="connsiteY4" fmla="*/ 1093509 h 1951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2812" h="1951349">
                <a:moveTo>
                  <a:pt x="0" y="1074656"/>
                </a:moveTo>
                <a:lnTo>
                  <a:pt x="358218" y="584462"/>
                </a:lnTo>
                <a:lnTo>
                  <a:pt x="461913" y="1951349"/>
                </a:lnTo>
                <a:lnTo>
                  <a:pt x="1630837" y="0"/>
                </a:lnTo>
                <a:lnTo>
                  <a:pt x="1762812" y="1093509"/>
                </a:lnTo>
              </a:path>
            </a:pathLst>
          </a:cu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CEBF855B-9AF0-93A9-7E79-CFB840BA448B}"/>
              </a:ext>
            </a:extLst>
          </p:cNvPr>
          <p:cNvSpPr txBox="1"/>
          <p:nvPr/>
        </p:nvSpPr>
        <p:spPr>
          <a:xfrm>
            <a:off x="3873138" y="4509721"/>
            <a:ext cx="3299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</a:rPr>
              <a:t>Замкнені лінії –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6107309A-1499-6D99-ECB8-53548527F192}"/>
              </a:ext>
            </a:extLst>
          </p:cNvPr>
          <p:cNvSpPr txBox="1"/>
          <p:nvPr/>
        </p:nvSpPr>
        <p:spPr>
          <a:xfrm>
            <a:off x="3411357" y="4957943"/>
            <a:ext cx="3466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</a:rPr>
              <a:t>Незамкнені лінії –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CE216045-1058-C513-5CCF-10145ABF5D57}"/>
              </a:ext>
            </a:extLst>
          </p:cNvPr>
          <p:cNvSpPr txBox="1"/>
          <p:nvPr/>
        </p:nvSpPr>
        <p:spPr>
          <a:xfrm>
            <a:off x="6762252" y="4478942"/>
            <a:ext cx="487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2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F1F07F84-400F-D76E-8C21-3EA5CE9B16A9}"/>
              </a:ext>
            </a:extLst>
          </p:cNvPr>
          <p:cNvSpPr txBox="1"/>
          <p:nvPr/>
        </p:nvSpPr>
        <p:spPr>
          <a:xfrm>
            <a:off x="6759269" y="4957943"/>
            <a:ext cx="487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4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BE6C0511-09C9-1E1F-925D-D614288D2101}"/>
              </a:ext>
            </a:extLst>
          </p:cNvPr>
          <p:cNvSpPr txBox="1"/>
          <p:nvPr/>
        </p:nvSpPr>
        <p:spPr>
          <a:xfrm>
            <a:off x="7741937" y="4542444"/>
            <a:ext cx="2344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7030A0"/>
                </a:solidFill>
              </a:rPr>
              <a:t>2</a:t>
            </a:r>
            <a:r>
              <a:rPr lang="en-US" sz="4800" b="1" dirty="0">
                <a:solidFill>
                  <a:srgbClr val="7030A0"/>
                </a:solidFill>
              </a:rPr>
              <a:t> </a:t>
            </a:r>
            <a:r>
              <a:rPr lang="uk-UA" sz="4800" b="1" dirty="0">
                <a:solidFill>
                  <a:srgbClr val="7030A0"/>
                </a:solidFill>
              </a:rPr>
              <a:t> </a:t>
            </a:r>
            <a:r>
              <a:rPr lang="en-US" sz="4800" b="1" dirty="0">
                <a:solidFill>
                  <a:srgbClr val="7030A0"/>
                </a:solidFill>
              </a:rPr>
              <a:t>&lt;  4</a:t>
            </a:r>
            <a:endParaRPr lang="x-none" sz="4800" b="1" dirty="0">
              <a:solidFill>
                <a:srgbClr val="7030A0"/>
              </a:solidFill>
            </a:endParaRPr>
          </a:p>
        </p:txBody>
      </p:sp>
      <p:sp>
        <p:nvSpPr>
          <p:cNvPr id="24" name="Прямоугольник 4">
            <a:extLst>
              <a:ext uri="{FF2B5EF4-FFF2-40B4-BE49-F238E27FC236}">
                <a16:creationId xmlns="" xmlns:a16="http://schemas.microsoft.com/office/drawing/2014/main" id="{89C8695D-1288-E3A8-612E-2F79931E0DC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4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7597129" y="2343701"/>
            <a:ext cx="1317172" cy="381000"/>
          </a:xfrm>
          <a:prstGeom prst="ellipse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53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7" grpId="0"/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1831215" y="424339"/>
            <a:ext cx="8732066" cy="75131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</a:t>
            </a:r>
            <a:r>
              <a:rPr lang="uk-UA" sz="4000" b="1" dirty="0" smtClean="0">
                <a:solidFill>
                  <a:schemeClr val="bg1"/>
                </a:solidFill>
              </a:rPr>
              <a:t>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911917" y="1175656"/>
            <a:ext cx="8570661" cy="70682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dirty="0">
                <a:solidFill>
                  <a:srgbClr val="7030A0"/>
                </a:solidFill>
              </a:rPr>
              <a:t>Знайди різницю </a:t>
            </a:r>
            <a:r>
              <a:rPr lang="ru-RU" dirty="0">
                <a:solidFill>
                  <a:srgbClr val="7030A0"/>
                </a:solidFill>
              </a:rPr>
              <a:t>чисел, </a:t>
            </a:r>
            <a:r>
              <a:rPr lang="ru-RU" dirty="0" err="1">
                <a:solidFill>
                  <a:srgbClr val="7030A0"/>
                </a:solidFill>
              </a:rPr>
              <a:t>скориставшись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uk-UA" dirty="0">
                <a:solidFill>
                  <a:srgbClr val="7030A0"/>
                </a:solidFill>
              </a:rPr>
              <a:t>кожним малюнком</a:t>
            </a:r>
            <a:r>
              <a:rPr lang="ru-RU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45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945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Зошит,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32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82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13" y="1315716"/>
            <a:ext cx="1264029" cy="279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кутник: округлені кути 12">
            <a:extLst>
              <a:ext uri="{FF2B5EF4-FFF2-40B4-BE49-F238E27FC236}">
                <a16:creationId xmlns="" xmlns:a16="http://schemas.microsoft.com/office/drawing/2014/main" id="{E57C8FBC-D10E-8EB9-A78E-A707126095D9}"/>
              </a:ext>
            </a:extLst>
          </p:cNvPr>
          <p:cNvSpPr/>
          <p:nvPr/>
        </p:nvSpPr>
        <p:spPr>
          <a:xfrm>
            <a:off x="2265013" y="5549112"/>
            <a:ext cx="2192785" cy="74567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5 – 1 = 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2" name="Прямокутник 13">
            <a:extLst>
              <a:ext uri="{FF2B5EF4-FFF2-40B4-BE49-F238E27FC236}">
                <a16:creationId xmlns="" xmlns:a16="http://schemas.microsoft.com/office/drawing/2014/main" id="{40FB9469-3DA5-4D81-1E2B-C8D097D22AF0}"/>
              </a:ext>
            </a:extLst>
          </p:cNvPr>
          <p:cNvSpPr/>
          <p:nvPr/>
        </p:nvSpPr>
        <p:spPr>
          <a:xfrm>
            <a:off x="3862996" y="5667844"/>
            <a:ext cx="419877" cy="50821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3" name="Прямокутник: округлені кути 14">
            <a:extLst>
              <a:ext uri="{FF2B5EF4-FFF2-40B4-BE49-F238E27FC236}">
                <a16:creationId xmlns="" xmlns:a16="http://schemas.microsoft.com/office/drawing/2014/main" id="{89ED1485-9699-6255-F5AE-E0AD0DF56450}"/>
              </a:ext>
            </a:extLst>
          </p:cNvPr>
          <p:cNvSpPr/>
          <p:nvPr/>
        </p:nvSpPr>
        <p:spPr>
          <a:xfrm>
            <a:off x="7129298" y="5549112"/>
            <a:ext cx="2199210" cy="74567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8 – 3 = 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4" name="Прямокутник 15">
            <a:extLst>
              <a:ext uri="{FF2B5EF4-FFF2-40B4-BE49-F238E27FC236}">
                <a16:creationId xmlns="" xmlns:a16="http://schemas.microsoft.com/office/drawing/2014/main" id="{9B2E665D-7745-CE6D-C894-50D201753821}"/>
              </a:ext>
            </a:extLst>
          </p:cNvPr>
          <p:cNvSpPr/>
          <p:nvPr/>
        </p:nvSpPr>
        <p:spPr>
          <a:xfrm>
            <a:off x="8734596" y="5667844"/>
            <a:ext cx="419877" cy="50821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18EBBE69-0658-C0D0-5E50-D166587FF5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3862996" y="5577584"/>
            <a:ext cx="424330" cy="68689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5BE10D94-BBC6-8621-6EE1-5A5DB6367C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8730143" y="5489165"/>
            <a:ext cx="424330" cy="686891"/>
          </a:xfrm>
          <a:prstGeom prst="rect">
            <a:avLst/>
          </a:prstGeom>
        </p:spPr>
      </p:pic>
      <p:sp>
        <p:nvSpPr>
          <p:cNvPr id="37" name="Прямокутник 38">
            <a:extLst>
              <a:ext uri="{FF2B5EF4-FFF2-40B4-BE49-F238E27FC236}">
                <a16:creationId xmlns="" xmlns:a16="http://schemas.microsoft.com/office/drawing/2014/main" id="{9C2A2047-6ADC-F965-F0F3-A7407127CF1D}"/>
              </a:ext>
            </a:extLst>
          </p:cNvPr>
          <p:cNvSpPr/>
          <p:nvPr/>
        </p:nvSpPr>
        <p:spPr>
          <a:xfrm>
            <a:off x="1497653" y="3145087"/>
            <a:ext cx="667125" cy="771498"/>
          </a:xfrm>
          <a:prstGeom prst="rect">
            <a:avLst/>
          </a:prstGeom>
          <a:solidFill>
            <a:srgbClr val="FF99FF"/>
          </a:solidFill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" name="Прямокутник 46">
            <a:extLst>
              <a:ext uri="{FF2B5EF4-FFF2-40B4-BE49-F238E27FC236}">
                <a16:creationId xmlns="" xmlns:a16="http://schemas.microsoft.com/office/drawing/2014/main" id="{9A2223BC-700C-FFB9-120F-154779F57EEC}"/>
              </a:ext>
            </a:extLst>
          </p:cNvPr>
          <p:cNvSpPr/>
          <p:nvPr/>
        </p:nvSpPr>
        <p:spPr>
          <a:xfrm>
            <a:off x="2145578" y="3145087"/>
            <a:ext cx="667125" cy="771498"/>
          </a:xfrm>
          <a:prstGeom prst="rect">
            <a:avLst/>
          </a:prstGeom>
          <a:solidFill>
            <a:srgbClr val="FF99FF"/>
          </a:solidFill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6" name="Прямокутник 47">
            <a:extLst>
              <a:ext uri="{FF2B5EF4-FFF2-40B4-BE49-F238E27FC236}">
                <a16:creationId xmlns="" xmlns:a16="http://schemas.microsoft.com/office/drawing/2014/main" id="{F58BC2D5-5E43-D770-B229-16D7C0D2C6F7}"/>
              </a:ext>
            </a:extLst>
          </p:cNvPr>
          <p:cNvSpPr/>
          <p:nvPr/>
        </p:nvSpPr>
        <p:spPr>
          <a:xfrm>
            <a:off x="2793503" y="3145087"/>
            <a:ext cx="667125" cy="771498"/>
          </a:xfrm>
          <a:prstGeom prst="rect">
            <a:avLst/>
          </a:prstGeom>
          <a:solidFill>
            <a:srgbClr val="FF99FF"/>
          </a:solidFill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7" name="Прямокутник 48">
            <a:extLst>
              <a:ext uri="{FF2B5EF4-FFF2-40B4-BE49-F238E27FC236}">
                <a16:creationId xmlns="" xmlns:a16="http://schemas.microsoft.com/office/drawing/2014/main" id="{4BC56E29-3B21-C31B-36C9-A726EBABB00B}"/>
              </a:ext>
            </a:extLst>
          </p:cNvPr>
          <p:cNvSpPr/>
          <p:nvPr/>
        </p:nvSpPr>
        <p:spPr>
          <a:xfrm>
            <a:off x="3460628" y="3145087"/>
            <a:ext cx="667125" cy="771498"/>
          </a:xfrm>
          <a:prstGeom prst="rect">
            <a:avLst/>
          </a:prstGeom>
          <a:solidFill>
            <a:srgbClr val="FF99FF"/>
          </a:solidFill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68" name="Прямокутник 49">
            <a:extLst>
              <a:ext uri="{FF2B5EF4-FFF2-40B4-BE49-F238E27FC236}">
                <a16:creationId xmlns="" xmlns:a16="http://schemas.microsoft.com/office/drawing/2014/main" id="{F74F7B90-6CA7-5FB7-F7E1-25641A147B91}"/>
              </a:ext>
            </a:extLst>
          </p:cNvPr>
          <p:cNvSpPr/>
          <p:nvPr/>
        </p:nvSpPr>
        <p:spPr>
          <a:xfrm rot="2877452">
            <a:off x="4773459" y="3421066"/>
            <a:ext cx="615548" cy="836142"/>
          </a:xfrm>
          <a:prstGeom prst="rect">
            <a:avLst/>
          </a:prstGeom>
          <a:solidFill>
            <a:srgbClr val="FF99FF"/>
          </a:solidFill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9" name="Прямокутник 50">
            <a:extLst>
              <a:ext uri="{FF2B5EF4-FFF2-40B4-BE49-F238E27FC236}">
                <a16:creationId xmlns="" xmlns:a16="http://schemas.microsoft.com/office/drawing/2014/main" id="{B3D1433B-3D4D-6712-B908-196682A3D436}"/>
              </a:ext>
            </a:extLst>
          </p:cNvPr>
          <p:cNvSpPr/>
          <p:nvPr/>
        </p:nvSpPr>
        <p:spPr>
          <a:xfrm>
            <a:off x="6588464" y="3145087"/>
            <a:ext cx="667125" cy="836142"/>
          </a:xfrm>
          <a:prstGeom prst="rect">
            <a:avLst/>
          </a:prstGeom>
          <a:solidFill>
            <a:srgbClr val="FF99FF"/>
          </a:solidFill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0" name="Прямокутник 51">
            <a:extLst>
              <a:ext uri="{FF2B5EF4-FFF2-40B4-BE49-F238E27FC236}">
                <a16:creationId xmlns="" xmlns:a16="http://schemas.microsoft.com/office/drawing/2014/main" id="{6AEC2F1A-FCE6-3646-C8F1-2440091D467B}"/>
              </a:ext>
            </a:extLst>
          </p:cNvPr>
          <p:cNvSpPr/>
          <p:nvPr/>
        </p:nvSpPr>
        <p:spPr>
          <a:xfrm>
            <a:off x="7236389" y="3145087"/>
            <a:ext cx="667125" cy="836142"/>
          </a:xfrm>
          <a:prstGeom prst="rect">
            <a:avLst/>
          </a:prstGeom>
          <a:solidFill>
            <a:srgbClr val="FF99FF"/>
          </a:solidFill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1" name="Прямокутник 52">
            <a:extLst>
              <a:ext uri="{FF2B5EF4-FFF2-40B4-BE49-F238E27FC236}">
                <a16:creationId xmlns="" xmlns:a16="http://schemas.microsoft.com/office/drawing/2014/main" id="{DDEE510F-FB3F-A112-65AD-D65B9227B167}"/>
              </a:ext>
            </a:extLst>
          </p:cNvPr>
          <p:cNvSpPr/>
          <p:nvPr/>
        </p:nvSpPr>
        <p:spPr>
          <a:xfrm>
            <a:off x="7884314" y="3145087"/>
            <a:ext cx="667125" cy="836142"/>
          </a:xfrm>
          <a:prstGeom prst="rect">
            <a:avLst/>
          </a:prstGeom>
          <a:solidFill>
            <a:srgbClr val="FF99FF"/>
          </a:solidFill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2" name="Прямокутник 53">
            <a:extLst>
              <a:ext uri="{FF2B5EF4-FFF2-40B4-BE49-F238E27FC236}">
                <a16:creationId xmlns="" xmlns:a16="http://schemas.microsoft.com/office/drawing/2014/main" id="{A288E531-B17E-A630-D717-43598D81E910}"/>
              </a:ext>
            </a:extLst>
          </p:cNvPr>
          <p:cNvSpPr/>
          <p:nvPr/>
        </p:nvSpPr>
        <p:spPr>
          <a:xfrm>
            <a:off x="8551439" y="3145087"/>
            <a:ext cx="667125" cy="836142"/>
          </a:xfrm>
          <a:prstGeom prst="rect">
            <a:avLst/>
          </a:prstGeom>
          <a:solidFill>
            <a:srgbClr val="FF99FF"/>
          </a:solidFill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3" name="Прямокутник 54">
            <a:extLst>
              <a:ext uri="{FF2B5EF4-FFF2-40B4-BE49-F238E27FC236}">
                <a16:creationId xmlns="" xmlns:a16="http://schemas.microsoft.com/office/drawing/2014/main" id="{CFC31370-8071-928B-2BB6-265C9C408543}"/>
              </a:ext>
            </a:extLst>
          </p:cNvPr>
          <p:cNvSpPr/>
          <p:nvPr/>
        </p:nvSpPr>
        <p:spPr>
          <a:xfrm rot="2857895">
            <a:off x="10405318" y="3691973"/>
            <a:ext cx="667125" cy="836142"/>
          </a:xfrm>
          <a:prstGeom prst="rect">
            <a:avLst/>
          </a:prstGeom>
          <a:solidFill>
            <a:srgbClr val="FF99FF"/>
          </a:solidFill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4" name="Прямокутник 57">
            <a:extLst>
              <a:ext uri="{FF2B5EF4-FFF2-40B4-BE49-F238E27FC236}">
                <a16:creationId xmlns="" xmlns:a16="http://schemas.microsoft.com/office/drawing/2014/main" id="{A5B82F74-5436-DA72-0783-60241E00F9BB}"/>
              </a:ext>
            </a:extLst>
          </p:cNvPr>
          <p:cNvSpPr/>
          <p:nvPr/>
        </p:nvSpPr>
        <p:spPr>
          <a:xfrm>
            <a:off x="9218564" y="3145087"/>
            <a:ext cx="667125" cy="836142"/>
          </a:xfrm>
          <a:prstGeom prst="rect">
            <a:avLst/>
          </a:prstGeom>
          <a:solidFill>
            <a:srgbClr val="FF99FF"/>
          </a:solidFill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75" name="Прямокутник 60">
            <a:extLst>
              <a:ext uri="{FF2B5EF4-FFF2-40B4-BE49-F238E27FC236}">
                <a16:creationId xmlns="" xmlns:a16="http://schemas.microsoft.com/office/drawing/2014/main" id="{F3313294-C69C-3099-010F-DD0EDAD93A75}"/>
              </a:ext>
            </a:extLst>
          </p:cNvPr>
          <p:cNvSpPr/>
          <p:nvPr/>
        </p:nvSpPr>
        <p:spPr>
          <a:xfrm rot="2857895">
            <a:off x="10853261" y="4186816"/>
            <a:ext cx="667125" cy="836142"/>
          </a:xfrm>
          <a:prstGeom prst="rect">
            <a:avLst/>
          </a:prstGeom>
          <a:solidFill>
            <a:srgbClr val="FF99FF"/>
          </a:solidFill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6" name="Прямокутник 61">
            <a:extLst>
              <a:ext uri="{FF2B5EF4-FFF2-40B4-BE49-F238E27FC236}">
                <a16:creationId xmlns="" xmlns:a16="http://schemas.microsoft.com/office/drawing/2014/main" id="{3A82893A-4246-1114-6A08-6BA707ED76F5}"/>
              </a:ext>
            </a:extLst>
          </p:cNvPr>
          <p:cNvSpPr/>
          <p:nvPr/>
        </p:nvSpPr>
        <p:spPr>
          <a:xfrm rot="2857895">
            <a:off x="11301204" y="4681659"/>
            <a:ext cx="667125" cy="836142"/>
          </a:xfrm>
          <a:prstGeom prst="rect">
            <a:avLst/>
          </a:prstGeom>
          <a:solidFill>
            <a:srgbClr val="FF99FF"/>
          </a:solidFill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7" name="Picture 2" descr="Кира-скрап - клипарт и рамки на прозрачном фоне">
            <a:extLst>
              <a:ext uri="{FF2B5EF4-FFF2-40B4-BE49-F238E27FC236}">
                <a16:creationId xmlns="" xmlns:a16="http://schemas.microsoft.com/office/drawing/2014/main" id="{059F6D4E-9592-6032-860E-A00118814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66856">
            <a:off x="3213004" y="3997888"/>
            <a:ext cx="1448727" cy="128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Кира-скрап - клипарт и рамки на прозрачном фоне">
            <a:extLst>
              <a:ext uri="{FF2B5EF4-FFF2-40B4-BE49-F238E27FC236}">
                <a16:creationId xmlns="" xmlns:a16="http://schemas.microsoft.com/office/drawing/2014/main" id="{826875D2-39F7-1DE8-687B-EBDA3E97B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66856">
            <a:off x="8848475" y="4187601"/>
            <a:ext cx="1448727" cy="128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49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Прямая соединительная линия 7">
            <a:extLst>
              <a:ext uri="{FF2B5EF4-FFF2-40B4-BE49-F238E27FC236}">
                <a16:creationId xmlns="" xmlns:a16="http://schemas.microsoft.com/office/drawing/2014/main" id="{5F13DACA-79FB-2752-DAE1-F3AA0D9F5092}"/>
              </a:ext>
            </a:extLst>
          </p:cNvPr>
          <p:cNvCxnSpPr/>
          <p:nvPr/>
        </p:nvCxnSpPr>
        <p:spPr>
          <a:xfrm flipV="1">
            <a:off x="911197" y="2372651"/>
            <a:ext cx="10453889" cy="513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11">
            <a:extLst>
              <a:ext uri="{FF2B5EF4-FFF2-40B4-BE49-F238E27FC236}">
                <a16:creationId xmlns="" xmlns:a16="http://schemas.microsoft.com/office/drawing/2014/main" id="{9ED8BCDF-22B5-71E2-70B5-D322E6537B1F}"/>
              </a:ext>
            </a:extLst>
          </p:cNvPr>
          <p:cNvCxnSpPr/>
          <p:nvPr/>
        </p:nvCxnSpPr>
        <p:spPr>
          <a:xfrm>
            <a:off x="2745251" y="2209393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24">
            <a:extLst>
              <a:ext uri="{FF2B5EF4-FFF2-40B4-BE49-F238E27FC236}">
                <a16:creationId xmlns="" xmlns:a16="http://schemas.microsoft.com/office/drawing/2014/main" id="{EA2FBFE9-F1B2-B194-1302-8CAFC43AFF11}"/>
              </a:ext>
            </a:extLst>
          </p:cNvPr>
          <p:cNvCxnSpPr/>
          <p:nvPr/>
        </p:nvCxnSpPr>
        <p:spPr>
          <a:xfrm>
            <a:off x="3675923" y="2209393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28">
            <a:extLst>
              <a:ext uri="{FF2B5EF4-FFF2-40B4-BE49-F238E27FC236}">
                <a16:creationId xmlns="" xmlns:a16="http://schemas.microsoft.com/office/drawing/2014/main" id="{872F4737-477F-E7F9-B973-5F77D96706A4}"/>
              </a:ext>
            </a:extLst>
          </p:cNvPr>
          <p:cNvCxnSpPr/>
          <p:nvPr/>
        </p:nvCxnSpPr>
        <p:spPr>
          <a:xfrm>
            <a:off x="4647273" y="2209393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29">
            <a:extLst>
              <a:ext uri="{FF2B5EF4-FFF2-40B4-BE49-F238E27FC236}">
                <a16:creationId xmlns="" xmlns:a16="http://schemas.microsoft.com/office/drawing/2014/main" id="{227B4413-762E-9F21-E231-0A8CC0E36D26}"/>
              </a:ext>
            </a:extLst>
          </p:cNvPr>
          <p:cNvCxnSpPr/>
          <p:nvPr/>
        </p:nvCxnSpPr>
        <p:spPr>
          <a:xfrm>
            <a:off x="5700820" y="2209393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31">
            <a:extLst>
              <a:ext uri="{FF2B5EF4-FFF2-40B4-BE49-F238E27FC236}">
                <a16:creationId xmlns="" xmlns:a16="http://schemas.microsoft.com/office/drawing/2014/main" id="{D6FF9F27-6E58-BCE9-B2D3-2F89758A11C9}"/>
              </a:ext>
            </a:extLst>
          </p:cNvPr>
          <p:cNvCxnSpPr/>
          <p:nvPr/>
        </p:nvCxnSpPr>
        <p:spPr>
          <a:xfrm>
            <a:off x="6699206" y="2209393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20">
            <a:extLst>
              <a:ext uri="{FF2B5EF4-FFF2-40B4-BE49-F238E27FC236}">
                <a16:creationId xmlns="" xmlns:a16="http://schemas.microsoft.com/office/drawing/2014/main" id="{A216E950-D6BC-FE73-C781-CF6BF53E280E}"/>
              </a:ext>
            </a:extLst>
          </p:cNvPr>
          <p:cNvSpPr/>
          <p:nvPr/>
        </p:nvSpPr>
        <p:spPr>
          <a:xfrm>
            <a:off x="1525330" y="2557265"/>
            <a:ext cx="636596" cy="56533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34">
            <a:extLst>
              <a:ext uri="{FF2B5EF4-FFF2-40B4-BE49-F238E27FC236}">
                <a16:creationId xmlns="" xmlns:a16="http://schemas.microsoft.com/office/drawing/2014/main" id="{B39D3AB3-B2C9-09AD-9CB2-88E656426A7A}"/>
              </a:ext>
            </a:extLst>
          </p:cNvPr>
          <p:cNvSpPr/>
          <p:nvPr/>
        </p:nvSpPr>
        <p:spPr>
          <a:xfrm>
            <a:off x="3357625" y="2552227"/>
            <a:ext cx="636596" cy="56533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35">
            <a:extLst>
              <a:ext uri="{FF2B5EF4-FFF2-40B4-BE49-F238E27FC236}">
                <a16:creationId xmlns="" xmlns:a16="http://schemas.microsoft.com/office/drawing/2014/main" id="{F69069FB-8054-F54D-D42E-DE05FEFF3052}"/>
              </a:ext>
            </a:extLst>
          </p:cNvPr>
          <p:cNvSpPr/>
          <p:nvPr/>
        </p:nvSpPr>
        <p:spPr>
          <a:xfrm>
            <a:off x="2437684" y="2545232"/>
            <a:ext cx="636596" cy="56533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36">
            <a:extLst>
              <a:ext uri="{FF2B5EF4-FFF2-40B4-BE49-F238E27FC236}">
                <a16:creationId xmlns="" xmlns:a16="http://schemas.microsoft.com/office/drawing/2014/main" id="{CA49D828-7789-A742-4192-5B45680DDFCF}"/>
              </a:ext>
            </a:extLst>
          </p:cNvPr>
          <p:cNvSpPr/>
          <p:nvPr/>
        </p:nvSpPr>
        <p:spPr>
          <a:xfrm>
            <a:off x="4357334" y="2557265"/>
            <a:ext cx="636596" cy="56533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37">
            <a:extLst>
              <a:ext uri="{FF2B5EF4-FFF2-40B4-BE49-F238E27FC236}">
                <a16:creationId xmlns="" xmlns:a16="http://schemas.microsoft.com/office/drawing/2014/main" id="{733E2E9E-FAD0-E5E3-4E44-5F0ABBCE4E5D}"/>
              </a:ext>
            </a:extLst>
          </p:cNvPr>
          <p:cNvSpPr/>
          <p:nvPr/>
        </p:nvSpPr>
        <p:spPr>
          <a:xfrm>
            <a:off x="5379118" y="2557265"/>
            <a:ext cx="636596" cy="56533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77258776-9415-A0A6-BED1-E1B382A0C36D}"/>
              </a:ext>
            </a:extLst>
          </p:cNvPr>
          <p:cNvSpPr txBox="1"/>
          <p:nvPr/>
        </p:nvSpPr>
        <p:spPr>
          <a:xfrm>
            <a:off x="1643197" y="2473957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90C0F8C5-FD7E-9ED8-95BA-CD5DF6AAE6FE}"/>
              </a:ext>
            </a:extLst>
          </p:cNvPr>
          <p:cNvSpPr txBox="1"/>
          <p:nvPr/>
        </p:nvSpPr>
        <p:spPr>
          <a:xfrm>
            <a:off x="2530808" y="2480952"/>
            <a:ext cx="448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CCB34D81-3D24-8E29-116A-6C7858484DD8}"/>
              </a:ext>
            </a:extLst>
          </p:cNvPr>
          <p:cNvSpPr txBox="1"/>
          <p:nvPr/>
        </p:nvSpPr>
        <p:spPr>
          <a:xfrm>
            <a:off x="3461894" y="2473957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5CB06CEA-C7CE-108E-F28E-D6A80AEB5CAF}"/>
              </a:ext>
            </a:extLst>
          </p:cNvPr>
          <p:cNvSpPr txBox="1"/>
          <p:nvPr/>
        </p:nvSpPr>
        <p:spPr>
          <a:xfrm>
            <a:off x="4438370" y="2473957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4610E8E1-1A2E-7056-0833-A2B09ABD179B}"/>
              </a:ext>
            </a:extLst>
          </p:cNvPr>
          <p:cNvSpPr txBox="1"/>
          <p:nvPr/>
        </p:nvSpPr>
        <p:spPr>
          <a:xfrm>
            <a:off x="5497639" y="2450921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cxnSp>
        <p:nvCxnSpPr>
          <p:cNvPr id="57" name="Прямая соединительная линия 68">
            <a:extLst>
              <a:ext uri="{FF2B5EF4-FFF2-40B4-BE49-F238E27FC236}">
                <a16:creationId xmlns="" xmlns:a16="http://schemas.microsoft.com/office/drawing/2014/main" id="{62A9A48E-CB1E-3E80-C312-E8A8BB3FF4D0}"/>
              </a:ext>
            </a:extLst>
          </p:cNvPr>
          <p:cNvCxnSpPr/>
          <p:nvPr/>
        </p:nvCxnSpPr>
        <p:spPr>
          <a:xfrm>
            <a:off x="1761035" y="2209393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Прямоугольник 69">
            <a:extLst>
              <a:ext uri="{FF2B5EF4-FFF2-40B4-BE49-F238E27FC236}">
                <a16:creationId xmlns="" xmlns:a16="http://schemas.microsoft.com/office/drawing/2014/main" id="{748B433D-1F8C-7C24-29C6-19F24826D09D}"/>
              </a:ext>
            </a:extLst>
          </p:cNvPr>
          <p:cNvSpPr/>
          <p:nvPr/>
        </p:nvSpPr>
        <p:spPr>
          <a:xfrm>
            <a:off x="6354423" y="2557265"/>
            <a:ext cx="636596" cy="56533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E1E5C24C-F355-998E-EC20-C4AFE5ED3877}"/>
              </a:ext>
            </a:extLst>
          </p:cNvPr>
          <p:cNvSpPr txBox="1"/>
          <p:nvPr/>
        </p:nvSpPr>
        <p:spPr>
          <a:xfrm>
            <a:off x="6450915" y="2480952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Прямоугольник 71">
            <a:extLst>
              <a:ext uri="{FF2B5EF4-FFF2-40B4-BE49-F238E27FC236}">
                <a16:creationId xmlns="" xmlns:a16="http://schemas.microsoft.com/office/drawing/2014/main" id="{1A213681-0B60-BE4E-8ADE-B8EC05DF4380}"/>
              </a:ext>
            </a:extLst>
          </p:cNvPr>
          <p:cNvSpPr/>
          <p:nvPr/>
        </p:nvSpPr>
        <p:spPr>
          <a:xfrm>
            <a:off x="7330780" y="2557265"/>
            <a:ext cx="636596" cy="56533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D280E5AD-C36C-8E66-E9DC-C46449A59E8C}"/>
              </a:ext>
            </a:extLst>
          </p:cNvPr>
          <p:cNvSpPr txBox="1"/>
          <p:nvPr/>
        </p:nvSpPr>
        <p:spPr>
          <a:xfrm>
            <a:off x="7449301" y="2480952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Прямоугольник 73">
            <a:extLst>
              <a:ext uri="{FF2B5EF4-FFF2-40B4-BE49-F238E27FC236}">
                <a16:creationId xmlns="" xmlns:a16="http://schemas.microsoft.com/office/drawing/2014/main" id="{95798869-224C-75E6-1005-1BCB9022333D}"/>
              </a:ext>
            </a:extLst>
          </p:cNvPr>
          <p:cNvSpPr/>
          <p:nvPr/>
        </p:nvSpPr>
        <p:spPr>
          <a:xfrm>
            <a:off x="8329165" y="2557265"/>
            <a:ext cx="636596" cy="56533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E1774BCB-F2C7-3BC5-D749-E5C0B0B15B67}"/>
              </a:ext>
            </a:extLst>
          </p:cNvPr>
          <p:cNvSpPr txBox="1"/>
          <p:nvPr/>
        </p:nvSpPr>
        <p:spPr>
          <a:xfrm>
            <a:off x="8447687" y="2488500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4" name="Прямая соединительная линия 75">
            <a:extLst>
              <a:ext uri="{FF2B5EF4-FFF2-40B4-BE49-F238E27FC236}">
                <a16:creationId xmlns="" xmlns:a16="http://schemas.microsoft.com/office/drawing/2014/main" id="{433594D7-4D74-2BC9-471E-CCFC5EF679F5}"/>
              </a:ext>
            </a:extLst>
          </p:cNvPr>
          <p:cNvCxnSpPr/>
          <p:nvPr/>
        </p:nvCxnSpPr>
        <p:spPr>
          <a:xfrm>
            <a:off x="7637217" y="2209393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77">
            <a:extLst>
              <a:ext uri="{FF2B5EF4-FFF2-40B4-BE49-F238E27FC236}">
                <a16:creationId xmlns="" xmlns:a16="http://schemas.microsoft.com/office/drawing/2014/main" id="{A24CAD49-C797-2044-C191-7F4DF34E54DB}"/>
              </a:ext>
            </a:extLst>
          </p:cNvPr>
          <p:cNvCxnSpPr/>
          <p:nvPr/>
        </p:nvCxnSpPr>
        <p:spPr>
          <a:xfrm>
            <a:off x="8644525" y="2209393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78">
            <a:extLst>
              <a:ext uri="{FF2B5EF4-FFF2-40B4-BE49-F238E27FC236}">
                <a16:creationId xmlns="" xmlns:a16="http://schemas.microsoft.com/office/drawing/2014/main" id="{1A1E4E31-D05B-BBB1-F54D-998872B71569}"/>
              </a:ext>
            </a:extLst>
          </p:cNvPr>
          <p:cNvSpPr/>
          <p:nvPr/>
        </p:nvSpPr>
        <p:spPr>
          <a:xfrm>
            <a:off x="584427" y="2557265"/>
            <a:ext cx="636596" cy="56533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940E28F5-CBCB-B068-9D46-241198503738}"/>
              </a:ext>
            </a:extLst>
          </p:cNvPr>
          <p:cNvSpPr txBox="1"/>
          <p:nvPr/>
        </p:nvSpPr>
        <p:spPr>
          <a:xfrm>
            <a:off x="702294" y="2473957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8" name="Прямая соединительная линия 58">
            <a:extLst>
              <a:ext uri="{FF2B5EF4-FFF2-40B4-BE49-F238E27FC236}">
                <a16:creationId xmlns="" xmlns:a16="http://schemas.microsoft.com/office/drawing/2014/main" id="{F6AA9712-8470-0B00-D23C-E8193CB7A13A}"/>
              </a:ext>
            </a:extLst>
          </p:cNvPr>
          <p:cNvCxnSpPr/>
          <p:nvPr/>
        </p:nvCxnSpPr>
        <p:spPr>
          <a:xfrm>
            <a:off x="9574446" y="2221702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Прямоугольник 76">
            <a:extLst>
              <a:ext uri="{FF2B5EF4-FFF2-40B4-BE49-F238E27FC236}">
                <a16:creationId xmlns="" xmlns:a16="http://schemas.microsoft.com/office/drawing/2014/main" id="{959914E1-60AF-9EE5-5A89-50DFD453346F}"/>
              </a:ext>
            </a:extLst>
          </p:cNvPr>
          <p:cNvSpPr/>
          <p:nvPr/>
        </p:nvSpPr>
        <p:spPr>
          <a:xfrm>
            <a:off x="9260588" y="2557265"/>
            <a:ext cx="636596" cy="56533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A0475676-12F8-7F53-955E-9AACB8D8C276}"/>
              </a:ext>
            </a:extLst>
          </p:cNvPr>
          <p:cNvSpPr txBox="1"/>
          <p:nvPr/>
        </p:nvSpPr>
        <p:spPr>
          <a:xfrm>
            <a:off x="9379110" y="2488500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Прямоугольник 82">
            <a:extLst>
              <a:ext uri="{FF2B5EF4-FFF2-40B4-BE49-F238E27FC236}">
                <a16:creationId xmlns="" xmlns:a16="http://schemas.microsoft.com/office/drawing/2014/main" id="{D3AE30E2-57E6-1A5A-4F83-F0DB428FB44E}"/>
              </a:ext>
            </a:extLst>
          </p:cNvPr>
          <p:cNvSpPr/>
          <p:nvPr/>
        </p:nvSpPr>
        <p:spPr>
          <a:xfrm>
            <a:off x="10115874" y="2559775"/>
            <a:ext cx="843785" cy="56533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DADFC934-B8C8-F118-A936-8C4D64A7E616}"/>
              </a:ext>
            </a:extLst>
          </p:cNvPr>
          <p:cNvSpPr txBox="1"/>
          <p:nvPr/>
        </p:nvSpPr>
        <p:spPr>
          <a:xfrm>
            <a:off x="10173331" y="2491010"/>
            <a:ext cx="797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3" name="Прямая соединительная линия 84">
            <a:extLst>
              <a:ext uri="{FF2B5EF4-FFF2-40B4-BE49-F238E27FC236}">
                <a16:creationId xmlns="" xmlns:a16="http://schemas.microsoft.com/office/drawing/2014/main" id="{DB4D75B0-CDEE-8775-2FC6-B2B71D579C02}"/>
              </a:ext>
            </a:extLst>
          </p:cNvPr>
          <p:cNvCxnSpPr/>
          <p:nvPr/>
        </p:nvCxnSpPr>
        <p:spPr>
          <a:xfrm>
            <a:off x="10470630" y="2209393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Стрілка: вигнута вгору 47">
            <a:extLst>
              <a:ext uri="{FF2B5EF4-FFF2-40B4-BE49-F238E27FC236}">
                <a16:creationId xmlns="" xmlns:a16="http://schemas.microsoft.com/office/drawing/2014/main" id="{BBC39A01-ED58-F43C-5127-ABD4FF9A1958}"/>
              </a:ext>
            </a:extLst>
          </p:cNvPr>
          <p:cNvSpPr/>
          <p:nvPr/>
        </p:nvSpPr>
        <p:spPr>
          <a:xfrm flipH="1">
            <a:off x="3461893" y="1821046"/>
            <a:ext cx="4175323" cy="315215"/>
          </a:xfrm>
          <a:prstGeom prst="curvedDownArrow">
            <a:avLst>
              <a:gd name="adj1" fmla="val 10271"/>
              <a:gd name="adj2" fmla="val 68405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75" name="Прямокутник: округлені кути 53">
            <a:extLst>
              <a:ext uri="{FF2B5EF4-FFF2-40B4-BE49-F238E27FC236}">
                <a16:creationId xmlns="" xmlns:a16="http://schemas.microsoft.com/office/drawing/2014/main" id="{5700E0AA-3FE3-0DCD-1CBE-D4BB43B2F5D1}"/>
              </a:ext>
            </a:extLst>
          </p:cNvPr>
          <p:cNvSpPr/>
          <p:nvPr/>
        </p:nvSpPr>
        <p:spPr>
          <a:xfrm>
            <a:off x="9585164" y="3446671"/>
            <a:ext cx="2192785" cy="74567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7 – 4 = 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6" name="Прямокутник 54">
            <a:extLst>
              <a:ext uri="{FF2B5EF4-FFF2-40B4-BE49-F238E27FC236}">
                <a16:creationId xmlns="" xmlns:a16="http://schemas.microsoft.com/office/drawing/2014/main" id="{89B218E8-953F-DB9E-84FD-F13B20F67B70}"/>
              </a:ext>
            </a:extLst>
          </p:cNvPr>
          <p:cNvSpPr/>
          <p:nvPr/>
        </p:nvSpPr>
        <p:spPr>
          <a:xfrm>
            <a:off x="11183147" y="3565403"/>
            <a:ext cx="419877" cy="50821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77" name="Прямая соединительная линия 7">
            <a:extLst>
              <a:ext uri="{FF2B5EF4-FFF2-40B4-BE49-F238E27FC236}">
                <a16:creationId xmlns="" xmlns:a16="http://schemas.microsoft.com/office/drawing/2014/main" id="{4BF270F0-CDFB-1734-654C-A302A8785B5F}"/>
              </a:ext>
            </a:extLst>
          </p:cNvPr>
          <p:cNvCxnSpPr/>
          <p:nvPr/>
        </p:nvCxnSpPr>
        <p:spPr>
          <a:xfrm flipV="1">
            <a:off x="911197" y="4749990"/>
            <a:ext cx="10453889" cy="513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11">
            <a:extLst>
              <a:ext uri="{FF2B5EF4-FFF2-40B4-BE49-F238E27FC236}">
                <a16:creationId xmlns="" xmlns:a16="http://schemas.microsoft.com/office/drawing/2014/main" id="{13D85D32-2384-CB9E-A3EB-159FBFF32C56}"/>
              </a:ext>
            </a:extLst>
          </p:cNvPr>
          <p:cNvCxnSpPr/>
          <p:nvPr/>
        </p:nvCxnSpPr>
        <p:spPr>
          <a:xfrm>
            <a:off x="2745251" y="4586732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24">
            <a:extLst>
              <a:ext uri="{FF2B5EF4-FFF2-40B4-BE49-F238E27FC236}">
                <a16:creationId xmlns="" xmlns:a16="http://schemas.microsoft.com/office/drawing/2014/main" id="{5CC9B966-205D-DF02-4C32-59364DCC88A5}"/>
              </a:ext>
            </a:extLst>
          </p:cNvPr>
          <p:cNvCxnSpPr/>
          <p:nvPr/>
        </p:nvCxnSpPr>
        <p:spPr>
          <a:xfrm>
            <a:off x="3675923" y="4586732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28">
            <a:extLst>
              <a:ext uri="{FF2B5EF4-FFF2-40B4-BE49-F238E27FC236}">
                <a16:creationId xmlns="" xmlns:a16="http://schemas.microsoft.com/office/drawing/2014/main" id="{3C3A30FE-673F-847F-1350-FB95EE0CE0DF}"/>
              </a:ext>
            </a:extLst>
          </p:cNvPr>
          <p:cNvCxnSpPr/>
          <p:nvPr/>
        </p:nvCxnSpPr>
        <p:spPr>
          <a:xfrm>
            <a:off x="4647273" y="4586732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29">
            <a:extLst>
              <a:ext uri="{FF2B5EF4-FFF2-40B4-BE49-F238E27FC236}">
                <a16:creationId xmlns="" xmlns:a16="http://schemas.microsoft.com/office/drawing/2014/main" id="{32E27DD7-BD85-FB76-9D45-62AA40A5C339}"/>
              </a:ext>
            </a:extLst>
          </p:cNvPr>
          <p:cNvCxnSpPr/>
          <p:nvPr/>
        </p:nvCxnSpPr>
        <p:spPr>
          <a:xfrm>
            <a:off x="5700820" y="4586732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31">
            <a:extLst>
              <a:ext uri="{FF2B5EF4-FFF2-40B4-BE49-F238E27FC236}">
                <a16:creationId xmlns="" xmlns:a16="http://schemas.microsoft.com/office/drawing/2014/main" id="{9B1A60ED-16F1-E547-82DC-FF9DAA2C273B}"/>
              </a:ext>
            </a:extLst>
          </p:cNvPr>
          <p:cNvCxnSpPr/>
          <p:nvPr/>
        </p:nvCxnSpPr>
        <p:spPr>
          <a:xfrm>
            <a:off x="6699206" y="4586732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Прямоугольник 20">
            <a:extLst>
              <a:ext uri="{FF2B5EF4-FFF2-40B4-BE49-F238E27FC236}">
                <a16:creationId xmlns="" xmlns:a16="http://schemas.microsoft.com/office/drawing/2014/main" id="{5E5E7D62-9D34-7843-6519-A07129663309}"/>
              </a:ext>
            </a:extLst>
          </p:cNvPr>
          <p:cNvSpPr/>
          <p:nvPr/>
        </p:nvSpPr>
        <p:spPr>
          <a:xfrm>
            <a:off x="1525330" y="4934604"/>
            <a:ext cx="636596" cy="56533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34">
            <a:extLst>
              <a:ext uri="{FF2B5EF4-FFF2-40B4-BE49-F238E27FC236}">
                <a16:creationId xmlns="" xmlns:a16="http://schemas.microsoft.com/office/drawing/2014/main" id="{BCEAD6E0-2A4C-75BC-AD2A-85C8B448C7C2}"/>
              </a:ext>
            </a:extLst>
          </p:cNvPr>
          <p:cNvSpPr/>
          <p:nvPr/>
        </p:nvSpPr>
        <p:spPr>
          <a:xfrm>
            <a:off x="3357625" y="4929566"/>
            <a:ext cx="636596" cy="56533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35">
            <a:extLst>
              <a:ext uri="{FF2B5EF4-FFF2-40B4-BE49-F238E27FC236}">
                <a16:creationId xmlns="" xmlns:a16="http://schemas.microsoft.com/office/drawing/2014/main" id="{258C62FF-71F1-D171-A97D-5FED432A6E32}"/>
              </a:ext>
            </a:extLst>
          </p:cNvPr>
          <p:cNvSpPr/>
          <p:nvPr/>
        </p:nvSpPr>
        <p:spPr>
          <a:xfrm>
            <a:off x="2437684" y="4922571"/>
            <a:ext cx="636596" cy="56533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36">
            <a:extLst>
              <a:ext uri="{FF2B5EF4-FFF2-40B4-BE49-F238E27FC236}">
                <a16:creationId xmlns="" xmlns:a16="http://schemas.microsoft.com/office/drawing/2014/main" id="{2179EBEC-2B35-44E7-CC62-6128545D5934}"/>
              </a:ext>
            </a:extLst>
          </p:cNvPr>
          <p:cNvSpPr/>
          <p:nvPr/>
        </p:nvSpPr>
        <p:spPr>
          <a:xfrm>
            <a:off x="4357334" y="4934604"/>
            <a:ext cx="636596" cy="56533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37">
            <a:extLst>
              <a:ext uri="{FF2B5EF4-FFF2-40B4-BE49-F238E27FC236}">
                <a16:creationId xmlns="" xmlns:a16="http://schemas.microsoft.com/office/drawing/2014/main" id="{9371A215-5181-0898-4FA9-46EA3F489635}"/>
              </a:ext>
            </a:extLst>
          </p:cNvPr>
          <p:cNvSpPr/>
          <p:nvPr/>
        </p:nvSpPr>
        <p:spPr>
          <a:xfrm>
            <a:off x="5379118" y="4934604"/>
            <a:ext cx="636596" cy="56533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24591AFF-0B44-A531-2224-7C9FB62E2673}"/>
              </a:ext>
            </a:extLst>
          </p:cNvPr>
          <p:cNvSpPr txBox="1"/>
          <p:nvPr/>
        </p:nvSpPr>
        <p:spPr>
          <a:xfrm>
            <a:off x="1643197" y="4851296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898371BA-8C97-C413-1743-BC1B5123E41A}"/>
              </a:ext>
            </a:extLst>
          </p:cNvPr>
          <p:cNvSpPr txBox="1"/>
          <p:nvPr/>
        </p:nvSpPr>
        <p:spPr>
          <a:xfrm>
            <a:off x="2530808" y="4858291"/>
            <a:ext cx="448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89507586-4F08-41E6-56C7-5166D7427D34}"/>
              </a:ext>
            </a:extLst>
          </p:cNvPr>
          <p:cNvSpPr txBox="1"/>
          <p:nvPr/>
        </p:nvSpPr>
        <p:spPr>
          <a:xfrm>
            <a:off x="3461894" y="4851296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FA566A06-BE0A-123C-37DE-9D0B6F050E1A}"/>
              </a:ext>
            </a:extLst>
          </p:cNvPr>
          <p:cNvSpPr txBox="1"/>
          <p:nvPr/>
        </p:nvSpPr>
        <p:spPr>
          <a:xfrm>
            <a:off x="4438370" y="4851296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50C2EDAD-101F-062E-A621-7EEB6FE947FA}"/>
              </a:ext>
            </a:extLst>
          </p:cNvPr>
          <p:cNvSpPr txBox="1"/>
          <p:nvPr/>
        </p:nvSpPr>
        <p:spPr>
          <a:xfrm>
            <a:off x="5497639" y="4828260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cxnSp>
        <p:nvCxnSpPr>
          <p:cNvPr id="93" name="Прямая соединительная линия 68">
            <a:extLst>
              <a:ext uri="{FF2B5EF4-FFF2-40B4-BE49-F238E27FC236}">
                <a16:creationId xmlns="" xmlns:a16="http://schemas.microsoft.com/office/drawing/2014/main" id="{8FBBC5BD-9931-B229-503D-117AE5C31231}"/>
              </a:ext>
            </a:extLst>
          </p:cNvPr>
          <p:cNvCxnSpPr/>
          <p:nvPr/>
        </p:nvCxnSpPr>
        <p:spPr>
          <a:xfrm>
            <a:off x="1761035" y="4586732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Прямоугольник 69">
            <a:extLst>
              <a:ext uri="{FF2B5EF4-FFF2-40B4-BE49-F238E27FC236}">
                <a16:creationId xmlns="" xmlns:a16="http://schemas.microsoft.com/office/drawing/2014/main" id="{309C374B-B375-B3DF-9BA3-95E2ADD1A5A5}"/>
              </a:ext>
            </a:extLst>
          </p:cNvPr>
          <p:cNvSpPr/>
          <p:nvPr/>
        </p:nvSpPr>
        <p:spPr>
          <a:xfrm>
            <a:off x="6354423" y="4934604"/>
            <a:ext cx="636596" cy="56533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EA6A55E7-89FF-4054-2C13-BE3C067A6A93}"/>
              </a:ext>
            </a:extLst>
          </p:cNvPr>
          <p:cNvSpPr txBox="1"/>
          <p:nvPr/>
        </p:nvSpPr>
        <p:spPr>
          <a:xfrm>
            <a:off x="6450915" y="4858291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" name="Прямоугольник 71">
            <a:extLst>
              <a:ext uri="{FF2B5EF4-FFF2-40B4-BE49-F238E27FC236}">
                <a16:creationId xmlns="" xmlns:a16="http://schemas.microsoft.com/office/drawing/2014/main" id="{CE042984-D6F7-91B4-8E3A-82C7D93F9786}"/>
              </a:ext>
            </a:extLst>
          </p:cNvPr>
          <p:cNvSpPr/>
          <p:nvPr/>
        </p:nvSpPr>
        <p:spPr>
          <a:xfrm>
            <a:off x="7330780" y="4934604"/>
            <a:ext cx="636596" cy="56533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41F814B5-6DD1-CBDD-EAFF-E5CF49DFF34C}"/>
              </a:ext>
            </a:extLst>
          </p:cNvPr>
          <p:cNvSpPr txBox="1"/>
          <p:nvPr/>
        </p:nvSpPr>
        <p:spPr>
          <a:xfrm>
            <a:off x="7449301" y="4858291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" name="Прямоугольник 73">
            <a:extLst>
              <a:ext uri="{FF2B5EF4-FFF2-40B4-BE49-F238E27FC236}">
                <a16:creationId xmlns="" xmlns:a16="http://schemas.microsoft.com/office/drawing/2014/main" id="{DE2035A3-DDB0-E034-7FC5-0D47200BDC4B}"/>
              </a:ext>
            </a:extLst>
          </p:cNvPr>
          <p:cNvSpPr/>
          <p:nvPr/>
        </p:nvSpPr>
        <p:spPr>
          <a:xfrm>
            <a:off x="8329165" y="4934604"/>
            <a:ext cx="636596" cy="56533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56579A55-BC84-47BD-680C-851B7B4D551E}"/>
              </a:ext>
            </a:extLst>
          </p:cNvPr>
          <p:cNvSpPr txBox="1"/>
          <p:nvPr/>
        </p:nvSpPr>
        <p:spPr>
          <a:xfrm>
            <a:off x="8447687" y="4865839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0" name="Прямая соединительная линия 75">
            <a:extLst>
              <a:ext uri="{FF2B5EF4-FFF2-40B4-BE49-F238E27FC236}">
                <a16:creationId xmlns="" xmlns:a16="http://schemas.microsoft.com/office/drawing/2014/main" id="{4E8029D6-974A-9519-9567-9391B1555A50}"/>
              </a:ext>
            </a:extLst>
          </p:cNvPr>
          <p:cNvCxnSpPr/>
          <p:nvPr/>
        </p:nvCxnSpPr>
        <p:spPr>
          <a:xfrm>
            <a:off x="7637217" y="4586732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77">
            <a:extLst>
              <a:ext uri="{FF2B5EF4-FFF2-40B4-BE49-F238E27FC236}">
                <a16:creationId xmlns="" xmlns:a16="http://schemas.microsoft.com/office/drawing/2014/main" id="{1F8B2B22-ED65-8A50-B56B-F163DCAF8744}"/>
              </a:ext>
            </a:extLst>
          </p:cNvPr>
          <p:cNvCxnSpPr/>
          <p:nvPr/>
        </p:nvCxnSpPr>
        <p:spPr>
          <a:xfrm>
            <a:off x="8644525" y="4586732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рямоугольник 78">
            <a:extLst>
              <a:ext uri="{FF2B5EF4-FFF2-40B4-BE49-F238E27FC236}">
                <a16:creationId xmlns="" xmlns:a16="http://schemas.microsoft.com/office/drawing/2014/main" id="{1B9E310D-DD7A-6035-15F8-20D43F000108}"/>
              </a:ext>
            </a:extLst>
          </p:cNvPr>
          <p:cNvSpPr/>
          <p:nvPr/>
        </p:nvSpPr>
        <p:spPr>
          <a:xfrm>
            <a:off x="584427" y="4934604"/>
            <a:ext cx="636596" cy="56533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TextBox 102">
            <a:extLst>
              <a:ext uri="{FF2B5EF4-FFF2-40B4-BE49-F238E27FC236}">
                <a16:creationId xmlns="" xmlns:a16="http://schemas.microsoft.com/office/drawing/2014/main" id="{1816250D-FFD1-EF66-9D76-126C6BBBFED1}"/>
              </a:ext>
            </a:extLst>
          </p:cNvPr>
          <p:cNvSpPr txBox="1"/>
          <p:nvPr/>
        </p:nvSpPr>
        <p:spPr>
          <a:xfrm>
            <a:off x="702294" y="4851296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4" name="Прямая соединительная линия 58">
            <a:extLst>
              <a:ext uri="{FF2B5EF4-FFF2-40B4-BE49-F238E27FC236}">
                <a16:creationId xmlns="" xmlns:a16="http://schemas.microsoft.com/office/drawing/2014/main" id="{7C3EC33E-15B5-6621-AF82-50D6A95B8A21}"/>
              </a:ext>
            </a:extLst>
          </p:cNvPr>
          <p:cNvCxnSpPr/>
          <p:nvPr/>
        </p:nvCxnSpPr>
        <p:spPr>
          <a:xfrm>
            <a:off x="9574446" y="4599041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Прямоугольник 76">
            <a:extLst>
              <a:ext uri="{FF2B5EF4-FFF2-40B4-BE49-F238E27FC236}">
                <a16:creationId xmlns="" xmlns:a16="http://schemas.microsoft.com/office/drawing/2014/main" id="{280CAD51-45A4-1CCC-1626-1419AF4442E4}"/>
              </a:ext>
            </a:extLst>
          </p:cNvPr>
          <p:cNvSpPr/>
          <p:nvPr/>
        </p:nvSpPr>
        <p:spPr>
          <a:xfrm>
            <a:off x="9260588" y="4934604"/>
            <a:ext cx="636596" cy="56533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TextBox 105">
            <a:extLst>
              <a:ext uri="{FF2B5EF4-FFF2-40B4-BE49-F238E27FC236}">
                <a16:creationId xmlns="" xmlns:a16="http://schemas.microsoft.com/office/drawing/2014/main" id="{EF6A5F6B-333F-ECAB-A2EE-2CDA487E00D0}"/>
              </a:ext>
            </a:extLst>
          </p:cNvPr>
          <p:cNvSpPr txBox="1"/>
          <p:nvPr/>
        </p:nvSpPr>
        <p:spPr>
          <a:xfrm>
            <a:off x="9379110" y="4865839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7" name="Прямоугольник 82">
            <a:extLst>
              <a:ext uri="{FF2B5EF4-FFF2-40B4-BE49-F238E27FC236}">
                <a16:creationId xmlns="" xmlns:a16="http://schemas.microsoft.com/office/drawing/2014/main" id="{E85E16FD-1312-0868-4E51-F9BBB7EC85CE}"/>
              </a:ext>
            </a:extLst>
          </p:cNvPr>
          <p:cNvSpPr/>
          <p:nvPr/>
        </p:nvSpPr>
        <p:spPr>
          <a:xfrm>
            <a:off x="10115874" y="4937114"/>
            <a:ext cx="843785" cy="56533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TextBox 107">
            <a:extLst>
              <a:ext uri="{FF2B5EF4-FFF2-40B4-BE49-F238E27FC236}">
                <a16:creationId xmlns="" xmlns:a16="http://schemas.microsoft.com/office/drawing/2014/main" id="{7B7760B8-0181-9EEA-4B86-2A56360049CB}"/>
              </a:ext>
            </a:extLst>
          </p:cNvPr>
          <p:cNvSpPr txBox="1"/>
          <p:nvPr/>
        </p:nvSpPr>
        <p:spPr>
          <a:xfrm>
            <a:off x="10173331" y="4868349"/>
            <a:ext cx="797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9" name="Прямая соединительная линия 84">
            <a:extLst>
              <a:ext uri="{FF2B5EF4-FFF2-40B4-BE49-F238E27FC236}">
                <a16:creationId xmlns="" xmlns:a16="http://schemas.microsoft.com/office/drawing/2014/main" id="{543795E3-FC21-8913-4CCC-9CB53B59A0B2}"/>
              </a:ext>
            </a:extLst>
          </p:cNvPr>
          <p:cNvCxnSpPr/>
          <p:nvPr/>
        </p:nvCxnSpPr>
        <p:spPr>
          <a:xfrm>
            <a:off x="10470630" y="4586732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Стрілка: вигнута вгору 93">
            <a:extLst>
              <a:ext uri="{FF2B5EF4-FFF2-40B4-BE49-F238E27FC236}">
                <a16:creationId xmlns="" xmlns:a16="http://schemas.microsoft.com/office/drawing/2014/main" id="{1FC1AB29-0A94-F45F-BD06-B6A619EE07D0}"/>
              </a:ext>
            </a:extLst>
          </p:cNvPr>
          <p:cNvSpPr/>
          <p:nvPr/>
        </p:nvSpPr>
        <p:spPr>
          <a:xfrm flipH="1">
            <a:off x="3461894" y="3998299"/>
            <a:ext cx="3210828" cy="506804"/>
          </a:xfrm>
          <a:prstGeom prst="curvedDownArrow">
            <a:avLst>
              <a:gd name="adj1" fmla="val 10271"/>
              <a:gd name="adj2" fmla="val 68405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111" name="Прямокутник: округлені кути 94">
            <a:extLst>
              <a:ext uri="{FF2B5EF4-FFF2-40B4-BE49-F238E27FC236}">
                <a16:creationId xmlns="" xmlns:a16="http://schemas.microsoft.com/office/drawing/2014/main" id="{639B30D1-50E0-F99A-BB2D-B630507F197A}"/>
              </a:ext>
            </a:extLst>
          </p:cNvPr>
          <p:cNvSpPr/>
          <p:nvPr/>
        </p:nvSpPr>
        <p:spPr>
          <a:xfrm>
            <a:off x="9585164" y="5814300"/>
            <a:ext cx="2192785" cy="74567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6 – 3 = 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1" name="Прямокутник 95">
            <a:extLst>
              <a:ext uri="{FF2B5EF4-FFF2-40B4-BE49-F238E27FC236}">
                <a16:creationId xmlns="" xmlns:a16="http://schemas.microsoft.com/office/drawing/2014/main" id="{FB8CD520-BFC4-D279-E31E-E92969E44539}"/>
              </a:ext>
            </a:extLst>
          </p:cNvPr>
          <p:cNvSpPr/>
          <p:nvPr/>
        </p:nvSpPr>
        <p:spPr>
          <a:xfrm>
            <a:off x="11183147" y="5933032"/>
            <a:ext cx="419877" cy="50821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2" name="Овал 141">
            <a:extLst>
              <a:ext uri="{FF2B5EF4-FFF2-40B4-BE49-F238E27FC236}">
                <a16:creationId xmlns="" xmlns:a16="http://schemas.microsoft.com/office/drawing/2014/main" id="{BE0CB05C-95B3-582A-DACF-3E955AD2BB53}"/>
              </a:ext>
            </a:extLst>
          </p:cNvPr>
          <p:cNvSpPr/>
          <p:nvPr/>
        </p:nvSpPr>
        <p:spPr>
          <a:xfrm>
            <a:off x="784314" y="2277746"/>
            <a:ext cx="209203" cy="189781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3" name="Овал 142">
            <a:extLst>
              <a:ext uri="{FF2B5EF4-FFF2-40B4-BE49-F238E27FC236}">
                <a16:creationId xmlns="" xmlns:a16="http://schemas.microsoft.com/office/drawing/2014/main" id="{DC073D7A-64C4-3FC4-7085-5A2CD223D972}"/>
              </a:ext>
            </a:extLst>
          </p:cNvPr>
          <p:cNvSpPr/>
          <p:nvPr/>
        </p:nvSpPr>
        <p:spPr>
          <a:xfrm>
            <a:off x="11206017" y="2277746"/>
            <a:ext cx="209203" cy="189781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4" name="Овал 143">
            <a:extLst>
              <a:ext uri="{FF2B5EF4-FFF2-40B4-BE49-F238E27FC236}">
                <a16:creationId xmlns="" xmlns:a16="http://schemas.microsoft.com/office/drawing/2014/main" id="{F59FEB80-F04B-3CA3-DF34-C2928314A477}"/>
              </a:ext>
            </a:extLst>
          </p:cNvPr>
          <p:cNvSpPr/>
          <p:nvPr/>
        </p:nvSpPr>
        <p:spPr>
          <a:xfrm>
            <a:off x="11206017" y="4655099"/>
            <a:ext cx="209203" cy="189781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5" name="Овал 144">
            <a:extLst>
              <a:ext uri="{FF2B5EF4-FFF2-40B4-BE49-F238E27FC236}">
                <a16:creationId xmlns="" xmlns:a16="http://schemas.microsoft.com/office/drawing/2014/main" id="{80EFD09D-FFC8-70AF-3AF1-7C2EEBD440F7}"/>
              </a:ext>
            </a:extLst>
          </p:cNvPr>
          <p:cNvSpPr/>
          <p:nvPr/>
        </p:nvSpPr>
        <p:spPr>
          <a:xfrm>
            <a:off x="829524" y="4655099"/>
            <a:ext cx="209203" cy="189781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46" name="Рисунок 145">
            <a:extLst>
              <a:ext uri="{FF2B5EF4-FFF2-40B4-BE49-F238E27FC236}">
                <a16:creationId xmlns="" xmlns:a16="http://schemas.microsoft.com/office/drawing/2014/main" id="{3C16798B-181A-A85B-4F3B-7A8C496683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11152921" y="3491943"/>
            <a:ext cx="424330" cy="686891"/>
          </a:xfrm>
          <a:prstGeom prst="rect">
            <a:avLst/>
          </a:prstGeom>
        </p:spPr>
      </p:pic>
      <p:pic>
        <p:nvPicPr>
          <p:cNvPr id="147" name="Рисунок 146">
            <a:extLst>
              <a:ext uri="{FF2B5EF4-FFF2-40B4-BE49-F238E27FC236}">
                <a16:creationId xmlns="" xmlns:a16="http://schemas.microsoft.com/office/drawing/2014/main" id="{9A563CD8-43EF-1048-A579-09920CB4F0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11152921" y="5864143"/>
            <a:ext cx="424330" cy="686891"/>
          </a:xfrm>
          <a:prstGeom prst="rect">
            <a:avLst/>
          </a:prstGeom>
        </p:spPr>
      </p:pic>
      <p:sp>
        <p:nvSpPr>
          <p:cNvPr id="112" name="Прямоугольник 111"/>
          <p:cNvSpPr/>
          <p:nvPr/>
        </p:nvSpPr>
        <p:spPr>
          <a:xfrm>
            <a:off x="1831215" y="424339"/>
            <a:ext cx="8732066" cy="75131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</a:t>
            </a:r>
            <a:r>
              <a:rPr lang="uk-UA" sz="4000" b="1" dirty="0" smtClean="0">
                <a:solidFill>
                  <a:schemeClr val="bg1"/>
                </a:solidFill>
              </a:rPr>
              <a:t>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911917" y="1175656"/>
            <a:ext cx="8570661" cy="54428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dirty="0">
                <a:solidFill>
                  <a:srgbClr val="7030A0"/>
                </a:solidFill>
              </a:rPr>
              <a:t>Знайди різницю </a:t>
            </a:r>
            <a:r>
              <a:rPr lang="ru-RU" dirty="0">
                <a:solidFill>
                  <a:srgbClr val="7030A0"/>
                </a:solidFill>
              </a:rPr>
              <a:t>чисел, </a:t>
            </a:r>
            <a:r>
              <a:rPr lang="ru-RU" dirty="0" err="1">
                <a:solidFill>
                  <a:srgbClr val="7030A0"/>
                </a:solidFill>
              </a:rPr>
              <a:t>скориставшись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числовими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відрізками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14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945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Зошит,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32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15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1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888" y="1378994"/>
            <a:ext cx="2326515" cy="514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4353687" y="1580029"/>
            <a:ext cx="4012786" cy="76551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dirty="0">
                <a:solidFill>
                  <a:srgbClr val="7030A0"/>
                </a:solidFill>
              </a:rPr>
              <a:t>Заповни </a:t>
            </a:r>
            <a:r>
              <a:rPr lang="uk-UA" dirty="0" smtClean="0">
                <a:solidFill>
                  <a:srgbClr val="7030A0"/>
                </a:solidFill>
              </a:rPr>
              <a:t>таблицю</a:t>
            </a:r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28" name="Таблиця 22">
            <a:extLst>
              <a:ext uri="{FF2B5EF4-FFF2-40B4-BE49-F238E27FC236}">
                <a16:creationId xmlns="" xmlns:a16="http://schemas.microsoft.com/office/drawing/2014/main" id="{C7D540AA-20E6-3EB4-5AC7-843D66EC1C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180083"/>
              </p:ext>
            </p:extLst>
          </p:nvPr>
        </p:nvGraphicFramePr>
        <p:xfrm>
          <a:off x="3970787" y="2971800"/>
          <a:ext cx="7658850" cy="24280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77671">
                  <a:extLst>
                    <a:ext uri="{9D8B030D-6E8A-4147-A177-3AD203B41FA5}">
                      <a16:colId xmlns="" xmlns:a16="http://schemas.microsoft.com/office/drawing/2014/main" val="1148472638"/>
                    </a:ext>
                  </a:extLst>
                </a:gridCol>
                <a:gridCol w="950259">
                  <a:extLst>
                    <a:ext uri="{9D8B030D-6E8A-4147-A177-3AD203B41FA5}">
                      <a16:colId xmlns="" xmlns:a16="http://schemas.microsoft.com/office/drawing/2014/main" val="1273618898"/>
                    </a:ext>
                  </a:extLst>
                </a:gridCol>
                <a:gridCol w="1013012">
                  <a:extLst>
                    <a:ext uri="{9D8B030D-6E8A-4147-A177-3AD203B41FA5}">
                      <a16:colId xmlns="" xmlns:a16="http://schemas.microsoft.com/office/drawing/2014/main" val="1462338025"/>
                    </a:ext>
                  </a:extLst>
                </a:gridCol>
                <a:gridCol w="986117">
                  <a:extLst>
                    <a:ext uri="{9D8B030D-6E8A-4147-A177-3AD203B41FA5}">
                      <a16:colId xmlns="" xmlns:a16="http://schemas.microsoft.com/office/drawing/2014/main" val="2651741245"/>
                    </a:ext>
                  </a:extLst>
                </a:gridCol>
                <a:gridCol w="878542">
                  <a:extLst>
                    <a:ext uri="{9D8B030D-6E8A-4147-A177-3AD203B41FA5}">
                      <a16:colId xmlns="" xmlns:a16="http://schemas.microsoft.com/office/drawing/2014/main" val="761475044"/>
                    </a:ext>
                  </a:extLst>
                </a:gridCol>
                <a:gridCol w="953249">
                  <a:extLst>
                    <a:ext uri="{9D8B030D-6E8A-4147-A177-3AD203B41FA5}">
                      <a16:colId xmlns="" xmlns:a16="http://schemas.microsoft.com/office/drawing/2014/main" val="3870044344"/>
                    </a:ext>
                  </a:extLst>
                </a:gridCol>
              </a:tblGrid>
              <a:tr h="822465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18033746"/>
                  </a:ext>
                </a:extLst>
              </a:tr>
              <a:tr h="802794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2059416"/>
                  </a:ext>
                </a:extLst>
              </a:tr>
              <a:tr h="802794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28445384"/>
                  </a:ext>
                </a:extLst>
              </a:tr>
            </a:tbl>
          </a:graphicData>
        </a:graphic>
      </p:graphicFrame>
      <p:sp>
        <p:nvSpPr>
          <p:cNvPr id="29" name="Прямокутник 15">
            <a:extLst>
              <a:ext uri="{FF2B5EF4-FFF2-40B4-BE49-F238E27FC236}">
                <a16:creationId xmlns="" xmlns:a16="http://schemas.microsoft.com/office/drawing/2014/main" id="{F2FD0950-151B-639B-64C8-E1F848E114CD}"/>
              </a:ext>
            </a:extLst>
          </p:cNvPr>
          <p:cNvSpPr/>
          <p:nvPr/>
        </p:nvSpPr>
        <p:spPr>
          <a:xfrm>
            <a:off x="7133865" y="4758971"/>
            <a:ext cx="419877" cy="50821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Прямокутник 16">
            <a:extLst>
              <a:ext uri="{FF2B5EF4-FFF2-40B4-BE49-F238E27FC236}">
                <a16:creationId xmlns="" xmlns:a16="http://schemas.microsoft.com/office/drawing/2014/main" id="{3524C1CD-ECFF-85C3-A310-1AC97FCD8119}"/>
              </a:ext>
            </a:extLst>
          </p:cNvPr>
          <p:cNvSpPr/>
          <p:nvPr/>
        </p:nvSpPr>
        <p:spPr>
          <a:xfrm>
            <a:off x="10937992" y="4758971"/>
            <a:ext cx="419877" cy="50821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" name="Прямокутник 17">
            <a:extLst>
              <a:ext uri="{FF2B5EF4-FFF2-40B4-BE49-F238E27FC236}">
                <a16:creationId xmlns="" xmlns:a16="http://schemas.microsoft.com/office/drawing/2014/main" id="{F8AB20F5-E8A4-3F52-F7FC-ABF738E5A87D}"/>
              </a:ext>
            </a:extLst>
          </p:cNvPr>
          <p:cNvSpPr/>
          <p:nvPr/>
        </p:nvSpPr>
        <p:spPr>
          <a:xfrm>
            <a:off x="8107560" y="4756816"/>
            <a:ext cx="419877" cy="50821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4" name="Прямокутник 18">
            <a:extLst>
              <a:ext uri="{FF2B5EF4-FFF2-40B4-BE49-F238E27FC236}">
                <a16:creationId xmlns="" xmlns:a16="http://schemas.microsoft.com/office/drawing/2014/main" id="{7395B1FB-AD46-1440-8FFD-D56337F06314}"/>
              </a:ext>
            </a:extLst>
          </p:cNvPr>
          <p:cNvSpPr/>
          <p:nvPr/>
        </p:nvSpPr>
        <p:spPr>
          <a:xfrm>
            <a:off x="10019400" y="4774850"/>
            <a:ext cx="419877" cy="50821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5" name="Прямокутник 19">
            <a:extLst>
              <a:ext uri="{FF2B5EF4-FFF2-40B4-BE49-F238E27FC236}">
                <a16:creationId xmlns="" xmlns:a16="http://schemas.microsoft.com/office/drawing/2014/main" id="{8FE222FF-5EB6-B2D0-DEBA-D3E290E1AB2D}"/>
              </a:ext>
            </a:extLst>
          </p:cNvPr>
          <p:cNvSpPr/>
          <p:nvPr/>
        </p:nvSpPr>
        <p:spPr>
          <a:xfrm>
            <a:off x="9062198" y="4769717"/>
            <a:ext cx="419877" cy="50821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E22A070B-4320-26C7-AEF7-4971656F56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7103337" y="4657835"/>
            <a:ext cx="470074" cy="68689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8B33AF92-4965-F58E-383F-C4846F6181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10925385" y="4669631"/>
            <a:ext cx="424330" cy="68689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3D385207-287E-04A8-B767-D72CD1934D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9" r="3447"/>
          <a:stretch/>
        </p:blipFill>
        <p:spPr>
          <a:xfrm>
            <a:off x="9094473" y="4680253"/>
            <a:ext cx="387602" cy="68689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12411EC4-C158-5830-99BC-91ECA5DDB2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r="35304"/>
          <a:stretch/>
        </p:blipFill>
        <p:spPr>
          <a:xfrm>
            <a:off x="8115962" y="4667475"/>
            <a:ext cx="381740" cy="686891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6FFDECFD-95F1-454C-30D5-7C5DB063E7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10042429" y="4678039"/>
            <a:ext cx="424330" cy="686891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440CA1C3-1FCA-826E-A530-50ACD61790D8}"/>
              </a:ext>
            </a:extLst>
          </p:cNvPr>
          <p:cNvSpPr txBox="1"/>
          <p:nvPr/>
        </p:nvSpPr>
        <p:spPr>
          <a:xfrm>
            <a:off x="7096370" y="3066710"/>
            <a:ext cx="595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3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C24CEFA1-78F7-B5AA-BCC3-7DF163CCCB2C}"/>
              </a:ext>
            </a:extLst>
          </p:cNvPr>
          <p:cNvSpPr txBox="1"/>
          <p:nvPr/>
        </p:nvSpPr>
        <p:spPr>
          <a:xfrm>
            <a:off x="8054552" y="3066710"/>
            <a:ext cx="595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7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A36C293C-93B3-80ED-D967-CAADABC93456}"/>
              </a:ext>
            </a:extLst>
          </p:cNvPr>
          <p:cNvSpPr txBox="1"/>
          <p:nvPr/>
        </p:nvSpPr>
        <p:spPr>
          <a:xfrm>
            <a:off x="9012734" y="3066710"/>
            <a:ext cx="731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10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BB780DFE-5CCD-4461-E585-A9E89A06E171}"/>
              </a:ext>
            </a:extLst>
          </p:cNvPr>
          <p:cNvSpPr txBox="1"/>
          <p:nvPr/>
        </p:nvSpPr>
        <p:spPr>
          <a:xfrm>
            <a:off x="9956983" y="3066710"/>
            <a:ext cx="595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4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2038F323-D71D-AE27-C36F-F4C860586DA0}"/>
              </a:ext>
            </a:extLst>
          </p:cNvPr>
          <p:cNvSpPr txBox="1"/>
          <p:nvPr/>
        </p:nvSpPr>
        <p:spPr>
          <a:xfrm>
            <a:off x="10868562" y="3066710"/>
            <a:ext cx="595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5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6238ACD5-40DB-85F4-BD9F-944052FCE385}"/>
              </a:ext>
            </a:extLst>
          </p:cNvPr>
          <p:cNvSpPr txBox="1"/>
          <p:nvPr/>
        </p:nvSpPr>
        <p:spPr>
          <a:xfrm>
            <a:off x="7110680" y="3879338"/>
            <a:ext cx="595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1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D0D131A9-9953-6BA9-B6E1-0039D492C4BB}"/>
              </a:ext>
            </a:extLst>
          </p:cNvPr>
          <p:cNvSpPr txBox="1"/>
          <p:nvPr/>
        </p:nvSpPr>
        <p:spPr>
          <a:xfrm>
            <a:off x="8068862" y="3879338"/>
            <a:ext cx="595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1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F787385D-4642-063E-63BC-128880768218}"/>
              </a:ext>
            </a:extLst>
          </p:cNvPr>
          <p:cNvSpPr txBox="1"/>
          <p:nvPr/>
        </p:nvSpPr>
        <p:spPr>
          <a:xfrm>
            <a:off x="9027044" y="3879338"/>
            <a:ext cx="595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1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624664D6-FAEE-8265-276D-6B7631E7A137}"/>
              </a:ext>
            </a:extLst>
          </p:cNvPr>
          <p:cNvSpPr txBox="1"/>
          <p:nvPr/>
        </p:nvSpPr>
        <p:spPr>
          <a:xfrm>
            <a:off x="9971293" y="3879338"/>
            <a:ext cx="595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1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8AC87606-02F6-D288-333D-148AB7872986}"/>
              </a:ext>
            </a:extLst>
          </p:cNvPr>
          <p:cNvSpPr txBox="1"/>
          <p:nvPr/>
        </p:nvSpPr>
        <p:spPr>
          <a:xfrm>
            <a:off x="10882872" y="3879338"/>
            <a:ext cx="595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1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55B20102-A122-2A88-CCA5-AC5E88AF8FD1}"/>
              </a:ext>
            </a:extLst>
          </p:cNvPr>
          <p:cNvSpPr txBox="1"/>
          <p:nvPr/>
        </p:nvSpPr>
        <p:spPr>
          <a:xfrm>
            <a:off x="4128848" y="3106710"/>
            <a:ext cx="2516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Зменшуване</a:t>
            </a:r>
            <a:endParaRPr lang="x-none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4888C3D5-A1A7-7ADF-B01C-0EBE591310F4}"/>
              </a:ext>
            </a:extLst>
          </p:cNvPr>
          <p:cNvSpPr txBox="1"/>
          <p:nvPr/>
        </p:nvSpPr>
        <p:spPr>
          <a:xfrm>
            <a:off x="4128848" y="3879338"/>
            <a:ext cx="2516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Від'ємник</a:t>
            </a:r>
            <a:endParaRPr lang="x-none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CD408EA9-E7CE-7B3C-1CCF-3C86D845309D}"/>
              </a:ext>
            </a:extLst>
          </p:cNvPr>
          <p:cNvSpPr txBox="1"/>
          <p:nvPr/>
        </p:nvSpPr>
        <p:spPr>
          <a:xfrm>
            <a:off x="4128848" y="4680253"/>
            <a:ext cx="2516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Різниця</a:t>
            </a:r>
            <a:endParaRPr lang="x-none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831215" y="424339"/>
            <a:ext cx="8732066" cy="75131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</a:t>
            </a:r>
            <a:r>
              <a:rPr lang="uk-UA" sz="4000" b="1" dirty="0" smtClean="0">
                <a:solidFill>
                  <a:schemeClr val="bg1"/>
                </a:solidFill>
              </a:rPr>
              <a:t>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44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945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Зошит,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32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34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343" y="1349993"/>
            <a:ext cx="2326515" cy="514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3582217" y="1217674"/>
            <a:ext cx="4986216" cy="76551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 err="1">
                <a:solidFill>
                  <a:srgbClr val="7030A0"/>
                </a:solidFill>
              </a:rPr>
              <a:t>Із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сітки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заберуть</a:t>
            </a:r>
            <a:r>
              <a:rPr lang="ru-RU" dirty="0">
                <a:solidFill>
                  <a:srgbClr val="7030A0"/>
                </a:solidFill>
              </a:rPr>
              <a:t> 3 </a:t>
            </a:r>
            <a:r>
              <a:rPr lang="ru-RU" dirty="0" err="1">
                <a:solidFill>
                  <a:srgbClr val="7030A0"/>
                </a:solidFill>
              </a:rPr>
              <a:t>м’ячі</a:t>
            </a:r>
            <a:r>
              <a:rPr lang="ru-RU" dirty="0">
                <a:solidFill>
                  <a:srgbClr val="7030A0"/>
                </a:solidFill>
              </a:rPr>
              <a:t>. 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err="1" smtClean="0">
                <a:solidFill>
                  <a:srgbClr val="7030A0"/>
                </a:solidFill>
              </a:rPr>
              <a:t>Скільки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м’ячів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залишиться</a:t>
            </a:r>
            <a:r>
              <a:rPr lang="ru-RU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57" name="Прямокутник: округлені кути 8">
            <a:extLst>
              <a:ext uri="{FF2B5EF4-FFF2-40B4-BE49-F238E27FC236}">
                <a16:creationId xmlns="" xmlns:a16="http://schemas.microsoft.com/office/drawing/2014/main" id="{D7305449-78FF-1B3F-A30F-BFE5D4424AE7}"/>
              </a:ext>
            </a:extLst>
          </p:cNvPr>
          <p:cNvSpPr/>
          <p:nvPr/>
        </p:nvSpPr>
        <p:spPr>
          <a:xfrm>
            <a:off x="3898109" y="3668697"/>
            <a:ext cx="2192785" cy="74567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6 – 3 = 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8" name="Прямокутник 9">
            <a:extLst>
              <a:ext uri="{FF2B5EF4-FFF2-40B4-BE49-F238E27FC236}">
                <a16:creationId xmlns="" xmlns:a16="http://schemas.microsoft.com/office/drawing/2014/main" id="{D8FB360D-E9CD-B795-47C0-12B4E522B539}"/>
              </a:ext>
            </a:extLst>
          </p:cNvPr>
          <p:cNvSpPr/>
          <p:nvPr/>
        </p:nvSpPr>
        <p:spPr>
          <a:xfrm>
            <a:off x="5496092" y="3787429"/>
            <a:ext cx="419877" cy="50821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3" name="Picture 6" descr="Basketball Ball Sports - Free vector graphic on Pixabay">
            <a:extLst>
              <a:ext uri="{FF2B5EF4-FFF2-40B4-BE49-F238E27FC236}">
                <a16:creationId xmlns="" xmlns:a16="http://schemas.microsoft.com/office/drawing/2014/main" id="{1FEA4762-3197-89F4-4525-B1E72B618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263" y="4968673"/>
            <a:ext cx="960593" cy="96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6" descr="Basketball Ball Sports - Free vector graphic on Pixabay">
            <a:extLst>
              <a:ext uri="{FF2B5EF4-FFF2-40B4-BE49-F238E27FC236}">
                <a16:creationId xmlns="" xmlns:a16="http://schemas.microsoft.com/office/drawing/2014/main" id="{E7E5354E-64FB-D243-F4F4-E4228DF37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151" y="4992394"/>
            <a:ext cx="960593" cy="96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6" descr="Basketball Ball Sports - Free vector graphic on Pixabay">
            <a:extLst>
              <a:ext uri="{FF2B5EF4-FFF2-40B4-BE49-F238E27FC236}">
                <a16:creationId xmlns="" xmlns:a16="http://schemas.microsoft.com/office/drawing/2014/main" id="{AF9CE11E-6998-81E3-B59A-AFB840B61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3366" y="4041535"/>
            <a:ext cx="960593" cy="96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6" descr="Basketball Ball Sports - Free vector graphic on Pixabay">
            <a:extLst>
              <a:ext uri="{FF2B5EF4-FFF2-40B4-BE49-F238E27FC236}">
                <a16:creationId xmlns="" xmlns:a16="http://schemas.microsoft.com/office/drawing/2014/main" id="{8F1BC384-C4AE-D449-1E57-17CEC93F3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137" y="4156488"/>
            <a:ext cx="960593" cy="96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6" descr="Basketball Ball Sports - Free vector graphic on Pixabay">
            <a:extLst>
              <a:ext uri="{FF2B5EF4-FFF2-40B4-BE49-F238E27FC236}">
                <a16:creationId xmlns="" xmlns:a16="http://schemas.microsoft.com/office/drawing/2014/main" id="{2E7BD2D5-CC77-2DBB-3F7D-FA358E3AD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598" y="3950984"/>
            <a:ext cx="960593" cy="96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Basketball Ball Sports - Free vector graphic on Pixabay">
            <a:extLst>
              <a:ext uri="{FF2B5EF4-FFF2-40B4-BE49-F238E27FC236}">
                <a16:creationId xmlns="" xmlns:a16="http://schemas.microsoft.com/office/drawing/2014/main" id="{9CB0F6B4-0136-F13B-DBE2-EC4284A78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836" y="3205629"/>
            <a:ext cx="960593" cy="96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Vector cartoon brown empty grocery string bag or turtle mesh bag for  healthy organic food. 4747370 Vector Art at Vecteezy">
            <a:extLst>
              <a:ext uri="{FF2B5EF4-FFF2-40B4-BE49-F238E27FC236}">
                <a16:creationId xmlns="" xmlns:a16="http://schemas.microsoft.com/office/drawing/2014/main" id="{E010CEEE-6728-F851-599D-F64EC2A800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42" b="96250" l="10000" r="9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44" t="27324" r="16757"/>
          <a:stretch/>
        </p:blipFill>
        <p:spPr bwMode="auto">
          <a:xfrm>
            <a:off x="6486135" y="2475307"/>
            <a:ext cx="4394109" cy="394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9E2CC363-0D6F-F283-7710-40ADE7EEE7F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5516553" y="3698089"/>
            <a:ext cx="424330" cy="686891"/>
          </a:xfrm>
          <a:prstGeom prst="rect">
            <a:avLst/>
          </a:prstGeom>
        </p:spPr>
      </p:pic>
      <p:cxnSp>
        <p:nvCxnSpPr>
          <p:cNvPr id="81" name="Пряма сполучна лінія 36">
            <a:extLst>
              <a:ext uri="{FF2B5EF4-FFF2-40B4-BE49-F238E27FC236}">
                <a16:creationId xmlns="" xmlns:a16="http://schemas.microsoft.com/office/drawing/2014/main" id="{38EB8B21-C643-AA43-812C-6F0949C4ADE8}"/>
              </a:ext>
            </a:extLst>
          </p:cNvPr>
          <p:cNvCxnSpPr>
            <a:cxnSpLocks/>
          </p:cNvCxnSpPr>
          <p:nvPr/>
        </p:nvCxnSpPr>
        <p:spPr>
          <a:xfrm flipH="1">
            <a:off x="7136741" y="3921551"/>
            <a:ext cx="1001101" cy="89596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 сполучна лінія 37">
            <a:extLst>
              <a:ext uri="{FF2B5EF4-FFF2-40B4-BE49-F238E27FC236}">
                <a16:creationId xmlns="" xmlns:a16="http://schemas.microsoft.com/office/drawing/2014/main" id="{5601668A-29EB-30AB-6081-CBB8B66F5762}"/>
              </a:ext>
            </a:extLst>
          </p:cNvPr>
          <p:cNvCxnSpPr>
            <a:cxnSpLocks/>
          </p:cNvCxnSpPr>
          <p:nvPr/>
        </p:nvCxnSpPr>
        <p:spPr>
          <a:xfrm flipH="1">
            <a:off x="8241738" y="3218638"/>
            <a:ext cx="1001101" cy="89596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 сполучна лінія 38">
            <a:extLst>
              <a:ext uri="{FF2B5EF4-FFF2-40B4-BE49-F238E27FC236}">
                <a16:creationId xmlns="" xmlns:a16="http://schemas.microsoft.com/office/drawing/2014/main" id="{FEF2B9FF-AFD6-07EF-C314-6248D9B240B5}"/>
              </a:ext>
            </a:extLst>
          </p:cNvPr>
          <p:cNvCxnSpPr>
            <a:cxnSpLocks/>
          </p:cNvCxnSpPr>
          <p:nvPr/>
        </p:nvCxnSpPr>
        <p:spPr>
          <a:xfrm flipH="1">
            <a:off x="9057645" y="3978964"/>
            <a:ext cx="1001101" cy="89596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831215" y="424339"/>
            <a:ext cx="8732066" cy="75131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</a:t>
            </a:r>
            <a:r>
              <a:rPr lang="uk-UA" sz="4000" b="1" dirty="0" smtClean="0">
                <a:solidFill>
                  <a:schemeClr val="bg1"/>
                </a:solidFill>
              </a:rPr>
              <a:t>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945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Зошит,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32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73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2582703" y="1189501"/>
            <a:ext cx="7047944" cy="76551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>
                <a:solidFill>
                  <a:srgbClr val="7030A0"/>
                </a:solidFill>
              </a:rPr>
              <a:t>Наведи </a:t>
            </a:r>
            <a:r>
              <a:rPr lang="ru-RU" dirty="0" err="1">
                <a:solidFill>
                  <a:srgbClr val="7030A0"/>
                </a:solidFill>
              </a:rPr>
              <a:t>прямі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олівцем</a:t>
            </a:r>
            <a:r>
              <a:rPr lang="ru-RU" dirty="0">
                <a:solidFill>
                  <a:srgbClr val="7030A0"/>
                </a:solidFill>
              </a:rPr>
              <a:t> зеленого </a:t>
            </a:r>
            <a:r>
              <a:rPr lang="ru-RU" dirty="0" err="1">
                <a:solidFill>
                  <a:srgbClr val="7030A0"/>
                </a:solidFill>
              </a:rPr>
              <a:t>кольору</a:t>
            </a:r>
            <a:r>
              <a:rPr lang="ru-RU" dirty="0">
                <a:solidFill>
                  <a:srgbClr val="7030A0"/>
                </a:solidFill>
              </a:rPr>
              <a:t>, 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а </a:t>
            </a:r>
            <a:r>
              <a:rPr lang="ru-RU" dirty="0" err="1">
                <a:solidFill>
                  <a:srgbClr val="7030A0"/>
                </a:solidFill>
              </a:rPr>
              <a:t>криві</a:t>
            </a:r>
            <a:r>
              <a:rPr lang="ru-RU" dirty="0">
                <a:solidFill>
                  <a:srgbClr val="7030A0"/>
                </a:solidFill>
              </a:rPr>
              <a:t> — </a:t>
            </a:r>
            <a:r>
              <a:rPr lang="ru-RU" dirty="0" err="1">
                <a:solidFill>
                  <a:srgbClr val="7030A0"/>
                </a:solidFill>
              </a:rPr>
              <a:t>олівцем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червоного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кольору</a:t>
            </a:r>
            <a:r>
              <a:rPr lang="ru-RU" dirty="0">
                <a:solidFill>
                  <a:srgbClr val="7030A0"/>
                </a:solidFill>
              </a:rPr>
              <a:t>. </a:t>
            </a:r>
          </a:p>
        </p:txBody>
      </p:sp>
      <p:cxnSp>
        <p:nvCxnSpPr>
          <p:cNvPr id="21" name="Пряма сполучна лінія 4">
            <a:extLst>
              <a:ext uri="{FF2B5EF4-FFF2-40B4-BE49-F238E27FC236}">
                <a16:creationId xmlns="" xmlns:a16="http://schemas.microsoft.com/office/drawing/2014/main" id="{1122D806-457B-D741-61C3-38AECF2A1099}"/>
              </a:ext>
            </a:extLst>
          </p:cNvPr>
          <p:cNvCxnSpPr/>
          <p:nvPr/>
        </p:nvCxnSpPr>
        <p:spPr>
          <a:xfrm>
            <a:off x="735968" y="3325907"/>
            <a:ext cx="1994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 descr="Точка PNG">
            <a:extLst>
              <a:ext uri="{FF2B5EF4-FFF2-40B4-BE49-F238E27FC236}">
                <a16:creationId xmlns="" xmlns:a16="http://schemas.microsoft.com/office/drawing/2014/main" id="{2E19D746-58E0-39A0-CAB5-7F271CF78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74" y="3170713"/>
            <a:ext cx="310387" cy="31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Пряма сполучна лінія 26">
            <a:extLst>
              <a:ext uri="{FF2B5EF4-FFF2-40B4-BE49-F238E27FC236}">
                <a16:creationId xmlns="" xmlns:a16="http://schemas.microsoft.com/office/drawing/2014/main" id="{24607B64-310D-EC1B-73B7-79F979FC5BE4}"/>
              </a:ext>
            </a:extLst>
          </p:cNvPr>
          <p:cNvCxnSpPr>
            <a:cxnSpLocks/>
          </p:cNvCxnSpPr>
          <p:nvPr/>
        </p:nvCxnSpPr>
        <p:spPr>
          <a:xfrm flipV="1">
            <a:off x="425761" y="4244893"/>
            <a:ext cx="2926800" cy="10668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 descr="Точка PNG">
            <a:extLst>
              <a:ext uri="{FF2B5EF4-FFF2-40B4-BE49-F238E27FC236}">
                <a16:creationId xmlns="" xmlns:a16="http://schemas.microsoft.com/office/drawing/2014/main" id="{7BCB3E44-978F-FC60-A1A8-260D35C21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27" y="3170713"/>
            <a:ext cx="310387" cy="31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Пряма сполучна лінія 30">
            <a:extLst>
              <a:ext uri="{FF2B5EF4-FFF2-40B4-BE49-F238E27FC236}">
                <a16:creationId xmlns="" xmlns:a16="http://schemas.microsoft.com/office/drawing/2014/main" id="{86183A96-F9A3-29D8-692A-47F92E1422F4}"/>
              </a:ext>
            </a:extLst>
          </p:cNvPr>
          <p:cNvCxnSpPr>
            <a:cxnSpLocks/>
          </p:cNvCxnSpPr>
          <p:nvPr/>
        </p:nvCxnSpPr>
        <p:spPr>
          <a:xfrm flipV="1">
            <a:off x="5942697" y="2606577"/>
            <a:ext cx="1994200" cy="14006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 сполучна лінія 31">
            <a:extLst>
              <a:ext uri="{FF2B5EF4-FFF2-40B4-BE49-F238E27FC236}">
                <a16:creationId xmlns="" xmlns:a16="http://schemas.microsoft.com/office/drawing/2014/main" id="{146AAF57-FA10-1595-0685-5883CDBB27C9}"/>
              </a:ext>
            </a:extLst>
          </p:cNvPr>
          <p:cNvCxnSpPr>
            <a:cxnSpLocks/>
          </p:cNvCxnSpPr>
          <p:nvPr/>
        </p:nvCxnSpPr>
        <p:spPr>
          <a:xfrm>
            <a:off x="7795122" y="4477843"/>
            <a:ext cx="1345462" cy="9393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 сполучна лінія 32">
            <a:extLst>
              <a:ext uri="{FF2B5EF4-FFF2-40B4-BE49-F238E27FC236}">
                <a16:creationId xmlns="" xmlns:a16="http://schemas.microsoft.com/office/drawing/2014/main" id="{52E684E2-EB73-6277-5B15-66D0A6121817}"/>
              </a:ext>
            </a:extLst>
          </p:cNvPr>
          <p:cNvCxnSpPr>
            <a:cxnSpLocks/>
          </p:cNvCxnSpPr>
          <p:nvPr/>
        </p:nvCxnSpPr>
        <p:spPr>
          <a:xfrm>
            <a:off x="11528611" y="2939242"/>
            <a:ext cx="0" cy="22833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олілінія: фігура 15">
            <a:extLst>
              <a:ext uri="{FF2B5EF4-FFF2-40B4-BE49-F238E27FC236}">
                <a16:creationId xmlns="" xmlns:a16="http://schemas.microsoft.com/office/drawing/2014/main" id="{5BC8B4A0-F59E-946E-B013-FAE727D767AE}"/>
              </a:ext>
            </a:extLst>
          </p:cNvPr>
          <p:cNvSpPr/>
          <p:nvPr/>
        </p:nvSpPr>
        <p:spPr>
          <a:xfrm>
            <a:off x="3726879" y="2709776"/>
            <a:ext cx="1841500" cy="1768067"/>
          </a:xfrm>
          <a:custGeom>
            <a:avLst/>
            <a:gdLst>
              <a:gd name="connsiteX0" fmla="*/ 0 w 1461247"/>
              <a:gd name="connsiteY0" fmla="*/ 1434353 h 1434353"/>
              <a:gd name="connsiteX1" fmla="*/ 152400 w 1461247"/>
              <a:gd name="connsiteY1" fmla="*/ 887505 h 1434353"/>
              <a:gd name="connsiteX2" fmla="*/ 376517 w 1461247"/>
              <a:gd name="connsiteY2" fmla="*/ 537882 h 1434353"/>
              <a:gd name="connsiteX3" fmla="*/ 690282 w 1461247"/>
              <a:gd name="connsiteY3" fmla="*/ 600635 h 1434353"/>
              <a:gd name="connsiteX4" fmla="*/ 833717 w 1461247"/>
              <a:gd name="connsiteY4" fmla="*/ 1004047 h 1434353"/>
              <a:gd name="connsiteX5" fmla="*/ 1102659 w 1461247"/>
              <a:gd name="connsiteY5" fmla="*/ 1084729 h 1434353"/>
              <a:gd name="connsiteX6" fmla="*/ 1461247 w 1461247"/>
              <a:gd name="connsiteY6" fmla="*/ 0 h 1434353"/>
              <a:gd name="connsiteX7" fmla="*/ 1461247 w 1461247"/>
              <a:gd name="connsiteY7" fmla="*/ 0 h 143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61247" h="1434353">
                <a:moveTo>
                  <a:pt x="0" y="1434353"/>
                </a:moveTo>
                <a:cubicBezTo>
                  <a:pt x="44823" y="1235635"/>
                  <a:pt x="89647" y="1036917"/>
                  <a:pt x="152400" y="887505"/>
                </a:cubicBezTo>
                <a:cubicBezTo>
                  <a:pt x="215153" y="738093"/>
                  <a:pt x="286870" y="585694"/>
                  <a:pt x="376517" y="537882"/>
                </a:cubicBezTo>
                <a:cubicBezTo>
                  <a:pt x="466164" y="490070"/>
                  <a:pt x="614082" y="522941"/>
                  <a:pt x="690282" y="600635"/>
                </a:cubicBezTo>
                <a:cubicBezTo>
                  <a:pt x="766482" y="678329"/>
                  <a:pt x="764988" y="923365"/>
                  <a:pt x="833717" y="1004047"/>
                </a:cubicBezTo>
                <a:cubicBezTo>
                  <a:pt x="902446" y="1084729"/>
                  <a:pt x="998071" y="1252070"/>
                  <a:pt x="1102659" y="1084729"/>
                </a:cubicBezTo>
                <a:cubicBezTo>
                  <a:pt x="1207247" y="917388"/>
                  <a:pt x="1461247" y="0"/>
                  <a:pt x="1461247" y="0"/>
                </a:cubicBezTo>
                <a:lnTo>
                  <a:pt x="1461247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Полілінія: фігура 16">
            <a:extLst>
              <a:ext uri="{FF2B5EF4-FFF2-40B4-BE49-F238E27FC236}">
                <a16:creationId xmlns="" xmlns:a16="http://schemas.microsoft.com/office/drawing/2014/main" id="{BCF9FE1E-A22E-0924-E558-2F677D74C01B}"/>
              </a:ext>
            </a:extLst>
          </p:cNvPr>
          <p:cNvSpPr/>
          <p:nvPr/>
        </p:nvSpPr>
        <p:spPr>
          <a:xfrm>
            <a:off x="4961061" y="4661753"/>
            <a:ext cx="1963271" cy="1299882"/>
          </a:xfrm>
          <a:custGeom>
            <a:avLst/>
            <a:gdLst>
              <a:gd name="connsiteX0" fmla="*/ 0 w 1963271"/>
              <a:gd name="connsiteY0" fmla="*/ 878541 h 1299882"/>
              <a:gd name="connsiteX1" fmla="*/ 448236 w 1963271"/>
              <a:gd name="connsiteY1" fmla="*/ 421341 h 1299882"/>
              <a:gd name="connsiteX2" fmla="*/ 475130 w 1963271"/>
              <a:gd name="connsiteY2" fmla="*/ 1066800 h 1299882"/>
              <a:gd name="connsiteX3" fmla="*/ 1685365 w 1963271"/>
              <a:gd name="connsiteY3" fmla="*/ 0 h 1299882"/>
              <a:gd name="connsiteX4" fmla="*/ 1963271 w 1963271"/>
              <a:gd name="connsiteY4" fmla="*/ 1299882 h 1299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3271" h="1299882">
                <a:moveTo>
                  <a:pt x="0" y="878541"/>
                </a:moveTo>
                <a:lnTo>
                  <a:pt x="448236" y="421341"/>
                </a:lnTo>
                <a:lnTo>
                  <a:pt x="475130" y="1066800"/>
                </a:lnTo>
                <a:lnTo>
                  <a:pt x="1685365" y="0"/>
                </a:lnTo>
                <a:lnTo>
                  <a:pt x="1963271" y="1299882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Полілінія: фігура 18">
            <a:extLst>
              <a:ext uri="{FF2B5EF4-FFF2-40B4-BE49-F238E27FC236}">
                <a16:creationId xmlns="" xmlns:a16="http://schemas.microsoft.com/office/drawing/2014/main" id="{712BAA24-EDA8-DFEF-36B7-B6ECA9C835F5}"/>
              </a:ext>
            </a:extLst>
          </p:cNvPr>
          <p:cNvSpPr/>
          <p:nvPr/>
        </p:nvSpPr>
        <p:spPr>
          <a:xfrm>
            <a:off x="8186052" y="2490724"/>
            <a:ext cx="2818394" cy="2244806"/>
          </a:xfrm>
          <a:custGeom>
            <a:avLst/>
            <a:gdLst>
              <a:gd name="connsiteX0" fmla="*/ 231846 w 2800504"/>
              <a:gd name="connsiteY0" fmla="*/ 960688 h 2244806"/>
              <a:gd name="connsiteX1" fmla="*/ 724905 w 2800504"/>
              <a:gd name="connsiteY1" fmla="*/ 996547 h 2244806"/>
              <a:gd name="connsiteX2" fmla="*/ 1065564 w 2800504"/>
              <a:gd name="connsiteY2" fmla="*/ 736570 h 2244806"/>
              <a:gd name="connsiteX3" fmla="*/ 1029705 w 2800504"/>
              <a:gd name="connsiteY3" fmla="*/ 180758 h 2244806"/>
              <a:gd name="connsiteX4" fmla="*/ 1433117 w 2800504"/>
              <a:gd name="connsiteY4" fmla="*/ 19394 h 2244806"/>
              <a:gd name="connsiteX5" fmla="*/ 2652317 w 2800504"/>
              <a:gd name="connsiteY5" fmla="*/ 566241 h 2244806"/>
              <a:gd name="connsiteX6" fmla="*/ 2446129 w 2800504"/>
              <a:gd name="connsiteY6" fmla="*/ 772429 h 2244806"/>
              <a:gd name="connsiteX7" fmla="*/ 2015823 w 2800504"/>
              <a:gd name="connsiteY7" fmla="*/ 1005511 h 2244806"/>
              <a:gd name="connsiteX8" fmla="*/ 2455093 w 2800504"/>
              <a:gd name="connsiteY8" fmla="*/ 1642005 h 2244806"/>
              <a:gd name="connsiteX9" fmla="*/ 2768858 w 2800504"/>
              <a:gd name="connsiteY9" fmla="*/ 2242641 h 2244806"/>
              <a:gd name="connsiteX10" fmla="*/ 1657234 w 2800504"/>
              <a:gd name="connsiteY10" fmla="*/ 1857158 h 2244806"/>
              <a:gd name="connsiteX11" fmla="*/ 160129 w 2800504"/>
              <a:gd name="connsiteY11" fmla="*/ 1319276 h 2244806"/>
              <a:gd name="connsiteX12" fmla="*/ 52552 w 2800504"/>
              <a:gd name="connsiteY12" fmla="*/ 897935 h 2244806"/>
              <a:gd name="connsiteX13" fmla="*/ 231846 w 2800504"/>
              <a:gd name="connsiteY13" fmla="*/ 960688 h 2244806"/>
              <a:gd name="connsiteX0" fmla="*/ 231846 w 2800504"/>
              <a:gd name="connsiteY0" fmla="*/ 960688 h 2244806"/>
              <a:gd name="connsiteX1" fmla="*/ 724905 w 2800504"/>
              <a:gd name="connsiteY1" fmla="*/ 996547 h 2244806"/>
              <a:gd name="connsiteX2" fmla="*/ 1065564 w 2800504"/>
              <a:gd name="connsiteY2" fmla="*/ 736570 h 2244806"/>
              <a:gd name="connsiteX3" fmla="*/ 1029705 w 2800504"/>
              <a:gd name="connsiteY3" fmla="*/ 180758 h 2244806"/>
              <a:gd name="connsiteX4" fmla="*/ 1433117 w 2800504"/>
              <a:gd name="connsiteY4" fmla="*/ 19394 h 2244806"/>
              <a:gd name="connsiteX5" fmla="*/ 2652317 w 2800504"/>
              <a:gd name="connsiteY5" fmla="*/ 566241 h 2244806"/>
              <a:gd name="connsiteX6" fmla="*/ 2446129 w 2800504"/>
              <a:gd name="connsiteY6" fmla="*/ 772429 h 2244806"/>
              <a:gd name="connsiteX7" fmla="*/ 2015823 w 2800504"/>
              <a:gd name="connsiteY7" fmla="*/ 1005511 h 2244806"/>
              <a:gd name="connsiteX8" fmla="*/ 2455093 w 2800504"/>
              <a:gd name="connsiteY8" fmla="*/ 1642005 h 2244806"/>
              <a:gd name="connsiteX9" fmla="*/ 2768858 w 2800504"/>
              <a:gd name="connsiteY9" fmla="*/ 2242641 h 2244806"/>
              <a:gd name="connsiteX10" fmla="*/ 1657234 w 2800504"/>
              <a:gd name="connsiteY10" fmla="*/ 1857158 h 2244806"/>
              <a:gd name="connsiteX11" fmla="*/ 160129 w 2800504"/>
              <a:gd name="connsiteY11" fmla="*/ 1319276 h 2244806"/>
              <a:gd name="connsiteX12" fmla="*/ 52552 w 2800504"/>
              <a:gd name="connsiteY12" fmla="*/ 897935 h 2244806"/>
              <a:gd name="connsiteX13" fmla="*/ 231846 w 2800504"/>
              <a:gd name="connsiteY13" fmla="*/ 960688 h 2244806"/>
              <a:gd name="connsiteX0" fmla="*/ 231846 w 2800504"/>
              <a:gd name="connsiteY0" fmla="*/ 960688 h 2244806"/>
              <a:gd name="connsiteX1" fmla="*/ 724905 w 2800504"/>
              <a:gd name="connsiteY1" fmla="*/ 996547 h 2244806"/>
              <a:gd name="connsiteX2" fmla="*/ 1065564 w 2800504"/>
              <a:gd name="connsiteY2" fmla="*/ 736570 h 2244806"/>
              <a:gd name="connsiteX3" fmla="*/ 1029705 w 2800504"/>
              <a:gd name="connsiteY3" fmla="*/ 180758 h 2244806"/>
              <a:gd name="connsiteX4" fmla="*/ 1433117 w 2800504"/>
              <a:gd name="connsiteY4" fmla="*/ 19394 h 2244806"/>
              <a:gd name="connsiteX5" fmla="*/ 2652317 w 2800504"/>
              <a:gd name="connsiteY5" fmla="*/ 566241 h 2244806"/>
              <a:gd name="connsiteX6" fmla="*/ 2446129 w 2800504"/>
              <a:gd name="connsiteY6" fmla="*/ 772429 h 2244806"/>
              <a:gd name="connsiteX7" fmla="*/ 2015823 w 2800504"/>
              <a:gd name="connsiteY7" fmla="*/ 1005511 h 2244806"/>
              <a:gd name="connsiteX8" fmla="*/ 2455093 w 2800504"/>
              <a:gd name="connsiteY8" fmla="*/ 1642005 h 2244806"/>
              <a:gd name="connsiteX9" fmla="*/ 2768858 w 2800504"/>
              <a:gd name="connsiteY9" fmla="*/ 2242641 h 2244806"/>
              <a:gd name="connsiteX10" fmla="*/ 1657234 w 2800504"/>
              <a:gd name="connsiteY10" fmla="*/ 1857158 h 2244806"/>
              <a:gd name="connsiteX11" fmla="*/ 160129 w 2800504"/>
              <a:gd name="connsiteY11" fmla="*/ 1319276 h 2244806"/>
              <a:gd name="connsiteX12" fmla="*/ 52552 w 2800504"/>
              <a:gd name="connsiteY12" fmla="*/ 1041370 h 2244806"/>
              <a:gd name="connsiteX13" fmla="*/ 231846 w 2800504"/>
              <a:gd name="connsiteY13" fmla="*/ 960688 h 2244806"/>
              <a:gd name="connsiteX0" fmla="*/ 249736 w 2818394"/>
              <a:gd name="connsiteY0" fmla="*/ 960688 h 2244806"/>
              <a:gd name="connsiteX1" fmla="*/ 742795 w 2818394"/>
              <a:gd name="connsiteY1" fmla="*/ 996547 h 2244806"/>
              <a:gd name="connsiteX2" fmla="*/ 1083454 w 2818394"/>
              <a:gd name="connsiteY2" fmla="*/ 736570 h 2244806"/>
              <a:gd name="connsiteX3" fmla="*/ 1047595 w 2818394"/>
              <a:gd name="connsiteY3" fmla="*/ 180758 h 2244806"/>
              <a:gd name="connsiteX4" fmla="*/ 1451007 w 2818394"/>
              <a:gd name="connsiteY4" fmla="*/ 19394 h 2244806"/>
              <a:gd name="connsiteX5" fmla="*/ 2670207 w 2818394"/>
              <a:gd name="connsiteY5" fmla="*/ 566241 h 2244806"/>
              <a:gd name="connsiteX6" fmla="*/ 2464019 w 2818394"/>
              <a:gd name="connsiteY6" fmla="*/ 772429 h 2244806"/>
              <a:gd name="connsiteX7" fmla="*/ 2033713 w 2818394"/>
              <a:gd name="connsiteY7" fmla="*/ 1005511 h 2244806"/>
              <a:gd name="connsiteX8" fmla="*/ 2472983 w 2818394"/>
              <a:gd name="connsiteY8" fmla="*/ 1642005 h 2244806"/>
              <a:gd name="connsiteX9" fmla="*/ 2786748 w 2818394"/>
              <a:gd name="connsiteY9" fmla="*/ 2242641 h 2244806"/>
              <a:gd name="connsiteX10" fmla="*/ 1675124 w 2818394"/>
              <a:gd name="connsiteY10" fmla="*/ 1857158 h 2244806"/>
              <a:gd name="connsiteX11" fmla="*/ 178019 w 2818394"/>
              <a:gd name="connsiteY11" fmla="*/ 1319276 h 2244806"/>
              <a:gd name="connsiteX12" fmla="*/ 34583 w 2818394"/>
              <a:gd name="connsiteY12" fmla="*/ 1014476 h 2244806"/>
              <a:gd name="connsiteX13" fmla="*/ 249736 w 2818394"/>
              <a:gd name="connsiteY13" fmla="*/ 960688 h 2244806"/>
              <a:gd name="connsiteX0" fmla="*/ 249736 w 2818394"/>
              <a:gd name="connsiteY0" fmla="*/ 960688 h 2244806"/>
              <a:gd name="connsiteX1" fmla="*/ 742795 w 2818394"/>
              <a:gd name="connsiteY1" fmla="*/ 996547 h 2244806"/>
              <a:gd name="connsiteX2" fmla="*/ 1083454 w 2818394"/>
              <a:gd name="connsiteY2" fmla="*/ 736570 h 2244806"/>
              <a:gd name="connsiteX3" fmla="*/ 1047595 w 2818394"/>
              <a:gd name="connsiteY3" fmla="*/ 180758 h 2244806"/>
              <a:gd name="connsiteX4" fmla="*/ 1451007 w 2818394"/>
              <a:gd name="connsiteY4" fmla="*/ 19394 h 2244806"/>
              <a:gd name="connsiteX5" fmla="*/ 2670207 w 2818394"/>
              <a:gd name="connsiteY5" fmla="*/ 566241 h 2244806"/>
              <a:gd name="connsiteX6" fmla="*/ 2383337 w 2818394"/>
              <a:gd name="connsiteY6" fmla="*/ 718641 h 2244806"/>
              <a:gd name="connsiteX7" fmla="*/ 2033713 w 2818394"/>
              <a:gd name="connsiteY7" fmla="*/ 1005511 h 2244806"/>
              <a:gd name="connsiteX8" fmla="*/ 2472983 w 2818394"/>
              <a:gd name="connsiteY8" fmla="*/ 1642005 h 2244806"/>
              <a:gd name="connsiteX9" fmla="*/ 2786748 w 2818394"/>
              <a:gd name="connsiteY9" fmla="*/ 2242641 h 2244806"/>
              <a:gd name="connsiteX10" fmla="*/ 1675124 w 2818394"/>
              <a:gd name="connsiteY10" fmla="*/ 1857158 h 2244806"/>
              <a:gd name="connsiteX11" fmla="*/ 178019 w 2818394"/>
              <a:gd name="connsiteY11" fmla="*/ 1319276 h 2244806"/>
              <a:gd name="connsiteX12" fmla="*/ 34583 w 2818394"/>
              <a:gd name="connsiteY12" fmla="*/ 1014476 h 2244806"/>
              <a:gd name="connsiteX13" fmla="*/ 249736 w 2818394"/>
              <a:gd name="connsiteY13" fmla="*/ 960688 h 224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18394" h="2244806">
                <a:moveTo>
                  <a:pt x="249736" y="960688"/>
                </a:moveTo>
                <a:cubicBezTo>
                  <a:pt x="367771" y="957700"/>
                  <a:pt x="603842" y="1033900"/>
                  <a:pt x="742795" y="996547"/>
                </a:cubicBezTo>
                <a:cubicBezTo>
                  <a:pt x="881748" y="959194"/>
                  <a:pt x="1032654" y="872535"/>
                  <a:pt x="1083454" y="736570"/>
                </a:cubicBezTo>
                <a:cubicBezTo>
                  <a:pt x="1134254" y="600605"/>
                  <a:pt x="986336" y="300287"/>
                  <a:pt x="1047595" y="180758"/>
                </a:cubicBezTo>
                <a:cubicBezTo>
                  <a:pt x="1108854" y="61229"/>
                  <a:pt x="1180572" y="-44853"/>
                  <a:pt x="1451007" y="19394"/>
                </a:cubicBezTo>
                <a:cubicBezTo>
                  <a:pt x="1721442" y="83641"/>
                  <a:pt x="2514819" y="449700"/>
                  <a:pt x="2670207" y="566241"/>
                </a:cubicBezTo>
                <a:cubicBezTo>
                  <a:pt x="2825595" y="682782"/>
                  <a:pt x="2489419" y="645429"/>
                  <a:pt x="2383337" y="718641"/>
                </a:cubicBezTo>
                <a:cubicBezTo>
                  <a:pt x="2277255" y="791853"/>
                  <a:pt x="2018772" y="851617"/>
                  <a:pt x="2033713" y="1005511"/>
                </a:cubicBezTo>
                <a:cubicBezTo>
                  <a:pt x="2048654" y="1159405"/>
                  <a:pt x="2347477" y="1435817"/>
                  <a:pt x="2472983" y="1642005"/>
                </a:cubicBezTo>
                <a:cubicBezTo>
                  <a:pt x="2598489" y="1848193"/>
                  <a:pt x="2919724" y="2206782"/>
                  <a:pt x="2786748" y="2242641"/>
                </a:cubicBezTo>
                <a:cubicBezTo>
                  <a:pt x="2653772" y="2278500"/>
                  <a:pt x="1675124" y="1857158"/>
                  <a:pt x="1675124" y="1857158"/>
                </a:cubicBezTo>
                <a:cubicBezTo>
                  <a:pt x="1240336" y="1703264"/>
                  <a:pt x="445466" y="1479147"/>
                  <a:pt x="178019" y="1319276"/>
                </a:cubicBezTo>
                <a:cubicBezTo>
                  <a:pt x="-89428" y="1159406"/>
                  <a:pt x="19642" y="1068264"/>
                  <a:pt x="34583" y="1014476"/>
                </a:cubicBezTo>
                <a:cubicBezTo>
                  <a:pt x="49524" y="960688"/>
                  <a:pt x="131701" y="963676"/>
                  <a:pt x="249736" y="960688"/>
                </a:cubicBezTo>
                <a:close/>
              </a:path>
            </a:pathLst>
          </a:cu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31" name="Picture 2" descr="Точка PNG">
            <a:extLst>
              <a:ext uri="{FF2B5EF4-FFF2-40B4-BE49-F238E27FC236}">
                <a16:creationId xmlns="" xmlns:a16="http://schemas.microsoft.com/office/drawing/2014/main" id="{BF7F7F4D-E14E-B168-8381-8FB381E77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510" y="4322649"/>
            <a:ext cx="310387" cy="31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Точка PNG">
            <a:extLst>
              <a:ext uri="{FF2B5EF4-FFF2-40B4-BE49-F238E27FC236}">
                <a16:creationId xmlns="" xmlns:a16="http://schemas.microsoft.com/office/drawing/2014/main" id="{75F23022-4308-342B-4BC8-71F3EA3B8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390" y="5261969"/>
            <a:ext cx="310387" cy="31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Пряма сполучна лінія 41">
            <a:extLst>
              <a:ext uri="{FF2B5EF4-FFF2-40B4-BE49-F238E27FC236}">
                <a16:creationId xmlns="" xmlns:a16="http://schemas.microsoft.com/office/drawing/2014/main" id="{2CC7F991-2289-50A6-4843-1A32943F3077}"/>
              </a:ext>
            </a:extLst>
          </p:cNvPr>
          <p:cNvCxnSpPr>
            <a:cxnSpLocks/>
          </p:cNvCxnSpPr>
          <p:nvPr/>
        </p:nvCxnSpPr>
        <p:spPr>
          <a:xfrm flipV="1">
            <a:off x="428641" y="4244892"/>
            <a:ext cx="2926800" cy="1066801"/>
          </a:xfrm>
          <a:prstGeom prst="line">
            <a:avLst/>
          </a:prstGeom>
          <a:ln w="57150">
            <a:solidFill>
              <a:srgbClr val="00BD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 сполучна лінія 42">
            <a:extLst>
              <a:ext uri="{FF2B5EF4-FFF2-40B4-BE49-F238E27FC236}">
                <a16:creationId xmlns="" xmlns:a16="http://schemas.microsoft.com/office/drawing/2014/main" id="{3DA7CD7F-318B-12FF-6961-6AAE09DB390D}"/>
              </a:ext>
            </a:extLst>
          </p:cNvPr>
          <p:cNvCxnSpPr>
            <a:cxnSpLocks/>
          </p:cNvCxnSpPr>
          <p:nvPr/>
        </p:nvCxnSpPr>
        <p:spPr>
          <a:xfrm flipV="1">
            <a:off x="5880440" y="2563968"/>
            <a:ext cx="2110147" cy="1488837"/>
          </a:xfrm>
          <a:prstGeom prst="line">
            <a:avLst/>
          </a:prstGeom>
          <a:ln w="57150">
            <a:solidFill>
              <a:srgbClr val="00BD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 сполучна лінія 43">
            <a:extLst>
              <a:ext uri="{FF2B5EF4-FFF2-40B4-BE49-F238E27FC236}">
                <a16:creationId xmlns="" xmlns:a16="http://schemas.microsoft.com/office/drawing/2014/main" id="{A8D195D4-8112-670B-559A-31999D918EFF}"/>
              </a:ext>
            </a:extLst>
          </p:cNvPr>
          <p:cNvCxnSpPr>
            <a:cxnSpLocks/>
          </p:cNvCxnSpPr>
          <p:nvPr/>
        </p:nvCxnSpPr>
        <p:spPr>
          <a:xfrm>
            <a:off x="11528611" y="2939242"/>
            <a:ext cx="0" cy="2283342"/>
          </a:xfrm>
          <a:prstGeom prst="line">
            <a:avLst/>
          </a:prstGeom>
          <a:ln w="57150">
            <a:solidFill>
              <a:srgbClr val="00BD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олілінія: фігура 44">
            <a:extLst>
              <a:ext uri="{FF2B5EF4-FFF2-40B4-BE49-F238E27FC236}">
                <a16:creationId xmlns="" xmlns:a16="http://schemas.microsoft.com/office/drawing/2014/main" id="{99463757-326C-6947-232A-0E58854C6AE7}"/>
              </a:ext>
            </a:extLst>
          </p:cNvPr>
          <p:cNvSpPr/>
          <p:nvPr/>
        </p:nvSpPr>
        <p:spPr>
          <a:xfrm>
            <a:off x="3726601" y="2709776"/>
            <a:ext cx="1841500" cy="1768067"/>
          </a:xfrm>
          <a:custGeom>
            <a:avLst/>
            <a:gdLst>
              <a:gd name="connsiteX0" fmla="*/ 0 w 1461247"/>
              <a:gd name="connsiteY0" fmla="*/ 1434353 h 1434353"/>
              <a:gd name="connsiteX1" fmla="*/ 152400 w 1461247"/>
              <a:gd name="connsiteY1" fmla="*/ 887505 h 1434353"/>
              <a:gd name="connsiteX2" fmla="*/ 376517 w 1461247"/>
              <a:gd name="connsiteY2" fmla="*/ 537882 h 1434353"/>
              <a:gd name="connsiteX3" fmla="*/ 690282 w 1461247"/>
              <a:gd name="connsiteY3" fmla="*/ 600635 h 1434353"/>
              <a:gd name="connsiteX4" fmla="*/ 833717 w 1461247"/>
              <a:gd name="connsiteY4" fmla="*/ 1004047 h 1434353"/>
              <a:gd name="connsiteX5" fmla="*/ 1102659 w 1461247"/>
              <a:gd name="connsiteY5" fmla="*/ 1084729 h 1434353"/>
              <a:gd name="connsiteX6" fmla="*/ 1461247 w 1461247"/>
              <a:gd name="connsiteY6" fmla="*/ 0 h 1434353"/>
              <a:gd name="connsiteX7" fmla="*/ 1461247 w 1461247"/>
              <a:gd name="connsiteY7" fmla="*/ 0 h 143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61247" h="1434353">
                <a:moveTo>
                  <a:pt x="0" y="1434353"/>
                </a:moveTo>
                <a:cubicBezTo>
                  <a:pt x="44823" y="1235635"/>
                  <a:pt x="89647" y="1036917"/>
                  <a:pt x="152400" y="887505"/>
                </a:cubicBezTo>
                <a:cubicBezTo>
                  <a:pt x="215153" y="738093"/>
                  <a:pt x="286870" y="585694"/>
                  <a:pt x="376517" y="537882"/>
                </a:cubicBezTo>
                <a:cubicBezTo>
                  <a:pt x="466164" y="490070"/>
                  <a:pt x="614082" y="522941"/>
                  <a:pt x="690282" y="600635"/>
                </a:cubicBezTo>
                <a:cubicBezTo>
                  <a:pt x="766482" y="678329"/>
                  <a:pt x="764988" y="923365"/>
                  <a:pt x="833717" y="1004047"/>
                </a:cubicBezTo>
                <a:cubicBezTo>
                  <a:pt x="902446" y="1084729"/>
                  <a:pt x="998071" y="1252070"/>
                  <a:pt x="1102659" y="1084729"/>
                </a:cubicBezTo>
                <a:cubicBezTo>
                  <a:pt x="1207247" y="917388"/>
                  <a:pt x="1461247" y="0"/>
                  <a:pt x="1461247" y="0"/>
                </a:cubicBezTo>
                <a:lnTo>
                  <a:pt x="1461247" y="0"/>
                </a:lnTo>
              </a:path>
            </a:pathLst>
          </a:cu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" name="Полілінія: фігура 45">
            <a:extLst>
              <a:ext uri="{FF2B5EF4-FFF2-40B4-BE49-F238E27FC236}">
                <a16:creationId xmlns="" xmlns:a16="http://schemas.microsoft.com/office/drawing/2014/main" id="{87FA38E4-5856-9E72-BA1E-36E31B9D12EC}"/>
              </a:ext>
            </a:extLst>
          </p:cNvPr>
          <p:cNvSpPr/>
          <p:nvPr/>
        </p:nvSpPr>
        <p:spPr>
          <a:xfrm>
            <a:off x="8186052" y="2490724"/>
            <a:ext cx="2818394" cy="2244806"/>
          </a:xfrm>
          <a:custGeom>
            <a:avLst/>
            <a:gdLst>
              <a:gd name="connsiteX0" fmla="*/ 231846 w 2800504"/>
              <a:gd name="connsiteY0" fmla="*/ 960688 h 2244806"/>
              <a:gd name="connsiteX1" fmla="*/ 724905 w 2800504"/>
              <a:gd name="connsiteY1" fmla="*/ 996547 h 2244806"/>
              <a:gd name="connsiteX2" fmla="*/ 1065564 w 2800504"/>
              <a:gd name="connsiteY2" fmla="*/ 736570 h 2244806"/>
              <a:gd name="connsiteX3" fmla="*/ 1029705 w 2800504"/>
              <a:gd name="connsiteY3" fmla="*/ 180758 h 2244806"/>
              <a:gd name="connsiteX4" fmla="*/ 1433117 w 2800504"/>
              <a:gd name="connsiteY4" fmla="*/ 19394 h 2244806"/>
              <a:gd name="connsiteX5" fmla="*/ 2652317 w 2800504"/>
              <a:gd name="connsiteY5" fmla="*/ 566241 h 2244806"/>
              <a:gd name="connsiteX6" fmla="*/ 2446129 w 2800504"/>
              <a:gd name="connsiteY6" fmla="*/ 772429 h 2244806"/>
              <a:gd name="connsiteX7" fmla="*/ 2015823 w 2800504"/>
              <a:gd name="connsiteY7" fmla="*/ 1005511 h 2244806"/>
              <a:gd name="connsiteX8" fmla="*/ 2455093 w 2800504"/>
              <a:gd name="connsiteY8" fmla="*/ 1642005 h 2244806"/>
              <a:gd name="connsiteX9" fmla="*/ 2768858 w 2800504"/>
              <a:gd name="connsiteY9" fmla="*/ 2242641 h 2244806"/>
              <a:gd name="connsiteX10" fmla="*/ 1657234 w 2800504"/>
              <a:gd name="connsiteY10" fmla="*/ 1857158 h 2244806"/>
              <a:gd name="connsiteX11" fmla="*/ 160129 w 2800504"/>
              <a:gd name="connsiteY11" fmla="*/ 1319276 h 2244806"/>
              <a:gd name="connsiteX12" fmla="*/ 52552 w 2800504"/>
              <a:gd name="connsiteY12" fmla="*/ 897935 h 2244806"/>
              <a:gd name="connsiteX13" fmla="*/ 231846 w 2800504"/>
              <a:gd name="connsiteY13" fmla="*/ 960688 h 2244806"/>
              <a:gd name="connsiteX0" fmla="*/ 231846 w 2800504"/>
              <a:gd name="connsiteY0" fmla="*/ 960688 h 2244806"/>
              <a:gd name="connsiteX1" fmla="*/ 724905 w 2800504"/>
              <a:gd name="connsiteY1" fmla="*/ 996547 h 2244806"/>
              <a:gd name="connsiteX2" fmla="*/ 1065564 w 2800504"/>
              <a:gd name="connsiteY2" fmla="*/ 736570 h 2244806"/>
              <a:gd name="connsiteX3" fmla="*/ 1029705 w 2800504"/>
              <a:gd name="connsiteY3" fmla="*/ 180758 h 2244806"/>
              <a:gd name="connsiteX4" fmla="*/ 1433117 w 2800504"/>
              <a:gd name="connsiteY4" fmla="*/ 19394 h 2244806"/>
              <a:gd name="connsiteX5" fmla="*/ 2652317 w 2800504"/>
              <a:gd name="connsiteY5" fmla="*/ 566241 h 2244806"/>
              <a:gd name="connsiteX6" fmla="*/ 2446129 w 2800504"/>
              <a:gd name="connsiteY6" fmla="*/ 772429 h 2244806"/>
              <a:gd name="connsiteX7" fmla="*/ 2015823 w 2800504"/>
              <a:gd name="connsiteY7" fmla="*/ 1005511 h 2244806"/>
              <a:gd name="connsiteX8" fmla="*/ 2455093 w 2800504"/>
              <a:gd name="connsiteY8" fmla="*/ 1642005 h 2244806"/>
              <a:gd name="connsiteX9" fmla="*/ 2768858 w 2800504"/>
              <a:gd name="connsiteY9" fmla="*/ 2242641 h 2244806"/>
              <a:gd name="connsiteX10" fmla="*/ 1657234 w 2800504"/>
              <a:gd name="connsiteY10" fmla="*/ 1857158 h 2244806"/>
              <a:gd name="connsiteX11" fmla="*/ 160129 w 2800504"/>
              <a:gd name="connsiteY11" fmla="*/ 1319276 h 2244806"/>
              <a:gd name="connsiteX12" fmla="*/ 52552 w 2800504"/>
              <a:gd name="connsiteY12" fmla="*/ 897935 h 2244806"/>
              <a:gd name="connsiteX13" fmla="*/ 231846 w 2800504"/>
              <a:gd name="connsiteY13" fmla="*/ 960688 h 2244806"/>
              <a:gd name="connsiteX0" fmla="*/ 231846 w 2800504"/>
              <a:gd name="connsiteY0" fmla="*/ 960688 h 2244806"/>
              <a:gd name="connsiteX1" fmla="*/ 724905 w 2800504"/>
              <a:gd name="connsiteY1" fmla="*/ 996547 h 2244806"/>
              <a:gd name="connsiteX2" fmla="*/ 1065564 w 2800504"/>
              <a:gd name="connsiteY2" fmla="*/ 736570 h 2244806"/>
              <a:gd name="connsiteX3" fmla="*/ 1029705 w 2800504"/>
              <a:gd name="connsiteY3" fmla="*/ 180758 h 2244806"/>
              <a:gd name="connsiteX4" fmla="*/ 1433117 w 2800504"/>
              <a:gd name="connsiteY4" fmla="*/ 19394 h 2244806"/>
              <a:gd name="connsiteX5" fmla="*/ 2652317 w 2800504"/>
              <a:gd name="connsiteY5" fmla="*/ 566241 h 2244806"/>
              <a:gd name="connsiteX6" fmla="*/ 2446129 w 2800504"/>
              <a:gd name="connsiteY6" fmla="*/ 772429 h 2244806"/>
              <a:gd name="connsiteX7" fmla="*/ 2015823 w 2800504"/>
              <a:gd name="connsiteY7" fmla="*/ 1005511 h 2244806"/>
              <a:gd name="connsiteX8" fmla="*/ 2455093 w 2800504"/>
              <a:gd name="connsiteY8" fmla="*/ 1642005 h 2244806"/>
              <a:gd name="connsiteX9" fmla="*/ 2768858 w 2800504"/>
              <a:gd name="connsiteY9" fmla="*/ 2242641 h 2244806"/>
              <a:gd name="connsiteX10" fmla="*/ 1657234 w 2800504"/>
              <a:gd name="connsiteY10" fmla="*/ 1857158 h 2244806"/>
              <a:gd name="connsiteX11" fmla="*/ 160129 w 2800504"/>
              <a:gd name="connsiteY11" fmla="*/ 1319276 h 2244806"/>
              <a:gd name="connsiteX12" fmla="*/ 52552 w 2800504"/>
              <a:gd name="connsiteY12" fmla="*/ 1041370 h 2244806"/>
              <a:gd name="connsiteX13" fmla="*/ 231846 w 2800504"/>
              <a:gd name="connsiteY13" fmla="*/ 960688 h 2244806"/>
              <a:gd name="connsiteX0" fmla="*/ 249736 w 2818394"/>
              <a:gd name="connsiteY0" fmla="*/ 960688 h 2244806"/>
              <a:gd name="connsiteX1" fmla="*/ 742795 w 2818394"/>
              <a:gd name="connsiteY1" fmla="*/ 996547 h 2244806"/>
              <a:gd name="connsiteX2" fmla="*/ 1083454 w 2818394"/>
              <a:gd name="connsiteY2" fmla="*/ 736570 h 2244806"/>
              <a:gd name="connsiteX3" fmla="*/ 1047595 w 2818394"/>
              <a:gd name="connsiteY3" fmla="*/ 180758 h 2244806"/>
              <a:gd name="connsiteX4" fmla="*/ 1451007 w 2818394"/>
              <a:gd name="connsiteY4" fmla="*/ 19394 h 2244806"/>
              <a:gd name="connsiteX5" fmla="*/ 2670207 w 2818394"/>
              <a:gd name="connsiteY5" fmla="*/ 566241 h 2244806"/>
              <a:gd name="connsiteX6" fmla="*/ 2464019 w 2818394"/>
              <a:gd name="connsiteY6" fmla="*/ 772429 h 2244806"/>
              <a:gd name="connsiteX7" fmla="*/ 2033713 w 2818394"/>
              <a:gd name="connsiteY7" fmla="*/ 1005511 h 2244806"/>
              <a:gd name="connsiteX8" fmla="*/ 2472983 w 2818394"/>
              <a:gd name="connsiteY8" fmla="*/ 1642005 h 2244806"/>
              <a:gd name="connsiteX9" fmla="*/ 2786748 w 2818394"/>
              <a:gd name="connsiteY9" fmla="*/ 2242641 h 2244806"/>
              <a:gd name="connsiteX10" fmla="*/ 1675124 w 2818394"/>
              <a:gd name="connsiteY10" fmla="*/ 1857158 h 2244806"/>
              <a:gd name="connsiteX11" fmla="*/ 178019 w 2818394"/>
              <a:gd name="connsiteY11" fmla="*/ 1319276 h 2244806"/>
              <a:gd name="connsiteX12" fmla="*/ 34583 w 2818394"/>
              <a:gd name="connsiteY12" fmla="*/ 1014476 h 2244806"/>
              <a:gd name="connsiteX13" fmla="*/ 249736 w 2818394"/>
              <a:gd name="connsiteY13" fmla="*/ 960688 h 2244806"/>
              <a:gd name="connsiteX0" fmla="*/ 249736 w 2818394"/>
              <a:gd name="connsiteY0" fmla="*/ 960688 h 2244806"/>
              <a:gd name="connsiteX1" fmla="*/ 742795 w 2818394"/>
              <a:gd name="connsiteY1" fmla="*/ 996547 h 2244806"/>
              <a:gd name="connsiteX2" fmla="*/ 1083454 w 2818394"/>
              <a:gd name="connsiteY2" fmla="*/ 736570 h 2244806"/>
              <a:gd name="connsiteX3" fmla="*/ 1047595 w 2818394"/>
              <a:gd name="connsiteY3" fmla="*/ 180758 h 2244806"/>
              <a:gd name="connsiteX4" fmla="*/ 1451007 w 2818394"/>
              <a:gd name="connsiteY4" fmla="*/ 19394 h 2244806"/>
              <a:gd name="connsiteX5" fmla="*/ 2670207 w 2818394"/>
              <a:gd name="connsiteY5" fmla="*/ 566241 h 2244806"/>
              <a:gd name="connsiteX6" fmla="*/ 2383337 w 2818394"/>
              <a:gd name="connsiteY6" fmla="*/ 718641 h 2244806"/>
              <a:gd name="connsiteX7" fmla="*/ 2033713 w 2818394"/>
              <a:gd name="connsiteY7" fmla="*/ 1005511 h 2244806"/>
              <a:gd name="connsiteX8" fmla="*/ 2472983 w 2818394"/>
              <a:gd name="connsiteY8" fmla="*/ 1642005 h 2244806"/>
              <a:gd name="connsiteX9" fmla="*/ 2786748 w 2818394"/>
              <a:gd name="connsiteY9" fmla="*/ 2242641 h 2244806"/>
              <a:gd name="connsiteX10" fmla="*/ 1675124 w 2818394"/>
              <a:gd name="connsiteY10" fmla="*/ 1857158 h 2244806"/>
              <a:gd name="connsiteX11" fmla="*/ 178019 w 2818394"/>
              <a:gd name="connsiteY11" fmla="*/ 1319276 h 2244806"/>
              <a:gd name="connsiteX12" fmla="*/ 34583 w 2818394"/>
              <a:gd name="connsiteY12" fmla="*/ 1014476 h 2244806"/>
              <a:gd name="connsiteX13" fmla="*/ 249736 w 2818394"/>
              <a:gd name="connsiteY13" fmla="*/ 960688 h 224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18394" h="2244806">
                <a:moveTo>
                  <a:pt x="249736" y="960688"/>
                </a:moveTo>
                <a:cubicBezTo>
                  <a:pt x="367771" y="957700"/>
                  <a:pt x="603842" y="1033900"/>
                  <a:pt x="742795" y="996547"/>
                </a:cubicBezTo>
                <a:cubicBezTo>
                  <a:pt x="881748" y="959194"/>
                  <a:pt x="1032654" y="872535"/>
                  <a:pt x="1083454" y="736570"/>
                </a:cubicBezTo>
                <a:cubicBezTo>
                  <a:pt x="1134254" y="600605"/>
                  <a:pt x="986336" y="300287"/>
                  <a:pt x="1047595" y="180758"/>
                </a:cubicBezTo>
                <a:cubicBezTo>
                  <a:pt x="1108854" y="61229"/>
                  <a:pt x="1180572" y="-44853"/>
                  <a:pt x="1451007" y="19394"/>
                </a:cubicBezTo>
                <a:cubicBezTo>
                  <a:pt x="1721442" y="83641"/>
                  <a:pt x="2514819" y="449700"/>
                  <a:pt x="2670207" y="566241"/>
                </a:cubicBezTo>
                <a:cubicBezTo>
                  <a:pt x="2825595" y="682782"/>
                  <a:pt x="2489419" y="645429"/>
                  <a:pt x="2383337" y="718641"/>
                </a:cubicBezTo>
                <a:cubicBezTo>
                  <a:pt x="2277255" y="791853"/>
                  <a:pt x="2018772" y="851617"/>
                  <a:pt x="2033713" y="1005511"/>
                </a:cubicBezTo>
                <a:cubicBezTo>
                  <a:pt x="2048654" y="1159405"/>
                  <a:pt x="2347477" y="1435817"/>
                  <a:pt x="2472983" y="1642005"/>
                </a:cubicBezTo>
                <a:cubicBezTo>
                  <a:pt x="2598489" y="1848193"/>
                  <a:pt x="2919724" y="2206782"/>
                  <a:pt x="2786748" y="2242641"/>
                </a:cubicBezTo>
                <a:cubicBezTo>
                  <a:pt x="2653772" y="2278500"/>
                  <a:pt x="1675124" y="1857158"/>
                  <a:pt x="1675124" y="1857158"/>
                </a:cubicBezTo>
                <a:cubicBezTo>
                  <a:pt x="1240336" y="1703264"/>
                  <a:pt x="445466" y="1479147"/>
                  <a:pt x="178019" y="1319276"/>
                </a:cubicBezTo>
                <a:cubicBezTo>
                  <a:pt x="-89428" y="1159406"/>
                  <a:pt x="19642" y="1068264"/>
                  <a:pt x="34583" y="1014476"/>
                </a:cubicBezTo>
                <a:cubicBezTo>
                  <a:pt x="49524" y="960688"/>
                  <a:pt x="131701" y="963676"/>
                  <a:pt x="249736" y="960688"/>
                </a:cubicBezTo>
                <a:close/>
              </a:path>
            </a:pathLst>
          </a:cu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1831215" y="424339"/>
            <a:ext cx="8732066" cy="75131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</a:t>
            </a:r>
            <a:r>
              <a:rPr lang="uk-UA" sz="4000" b="1" dirty="0" smtClean="0">
                <a:solidFill>
                  <a:schemeClr val="bg1"/>
                </a:solidFill>
              </a:rPr>
              <a:t>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945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Зошит,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32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70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0" descr="Картинки по запросу &quot;клипарт лилия водяная&quot;">
            <a:extLst>
              <a:ext uri="{FF2B5EF4-FFF2-40B4-BE49-F238E27FC236}">
                <a16:creationId xmlns="" xmlns:a16="http://schemas.microsoft.com/office/drawing/2014/main" id="{B239534D-68CC-E7E8-3BA1-5340EDC2A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884" y="3866774"/>
            <a:ext cx="3097992" cy="130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36" name="TextBox 35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2" name="Прямокутник: округлені кути 5">
            <a:extLst>
              <a:ext uri="{FF2B5EF4-FFF2-40B4-BE49-F238E27FC236}">
                <a16:creationId xmlns="" xmlns:a16="http://schemas.microsoft.com/office/drawing/2014/main" id="{4ABEA088-E990-6808-9D37-E3956148DE28}"/>
              </a:ext>
            </a:extLst>
          </p:cNvPr>
          <p:cNvSpPr/>
          <p:nvPr/>
        </p:nvSpPr>
        <p:spPr>
          <a:xfrm>
            <a:off x="439087" y="1456402"/>
            <a:ext cx="5504156" cy="3799643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3" name="Прямокутник: округлені кути 10">
            <a:extLst>
              <a:ext uri="{FF2B5EF4-FFF2-40B4-BE49-F238E27FC236}">
                <a16:creationId xmlns="" xmlns:a16="http://schemas.microsoft.com/office/drawing/2014/main" id="{A3B70E15-407F-91F7-A619-EFD5D5F07288}"/>
              </a:ext>
            </a:extLst>
          </p:cNvPr>
          <p:cNvSpPr/>
          <p:nvPr/>
        </p:nvSpPr>
        <p:spPr>
          <a:xfrm>
            <a:off x="6165184" y="1456402"/>
            <a:ext cx="5504156" cy="3799643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6" name="Прямокутник: округлені кути 12">
            <a:extLst>
              <a:ext uri="{FF2B5EF4-FFF2-40B4-BE49-F238E27FC236}">
                <a16:creationId xmlns="" xmlns:a16="http://schemas.microsoft.com/office/drawing/2014/main" id="{677AC81E-DBC0-DEC7-5C49-98F68CED551B}"/>
              </a:ext>
            </a:extLst>
          </p:cNvPr>
          <p:cNvSpPr/>
          <p:nvPr/>
        </p:nvSpPr>
        <p:spPr>
          <a:xfrm>
            <a:off x="788557" y="5401598"/>
            <a:ext cx="4937021" cy="1118385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7" name="Прямокутник: округлені кути 6">
            <a:extLst>
              <a:ext uri="{FF2B5EF4-FFF2-40B4-BE49-F238E27FC236}">
                <a16:creationId xmlns="" xmlns:a16="http://schemas.microsoft.com/office/drawing/2014/main" id="{F1F1191E-B81C-6D54-186D-D4AED094CE75}"/>
              </a:ext>
            </a:extLst>
          </p:cNvPr>
          <p:cNvSpPr/>
          <p:nvPr/>
        </p:nvSpPr>
        <p:spPr>
          <a:xfrm>
            <a:off x="1304498" y="5610122"/>
            <a:ext cx="772357" cy="657513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8" name="Прямокутник: округлені кути 13">
            <a:extLst>
              <a:ext uri="{FF2B5EF4-FFF2-40B4-BE49-F238E27FC236}">
                <a16:creationId xmlns="" xmlns:a16="http://schemas.microsoft.com/office/drawing/2014/main" id="{661FA90F-0B97-3FC3-B542-927B820BD573}"/>
              </a:ext>
            </a:extLst>
          </p:cNvPr>
          <p:cNvSpPr/>
          <p:nvPr/>
        </p:nvSpPr>
        <p:spPr>
          <a:xfrm>
            <a:off x="2924316" y="5610122"/>
            <a:ext cx="772357" cy="657513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" name="Прямокутник: округлені кути 14">
            <a:extLst>
              <a:ext uri="{FF2B5EF4-FFF2-40B4-BE49-F238E27FC236}">
                <a16:creationId xmlns="" xmlns:a16="http://schemas.microsoft.com/office/drawing/2014/main" id="{165EDE62-19E5-F63A-79C0-A50449818D41}"/>
              </a:ext>
            </a:extLst>
          </p:cNvPr>
          <p:cNvSpPr/>
          <p:nvPr/>
        </p:nvSpPr>
        <p:spPr>
          <a:xfrm>
            <a:off x="4480761" y="5610122"/>
            <a:ext cx="772357" cy="657513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0" name="Прямокутник: округлені кути 15">
            <a:extLst>
              <a:ext uri="{FF2B5EF4-FFF2-40B4-BE49-F238E27FC236}">
                <a16:creationId xmlns="" xmlns:a16="http://schemas.microsoft.com/office/drawing/2014/main" id="{336DA5B1-74B1-7D19-A3FC-DC58C16C7648}"/>
              </a:ext>
            </a:extLst>
          </p:cNvPr>
          <p:cNvSpPr/>
          <p:nvPr/>
        </p:nvSpPr>
        <p:spPr>
          <a:xfrm>
            <a:off x="6573039" y="5401598"/>
            <a:ext cx="4937021" cy="1118385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1" name="Прямокутник: округлені кути 16">
            <a:extLst>
              <a:ext uri="{FF2B5EF4-FFF2-40B4-BE49-F238E27FC236}">
                <a16:creationId xmlns="" xmlns:a16="http://schemas.microsoft.com/office/drawing/2014/main" id="{D92B215C-2BF7-2D9C-5E16-0C6AA18A5BC9}"/>
              </a:ext>
            </a:extLst>
          </p:cNvPr>
          <p:cNvSpPr/>
          <p:nvPr/>
        </p:nvSpPr>
        <p:spPr>
          <a:xfrm>
            <a:off x="7088980" y="5610122"/>
            <a:ext cx="772357" cy="657513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2" name="Прямокутник: округлені кути 18">
            <a:extLst>
              <a:ext uri="{FF2B5EF4-FFF2-40B4-BE49-F238E27FC236}">
                <a16:creationId xmlns="" xmlns:a16="http://schemas.microsoft.com/office/drawing/2014/main" id="{CE183B9F-0E75-7D60-398E-B7EBF1351094}"/>
              </a:ext>
            </a:extLst>
          </p:cNvPr>
          <p:cNvSpPr/>
          <p:nvPr/>
        </p:nvSpPr>
        <p:spPr>
          <a:xfrm>
            <a:off x="8708798" y="5610122"/>
            <a:ext cx="772357" cy="657513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3" name="Прямокутник: округлені кути 21">
            <a:extLst>
              <a:ext uri="{FF2B5EF4-FFF2-40B4-BE49-F238E27FC236}">
                <a16:creationId xmlns="" xmlns:a16="http://schemas.microsoft.com/office/drawing/2014/main" id="{350C89EB-7138-0580-AAFB-2A87E19E2466}"/>
              </a:ext>
            </a:extLst>
          </p:cNvPr>
          <p:cNvSpPr/>
          <p:nvPr/>
        </p:nvSpPr>
        <p:spPr>
          <a:xfrm>
            <a:off x="10265243" y="5610122"/>
            <a:ext cx="772357" cy="657513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E596594F-D9F2-256D-D752-64A13ACDD118}"/>
              </a:ext>
            </a:extLst>
          </p:cNvPr>
          <p:cNvSpPr txBox="1"/>
          <p:nvPr/>
        </p:nvSpPr>
        <p:spPr>
          <a:xfrm>
            <a:off x="1457860" y="5545291"/>
            <a:ext cx="550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</a:rPr>
              <a:t>4</a:t>
            </a:r>
            <a:endParaRPr lang="x-none" sz="4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609E3637-7854-5788-ED69-8767A4CBE3CD}"/>
              </a:ext>
            </a:extLst>
          </p:cNvPr>
          <p:cNvSpPr txBox="1"/>
          <p:nvPr/>
        </p:nvSpPr>
        <p:spPr>
          <a:xfrm>
            <a:off x="2239862" y="5523379"/>
            <a:ext cx="550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tx2">
                    <a:lumMod val="50000"/>
                  </a:schemeClr>
                </a:solidFill>
              </a:rPr>
              <a:t>+</a:t>
            </a:r>
            <a:endParaRPr lang="x-none" sz="4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E5E32F3D-380F-91A3-2718-948C8BBB9942}"/>
              </a:ext>
            </a:extLst>
          </p:cNvPr>
          <p:cNvSpPr txBox="1"/>
          <p:nvPr/>
        </p:nvSpPr>
        <p:spPr>
          <a:xfrm>
            <a:off x="3080388" y="5545291"/>
            <a:ext cx="550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</a:rPr>
              <a:t>2</a:t>
            </a:r>
            <a:endParaRPr lang="x-none" sz="4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AF94A91D-18A0-008A-76EE-11E5EAFAD454}"/>
              </a:ext>
            </a:extLst>
          </p:cNvPr>
          <p:cNvSpPr txBox="1"/>
          <p:nvPr/>
        </p:nvSpPr>
        <p:spPr>
          <a:xfrm>
            <a:off x="3813509" y="5545291"/>
            <a:ext cx="550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tx2">
                    <a:lumMod val="50000"/>
                  </a:schemeClr>
                </a:solidFill>
              </a:rPr>
              <a:t>=</a:t>
            </a:r>
            <a:endParaRPr lang="x-none" sz="4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CEB4DCBD-C8BD-1B81-0883-A9601285B500}"/>
              </a:ext>
            </a:extLst>
          </p:cNvPr>
          <p:cNvSpPr txBox="1"/>
          <p:nvPr/>
        </p:nvSpPr>
        <p:spPr>
          <a:xfrm>
            <a:off x="4605730" y="5523379"/>
            <a:ext cx="550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</a:rPr>
              <a:t>6</a:t>
            </a:r>
            <a:endParaRPr lang="x-none" sz="4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D215541-DC00-7AD8-D4F4-9B01A3123A31}"/>
              </a:ext>
            </a:extLst>
          </p:cNvPr>
          <p:cNvSpPr txBox="1"/>
          <p:nvPr/>
        </p:nvSpPr>
        <p:spPr>
          <a:xfrm>
            <a:off x="7203291" y="5545291"/>
            <a:ext cx="550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tx2">
                    <a:lumMod val="50000"/>
                  </a:schemeClr>
                </a:solidFill>
              </a:rPr>
              <a:t>1</a:t>
            </a:r>
            <a:endParaRPr lang="x-none" sz="4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DC69F4B1-0605-8180-355E-26C6084C3A81}"/>
              </a:ext>
            </a:extLst>
          </p:cNvPr>
          <p:cNvSpPr txBox="1"/>
          <p:nvPr/>
        </p:nvSpPr>
        <p:spPr>
          <a:xfrm>
            <a:off x="7975677" y="5523379"/>
            <a:ext cx="550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tx2">
                    <a:lumMod val="50000"/>
                  </a:schemeClr>
                </a:solidFill>
              </a:rPr>
              <a:t>+</a:t>
            </a:r>
            <a:endParaRPr lang="x-none" sz="4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48B12C38-77FE-C22C-FA2F-310D963ABC76}"/>
              </a:ext>
            </a:extLst>
          </p:cNvPr>
          <p:cNvSpPr txBox="1"/>
          <p:nvPr/>
        </p:nvSpPr>
        <p:spPr>
          <a:xfrm>
            <a:off x="8825819" y="5545291"/>
            <a:ext cx="550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</a:rPr>
              <a:t>6</a:t>
            </a:r>
            <a:endParaRPr lang="x-none" sz="4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30EBCEF6-4717-8612-034B-0606A28F580D}"/>
              </a:ext>
            </a:extLst>
          </p:cNvPr>
          <p:cNvSpPr txBox="1"/>
          <p:nvPr/>
        </p:nvSpPr>
        <p:spPr>
          <a:xfrm>
            <a:off x="9558940" y="5545291"/>
            <a:ext cx="550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tx2">
                    <a:lumMod val="50000"/>
                  </a:schemeClr>
                </a:solidFill>
              </a:rPr>
              <a:t>=</a:t>
            </a:r>
            <a:endParaRPr lang="x-none" sz="4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06A530C1-2FDE-04CD-6EAB-3F81501629CC}"/>
              </a:ext>
            </a:extLst>
          </p:cNvPr>
          <p:cNvSpPr txBox="1"/>
          <p:nvPr/>
        </p:nvSpPr>
        <p:spPr>
          <a:xfrm>
            <a:off x="10399466" y="5545291"/>
            <a:ext cx="550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</a:rPr>
              <a:t>7</a:t>
            </a:r>
            <a:endParaRPr lang="x-none" sz="4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4" name="Picture 2" descr="Цветок клипарт-картинка. Бесплатная загрузка. | Creazilla">
            <a:extLst>
              <a:ext uri="{FF2B5EF4-FFF2-40B4-BE49-F238E27FC236}">
                <a16:creationId xmlns="" xmlns:a16="http://schemas.microsoft.com/office/drawing/2014/main" id="{42061BAC-D215-A2D1-9E54-B46A9B314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65" y="3356223"/>
            <a:ext cx="1564539" cy="169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Цветок клипарт-картинка. Бесплатная загрузка. | Creazilla">
            <a:extLst>
              <a:ext uri="{FF2B5EF4-FFF2-40B4-BE49-F238E27FC236}">
                <a16:creationId xmlns="" xmlns:a16="http://schemas.microsoft.com/office/drawing/2014/main" id="{91E761CB-3528-84A5-89C7-453A11036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955" y="3356223"/>
            <a:ext cx="1564539" cy="169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Цветок клипарт-картинка. Бесплатная загрузка. | Creazilla">
            <a:extLst>
              <a:ext uri="{FF2B5EF4-FFF2-40B4-BE49-F238E27FC236}">
                <a16:creationId xmlns="" xmlns:a16="http://schemas.microsoft.com/office/drawing/2014/main" id="{A1742973-B837-CE05-2DFF-4510C6A84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345" y="3356223"/>
            <a:ext cx="1564539" cy="169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Бабочка клипарт-картинка. Бесплатная загрузка. | Creazilla">
            <a:extLst>
              <a:ext uri="{FF2B5EF4-FFF2-40B4-BE49-F238E27FC236}">
                <a16:creationId xmlns="" xmlns:a16="http://schemas.microsoft.com/office/drawing/2014/main" id="{16F4B803-2437-E569-B2E3-281546E7D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90" y="2463459"/>
            <a:ext cx="1326286" cy="131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Бабочка клипарт-картинка. Бесплатная загрузка. | Creazilla">
            <a:extLst>
              <a:ext uri="{FF2B5EF4-FFF2-40B4-BE49-F238E27FC236}">
                <a16:creationId xmlns="" xmlns:a16="http://schemas.microsoft.com/office/drawing/2014/main" id="{AF020E3A-01CE-FE68-E61C-6BD5CA1A2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032" y="2763927"/>
            <a:ext cx="1326286" cy="131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" descr="Бабочка клипарт-картинка. Бесплатная загрузка. | Creazilla">
            <a:extLst>
              <a:ext uri="{FF2B5EF4-FFF2-40B4-BE49-F238E27FC236}">
                <a16:creationId xmlns="" xmlns:a16="http://schemas.microsoft.com/office/drawing/2014/main" id="{A1833D65-27C8-3763-2850-4755A158A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82246" flipH="1">
            <a:off x="4747330" y="1706795"/>
            <a:ext cx="1570077" cy="151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Картинки по запросу &quot;клипарт лягушки&quot;">
            <a:extLst>
              <a:ext uri="{FF2B5EF4-FFF2-40B4-BE49-F238E27FC236}">
                <a16:creationId xmlns="" xmlns:a16="http://schemas.microsoft.com/office/drawing/2014/main" id="{E23D5FE6-7DC4-FF23-E6F3-F5E676A61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698" y="3111504"/>
            <a:ext cx="2365590" cy="212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Картинки по запросу &quot;клипарт лягушки&quot;">
            <a:extLst>
              <a:ext uri="{FF2B5EF4-FFF2-40B4-BE49-F238E27FC236}">
                <a16:creationId xmlns="" xmlns:a16="http://schemas.microsoft.com/office/drawing/2014/main" id="{0444FC40-8E8F-66DE-441A-FE43161D35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44" b="35662"/>
          <a:stretch/>
        </p:blipFill>
        <p:spPr bwMode="auto">
          <a:xfrm rot="3661602" flipH="1">
            <a:off x="6718748" y="3094897"/>
            <a:ext cx="803266" cy="137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 descr="Картинки по запросу &quot;клипарт лягушки&quot;">
            <a:extLst>
              <a:ext uri="{FF2B5EF4-FFF2-40B4-BE49-F238E27FC236}">
                <a16:creationId xmlns="" xmlns:a16="http://schemas.microsoft.com/office/drawing/2014/main" id="{C7F39484-1B4A-4885-53FC-A5FAFACAF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08758" y="1666821"/>
            <a:ext cx="1194362" cy="109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" descr="Картинки по запросу &quot;клипарт лягушки&quot;">
            <a:extLst>
              <a:ext uri="{FF2B5EF4-FFF2-40B4-BE49-F238E27FC236}">
                <a16:creationId xmlns="" xmlns:a16="http://schemas.microsoft.com/office/drawing/2014/main" id="{5A9A977B-E4EF-5A54-58E7-53D48C98D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79053" y="2134032"/>
            <a:ext cx="1194362" cy="109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Картинки по запросу &quot;клипарт лягушки&quot;">
            <a:extLst>
              <a:ext uri="{FF2B5EF4-FFF2-40B4-BE49-F238E27FC236}">
                <a16:creationId xmlns="" xmlns:a16="http://schemas.microsoft.com/office/drawing/2014/main" id="{B0D45E81-48AF-040A-067D-0EDDD298C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64080" y="2682585"/>
            <a:ext cx="1194362" cy="109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4" descr="Картинки по запросу &quot;клипарт лягушки&quot;">
            <a:extLst>
              <a:ext uri="{FF2B5EF4-FFF2-40B4-BE49-F238E27FC236}">
                <a16:creationId xmlns="" xmlns:a16="http://schemas.microsoft.com/office/drawing/2014/main" id="{4CF28936-159E-A134-88D3-1F4886FF7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96452" y="1284301"/>
            <a:ext cx="1194362" cy="109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4" descr="Картинки по запросу &quot;клипарт лягушки&quot;">
            <a:extLst>
              <a:ext uri="{FF2B5EF4-FFF2-40B4-BE49-F238E27FC236}">
                <a16:creationId xmlns="" xmlns:a16="http://schemas.microsoft.com/office/drawing/2014/main" id="{832D4EF9-2E4D-BE84-EDCF-1A1B0CEAC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62795" y="2769668"/>
            <a:ext cx="1194362" cy="109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Прямоугольник 11">
            <a:extLst>
              <a:ext uri="{FF2B5EF4-FFF2-40B4-BE49-F238E27FC236}">
                <a16:creationId xmlns="" xmlns:a16="http://schemas.microsoft.com/office/drawing/2014/main" id="{47220886-21CE-F342-78D1-451FA8EDBE4B}"/>
              </a:ext>
            </a:extLst>
          </p:cNvPr>
          <p:cNvSpPr/>
          <p:nvPr/>
        </p:nvSpPr>
        <p:spPr>
          <a:xfrm>
            <a:off x="1799151" y="422363"/>
            <a:ext cx="8732066" cy="75271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Закріплення вивченого матеріалу </a:t>
            </a:r>
          </a:p>
        </p:txBody>
      </p:sp>
      <p:pic>
        <p:nvPicPr>
          <p:cNvPr id="40" name="Picture 4" descr="Картинки по запросу &quot;клипарт лягушки&quot;">
            <a:extLst>
              <a:ext uri="{FF2B5EF4-FFF2-40B4-BE49-F238E27FC236}">
                <a16:creationId xmlns="" xmlns:a16="http://schemas.microsoft.com/office/drawing/2014/main" id="{5A9A977B-E4EF-5A54-58E7-53D48C98D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84458" y="1314709"/>
            <a:ext cx="1194362" cy="109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Бабочка клипарт-картинка. Бесплатная загрузка. | Creazilla">
            <a:extLst>
              <a:ext uri="{FF2B5EF4-FFF2-40B4-BE49-F238E27FC236}">
                <a16:creationId xmlns="" xmlns:a16="http://schemas.microsoft.com/office/drawing/2014/main" id="{AF020E3A-01CE-FE68-E61C-6BD5CA1A2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294" y="2317965"/>
            <a:ext cx="1326286" cy="131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Бабочка клипарт-картинка. Бесплатная загрузка. | Creazilla">
            <a:extLst>
              <a:ext uri="{FF2B5EF4-FFF2-40B4-BE49-F238E27FC236}">
                <a16:creationId xmlns="" xmlns:a16="http://schemas.microsoft.com/office/drawing/2014/main" id="{AF020E3A-01CE-FE68-E61C-6BD5CA1A2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132" y="2698107"/>
            <a:ext cx="1326286" cy="131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Бабочка клипарт-картинка. Бесплатная загрузка. | Creazilla">
            <a:extLst>
              <a:ext uri="{FF2B5EF4-FFF2-40B4-BE49-F238E27FC236}">
                <a16:creationId xmlns="" xmlns:a16="http://schemas.microsoft.com/office/drawing/2014/main" id="{A1833D65-27C8-3763-2850-4755A158A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82246" flipH="1">
            <a:off x="3664106" y="1458710"/>
            <a:ext cx="1570077" cy="151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75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8" grpId="0"/>
      <p:bldP spid="59" grpId="0"/>
      <p:bldP spid="61" grpId="0"/>
      <p:bldP spid="6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750053" y="440704"/>
            <a:ext cx="8732066" cy="72113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50053" y="1259175"/>
            <a:ext cx="8311132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err="1" smtClean="0">
                <a:solidFill>
                  <a:srgbClr val="7030A0"/>
                </a:solidFill>
              </a:rPr>
              <a:t>Обери</a:t>
            </a:r>
            <a:r>
              <a:rPr lang="uk-UA" sz="2400" b="1" dirty="0" smtClean="0">
                <a:solidFill>
                  <a:srgbClr val="7030A0"/>
                </a:solidFill>
              </a:rPr>
              <a:t> геометричну фігуру, настрій якої тобі сподобався. 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Назви її колір і форму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9" name="Picture 2" descr="D:\Картинки до тестів\Емоції Геметричні\Прямокутн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96" y="2306802"/>
            <a:ext cx="3127289" cy="2275453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Картинки до тестів\Емоції Геметричні\Ромб з ніжкам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799" y="3787260"/>
            <a:ext cx="2960287" cy="2286967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Картинки до тестів\Емоції Геметричні\Круг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619" y="2215185"/>
            <a:ext cx="3293062" cy="2367070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Картинки до тестів\Емоції Геметричні\Трикутник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105" y="3796403"/>
            <a:ext cx="2682299" cy="2277825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63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TextBox 19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4" name="Прямокутник: округлені кути 5">
            <a:extLst>
              <a:ext uri="{FF2B5EF4-FFF2-40B4-BE49-F238E27FC236}">
                <a16:creationId xmlns="" xmlns:a16="http://schemas.microsoft.com/office/drawing/2014/main" id="{4ABEA088-E990-6808-9D37-E3956148DE28}"/>
              </a:ext>
            </a:extLst>
          </p:cNvPr>
          <p:cNvSpPr/>
          <p:nvPr/>
        </p:nvSpPr>
        <p:spPr>
          <a:xfrm>
            <a:off x="439087" y="1456402"/>
            <a:ext cx="5504156" cy="3799643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Прямокутник: округлені кути 10">
            <a:extLst>
              <a:ext uri="{FF2B5EF4-FFF2-40B4-BE49-F238E27FC236}">
                <a16:creationId xmlns="" xmlns:a16="http://schemas.microsoft.com/office/drawing/2014/main" id="{A3B70E15-407F-91F7-A619-EFD5D5F07288}"/>
              </a:ext>
            </a:extLst>
          </p:cNvPr>
          <p:cNvSpPr/>
          <p:nvPr/>
        </p:nvSpPr>
        <p:spPr>
          <a:xfrm>
            <a:off x="6165184" y="1456402"/>
            <a:ext cx="5504156" cy="3799643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6" name="Прямокутник: округлені кути 12">
            <a:extLst>
              <a:ext uri="{FF2B5EF4-FFF2-40B4-BE49-F238E27FC236}">
                <a16:creationId xmlns="" xmlns:a16="http://schemas.microsoft.com/office/drawing/2014/main" id="{677AC81E-DBC0-DEC7-5C49-98F68CED551B}"/>
              </a:ext>
            </a:extLst>
          </p:cNvPr>
          <p:cNvSpPr/>
          <p:nvPr/>
        </p:nvSpPr>
        <p:spPr>
          <a:xfrm>
            <a:off x="788557" y="5401598"/>
            <a:ext cx="4937021" cy="1118385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7" name="Прямокутник: округлені кути 6">
            <a:extLst>
              <a:ext uri="{FF2B5EF4-FFF2-40B4-BE49-F238E27FC236}">
                <a16:creationId xmlns="" xmlns:a16="http://schemas.microsoft.com/office/drawing/2014/main" id="{F1F1191E-B81C-6D54-186D-D4AED094CE75}"/>
              </a:ext>
            </a:extLst>
          </p:cNvPr>
          <p:cNvSpPr/>
          <p:nvPr/>
        </p:nvSpPr>
        <p:spPr>
          <a:xfrm>
            <a:off x="1304498" y="5610122"/>
            <a:ext cx="772357" cy="657513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" name="Прямокутник: округлені кути 13">
            <a:extLst>
              <a:ext uri="{FF2B5EF4-FFF2-40B4-BE49-F238E27FC236}">
                <a16:creationId xmlns="" xmlns:a16="http://schemas.microsoft.com/office/drawing/2014/main" id="{661FA90F-0B97-3FC3-B542-927B820BD573}"/>
              </a:ext>
            </a:extLst>
          </p:cNvPr>
          <p:cNvSpPr/>
          <p:nvPr/>
        </p:nvSpPr>
        <p:spPr>
          <a:xfrm>
            <a:off x="2924316" y="5610122"/>
            <a:ext cx="772357" cy="657513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Прямокутник: округлені кути 14">
            <a:extLst>
              <a:ext uri="{FF2B5EF4-FFF2-40B4-BE49-F238E27FC236}">
                <a16:creationId xmlns="" xmlns:a16="http://schemas.microsoft.com/office/drawing/2014/main" id="{165EDE62-19E5-F63A-79C0-A50449818D41}"/>
              </a:ext>
            </a:extLst>
          </p:cNvPr>
          <p:cNvSpPr/>
          <p:nvPr/>
        </p:nvSpPr>
        <p:spPr>
          <a:xfrm>
            <a:off x="4480761" y="5610122"/>
            <a:ext cx="772357" cy="657513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Прямокутник: округлені кути 15">
            <a:extLst>
              <a:ext uri="{FF2B5EF4-FFF2-40B4-BE49-F238E27FC236}">
                <a16:creationId xmlns="" xmlns:a16="http://schemas.microsoft.com/office/drawing/2014/main" id="{336DA5B1-74B1-7D19-A3FC-DC58C16C7648}"/>
              </a:ext>
            </a:extLst>
          </p:cNvPr>
          <p:cNvSpPr/>
          <p:nvPr/>
        </p:nvSpPr>
        <p:spPr>
          <a:xfrm>
            <a:off x="6573039" y="5401598"/>
            <a:ext cx="4937021" cy="1118385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" name="Прямокутник: округлені кути 16">
            <a:extLst>
              <a:ext uri="{FF2B5EF4-FFF2-40B4-BE49-F238E27FC236}">
                <a16:creationId xmlns="" xmlns:a16="http://schemas.microsoft.com/office/drawing/2014/main" id="{D92B215C-2BF7-2D9C-5E16-0C6AA18A5BC9}"/>
              </a:ext>
            </a:extLst>
          </p:cNvPr>
          <p:cNvSpPr/>
          <p:nvPr/>
        </p:nvSpPr>
        <p:spPr>
          <a:xfrm>
            <a:off x="7088980" y="5610122"/>
            <a:ext cx="772357" cy="657513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2" name="Прямокутник: округлені кути 18">
            <a:extLst>
              <a:ext uri="{FF2B5EF4-FFF2-40B4-BE49-F238E27FC236}">
                <a16:creationId xmlns="" xmlns:a16="http://schemas.microsoft.com/office/drawing/2014/main" id="{CE183B9F-0E75-7D60-398E-B7EBF1351094}"/>
              </a:ext>
            </a:extLst>
          </p:cNvPr>
          <p:cNvSpPr/>
          <p:nvPr/>
        </p:nvSpPr>
        <p:spPr>
          <a:xfrm>
            <a:off x="8708798" y="5610122"/>
            <a:ext cx="772357" cy="657513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3" name="Прямокутник: округлені кути 21">
            <a:extLst>
              <a:ext uri="{FF2B5EF4-FFF2-40B4-BE49-F238E27FC236}">
                <a16:creationId xmlns="" xmlns:a16="http://schemas.microsoft.com/office/drawing/2014/main" id="{350C89EB-7138-0580-AAFB-2A87E19E2466}"/>
              </a:ext>
            </a:extLst>
          </p:cNvPr>
          <p:cNvSpPr/>
          <p:nvPr/>
        </p:nvSpPr>
        <p:spPr>
          <a:xfrm>
            <a:off x="10265243" y="5610122"/>
            <a:ext cx="772357" cy="657513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E596594F-D9F2-256D-D752-64A13ACDD118}"/>
              </a:ext>
            </a:extLst>
          </p:cNvPr>
          <p:cNvSpPr txBox="1"/>
          <p:nvPr/>
        </p:nvSpPr>
        <p:spPr>
          <a:xfrm>
            <a:off x="1457860" y="5545291"/>
            <a:ext cx="550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tx2">
                    <a:lumMod val="50000"/>
                  </a:schemeClr>
                </a:solidFill>
              </a:rPr>
              <a:t>7</a:t>
            </a:r>
            <a:endParaRPr lang="x-none" sz="4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609E3637-7854-5788-ED69-8767A4CBE3CD}"/>
              </a:ext>
            </a:extLst>
          </p:cNvPr>
          <p:cNvSpPr txBox="1"/>
          <p:nvPr/>
        </p:nvSpPr>
        <p:spPr>
          <a:xfrm>
            <a:off x="2239862" y="5245043"/>
            <a:ext cx="550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tx2">
                    <a:lumMod val="50000"/>
                  </a:schemeClr>
                </a:solidFill>
              </a:rPr>
              <a:t>_</a:t>
            </a:r>
            <a:endParaRPr lang="x-none" sz="4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E5E32F3D-380F-91A3-2718-948C8BBB9942}"/>
              </a:ext>
            </a:extLst>
          </p:cNvPr>
          <p:cNvSpPr txBox="1"/>
          <p:nvPr/>
        </p:nvSpPr>
        <p:spPr>
          <a:xfrm>
            <a:off x="3080388" y="5545291"/>
            <a:ext cx="550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tx2">
                    <a:lumMod val="50000"/>
                  </a:schemeClr>
                </a:solidFill>
              </a:rPr>
              <a:t>2</a:t>
            </a:r>
            <a:endParaRPr lang="x-none" sz="4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AF94A91D-18A0-008A-76EE-11E5EAFAD454}"/>
              </a:ext>
            </a:extLst>
          </p:cNvPr>
          <p:cNvSpPr txBox="1"/>
          <p:nvPr/>
        </p:nvSpPr>
        <p:spPr>
          <a:xfrm>
            <a:off x="3813509" y="5545291"/>
            <a:ext cx="550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tx2">
                    <a:lumMod val="50000"/>
                  </a:schemeClr>
                </a:solidFill>
              </a:rPr>
              <a:t>=</a:t>
            </a:r>
            <a:endParaRPr lang="x-none" sz="4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CEB4DCBD-C8BD-1B81-0883-A9601285B500}"/>
              </a:ext>
            </a:extLst>
          </p:cNvPr>
          <p:cNvSpPr txBox="1"/>
          <p:nvPr/>
        </p:nvSpPr>
        <p:spPr>
          <a:xfrm>
            <a:off x="4654035" y="5545291"/>
            <a:ext cx="550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tx2">
                    <a:lumMod val="50000"/>
                  </a:schemeClr>
                </a:solidFill>
              </a:rPr>
              <a:t>5</a:t>
            </a:r>
            <a:endParaRPr lang="x-none" sz="4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FD215541-DC00-7AD8-D4F4-9B01A3123A31}"/>
              </a:ext>
            </a:extLst>
          </p:cNvPr>
          <p:cNvSpPr txBox="1"/>
          <p:nvPr/>
        </p:nvSpPr>
        <p:spPr>
          <a:xfrm>
            <a:off x="7203291" y="5545291"/>
            <a:ext cx="550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</a:rPr>
              <a:t>5</a:t>
            </a:r>
            <a:endParaRPr lang="x-none" sz="4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DC69F4B1-0605-8180-355E-26C6084C3A81}"/>
              </a:ext>
            </a:extLst>
          </p:cNvPr>
          <p:cNvSpPr txBox="1"/>
          <p:nvPr/>
        </p:nvSpPr>
        <p:spPr>
          <a:xfrm>
            <a:off x="7985293" y="5245043"/>
            <a:ext cx="550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tx2">
                    <a:lumMod val="50000"/>
                  </a:schemeClr>
                </a:solidFill>
              </a:rPr>
              <a:t>_</a:t>
            </a:r>
            <a:endParaRPr lang="x-none" sz="4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48B12C38-77FE-C22C-FA2F-310D963ABC76}"/>
              </a:ext>
            </a:extLst>
          </p:cNvPr>
          <p:cNvSpPr txBox="1"/>
          <p:nvPr/>
        </p:nvSpPr>
        <p:spPr>
          <a:xfrm>
            <a:off x="8825819" y="5545291"/>
            <a:ext cx="550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tx2">
                    <a:lumMod val="50000"/>
                  </a:schemeClr>
                </a:solidFill>
              </a:rPr>
              <a:t>2</a:t>
            </a:r>
            <a:endParaRPr lang="x-none" sz="4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30EBCEF6-4717-8612-034B-0606A28F580D}"/>
              </a:ext>
            </a:extLst>
          </p:cNvPr>
          <p:cNvSpPr txBox="1"/>
          <p:nvPr/>
        </p:nvSpPr>
        <p:spPr>
          <a:xfrm>
            <a:off x="9558940" y="5545291"/>
            <a:ext cx="550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tx2">
                    <a:lumMod val="50000"/>
                  </a:schemeClr>
                </a:solidFill>
              </a:rPr>
              <a:t>=</a:t>
            </a:r>
            <a:endParaRPr lang="x-none" sz="4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06A530C1-2FDE-04CD-6EAB-3F81501629CC}"/>
              </a:ext>
            </a:extLst>
          </p:cNvPr>
          <p:cNvSpPr txBox="1"/>
          <p:nvPr/>
        </p:nvSpPr>
        <p:spPr>
          <a:xfrm>
            <a:off x="10399466" y="5545291"/>
            <a:ext cx="550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</a:rPr>
              <a:t>3</a:t>
            </a:r>
            <a:endParaRPr lang="x-none" sz="4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4" name="Прямоугольник 11">
            <a:extLst>
              <a:ext uri="{FF2B5EF4-FFF2-40B4-BE49-F238E27FC236}">
                <a16:creationId xmlns="" xmlns:a16="http://schemas.microsoft.com/office/drawing/2014/main" id="{ECE19583-3149-9290-8678-EF4C2D022A1D}"/>
              </a:ext>
            </a:extLst>
          </p:cNvPr>
          <p:cNvSpPr/>
          <p:nvPr/>
        </p:nvSpPr>
        <p:spPr>
          <a:xfrm>
            <a:off x="2008275" y="439997"/>
            <a:ext cx="8732066" cy="72851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Закріплення вивченого матеріалу </a:t>
            </a:r>
          </a:p>
        </p:txBody>
      </p:sp>
      <p:pic>
        <p:nvPicPr>
          <p:cNvPr id="45" name="Picture 2" descr="✓ Воздушный шар #1 скачать клипарт бесплатно - Clipart-DB">
            <a:extLst>
              <a:ext uri="{FF2B5EF4-FFF2-40B4-BE49-F238E27FC236}">
                <a16:creationId xmlns="" xmlns:a16="http://schemas.microsoft.com/office/drawing/2014/main" id="{AD9EE32B-CF61-8FCE-F236-A89299B39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206" y="1775401"/>
            <a:ext cx="1115154" cy="204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✓ Воздушный шар #1 скачать клипарт бесплатно - Clipart-DB">
            <a:extLst>
              <a:ext uri="{FF2B5EF4-FFF2-40B4-BE49-F238E27FC236}">
                <a16:creationId xmlns="" xmlns:a16="http://schemas.microsoft.com/office/drawing/2014/main" id="{061199B1-4A14-BE43-1AC0-619DEE1F4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418" y="3391874"/>
            <a:ext cx="1115154" cy="204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✓ Воздушный шар #1 скачать клипарт бесплатно - Clipart-DB">
            <a:extLst>
              <a:ext uri="{FF2B5EF4-FFF2-40B4-BE49-F238E27FC236}">
                <a16:creationId xmlns="" xmlns:a16="http://schemas.microsoft.com/office/drawing/2014/main" id="{24409B35-14C6-04A4-C118-517AA2D1C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628" y="1601446"/>
            <a:ext cx="1115154" cy="204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✓ Воздушный шар #1 скачать клипарт бесплатно - Clipart-DB">
            <a:extLst>
              <a:ext uri="{FF2B5EF4-FFF2-40B4-BE49-F238E27FC236}">
                <a16:creationId xmlns="" xmlns:a16="http://schemas.microsoft.com/office/drawing/2014/main" id="{3B0E9EAB-B55F-4A3C-EB04-FCCCD80A5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889" y="3363469"/>
            <a:ext cx="1115154" cy="204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✓ Воздушный шар #1 скачать клипарт бесплатно - Clipart-DB">
            <a:extLst>
              <a:ext uri="{FF2B5EF4-FFF2-40B4-BE49-F238E27FC236}">
                <a16:creationId xmlns="" xmlns:a16="http://schemas.microsoft.com/office/drawing/2014/main" id="{12D748FF-515E-F7A6-FFE4-88A21FD70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700" y="1601446"/>
            <a:ext cx="1115154" cy="204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✓ Воздушный шар #1 скачать клипарт бесплатно - Clipart-DB">
            <a:extLst>
              <a:ext uri="{FF2B5EF4-FFF2-40B4-BE49-F238E27FC236}">
                <a16:creationId xmlns="" xmlns:a16="http://schemas.microsoft.com/office/drawing/2014/main" id="{97B7A986-F573-5DF1-D92A-A9EB74EE1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4" y="3363469"/>
            <a:ext cx="1115154" cy="204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✓ Воздушный шар #1 скачать клипарт бесплатно - Clipart-DB">
            <a:extLst>
              <a:ext uri="{FF2B5EF4-FFF2-40B4-BE49-F238E27FC236}">
                <a16:creationId xmlns="" xmlns:a16="http://schemas.microsoft.com/office/drawing/2014/main" id="{39758C46-B104-3979-669B-E4F834170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1" y="2445730"/>
            <a:ext cx="1115154" cy="204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Пляма: 14 точок 1">
            <a:extLst>
              <a:ext uri="{FF2B5EF4-FFF2-40B4-BE49-F238E27FC236}">
                <a16:creationId xmlns="" xmlns:a16="http://schemas.microsoft.com/office/drawing/2014/main" id="{E9D63B3E-1449-8726-9B9C-F2772C62B15E}"/>
              </a:ext>
            </a:extLst>
          </p:cNvPr>
          <p:cNvSpPr/>
          <p:nvPr/>
        </p:nvSpPr>
        <p:spPr>
          <a:xfrm>
            <a:off x="4183717" y="1384979"/>
            <a:ext cx="2018436" cy="1891105"/>
          </a:xfrm>
          <a:prstGeom prst="irregularSeal2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3" name="Пляма: 14 точок 59">
            <a:extLst>
              <a:ext uri="{FF2B5EF4-FFF2-40B4-BE49-F238E27FC236}">
                <a16:creationId xmlns="" xmlns:a16="http://schemas.microsoft.com/office/drawing/2014/main" id="{7427063C-1CE2-1E8C-03FD-8DF0D4D51470}"/>
              </a:ext>
            </a:extLst>
          </p:cNvPr>
          <p:cNvSpPr/>
          <p:nvPr/>
        </p:nvSpPr>
        <p:spPr>
          <a:xfrm>
            <a:off x="4218309" y="3115493"/>
            <a:ext cx="2018436" cy="1891105"/>
          </a:xfrm>
          <a:prstGeom prst="irregularSeal2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4" name="Picture 4" descr="ЯП файлы - журавли клипарт">
            <a:extLst>
              <a:ext uri="{FF2B5EF4-FFF2-40B4-BE49-F238E27FC236}">
                <a16:creationId xmlns="" xmlns:a16="http://schemas.microsoft.com/office/drawing/2014/main" id="{E42D43DC-4484-8A98-BB4A-C56AE57A4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58143" flipH="1">
            <a:off x="9195296" y="850165"/>
            <a:ext cx="2408338" cy="301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Кира-скрап - клипарт и рамки на прозрачном фоне">
            <a:extLst>
              <a:ext uri="{FF2B5EF4-FFF2-40B4-BE49-F238E27FC236}">
                <a16:creationId xmlns="" xmlns:a16="http://schemas.microsoft.com/office/drawing/2014/main" id="{7C3DBEB8-90E3-6A9A-761A-3726BEBDA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11099" y="2819875"/>
            <a:ext cx="1850165" cy="256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Кира-скрап - клипарт и рамки на прозрачном фоне">
            <a:extLst>
              <a:ext uri="{FF2B5EF4-FFF2-40B4-BE49-F238E27FC236}">
                <a16:creationId xmlns="" xmlns:a16="http://schemas.microsoft.com/office/drawing/2014/main" id="{7C3DBEB8-90E3-6A9A-761A-3726BEBDA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79186" y="2770668"/>
            <a:ext cx="1850165" cy="256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 descr="Кира-скрап - клипарт и рамки на прозрачном фоне">
            <a:extLst>
              <a:ext uri="{FF2B5EF4-FFF2-40B4-BE49-F238E27FC236}">
                <a16:creationId xmlns="" xmlns:a16="http://schemas.microsoft.com/office/drawing/2014/main" id="{7C3DBEB8-90E3-6A9A-761A-3726BEBDA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10335" y="1320296"/>
            <a:ext cx="1850165" cy="256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29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8" grpId="0"/>
      <p:bldP spid="39" grpId="0"/>
      <p:bldP spid="41" grpId="0"/>
      <p:bldP spid="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389966" y="1456402"/>
            <a:ext cx="4160586" cy="4808047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470259" y="480570"/>
            <a:ext cx="8732066" cy="63455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«Панда-дослідник» 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592">
                        <a14:foregroundMark x1="30986" y1="86732" x2="30986" y2="86732"/>
                        <a14:foregroundMark x1="66549" y1="24816" x2="66549" y2="24816"/>
                        <a14:foregroundMark x1="44014" y1="25307" x2="44014" y2="25307"/>
                        <a14:foregroundMark x1="50704" y1="33907" x2="50704" y2="33907"/>
                        <a14:foregroundMark x1="56338" y1="35872" x2="56338" y2="35872"/>
                        <a14:foregroundMark x1="60915" y1="13022" x2="60915" y2="13022"/>
                        <a14:foregroundMark x1="45423" y1="23096" x2="45423" y2="23096"/>
                        <a14:foregroundMark x1="43662" y1="30713" x2="43662" y2="30713"/>
                        <a14:foregroundMark x1="56690" y1="40295" x2="56690" y2="40295"/>
                        <a14:foregroundMark x1="68662" y1="29730" x2="68662" y2="29730"/>
                        <a14:foregroundMark x1="76056" y1="34644" x2="76056" y2="34644"/>
                        <a14:foregroundMark x1="43310" y1="76167" x2="43310" y2="76167"/>
                        <a14:foregroundMark x1="35563" y1="30958" x2="35563" y2="30958"/>
                        <a14:foregroundMark x1="58099" y1="31695" x2="58099" y2="31695"/>
                        <a14:foregroundMark x1="34155" y1="25061" x2="34155" y2="25061"/>
                        <a14:foregroundMark x1="54930" y1="21376" x2="54930" y2="21376"/>
                        <a14:foregroundMark x1="62676" y1="36118" x2="62676" y2="36118"/>
                        <a14:foregroundMark x1="45070" y1="36855" x2="45070" y2="36855"/>
                        <a14:foregroundMark x1="45775" y1="74693" x2="45775" y2="74693"/>
                        <a14:foregroundMark x1="42606" y1="65848" x2="42606" y2="65848"/>
                        <a14:foregroundMark x1="77113" y1="30958" x2="77113" y2="30958"/>
                        <a14:foregroundMark x1="77465" y1="21622" x2="77465" y2="21622"/>
                        <a14:foregroundMark x1="61268" y1="18182" x2="61268" y2="18182"/>
                        <a14:foregroundMark x1="34155" y1="24079" x2="34155" y2="24079"/>
                        <a14:foregroundMark x1="32746" y1="34152" x2="32746" y2="34152"/>
                        <a14:foregroundMark x1="45070" y1="40049" x2="45070" y2="40049"/>
                        <a14:foregroundMark x1="36268" y1="38084" x2="36268" y2="38084"/>
                        <a14:foregroundMark x1="29930" y1="27518" x2="29930" y2="27518"/>
                        <a14:foregroundMark x1="40845" y1="6634" x2="40845" y2="6634"/>
                        <a14:foregroundMark x1="35563" y1="69287" x2="35563" y2="69287"/>
                        <a14:foregroundMark x1="38028" y1="21130" x2="38028" y2="21130"/>
                        <a14:foregroundMark x1="53873" y1="79115" x2="53873" y2="79115"/>
                        <a14:foregroundMark x1="54577" y1="70270" x2="54577" y2="70270"/>
                        <a14:foregroundMark x1="32746" y1="65111" x2="32746" y2="65111"/>
                        <a14:foregroundMark x1="29930" y1="71253" x2="29930" y2="71253"/>
                        <a14:foregroundMark x1="36972" y1="59459" x2="36972" y2="59459"/>
                        <a14:foregroundMark x1="47887" y1="81572" x2="47887" y2="81572"/>
                        <a14:foregroundMark x1="34859" y1="75921" x2="34859" y2="75921"/>
                        <a14:foregroundMark x1="76056" y1="40541" x2="76056" y2="40541"/>
                        <a14:foregroundMark x1="70423" y1="62408" x2="70423" y2="62408"/>
                        <a14:foregroundMark x1="26761" y1="28010" x2="26761" y2="28010"/>
                        <a14:foregroundMark x1="25352" y1="29238" x2="25352" y2="29238"/>
                        <a14:foregroundMark x1="26761" y1="35872" x2="26761" y2="3587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4526" y="1774111"/>
            <a:ext cx="2911612" cy="4172627"/>
          </a:xfrm>
          <a:prstGeom prst="rect">
            <a:avLst/>
          </a:prstGeom>
        </p:spPr>
      </p:pic>
      <p:pic>
        <p:nvPicPr>
          <p:cNvPr id="27" name="Picture 2" descr="Создать мем &quot;фон свиток, свиток клипарт, свиток бумаги&quot; - Картинки -  Meme-arsenal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68952" y="1174988"/>
            <a:ext cx="2446243" cy="327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Создать мем &quot;фон свиток, свиток клипарт, свиток бумаги&quot; - Картинки -  Meme-arsenal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038293" y="1174988"/>
            <a:ext cx="2446243" cy="327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Создать мем &quot;фон свиток, свиток клипарт, свиток бумаги&quot; - Картинки -  Meme-arsenal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68952" y="3756823"/>
            <a:ext cx="2446243" cy="327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Создать мем &quot;фон свиток, свиток клипарт, свиток бумаги&quot; - Картинки -  Meme-arsenal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038293" y="3756823"/>
            <a:ext cx="2446243" cy="327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5296094" y="2121725"/>
            <a:ext cx="29542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i="1" dirty="0"/>
              <a:t>Про що ви дізналися на уроці?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8784272" y="2240991"/>
            <a:ext cx="29542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i="1" dirty="0"/>
              <a:t>Що навчилися робити?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5296094" y="4687235"/>
            <a:ext cx="29542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i="1" dirty="0"/>
              <a:t>Що сподобалося на уроці найбільше?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8784271" y="4703560"/>
            <a:ext cx="29542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i="1" dirty="0"/>
              <a:t>Назвіть компоненти дії додавання.</a:t>
            </a:r>
          </a:p>
        </p:txBody>
      </p:sp>
    </p:spTree>
    <p:extLst>
      <p:ext uri="{BB962C8B-B14F-4D97-AF65-F5344CB8AC3E}">
        <p14:creationId xmlns:p14="http://schemas.microsoft.com/office/powerpoint/2010/main" val="379173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TextBox 64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1583905" y="483640"/>
            <a:ext cx="8732066" cy="86954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Лічба </a:t>
            </a:r>
            <a:r>
              <a:rPr lang="uk-UA" sz="3600" b="1" dirty="0" smtClean="0">
                <a:solidFill>
                  <a:schemeClr val="bg1"/>
                </a:solidFill>
              </a:rPr>
              <a:t>від </a:t>
            </a:r>
            <a:r>
              <a:rPr lang="uk-UA" sz="3600" b="1" dirty="0">
                <a:solidFill>
                  <a:schemeClr val="bg1"/>
                </a:solidFill>
              </a:rPr>
              <a:t>1 до 10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69" name="Picture 2" descr="Ábaco mostrando número diferente - Download Vetores Gratis, Desenhos de  Vetor, Modelos e Clip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9"/>
          <a:stretch/>
        </p:blipFill>
        <p:spPr bwMode="auto">
          <a:xfrm>
            <a:off x="1109628" y="1384085"/>
            <a:ext cx="10437299" cy="535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Ábaco mostrando número diferente - Download Vetores Gratis, Desenhos de  Vetor, Modelos e Clip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" r="88828" b="34711"/>
          <a:stretch/>
        </p:blipFill>
        <p:spPr bwMode="auto">
          <a:xfrm>
            <a:off x="2108199" y="1384085"/>
            <a:ext cx="981365" cy="359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Ábaco mostrando número diferente - Download Vetores Gratis, Desenhos de  Vetor, Modelos e Clip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" r="88828" b="34711"/>
          <a:stretch/>
        </p:blipFill>
        <p:spPr bwMode="auto">
          <a:xfrm>
            <a:off x="3044632" y="1384085"/>
            <a:ext cx="981365" cy="359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Ábaco mostrando número diferente - Download Vetores Gratis, Desenhos de  Vetor, Modelos e Clip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" r="88828" b="34711"/>
          <a:stretch/>
        </p:blipFill>
        <p:spPr bwMode="auto">
          <a:xfrm>
            <a:off x="3981065" y="1384085"/>
            <a:ext cx="981365" cy="359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Ábaco mostrando número diferente - Download Vetores Gratis, Desenhos de  Vetor, Modelos e Clip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" r="88828" b="34711"/>
          <a:stretch/>
        </p:blipFill>
        <p:spPr bwMode="auto">
          <a:xfrm>
            <a:off x="4798483" y="1384085"/>
            <a:ext cx="981365" cy="359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Ábaco mostrando número diferente - Download Vetores Gratis, Desenhos de  Vetor, Modelos e Clip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" r="88828" b="34711"/>
          <a:stretch/>
        </p:blipFill>
        <p:spPr bwMode="auto">
          <a:xfrm>
            <a:off x="5734916" y="1384085"/>
            <a:ext cx="981365" cy="359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Ábaco mostrando número diferente - Download Vetores Gratis, Desenhos de  Vetor, Modelos e Clip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" r="88828" b="34711"/>
          <a:stretch/>
        </p:blipFill>
        <p:spPr bwMode="auto">
          <a:xfrm>
            <a:off x="6552334" y="1384085"/>
            <a:ext cx="981365" cy="359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Ábaco mostrando número diferente - Download Vetores Gratis, Desenhos de  Vetor, Modelos e Clip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" r="88828" b="34711"/>
          <a:stretch/>
        </p:blipFill>
        <p:spPr bwMode="auto">
          <a:xfrm>
            <a:off x="7488767" y="1384085"/>
            <a:ext cx="981365" cy="359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Ábaco mostrando número diferente - Download Vetores Gratis, Desenhos de  Vetor, Modelos e Clip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" r="88828" b="34711"/>
          <a:stretch/>
        </p:blipFill>
        <p:spPr bwMode="auto">
          <a:xfrm>
            <a:off x="8306185" y="1384085"/>
            <a:ext cx="981365" cy="359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Ábaco mostrando número diferente - Download Vetores Gratis, Desenhos de  Vetor, Modelos e Clip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" r="88828" b="34711"/>
          <a:stretch/>
        </p:blipFill>
        <p:spPr bwMode="auto">
          <a:xfrm>
            <a:off x="9242618" y="1384085"/>
            <a:ext cx="981365" cy="359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Ábaco mostrando número diferente - Download Vetores Gratis, Desenhos de  Vetor, Modelos e Clip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" r="88828" b="34711"/>
          <a:stretch/>
        </p:blipFill>
        <p:spPr bwMode="auto">
          <a:xfrm>
            <a:off x="10128636" y="1384085"/>
            <a:ext cx="981365" cy="359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6" descr="Mr Peabody Stickers | Redbubb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18630"/>
          <a:stretch/>
        </p:blipFill>
        <p:spPr bwMode="auto">
          <a:xfrm flipH="1">
            <a:off x="-96425" y="3840095"/>
            <a:ext cx="1805262" cy="266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2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icture 2" descr="Иллюстрация мыши-норки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16" y="1713035"/>
            <a:ext cx="2750250" cy="2750250"/>
          </a:xfrm>
          <a:prstGeom prst="ellipse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" name="Скругленный прямоугольник 149"/>
          <p:cNvSpPr/>
          <p:nvPr/>
        </p:nvSpPr>
        <p:spPr>
          <a:xfrm>
            <a:off x="1434413" y="1633949"/>
            <a:ext cx="735763" cy="5789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1" name="Picture 2" descr="Иллюстрация мыши-норки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473" y="1713035"/>
            <a:ext cx="2750250" cy="2750250"/>
          </a:xfrm>
          <a:prstGeom prst="ellipse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2" name="Скругленный прямоугольник 151"/>
          <p:cNvSpPr/>
          <p:nvPr/>
        </p:nvSpPr>
        <p:spPr>
          <a:xfrm>
            <a:off x="4198770" y="1633949"/>
            <a:ext cx="735763" cy="5789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" name="Picture 2" descr="Иллюстрация мыши-норки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723" y="1713035"/>
            <a:ext cx="2750250" cy="2750250"/>
          </a:xfrm>
          <a:prstGeom prst="ellipse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" name="Скругленный прямоугольник 153"/>
          <p:cNvSpPr/>
          <p:nvPr/>
        </p:nvSpPr>
        <p:spPr>
          <a:xfrm>
            <a:off x="6949020" y="1633949"/>
            <a:ext cx="735763" cy="5789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5" name="Picture 2" descr="Иллюстрация мыши-норки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973" y="1713035"/>
            <a:ext cx="2750250" cy="2750250"/>
          </a:xfrm>
          <a:prstGeom prst="ellipse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" name="Скругленный прямоугольник 155"/>
          <p:cNvSpPr/>
          <p:nvPr/>
        </p:nvSpPr>
        <p:spPr>
          <a:xfrm>
            <a:off x="9699270" y="1633949"/>
            <a:ext cx="735763" cy="5789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7" name="Овал 156"/>
          <p:cNvSpPr/>
          <p:nvPr/>
        </p:nvSpPr>
        <p:spPr>
          <a:xfrm>
            <a:off x="1356329" y="2650789"/>
            <a:ext cx="877824" cy="560832"/>
          </a:xfrm>
          <a:prstGeom prst="ellipse">
            <a:avLst/>
          </a:prstGeom>
          <a:solidFill>
            <a:srgbClr val="231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8" name="Овал 157"/>
          <p:cNvSpPr/>
          <p:nvPr/>
        </p:nvSpPr>
        <p:spPr>
          <a:xfrm>
            <a:off x="4120686" y="2650789"/>
            <a:ext cx="877824" cy="560832"/>
          </a:xfrm>
          <a:prstGeom prst="ellipse">
            <a:avLst/>
          </a:prstGeom>
          <a:solidFill>
            <a:srgbClr val="231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" name="Овал 158"/>
          <p:cNvSpPr/>
          <p:nvPr/>
        </p:nvSpPr>
        <p:spPr>
          <a:xfrm>
            <a:off x="6868142" y="2650789"/>
            <a:ext cx="877824" cy="560832"/>
          </a:xfrm>
          <a:prstGeom prst="ellipse">
            <a:avLst/>
          </a:prstGeom>
          <a:solidFill>
            <a:srgbClr val="231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" name="Овал 159"/>
          <p:cNvSpPr/>
          <p:nvPr/>
        </p:nvSpPr>
        <p:spPr>
          <a:xfrm>
            <a:off x="9628239" y="2650789"/>
            <a:ext cx="877824" cy="560832"/>
          </a:xfrm>
          <a:prstGeom prst="ellipse">
            <a:avLst/>
          </a:prstGeom>
          <a:solidFill>
            <a:srgbClr val="231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1" name="Picture 4" descr="Мышь с сыром клипарт-картинка. Бесплатная загрузка. | Creazill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0560">
            <a:off x="1154792" y="4362224"/>
            <a:ext cx="2680551" cy="221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" name="Скругленный прямоугольник 161"/>
          <p:cNvSpPr/>
          <p:nvPr/>
        </p:nvSpPr>
        <p:spPr>
          <a:xfrm rot="918237">
            <a:off x="1183791" y="5677625"/>
            <a:ext cx="1353763" cy="6770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+ 1</a:t>
            </a:r>
            <a:endParaRPr lang="ru-RU" sz="36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" name="Picture 4" descr="Мышь с сыром клипарт-картинка. Бесплатная загрузка. | Creazill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0560">
            <a:off x="3658234" y="4362224"/>
            <a:ext cx="2680551" cy="221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" name="Скругленный прямоугольник 163"/>
          <p:cNvSpPr/>
          <p:nvPr/>
        </p:nvSpPr>
        <p:spPr>
          <a:xfrm rot="918237">
            <a:off x="3715546" y="5659008"/>
            <a:ext cx="1353763" cy="6770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+ 4</a:t>
            </a:r>
            <a:endParaRPr lang="ru-RU" sz="36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5" name="Picture 4" descr="Мышь с сыром клипарт-картинка. Бесплатная загрузка. | Creazill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0560">
            <a:off x="6145940" y="4362224"/>
            <a:ext cx="2680551" cy="221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" name="Скругленный прямоугольник 165"/>
          <p:cNvSpPr/>
          <p:nvPr/>
        </p:nvSpPr>
        <p:spPr>
          <a:xfrm rot="918237">
            <a:off x="6174939" y="5677625"/>
            <a:ext cx="1353763" cy="6770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+ 1</a:t>
            </a:r>
            <a:endParaRPr lang="ru-RU" sz="36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7" name="Picture 4" descr="Мышь с сыром клипарт-картинка. Бесплатная загрузка. | Creazill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0560">
            <a:off x="8740012" y="4362224"/>
            <a:ext cx="2680551" cy="221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8" name="Скругленный прямоугольник 167"/>
          <p:cNvSpPr/>
          <p:nvPr/>
        </p:nvSpPr>
        <p:spPr>
          <a:xfrm rot="918237">
            <a:off x="8769011" y="5677625"/>
            <a:ext cx="1353763" cy="6770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+ 2</a:t>
            </a:r>
            <a:endParaRPr lang="ru-RU" sz="36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9" name="Прямая со стрелкой 168"/>
          <p:cNvCxnSpPr/>
          <p:nvPr/>
        </p:nvCxnSpPr>
        <p:spPr>
          <a:xfrm flipV="1">
            <a:off x="1940884" y="3696825"/>
            <a:ext cx="5345798" cy="965137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triangle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Прямая со стрелкой 169"/>
          <p:cNvCxnSpPr/>
          <p:nvPr/>
        </p:nvCxnSpPr>
        <p:spPr>
          <a:xfrm flipH="1" flipV="1">
            <a:off x="1733070" y="3681051"/>
            <a:ext cx="2645371" cy="936648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triangle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Прямая со стрелкой 170"/>
          <p:cNvCxnSpPr/>
          <p:nvPr/>
        </p:nvCxnSpPr>
        <p:spPr>
          <a:xfrm flipH="1" flipV="1">
            <a:off x="4505107" y="3667137"/>
            <a:ext cx="2429806" cy="950562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triangle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Прямая со стрелкой 171"/>
          <p:cNvCxnSpPr/>
          <p:nvPr/>
        </p:nvCxnSpPr>
        <p:spPr>
          <a:xfrm flipV="1">
            <a:off x="9470863" y="3681051"/>
            <a:ext cx="649201" cy="927831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triangle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Прямоугольник 172"/>
          <p:cNvSpPr/>
          <p:nvPr/>
        </p:nvSpPr>
        <p:spPr>
          <a:xfrm>
            <a:off x="1356329" y="434130"/>
            <a:ext cx="9355214" cy="69798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Математичні приклади. Гра «Де чия нірка?» </a:t>
            </a:r>
          </a:p>
        </p:txBody>
      </p:sp>
    </p:spTree>
    <p:extLst>
      <p:ext uri="{BB962C8B-B14F-4D97-AF65-F5344CB8AC3E}">
        <p14:creationId xmlns:p14="http://schemas.microsoft.com/office/powerpoint/2010/main" val="312273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1935469" y="410524"/>
            <a:ext cx="8732066" cy="72689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Закріплення вивченого</a:t>
            </a:r>
            <a:endParaRPr lang="uk-UA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557356"/>
              </p:ext>
            </p:extLst>
          </p:nvPr>
        </p:nvGraphicFramePr>
        <p:xfrm>
          <a:off x="3574501" y="1479756"/>
          <a:ext cx="3888480" cy="579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120">
                  <a:extLst>
                    <a:ext uri="{9D8B030D-6E8A-4147-A177-3AD203B41FA5}">
                      <a16:colId xmlns:a16="http://schemas.microsoft.com/office/drawing/2014/main" xmlns="" val="1400375413"/>
                    </a:ext>
                  </a:extLst>
                </a:gridCol>
                <a:gridCol w="972120">
                  <a:extLst>
                    <a:ext uri="{9D8B030D-6E8A-4147-A177-3AD203B41FA5}">
                      <a16:colId xmlns:a16="http://schemas.microsoft.com/office/drawing/2014/main" xmlns="" val="4166914474"/>
                    </a:ext>
                  </a:extLst>
                </a:gridCol>
                <a:gridCol w="972120">
                  <a:extLst>
                    <a:ext uri="{9D8B030D-6E8A-4147-A177-3AD203B41FA5}">
                      <a16:colId xmlns:a16="http://schemas.microsoft.com/office/drawing/2014/main" xmlns="" val="4097345688"/>
                    </a:ext>
                  </a:extLst>
                </a:gridCol>
                <a:gridCol w="972120">
                  <a:extLst>
                    <a:ext uri="{9D8B030D-6E8A-4147-A177-3AD203B41FA5}">
                      <a16:colId xmlns:a16="http://schemas.microsoft.com/office/drawing/2014/main" xmlns="" val="90353383"/>
                    </a:ext>
                  </a:extLst>
                </a:gridCol>
              </a:tblGrid>
              <a:tr h="579954"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uk-UA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</a:t>
                      </a:r>
                      <a:endParaRPr lang="uk-UA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uk-UA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01717069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517982"/>
              </p:ext>
            </p:extLst>
          </p:nvPr>
        </p:nvGraphicFramePr>
        <p:xfrm>
          <a:off x="6493164" y="2059710"/>
          <a:ext cx="969817" cy="1597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9817">
                  <a:extLst>
                    <a:ext uri="{9D8B030D-6E8A-4147-A177-3AD203B41FA5}">
                      <a16:colId xmlns:a16="http://schemas.microsoft.com/office/drawing/2014/main" xmlns="" val="1563073622"/>
                    </a:ext>
                  </a:extLst>
                </a:gridCol>
              </a:tblGrid>
              <a:tr h="532630"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uk-UA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8433108"/>
                  </a:ext>
                </a:extLst>
              </a:tr>
              <a:tr h="532630"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uk-UA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3650268"/>
                  </a:ext>
                </a:extLst>
              </a:tr>
              <a:tr h="532630">
                <a:tc>
                  <a:txBody>
                    <a:bodyPr/>
                    <a:lstStyle/>
                    <a:p>
                      <a:pPr algn="ctr"/>
                      <a:endParaRPr lang="uk-UA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63375636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028892"/>
              </p:ext>
            </p:extLst>
          </p:nvPr>
        </p:nvGraphicFramePr>
        <p:xfrm>
          <a:off x="7465284" y="3119102"/>
          <a:ext cx="2916360" cy="53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120">
                  <a:extLst>
                    <a:ext uri="{9D8B030D-6E8A-4147-A177-3AD203B41FA5}">
                      <a16:colId xmlns:a16="http://schemas.microsoft.com/office/drawing/2014/main" xmlns="" val="2208310313"/>
                    </a:ext>
                  </a:extLst>
                </a:gridCol>
                <a:gridCol w="972120">
                  <a:extLst>
                    <a:ext uri="{9D8B030D-6E8A-4147-A177-3AD203B41FA5}">
                      <a16:colId xmlns:a16="http://schemas.microsoft.com/office/drawing/2014/main" xmlns="" val="1543464552"/>
                    </a:ext>
                  </a:extLst>
                </a:gridCol>
                <a:gridCol w="972120">
                  <a:extLst>
                    <a:ext uri="{9D8B030D-6E8A-4147-A177-3AD203B41FA5}">
                      <a16:colId xmlns:a16="http://schemas.microsoft.com/office/drawing/2014/main" xmlns="" val="4207198891"/>
                    </a:ext>
                  </a:extLst>
                </a:gridCol>
              </a:tblGrid>
              <a:tr h="538498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</a:t>
                      </a:r>
                      <a:endParaRPr lang="uk-UA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uk-UA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2000023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965134"/>
              </p:ext>
            </p:extLst>
          </p:nvPr>
        </p:nvGraphicFramePr>
        <p:xfrm>
          <a:off x="9411827" y="3657600"/>
          <a:ext cx="969817" cy="1597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9817">
                  <a:extLst>
                    <a:ext uri="{9D8B030D-6E8A-4147-A177-3AD203B41FA5}">
                      <a16:colId xmlns:a16="http://schemas.microsoft.com/office/drawing/2014/main" xmlns="" val="2295138137"/>
                    </a:ext>
                  </a:extLst>
                </a:gridCol>
              </a:tblGrid>
              <a:tr h="532630"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</a:t>
                      </a:r>
                      <a:endParaRPr lang="uk-UA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69057759"/>
                  </a:ext>
                </a:extLst>
              </a:tr>
              <a:tr h="532630"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uk-UA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0555203"/>
                  </a:ext>
                </a:extLst>
              </a:tr>
              <a:tr h="532630">
                <a:tc>
                  <a:txBody>
                    <a:bodyPr/>
                    <a:lstStyle/>
                    <a:p>
                      <a:pPr algn="ctr"/>
                      <a:endParaRPr lang="uk-UA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6891576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070113"/>
              </p:ext>
            </p:extLst>
          </p:nvPr>
        </p:nvGraphicFramePr>
        <p:xfrm>
          <a:off x="5523347" y="4716992"/>
          <a:ext cx="3888480" cy="579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120">
                  <a:extLst>
                    <a:ext uri="{9D8B030D-6E8A-4147-A177-3AD203B41FA5}">
                      <a16:colId xmlns:a16="http://schemas.microsoft.com/office/drawing/2014/main" xmlns="" val="4239089448"/>
                    </a:ext>
                  </a:extLst>
                </a:gridCol>
                <a:gridCol w="972120">
                  <a:extLst>
                    <a:ext uri="{9D8B030D-6E8A-4147-A177-3AD203B41FA5}">
                      <a16:colId xmlns:a16="http://schemas.microsoft.com/office/drawing/2014/main" xmlns="" val="2632623355"/>
                    </a:ext>
                  </a:extLst>
                </a:gridCol>
                <a:gridCol w="972120">
                  <a:extLst>
                    <a:ext uri="{9D8B030D-6E8A-4147-A177-3AD203B41FA5}">
                      <a16:colId xmlns:a16="http://schemas.microsoft.com/office/drawing/2014/main" xmlns="" val="1338781106"/>
                    </a:ext>
                  </a:extLst>
                </a:gridCol>
                <a:gridCol w="972120">
                  <a:extLst>
                    <a:ext uri="{9D8B030D-6E8A-4147-A177-3AD203B41FA5}">
                      <a16:colId xmlns:a16="http://schemas.microsoft.com/office/drawing/2014/main" xmlns="" val="2786198095"/>
                    </a:ext>
                  </a:extLst>
                </a:gridCol>
              </a:tblGrid>
              <a:tr h="579954"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uk-UA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uk-UA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</a:t>
                      </a:r>
                      <a:endParaRPr lang="uk-UA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74345532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948278"/>
              </p:ext>
            </p:extLst>
          </p:nvPr>
        </p:nvGraphicFramePr>
        <p:xfrm>
          <a:off x="5523347" y="5291078"/>
          <a:ext cx="965211" cy="1112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5211">
                  <a:extLst>
                    <a:ext uri="{9D8B030D-6E8A-4147-A177-3AD203B41FA5}">
                      <a16:colId xmlns:a16="http://schemas.microsoft.com/office/drawing/2014/main" xmlns="" val="2370799467"/>
                    </a:ext>
                  </a:extLst>
                </a:gridCol>
              </a:tblGrid>
              <a:tr h="556292"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uk-UA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42857015"/>
                  </a:ext>
                </a:extLst>
              </a:tr>
              <a:tr h="556292">
                <a:tc>
                  <a:txBody>
                    <a:bodyPr/>
                    <a:lstStyle/>
                    <a:p>
                      <a:pPr algn="ctr"/>
                      <a:endParaRPr lang="uk-UA" sz="28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1076356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524406"/>
              </p:ext>
            </p:extLst>
          </p:nvPr>
        </p:nvGraphicFramePr>
        <p:xfrm>
          <a:off x="6495467" y="5823708"/>
          <a:ext cx="2916360" cy="579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120">
                  <a:extLst>
                    <a:ext uri="{9D8B030D-6E8A-4147-A177-3AD203B41FA5}">
                      <a16:colId xmlns:a16="http://schemas.microsoft.com/office/drawing/2014/main" xmlns="" val="3660993304"/>
                    </a:ext>
                  </a:extLst>
                </a:gridCol>
                <a:gridCol w="972120">
                  <a:extLst>
                    <a:ext uri="{9D8B030D-6E8A-4147-A177-3AD203B41FA5}">
                      <a16:colId xmlns:a16="http://schemas.microsoft.com/office/drawing/2014/main" xmlns="" val="1886874118"/>
                    </a:ext>
                  </a:extLst>
                </a:gridCol>
                <a:gridCol w="972120">
                  <a:extLst>
                    <a:ext uri="{9D8B030D-6E8A-4147-A177-3AD203B41FA5}">
                      <a16:colId xmlns:a16="http://schemas.microsoft.com/office/drawing/2014/main" xmlns="" val="2636438705"/>
                    </a:ext>
                  </a:extLst>
                </a:gridCol>
              </a:tblGrid>
              <a:tr h="579954"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</a:t>
                      </a:r>
                      <a:endParaRPr lang="uk-UA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uk-UA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42430453"/>
                  </a:ext>
                </a:extLst>
              </a:tr>
            </a:tbl>
          </a:graphicData>
        </a:graphic>
      </p:graphicFrame>
      <p:pic>
        <p:nvPicPr>
          <p:cNvPr id="36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80" y="1466871"/>
            <a:ext cx="1738382" cy="384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 стрелкой 9"/>
          <p:cNvCxnSpPr>
            <a:endCxn id="2" idx="1"/>
          </p:cNvCxnSpPr>
          <p:nvPr/>
        </p:nvCxnSpPr>
        <p:spPr>
          <a:xfrm flipV="1">
            <a:off x="2495068" y="1769733"/>
            <a:ext cx="1079433" cy="161861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10122325" y="3299703"/>
            <a:ext cx="2205862" cy="341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682522" y="1508123"/>
            <a:ext cx="59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uk-UA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682522" y="3126741"/>
            <a:ext cx="59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uk-UA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530074" y="3126741"/>
            <a:ext cx="59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uk-UA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601185" y="4739909"/>
            <a:ext cx="59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uk-UA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652783" y="4732270"/>
            <a:ext cx="59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710402" y="5880442"/>
            <a:ext cx="59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554499" y="5859373"/>
            <a:ext cx="59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uk-UA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89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TextBox 13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755396" y="610771"/>
            <a:ext cx="8732066" cy="75703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Віршована задача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35A90552-6031-6B28-83C1-3676867FABA9}"/>
              </a:ext>
            </a:extLst>
          </p:cNvPr>
          <p:cNvSpPr txBox="1"/>
          <p:nvPr/>
        </p:nvSpPr>
        <p:spPr>
          <a:xfrm>
            <a:off x="5914175" y="4019462"/>
            <a:ext cx="2437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+ 5 = 6</a:t>
            </a:r>
            <a:endParaRPr lang="x-none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1A779F42-F884-CAC2-E08D-A9940063601A}"/>
              </a:ext>
            </a:extLst>
          </p:cNvPr>
          <p:cNvSpPr txBox="1"/>
          <p:nvPr/>
        </p:nvSpPr>
        <p:spPr>
          <a:xfrm>
            <a:off x="5073153" y="1817475"/>
            <a:ext cx="541430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200" b="1" dirty="0"/>
              <a:t>Ось родина їжаків –</a:t>
            </a:r>
          </a:p>
          <a:p>
            <a:pPr algn="ctr"/>
            <a:r>
              <a:rPr lang="uk-UA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Мама</a:t>
            </a:r>
            <a:r>
              <a:rPr lang="uk-UA" sz="3200" b="1" dirty="0"/>
              <a:t> й</a:t>
            </a:r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п'ять </a:t>
            </a:r>
            <a:r>
              <a:rPr lang="uk-UA" sz="3200" b="1" dirty="0"/>
              <a:t>малюків.</a:t>
            </a:r>
          </a:p>
          <a:p>
            <a:pPr algn="ctr"/>
            <a:r>
              <a:rPr lang="uk-UA" sz="3200" b="1" dirty="0"/>
              <a:t>Скільки з мамою малих?</a:t>
            </a:r>
          </a:p>
          <a:p>
            <a:pPr algn="ctr"/>
            <a:r>
              <a:rPr lang="uk-UA" sz="3200" b="1" dirty="0"/>
              <a:t>Порахуй скоріш усіх 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15C3370E-26F5-5604-6AA8-FF28B1740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95" y="1927400"/>
            <a:ext cx="4144232" cy="3291625"/>
          </a:xfrm>
          <a:prstGeom prst="roundRect">
            <a:avLst/>
          </a:prstGeom>
          <a:effectLst>
            <a:softEdge rad="63500"/>
          </a:effec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2E27F47-5CD9-F7C7-FECE-28A67630791D}"/>
              </a:ext>
            </a:extLst>
          </p:cNvPr>
          <p:cNvSpPr txBox="1"/>
          <p:nvPr/>
        </p:nvSpPr>
        <p:spPr>
          <a:xfrm>
            <a:off x="345461" y="1794680"/>
            <a:ext cx="4943705" cy="40318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/>
              <a:t>А у нас в саду черешні </a:t>
            </a:r>
          </a:p>
          <a:p>
            <a:pPr algn="ctr"/>
            <a:r>
              <a:rPr lang="uk-UA" sz="3200" b="1" dirty="0"/>
              <a:t>небувалий урожай!</a:t>
            </a:r>
          </a:p>
          <a:p>
            <a:pPr algn="ctr"/>
            <a:r>
              <a:rPr lang="uk-UA" sz="3200" b="1" dirty="0"/>
              <a:t>Стиглі ягоди великі – </a:t>
            </a:r>
          </a:p>
          <a:p>
            <a:pPr algn="ctr"/>
            <a:r>
              <a:rPr lang="uk-UA" sz="3200" b="1" dirty="0"/>
              <a:t>тільки ротик підставляй.</a:t>
            </a:r>
          </a:p>
          <a:p>
            <a:pPr algn="ctr"/>
            <a:r>
              <a:rPr lang="uk-UA" sz="3200" b="1" dirty="0"/>
              <a:t>Я зірвала</a:t>
            </a:r>
            <a:r>
              <a:rPr lang="uk-UA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вісім </a:t>
            </a:r>
            <a:r>
              <a:rPr lang="uk-UA" sz="3200" b="1" dirty="0"/>
              <a:t>штук, </a:t>
            </a:r>
          </a:p>
          <a:p>
            <a:pPr algn="ctr"/>
            <a:r>
              <a:rPr lang="uk-UA" sz="3200" b="1" dirty="0"/>
              <a:t>Таня – на </a:t>
            </a:r>
            <a:r>
              <a:rPr lang="uk-UA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дві</a:t>
            </a:r>
            <a:r>
              <a:rPr lang="uk-UA" sz="3200" b="1" dirty="0"/>
              <a:t> більше.</a:t>
            </a:r>
          </a:p>
          <a:p>
            <a:pPr algn="ctr"/>
            <a:r>
              <a:rPr lang="uk-UA" sz="3200" b="1" dirty="0"/>
              <a:t>Скільки ягідок у Тані? </a:t>
            </a:r>
          </a:p>
          <a:p>
            <a:pPr algn="ctr"/>
            <a:r>
              <a:rPr lang="uk-UA" sz="3200" b="1" dirty="0"/>
              <a:t>Порахуйте швидше!</a:t>
            </a:r>
          </a:p>
        </p:txBody>
      </p:sp>
      <p:pic>
        <p:nvPicPr>
          <p:cNvPr id="10" name="Picture 2" descr="Черешня клипарт-картинка. Бесплатная загрузка. | Creazilla">
            <a:extLst>
              <a:ext uri="{FF2B5EF4-FFF2-40B4-BE49-F238E27FC236}">
                <a16:creationId xmlns="" xmlns:a16="http://schemas.microsoft.com/office/drawing/2014/main" id="{73006943-59C6-E64D-E74B-17B5EB2AB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795" y="1927400"/>
            <a:ext cx="4845427" cy="3482651"/>
          </a:xfrm>
          <a:prstGeom prst="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5A90552-6031-6B28-83C1-3676867FABA9}"/>
              </a:ext>
            </a:extLst>
          </p:cNvPr>
          <p:cNvSpPr txBox="1"/>
          <p:nvPr/>
        </p:nvSpPr>
        <p:spPr>
          <a:xfrm>
            <a:off x="6450512" y="5411054"/>
            <a:ext cx="2923991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+ 2 = 10</a:t>
            </a:r>
            <a:endParaRPr lang="x-none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958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TextBox 2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5A90552-6031-6B28-83C1-3676867FABA9}"/>
              </a:ext>
            </a:extLst>
          </p:cNvPr>
          <p:cNvSpPr txBox="1"/>
          <p:nvPr/>
        </p:nvSpPr>
        <p:spPr>
          <a:xfrm>
            <a:off x="3684247" y="4023158"/>
            <a:ext cx="2437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+ 3 = 7</a:t>
            </a:r>
            <a:endParaRPr lang="x-none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D42D057-2953-927F-B354-098B9349659A}"/>
              </a:ext>
            </a:extLst>
          </p:cNvPr>
          <p:cNvSpPr txBox="1"/>
          <p:nvPr/>
        </p:nvSpPr>
        <p:spPr>
          <a:xfrm>
            <a:off x="911704" y="1809527"/>
            <a:ext cx="764838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b="1" dirty="0"/>
              <a:t>На верхній полиці – </a:t>
            </a:r>
            <a:r>
              <a:rPr lang="uk-UA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чотири</a:t>
            </a:r>
            <a:r>
              <a:rPr lang="uk-UA" sz="3200" b="1" dirty="0"/>
              <a:t> тарілки.</a:t>
            </a:r>
          </a:p>
          <a:p>
            <a:r>
              <a:rPr lang="uk-UA" sz="3200" b="1" dirty="0"/>
              <a:t>На нижній – ось більше на </a:t>
            </a:r>
            <a:r>
              <a:rPr lang="uk-UA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</a:t>
            </a:r>
            <a:r>
              <a:rPr lang="uk-UA" sz="3200" b="1" dirty="0"/>
              <a:t>.</a:t>
            </a:r>
          </a:p>
          <a:p>
            <a:r>
              <a:rPr lang="uk-UA" sz="3200" b="1" dirty="0"/>
              <a:t>Матуся сьогодні гостей в дім звала.</a:t>
            </a:r>
          </a:p>
          <a:p>
            <a:r>
              <a:rPr lang="uk-UA" sz="3200" b="1" dirty="0"/>
              <a:t>Скільки на нижній поличці </a:t>
            </a:r>
            <a:r>
              <a:rPr lang="uk-UA" sz="3200" b="1" dirty="0" smtClean="0"/>
              <a:t>тарілок </a:t>
            </a:r>
            <a:r>
              <a:rPr lang="uk-UA" sz="3200" b="1" dirty="0"/>
              <a:t>взяла?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D23415F-8DA0-9C8D-563A-F12AC3E90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01599" y="1771650"/>
            <a:ext cx="2686050" cy="34671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755396" y="610771"/>
            <a:ext cx="8732066" cy="75703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Віршована задача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5A90552-6031-6B28-83C1-3676867FABA9}"/>
              </a:ext>
            </a:extLst>
          </p:cNvPr>
          <p:cNvSpPr txBox="1"/>
          <p:nvPr/>
        </p:nvSpPr>
        <p:spPr>
          <a:xfrm>
            <a:off x="4902838" y="5255390"/>
            <a:ext cx="2437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+ 4 = 6</a:t>
            </a:r>
            <a:endParaRPr lang="x-none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B9C9831-4E35-2A78-9F94-F37336262C70}"/>
              </a:ext>
            </a:extLst>
          </p:cNvPr>
          <p:cNvSpPr txBox="1"/>
          <p:nvPr/>
        </p:nvSpPr>
        <p:spPr>
          <a:xfrm>
            <a:off x="3583900" y="1771650"/>
            <a:ext cx="6267671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Дві</a:t>
            </a:r>
            <a:r>
              <a:rPr lang="uk-UA" sz="3600" b="1" dirty="0"/>
              <a:t> подружки – Оля й Віра </a:t>
            </a:r>
          </a:p>
          <a:p>
            <a:r>
              <a:rPr lang="uk-UA" sz="3600" b="1" dirty="0"/>
              <a:t>У дворі гуляли.</a:t>
            </a:r>
          </a:p>
          <a:p>
            <a:r>
              <a:rPr lang="uk-UA" sz="3600" b="1" dirty="0"/>
              <a:t>До них прийшли ще </a:t>
            </a:r>
            <a:r>
              <a:rPr lang="uk-UA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чотири</a:t>
            </a:r>
            <a:r>
              <a:rPr lang="uk-UA" sz="3600" b="1" dirty="0"/>
              <a:t> – Аля, Ната, Іра, Галя.</a:t>
            </a:r>
          </a:p>
          <a:p>
            <a:r>
              <a:rPr lang="uk-UA" sz="3600" b="1" dirty="0"/>
              <a:t>Скільки стало разом їх,</a:t>
            </a:r>
          </a:p>
          <a:p>
            <a:r>
              <a:rPr lang="uk-UA" sz="3600" b="1" dirty="0"/>
              <a:t>Порахуй скоріш усіх!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71F16E43-5A2D-C27E-EFE5-C137F38FEF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6894" y="1817265"/>
            <a:ext cx="1728625" cy="373019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7EAC3B5B-D247-534C-C37F-45CB1EE3FA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999" y="1794457"/>
            <a:ext cx="3058403" cy="377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63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="" xmlns:a16="http://schemas.microsoft.com/office/drawing/2014/main" id="{D7F8ECF7-0611-F2C9-8E73-66835CA4A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12"/>
          <a:stretch/>
        </p:blipFill>
        <p:spPr bwMode="auto">
          <a:xfrm flipH="1">
            <a:off x="317568" y="2549679"/>
            <a:ext cx="4011008" cy="200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4764344" y="4549857"/>
            <a:ext cx="6404995" cy="779671"/>
          </a:xfrm>
          <a:prstGeom prst="wedgeRoundRectCallout">
            <a:avLst>
              <a:gd name="adj1" fmla="val -52575"/>
              <a:gd name="adj2" fmla="val -105188"/>
              <a:gd name="adj3" fmla="val 16667"/>
            </a:avLst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Як називаються компоненти дії додавання?</a:t>
            </a:r>
          </a:p>
        </p:txBody>
      </p:sp>
      <p:pic>
        <p:nvPicPr>
          <p:cNvPr id="8" name="Picture 2" descr="Transparent Cartoon Desk Png - Transparent Background Desk Cartoon Png, Png  Download , Transparent Png Image - PNGitem">
            <a:extLst>
              <a:ext uri="{FF2B5EF4-FFF2-40B4-BE49-F238E27FC236}">
                <a16:creationId xmlns="" xmlns:a16="http://schemas.microsoft.com/office/drawing/2014/main" id="{ED187978-7D78-897C-2928-0E92DBD55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90" b="89881" l="667" r="100000"/>
                    </a14:imgEffect>
                    <a14:imgEffect>
                      <a14:sharpenSoften amount="25000"/>
                    </a14:imgEffect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76" y="4325495"/>
            <a:ext cx="2661712" cy="211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7">
            <a:extLst>
              <a:ext uri="{FF2B5EF4-FFF2-40B4-BE49-F238E27FC236}">
                <a16:creationId xmlns="" xmlns:a16="http://schemas.microsoft.com/office/drawing/2014/main" id="{84196B2B-A369-D8F2-8123-2FCB91BE35C8}"/>
              </a:ext>
            </a:extLst>
          </p:cNvPr>
          <p:cNvSpPr/>
          <p:nvPr/>
        </p:nvSpPr>
        <p:spPr>
          <a:xfrm>
            <a:off x="1839560" y="430039"/>
            <a:ext cx="8732066" cy="74561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Мотивація навчальної діяльності. Гра «Шифр»</a:t>
            </a:r>
          </a:p>
        </p:txBody>
      </p:sp>
      <p:sp>
        <p:nvSpPr>
          <p:cNvPr id="10" name="Скругленная прямоугольная выноска 17">
            <a:extLst>
              <a:ext uri="{FF2B5EF4-FFF2-40B4-BE49-F238E27FC236}">
                <a16:creationId xmlns="" xmlns:a16="http://schemas.microsoft.com/office/drawing/2014/main" id="{CAFCA049-219F-3866-5E9E-C0A2513374BC}"/>
              </a:ext>
            </a:extLst>
          </p:cNvPr>
          <p:cNvSpPr/>
          <p:nvPr/>
        </p:nvSpPr>
        <p:spPr>
          <a:xfrm>
            <a:off x="4763624" y="4408343"/>
            <a:ext cx="6404995" cy="1223290"/>
          </a:xfrm>
          <a:prstGeom prst="wedgeRoundRectCallout">
            <a:avLst>
              <a:gd name="adj1" fmla="val -54955"/>
              <a:gd name="adj2" fmla="val -75730"/>
              <a:gd name="adj3" fmla="val 16667"/>
            </a:avLst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Розташуйте числа у порядку спадання – зможете прочитати, як називається результат дії віднімання.</a:t>
            </a:r>
          </a:p>
        </p:txBody>
      </p:sp>
      <p:graphicFrame>
        <p:nvGraphicFramePr>
          <p:cNvPr id="11" name="Таблиця 13">
            <a:extLst>
              <a:ext uri="{FF2B5EF4-FFF2-40B4-BE49-F238E27FC236}">
                <a16:creationId xmlns="" xmlns:a16="http://schemas.microsoft.com/office/drawing/2014/main" id="{BDB2C614-8E18-A99E-A23E-2127B93068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310334"/>
              </p:ext>
            </p:extLst>
          </p:nvPr>
        </p:nvGraphicFramePr>
        <p:xfrm>
          <a:off x="5078550" y="1396012"/>
          <a:ext cx="718370" cy="9494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8370">
                  <a:extLst>
                    <a:ext uri="{9D8B030D-6E8A-4147-A177-3AD203B41FA5}">
                      <a16:colId xmlns="" xmlns:a16="http://schemas.microsoft.com/office/drawing/2014/main" val="1210942823"/>
                    </a:ext>
                  </a:extLst>
                </a:gridCol>
              </a:tblGrid>
              <a:tr h="474744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03442461"/>
                  </a:ext>
                </a:extLst>
              </a:tr>
              <a:tr h="474744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4024618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D891416-1278-B688-F4E9-6976CAEFFF98}"/>
              </a:ext>
            </a:extLst>
          </p:cNvPr>
          <p:cNvSpPr txBox="1"/>
          <p:nvPr/>
        </p:nvSpPr>
        <p:spPr>
          <a:xfrm>
            <a:off x="5196650" y="1340783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endParaRPr lang="x-none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6084C36-C1A4-0B92-24DA-66B5C299172B}"/>
              </a:ext>
            </a:extLst>
          </p:cNvPr>
          <p:cNvSpPr txBox="1"/>
          <p:nvPr/>
        </p:nvSpPr>
        <p:spPr>
          <a:xfrm>
            <a:off x="5197010" y="1781157"/>
            <a:ext cx="481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70C0"/>
                </a:solidFill>
              </a:rPr>
              <a:t>4</a:t>
            </a:r>
            <a:endParaRPr lang="x-none" sz="3600" b="1" dirty="0">
              <a:solidFill>
                <a:srgbClr val="0070C0"/>
              </a:solidFill>
            </a:endParaRPr>
          </a:p>
        </p:txBody>
      </p:sp>
      <p:graphicFrame>
        <p:nvGraphicFramePr>
          <p:cNvPr id="14" name="Таблиця 13">
            <a:extLst>
              <a:ext uri="{FF2B5EF4-FFF2-40B4-BE49-F238E27FC236}">
                <a16:creationId xmlns="" xmlns:a16="http://schemas.microsoft.com/office/drawing/2014/main" id="{1EA58004-7293-A625-DFEA-8ACFB75A5E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037627"/>
              </p:ext>
            </p:extLst>
          </p:nvPr>
        </p:nvGraphicFramePr>
        <p:xfrm>
          <a:off x="6087493" y="1396012"/>
          <a:ext cx="718370" cy="9494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8370">
                  <a:extLst>
                    <a:ext uri="{9D8B030D-6E8A-4147-A177-3AD203B41FA5}">
                      <a16:colId xmlns="" xmlns:a16="http://schemas.microsoft.com/office/drawing/2014/main" val="1210942823"/>
                    </a:ext>
                  </a:extLst>
                </a:gridCol>
              </a:tblGrid>
              <a:tr h="474744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03442461"/>
                  </a:ext>
                </a:extLst>
              </a:tr>
              <a:tr h="474744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40246180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5FCF693-75EF-2C90-BF8A-E801AE14C453}"/>
              </a:ext>
            </a:extLst>
          </p:cNvPr>
          <p:cNvSpPr txBox="1"/>
          <p:nvPr/>
        </p:nvSpPr>
        <p:spPr>
          <a:xfrm>
            <a:off x="6205593" y="1340783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</a:t>
            </a:r>
            <a:endParaRPr lang="x-none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929C0DD-520E-29EA-5136-CD2811476954}"/>
              </a:ext>
            </a:extLst>
          </p:cNvPr>
          <p:cNvSpPr txBox="1"/>
          <p:nvPr/>
        </p:nvSpPr>
        <p:spPr>
          <a:xfrm>
            <a:off x="6205953" y="1781157"/>
            <a:ext cx="481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70C0"/>
                </a:solidFill>
              </a:rPr>
              <a:t>2</a:t>
            </a:r>
            <a:endParaRPr lang="x-none" sz="3600" b="1" dirty="0">
              <a:solidFill>
                <a:srgbClr val="0070C0"/>
              </a:solidFill>
            </a:endParaRPr>
          </a:p>
        </p:txBody>
      </p:sp>
      <p:graphicFrame>
        <p:nvGraphicFramePr>
          <p:cNvPr id="17" name="Таблиця 13">
            <a:extLst>
              <a:ext uri="{FF2B5EF4-FFF2-40B4-BE49-F238E27FC236}">
                <a16:creationId xmlns="" xmlns:a16="http://schemas.microsoft.com/office/drawing/2014/main" id="{27666915-745F-7ED4-29ED-288444E6CD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712667"/>
              </p:ext>
            </p:extLst>
          </p:nvPr>
        </p:nvGraphicFramePr>
        <p:xfrm>
          <a:off x="7071827" y="1396012"/>
          <a:ext cx="718370" cy="9494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8370">
                  <a:extLst>
                    <a:ext uri="{9D8B030D-6E8A-4147-A177-3AD203B41FA5}">
                      <a16:colId xmlns="" xmlns:a16="http://schemas.microsoft.com/office/drawing/2014/main" val="1210942823"/>
                    </a:ext>
                  </a:extLst>
                </a:gridCol>
              </a:tblGrid>
              <a:tr h="474744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03442461"/>
                  </a:ext>
                </a:extLst>
              </a:tr>
              <a:tr h="474744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40246180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FC0DBE8-5241-3567-8D85-B63735C92D4B}"/>
              </a:ext>
            </a:extLst>
          </p:cNvPr>
          <p:cNvSpPr txBox="1"/>
          <p:nvPr/>
        </p:nvSpPr>
        <p:spPr>
          <a:xfrm>
            <a:off x="7189927" y="1340783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endParaRPr lang="x-none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785676D9-D882-61A9-ED5D-960072619B0F}"/>
              </a:ext>
            </a:extLst>
          </p:cNvPr>
          <p:cNvSpPr txBox="1"/>
          <p:nvPr/>
        </p:nvSpPr>
        <p:spPr>
          <a:xfrm>
            <a:off x="7190287" y="1781157"/>
            <a:ext cx="481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70C0"/>
                </a:solidFill>
              </a:rPr>
              <a:t>7</a:t>
            </a:r>
            <a:endParaRPr lang="x-none" sz="3600" b="1" dirty="0">
              <a:solidFill>
                <a:srgbClr val="0070C0"/>
              </a:solidFill>
            </a:endParaRPr>
          </a:p>
        </p:txBody>
      </p:sp>
      <p:graphicFrame>
        <p:nvGraphicFramePr>
          <p:cNvPr id="20" name="Таблиця 13">
            <a:extLst>
              <a:ext uri="{FF2B5EF4-FFF2-40B4-BE49-F238E27FC236}">
                <a16:creationId xmlns="" xmlns:a16="http://schemas.microsoft.com/office/drawing/2014/main" id="{EF03B92A-E6A4-9048-9806-8A55192666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739521"/>
              </p:ext>
            </p:extLst>
          </p:nvPr>
        </p:nvGraphicFramePr>
        <p:xfrm>
          <a:off x="8055801" y="1396012"/>
          <a:ext cx="718370" cy="9494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8370">
                  <a:extLst>
                    <a:ext uri="{9D8B030D-6E8A-4147-A177-3AD203B41FA5}">
                      <a16:colId xmlns="" xmlns:a16="http://schemas.microsoft.com/office/drawing/2014/main" val="1210942823"/>
                    </a:ext>
                  </a:extLst>
                </a:gridCol>
              </a:tblGrid>
              <a:tr h="474744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03442461"/>
                  </a:ext>
                </a:extLst>
              </a:tr>
              <a:tr h="474744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40246180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AB01A37-AFEA-9E99-CEF0-76D5B7193316}"/>
              </a:ext>
            </a:extLst>
          </p:cNvPr>
          <p:cNvSpPr txBox="1"/>
          <p:nvPr/>
        </p:nvSpPr>
        <p:spPr>
          <a:xfrm>
            <a:off x="8173901" y="1340783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endParaRPr lang="x-none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49CB9A41-6FA0-CBA7-EA05-89AEE56085D5}"/>
              </a:ext>
            </a:extLst>
          </p:cNvPr>
          <p:cNvSpPr txBox="1"/>
          <p:nvPr/>
        </p:nvSpPr>
        <p:spPr>
          <a:xfrm>
            <a:off x="8174261" y="1781157"/>
            <a:ext cx="481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70C0"/>
                </a:solidFill>
              </a:rPr>
              <a:t>6</a:t>
            </a:r>
            <a:endParaRPr lang="x-none" sz="3600" b="1" dirty="0">
              <a:solidFill>
                <a:srgbClr val="0070C0"/>
              </a:solidFill>
            </a:endParaRPr>
          </a:p>
        </p:txBody>
      </p:sp>
      <p:graphicFrame>
        <p:nvGraphicFramePr>
          <p:cNvPr id="23" name="Таблиця 13">
            <a:extLst>
              <a:ext uri="{FF2B5EF4-FFF2-40B4-BE49-F238E27FC236}">
                <a16:creationId xmlns="" xmlns:a16="http://schemas.microsoft.com/office/drawing/2014/main" id="{A8D45A75-68EA-C4CE-9396-BD79FA229F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990189"/>
              </p:ext>
            </p:extLst>
          </p:nvPr>
        </p:nvGraphicFramePr>
        <p:xfrm>
          <a:off x="9062244" y="1396012"/>
          <a:ext cx="718370" cy="9494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8370">
                  <a:extLst>
                    <a:ext uri="{9D8B030D-6E8A-4147-A177-3AD203B41FA5}">
                      <a16:colId xmlns="" xmlns:a16="http://schemas.microsoft.com/office/drawing/2014/main" val="1210942823"/>
                    </a:ext>
                  </a:extLst>
                </a:gridCol>
              </a:tblGrid>
              <a:tr h="474744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03442461"/>
                  </a:ext>
                </a:extLst>
              </a:tr>
              <a:tr h="474744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40246180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DF29B6D2-4261-D80F-0D75-B015345AAE7B}"/>
              </a:ext>
            </a:extLst>
          </p:cNvPr>
          <p:cNvSpPr txBox="1"/>
          <p:nvPr/>
        </p:nvSpPr>
        <p:spPr>
          <a:xfrm>
            <a:off x="9180344" y="1340783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endParaRPr lang="x-none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0ACFBD7-8D4F-48DA-19BE-645BC211D51E}"/>
              </a:ext>
            </a:extLst>
          </p:cNvPr>
          <p:cNvSpPr txBox="1"/>
          <p:nvPr/>
        </p:nvSpPr>
        <p:spPr>
          <a:xfrm>
            <a:off x="9180704" y="1781157"/>
            <a:ext cx="481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70C0"/>
                </a:solidFill>
              </a:rPr>
              <a:t>1</a:t>
            </a:r>
            <a:endParaRPr lang="x-none" sz="3600" b="1" dirty="0">
              <a:solidFill>
                <a:srgbClr val="0070C0"/>
              </a:solidFill>
            </a:endParaRPr>
          </a:p>
        </p:txBody>
      </p:sp>
      <p:graphicFrame>
        <p:nvGraphicFramePr>
          <p:cNvPr id="26" name="Таблиця 13">
            <a:extLst>
              <a:ext uri="{FF2B5EF4-FFF2-40B4-BE49-F238E27FC236}">
                <a16:creationId xmlns="" xmlns:a16="http://schemas.microsoft.com/office/drawing/2014/main" id="{2A25E883-2AD4-EE1D-CC17-B9DDD74390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35926"/>
              </p:ext>
            </p:extLst>
          </p:nvPr>
        </p:nvGraphicFramePr>
        <p:xfrm>
          <a:off x="10068686" y="1396012"/>
          <a:ext cx="718370" cy="9494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8370">
                  <a:extLst>
                    <a:ext uri="{9D8B030D-6E8A-4147-A177-3AD203B41FA5}">
                      <a16:colId xmlns="" xmlns:a16="http://schemas.microsoft.com/office/drawing/2014/main" val="1210942823"/>
                    </a:ext>
                  </a:extLst>
                </a:gridCol>
              </a:tblGrid>
              <a:tr h="474744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03442461"/>
                  </a:ext>
                </a:extLst>
              </a:tr>
              <a:tr h="474744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40246180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D670F315-74CE-34EF-0564-36C8502AF8D6}"/>
              </a:ext>
            </a:extLst>
          </p:cNvPr>
          <p:cNvSpPr txBox="1"/>
          <p:nvPr/>
        </p:nvSpPr>
        <p:spPr>
          <a:xfrm>
            <a:off x="10186786" y="1340783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endParaRPr lang="x-none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DE3D2C43-433E-5BD8-08F6-E7220A749986}"/>
              </a:ext>
            </a:extLst>
          </p:cNvPr>
          <p:cNvSpPr txBox="1"/>
          <p:nvPr/>
        </p:nvSpPr>
        <p:spPr>
          <a:xfrm>
            <a:off x="10187146" y="1781157"/>
            <a:ext cx="481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70C0"/>
                </a:solidFill>
              </a:rPr>
              <a:t>5</a:t>
            </a:r>
            <a:endParaRPr lang="x-none" sz="3600" b="1" dirty="0">
              <a:solidFill>
                <a:srgbClr val="0070C0"/>
              </a:solidFill>
            </a:endParaRPr>
          </a:p>
        </p:txBody>
      </p:sp>
      <p:graphicFrame>
        <p:nvGraphicFramePr>
          <p:cNvPr id="29" name="Таблиця 13">
            <a:extLst>
              <a:ext uri="{FF2B5EF4-FFF2-40B4-BE49-F238E27FC236}">
                <a16:creationId xmlns="" xmlns:a16="http://schemas.microsoft.com/office/drawing/2014/main" id="{E274BB13-A385-8CB3-967B-FE449A44F5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248459"/>
              </p:ext>
            </p:extLst>
          </p:nvPr>
        </p:nvGraphicFramePr>
        <p:xfrm>
          <a:off x="11050519" y="1396012"/>
          <a:ext cx="718370" cy="9494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8370">
                  <a:extLst>
                    <a:ext uri="{9D8B030D-6E8A-4147-A177-3AD203B41FA5}">
                      <a16:colId xmlns="" xmlns:a16="http://schemas.microsoft.com/office/drawing/2014/main" val="1210942823"/>
                    </a:ext>
                  </a:extLst>
                </a:gridCol>
              </a:tblGrid>
              <a:tr h="474744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03442461"/>
                  </a:ext>
                </a:extLst>
              </a:tr>
              <a:tr h="474744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40246180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92126A1D-F7A0-4182-51C6-3960F35F3174}"/>
              </a:ext>
            </a:extLst>
          </p:cNvPr>
          <p:cNvSpPr txBox="1"/>
          <p:nvPr/>
        </p:nvSpPr>
        <p:spPr>
          <a:xfrm>
            <a:off x="11168619" y="1340783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endParaRPr lang="x-none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F4C5DE71-6EE5-8801-C1B2-1C4F9C401F58}"/>
              </a:ext>
            </a:extLst>
          </p:cNvPr>
          <p:cNvSpPr txBox="1"/>
          <p:nvPr/>
        </p:nvSpPr>
        <p:spPr>
          <a:xfrm>
            <a:off x="11168979" y="1781157"/>
            <a:ext cx="481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70C0"/>
                </a:solidFill>
              </a:rPr>
              <a:t>3</a:t>
            </a:r>
            <a:endParaRPr lang="x-none" sz="3600" b="1" dirty="0">
              <a:solidFill>
                <a:srgbClr val="0070C0"/>
              </a:solidFill>
            </a:endParaRPr>
          </a:p>
        </p:txBody>
      </p:sp>
      <p:graphicFrame>
        <p:nvGraphicFramePr>
          <p:cNvPr id="32" name="Таблиця 13">
            <a:extLst>
              <a:ext uri="{FF2B5EF4-FFF2-40B4-BE49-F238E27FC236}">
                <a16:creationId xmlns="" xmlns:a16="http://schemas.microsoft.com/office/drawing/2014/main" id="{BF225A43-CF97-545D-CE1C-4DE54BDA64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314742"/>
              </p:ext>
            </p:extLst>
          </p:nvPr>
        </p:nvGraphicFramePr>
        <p:xfrm>
          <a:off x="5078550" y="2764164"/>
          <a:ext cx="718370" cy="9494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8370">
                  <a:extLst>
                    <a:ext uri="{9D8B030D-6E8A-4147-A177-3AD203B41FA5}">
                      <a16:colId xmlns="" xmlns:a16="http://schemas.microsoft.com/office/drawing/2014/main" val="1210942823"/>
                    </a:ext>
                  </a:extLst>
                </a:gridCol>
              </a:tblGrid>
              <a:tr h="474744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03442461"/>
                  </a:ext>
                </a:extLst>
              </a:tr>
              <a:tr h="474744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40246180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C2FB4CFC-D75F-0FBC-9F67-82271A7FFA6A}"/>
              </a:ext>
            </a:extLst>
          </p:cNvPr>
          <p:cNvSpPr txBox="1"/>
          <p:nvPr/>
        </p:nvSpPr>
        <p:spPr>
          <a:xfrm>
            <a:off x="5197010" y="2703930"/>
            <a:ext cx="481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70C0"/>
                </a:solidFill>
              </a:rPr>
              <a:t>7</a:t>
            </a:r>
            <a:endParaRPr lang="x-none" sz="3600" b="1" dirty="0">
              <a:solidFill>
                <a:srgbClr val="0070C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550751F2-F84E-5B71-EA81-E37A1A68964A}"/>
              </a:ext>
            </a:extLst>
          </p:cNvPr>
          <p:cNvSpPr txBox="1"/>
          <p:nvPr/>
        </p:nvSpPr>
        <p:spPr>
          <a:xfrm>
            <a:off x="5221259" y="3205904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endParaRPr lang="x-none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5" name="Таблиця 13">
            <a:extLst>
              <a:ext uri="{FF2B5EF4-FFF2-40B4-BE49-F238E27FC236}">
                <a16:creationId xmlns="" xmlns:a16="http://schemas.microsoft.com/office/drawing/2014/main" id="{04401511-DAF4-D49C-BBB3-5DE095C666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417159"/>
              </p:ext>
            </p:extLst>
          </p:nvPr>
        </p:nvGraphicFramePr>
        <p:xfrm>
          <a:off x="6087493" y="2764164"/>
          <a:ext cx="718370" cy="9494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8370">
                  <a:extLst>
                    <a:ext uri="{9D8B030D-6E8A-4147-A177-3AD203B41FA5}">
                      <a16:colId xmlns="" xmlns:a16="http://schemas.microsoft.com/office/drawing/2014/main" val="1210942823"/>
                    </a:ext>
                  </a:extLst>
                </a:gridCol>
              </a:tblGrid>
              <a:tr h="474744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03442461"/>
                  </a:ext>
                </a:extLst>
              </a:tr>
              <a:tr h="474744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40246180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982EE5E2-4B01-2AC6-CFB0-2C17155A461A}"/>
              </a:ext>
            </a:extLst>
          </p:cNvPr>
          <p:cNvSpPr txBox="1"/>
          <p:nvPr/>
        </p:nvSpPr>
        <p:spPr>
          <a:xfrm>
            <a:off x="6205953" y="2703930"/>
            <a:ext cx="481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70C0"/>
                </a:solidFill>
              </a:rPr>
              <a:t>6</a:t>
            </a:r>
            <a:endParaRPr lang="x-none" sz="3600" b="1" dirty="0">
              <a:solidFill>
                <a:srgbClr val="0070C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721F0ABB-A4BE-56DD-D011-4D28256E1B0E}"/>
              </a:ext>
            </a:extLst>
          </p:cNvPr>
          <p:cNvSpPr txBox="1"/>
          <p:nvPr/>
        </p:nvSpPr>
        <p:spPr>
          <a:xfrm>
            <a:off x="6230202" y="3205904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endParaRPr lang="x-none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8" name="Таблиця 13">
            <a:extLst>
              <a:ext uri="{FF2B5EF4-FFF2-40B4-BE49-F238E27FC236}">
                <a16:creationId xmlns="" xmlns:a16="http://schemas.microsoft.com/office/drawing/2014/main" id="{0ADB1469-E137-DD46-B233-D9DE53A947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577668"/>
              </p:ext>
            </p:extLst>
          </p:nvPr>
        </p:nvGraphicFramePr>
        <p:xfrm>
          <a:off x="7072187" y="2764164"/>
          <a:ext cx="718370" cy="9494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8370">
                  <a:extLst>
                    <a:ext uri="{9D8B030D-6E8A-4147-A177-3AD203B41FA5}">
                      <a16:colId xmlns="" xmlns:a16="http://schemas.microsoft.com/office/drawing/2014/main" val="1210942823"/>
                    </a:ext>
                  </a:extLst>
                </a:gridCol>
              </a:tblGrid>
              <a:tr h="474744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03442461"/>
                  </a:ext>
                </a:extLst>
              </a:tr>
              <a:tr h="474744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40246180"/>
                  </a:ext>
                </a:extLst>
              </a:tr>
            </a:tbl>
          </a:graphicData>
        </a:graphic>
      </p:graphicFrame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56E1F3DA-709C-307C-E204-AFE8896734CF}"/>
              </a:ext>
            </a:extLst>
          </p:cNvPr>
          <p:cNvSpPr txBox="1"/>
          <p:nvPr/>
        </p:nvSpPr>
        <p:spPr>
          <a:xfrm>
            <a:off x="7190647" y="2703930"/>
            <a:ext cx="481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70C0"/>
                </a:solidFill>
              </a:rPr>
              <a:t>5</a:t>
            </a:r>
            <a:endParaRPr lang="x-none" sz="3600" b="1" dirty="0">
              <a:solidFill>
                <a:srgbClr val="0070C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529FF674-0A55-038C-A221-DF207AFE9D1D}"/>
              </a:ext>
            </a:extLst>
          </p:cNvPr>
          <p:cNvSpPr txBox="1"/>
          <p:nvPr/>
        </p:nvSpPr>
        <p:spPr>
          <a:xfrm>
            <a:off x="7214896" y="3205904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endParaRPr lang="x-none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1" name="Таблиця 13">
            <a:extLst>
              <a:ext uri="{FF2B5EF4-FFF2-40B4-BE49-F238E27FC236}">
                <a16:creationId xmlns="" xmlns:a16="http://schemas.microsoft.com/office/drawing/2014/main" id="{A3A7B49D-AAD3-CEE8-809E-FA37796B85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594939"/>
              </p:ext>
            </p:extLst>
          </p:nvPr>
        </p:nvGraphicFramePr>
        <p:xfrm>
          <a:off x="8056881" y="2764164"/>
          <a:ext cx="718370" cy="9494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8370">
                  <a:extLst>
                    <a:ext uri="{9D8B030D-6E8A-4147-A177-3AD203B41FA5}">
                      <a16:colId xmlns="" xmlns:a16="http://schemas.microsoft.com/office/drawing/2014/main" val="1210942823"/>
                    </a:ext>
                  </a:extLst>
                </a:gridCol>
              </a:tblGrid>
              <a:tr h="474744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03442461"/>
                  </a:ext>
                </a:extLst>
              </a:tr>
              <a:tr h="474744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40246180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03C88F39-E719-99D6-0E7C-129C18F3F7DF}"/>
              </a:ext>
            </a:extLst>
          </p:cNvPr>
          <p:cNvSpPr txBox="1"/>
          <p:nvPr/>
        </p:nvSpPr>
        <p:spPr>
          <a:xfrm>
            <a:off x="8175341" y="2703930"/>
            <a:ext cx="481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70C0"/>
                </a:solidFill>
              </a:rPr>
              <a:t>4</a:t>
            </a:r>
            <a:endParaRPr lang="x-none" sz="3600" b="1" dirty="0">
              <a:solidFill>
                <a:srgbClr val="0070C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0E669A6A-0411-478A-6CEA-F22C19E3AD5D}"/>
              </a:ext>
            </a:extLst>
          </p:cNvPr>
          <p:cNvSpPr txBox="1"/>
          <p:nvPr/>
        </p:nvSpPr>
        <p:spPr>
          <a:xfrm>
            <a:off x="8199590" y="3205904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endParaRPr lang="x-none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4" name="Таблиця 13">
            <a:extLst>
              <a:ext uri="{FF2B5EF4-FFF2-40B4-BE49-F238E27FC236}">
                <a16:creationId xmlns="" xmlns:a16="http://schemas.microsoft.com/office/drawing/2014/main" id="{E8837A09-9445-422D-CECC-82CEED22EF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111599"/>
              </p:ext>
            </p:extLst>
          </p:nvPr>
        </p:nvGraphicFramePr>
        <p:xfrm>
          <a:off x="9062244" y="2764164"/>
          <a:ext cx="718370" cy="9494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8370">
                  <a:extLst>
                    <a:ext uri="{9D8B030D-6E8A-4147-A177-3AD203B41FA5}">
                      <a16:colId xmlns="" xmlns:a16="http://schemas.microsoft.com/office/drawing/2014/main" val="1210942823"/>
                    </a:ext>
                  </a:extLst>
                </a:gridCol>
              </a:tblGrid>
              <a:tr h="474744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03442461"/>
                  </a:ext>
                </a:extLst>
              </a:tr>
              <a:tr h="474744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40246180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4FFE00C3-F16A-DD49-521D-3DB1889FB70D}"/>
              </a:ext>
            </a:extLst>
          </p:cNvPr>
          <p:cNvSpPr txBox="1"/>
          <p:nvPr/>
        </p:nvSpPr>
        <p:spPr>
          <a:xfrm>
            <a:off x="9180704" y="2703930"/>
            <a:ext cx="481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70C0"/>
                </a:solidFill>
              </a:rPr>
              <a:t>3</a:t>
            </a:r>
            <a:endParaRPr lang="x-none" sz="3600" b="1" dirty="0">
              <a:solidFill>
                <a:srgbClr val="0070C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9D609601-7E7F-1778-33E8-23B4E82153D5}"/>
              </a:ext>
            </a:extLst>
          </p:cNvPr>
          <p:cNvSpPr txBox="1"/>
          <p:nvPr/>
        </p:nvSpPr>
        <p:spPr>
          <a:xfrm>
            <a:off x="9204953" y="3205904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endParaRPr lang="x-none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7" name="Таблиця 13">
            <a:extLst>
              <a:ext uri="{FF2B5EF4-FFF2-40B4-BE49-F238E27FC236}">
                <a16:creationId xmlns="" xmlns:a16="http://schemas.microsoft.com/office/drawing/2014/main" id="{917EADF8-6845-FB08-E3F5-C75E339B08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182362"/>
              </p:ext>
            </p:extLst>
          </p:nvPr>
        </p:nvGraphicFramePr>
        <p:xfrm>
          <a:off x="10068686" y="2764164"/>
          <a:ext cx="718370" cy="9494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8370">
                  <a:extLst>
                    <a:ext uri="{9D8B030D-6E8A-4147-A177-3AD203B41FA5}">
                      <a16:colId xmlns="" xmlns:a16="http://schemas.microsoft.com/office/drawing/2014/main" val="1210942823"/>
                    </a:ext>
                  </a:extLst>
                </a:gridCol>
              </a:tblGrid>
              <a:tr h="474744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03442461"/>
                  </a:ext>
                </a:extLst>
              </a:tr>
              <a:tr h="474744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40246180"/>
                  </a:ext>
                </a:extLst>
              </a:tr>
            </a:tbl>
          </a:graphicData>
        </a:graphic>
      </p:graphicFrame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D0BF20E3-B6BD-961E-4E34-A195B4A4725E}"/>
              </a:ext>
            </a:extLst>
          </p:cNvPr>
          <p:cNvSpPr txBox="1"/>
          <p:nvPr/>
        </p:nvSpPr>
        <p:spPr>
          <a:xfrm>
            <a:off x="10187146" y="2703930"/>
            <a:ext cx="481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70C0"/>
                </a:solidFill>
              </a:rPr>
              <a:t>2</a:t>
            </a:r>
            <a:endParaRPr lang="x-none" sz="3600" b="1" dirty="0">
              <a:solidFill>
                <a:srgbClr val="0070C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FEBC208F-9995-3DDF-0813-BA9EBF572ADB}"/>
              </a:ext>
            </a:extLst>
          </p:cNvPr>
          <p:cNvSpPr txBox="1"/>
          <p:nvPr/>
        </p:nvSpPr>
        <p:spPr>
          <a:xfrm>
            <a:off x="10211395" y="3205904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</a:t>
            </a:r>
            <a:endParaRPr lang="x-none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0" name="Таблиця 13">
            <a:extLst>
              <a:ext uri="{FF2B5EF4-FFF2-40B4-BE49-F238E27FC236}">
                <a16:creationId xmlns="" xmlns:a16="http://schemas.microsoft.com/office/drawing/2014/main" id="{CFCD8BE7-979C-C8D8-11D5-EEC2BAA1C2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333971"/>
              </p:ext>
            </p:extLst>
          </p:nvPr>
        </p:nvGraphicFramePr>
        <p:xfrm>
          <a:off x="11050879" y="2764164"/>
          <a:ext cx="718370" cy="9494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8370">
                  <a:extLst>
                    <a:ext uri="{9D8B030D-6E8A-4147-A177-3AD203B41FA5}">
                      <a16:colId xmlns="" xmlns:a16="http://schemas.microsoft.com/office/drawing/2014/main" val="1210942823"/>
                    </a:ext>
                  </a:extLst>
                </a:gridCol>
              </a:tblGrid>
              <a:tr h="474744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03442461"/>
                  </a:ext>
                </a:extLst>
              </a:tr>
              <a:tr h="474744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40246180"/>
                  </a:ext>
                </a:extLst>
              </a:tr>
            </a:tbl>
          </a:graphicData>
        </a:graphic>
      </p:graphicFrame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ACDB5F40-2632-B73F-A1EA-DCCD1CCBDC6A}"/>
              </a:ext>
            </a:extLst>
          </p:cNvPr>
          <p:cNvSpPr txBox="1"/>
          <p:nvPr/>
        </p:nvSpPr>
        <p:spPr>
          <a:xfrm>
            <a:off x="11169339" y="2703930"/>
            <a:ext cx="481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70C0"/>
                </a:solidFill>
              </a:rPr>
              <a:t>1</a:t>
            </a:r>
            <a:endParaRPr lang="x-none" sz="3600" b="1" dirty="0">
              <a:solidFill>
                <a:srgbClr val="0070C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95C65BF0-DE4F-8BC8-4CAC-464CAEED982D}"/>
              </a:ext>
            </a:extLst>
          </p:cNvPr>
          <p:cNvSpPr txBox="1"/>
          <p:nvPr/>
        </p:nvSpPr>
        <p:spPr>
          <a:xfrm>
            <a:off x="11193588" y="3205904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endParaRPr lang="x-none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487445" y="3944159"/>
            <a:ext cx="6744275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Сьогодні на уроці будемо вивчати компоненти дії віднімання.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Дізнаємося що позначають слова </a:t>
            </a:r>
            <a:r>
              <a:rPr lang="uk-UA" sz="2800" b="1" dirty="0">
                <a:solidFill>
                  <a:srgbClr val="FFFF00"/>
                </a:solidFill>
              </a:rPr>
              <a:t>ЗМЕНШУВАНЕ</a:t>
            </a:r>
            <a:r>
              <a:rPr lang="uk-UA" sz="2800" b="1" dirty="0">
                <a:solidFill>
                  <a:schemeClr val="bg1"/>
                </a:solidFill>
              </a:rPr>
              <a:t> та </a:t>
            </a:r>
            <a:r>
              <a:rPr lang="uk-UA" sz="2800" b="1" dirty="0">
                <a:solidFill>
                  <a:srgbClr val="FFFF00"/>
                </a:solidFill>
              </a:rPr>
              <a:t>ВІД</a:t>
            </a:r>
            <a:r>
              <a:rPr lang="en-US" sz="2800" b="1" dirty="0">
                <a:solidFill>
                  <a:srgbClr val="FFFF00"/>
                </a:solidFill>
              </a:rPr>
              <a:t>’</a:t>
            </a:r>
            <a:r>
              <a:rPr lang="uk-UA" sz="2800" b="1" dirty="0">
                <a:solidFill>
                  <a:srgbClr val="FFFF00"/>
                </a:solidFill>
              </a:rPr>
              <a:t>ЄМНИК.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1839560" y="420993"/>
            <a:ext cx="8779817" cy="88795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Повідомлення теми та завдань уроку</a:t>
            </a:r>
          </a:p>
        </p:txBody>
      </p:sp>
    </p:spTree>
    <p:extLst>
      <p:ext uri="{BB962C8B-B14F-4D97-AF65-F5344CB8AC3E}">
        <p14:creationId xmlns:p14="http://schemas.microsoft.com/office/powerpoint/2010/main" val="400695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3" grpId="0"/>
      <p:bldP spid="34" grpId="0"/>
      <p:bldP spid="36" grpId="0"/>
      <p:bldP spid="37" grpId="0"/>
      <p:bldP spid="39" grpId="0"/>
      <p:bldP spid="40" grpId="0"/>
      <p:bldP spid="42" grpId="0"/>
      <p:bldP spid="43" grpId="0"/>
      <p:bldP spid="45" grpId="0"/>
      <p:bldP spid="46" grpId="0"/>
      <p:bldP spid="48" grpId="0"/>
      <p:bldP spid="49" grpId="0"/>
      <p:bldP spid="51" grpId="0"/>
      <p:bldP spid="52" grpId="0"/>
      <p:bldP spid="53" grpId="0" animBg="1"/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4">
            <a:extLst>
              <a:ext uri="{FF2B5EF4-FFF2-40B4-BE49-F238E27FC236}">
                <a16:creationId xmlns="" xmlns:a16="http://schemas.microsoft.com/office/drawing/2014/main" id="{89C8695D-1288-E3A8-612E-2F79931E0DC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4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879098" y="499647"/>
            <a:ext cx="8732066" cy="69778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Компоненти </a:t>
            </a:r>
            <a:r>
              <a:rPr lang="uk-UA" sz="3600" b="1" dirty="0">
                <a:solidFill>
                  <a:schemeClr val="bg1"/>
                </a:solidFill>
              </a:rPr>
              <a:t>віднімання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39" name="Picture 2" descr="Пустое птичье гнездо из веток на ветке дерева с листьями, изолированными на  белом фоне | Премиум векторы">
            <a:extLst>
              <a:ext uri="{FF2B5EF4-FFF2-40B4-BE49-F238E27FC236}">
                <a16:creationId xmlns="" xmlns:a16="http://schemas.microsoft.com/office/drawing/2014/main" id="{32BCCC7B-701B-08DE-21D7-77E60ED74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450" r="99600">
                        <a14:foregroundMark x1="28700" y1="60300" x2="28700" y2="60300"/>
                        <a14:foregroundMark x1="18350" y1="52950" x2="18350" y2="52950"/>
                        <a14:foregroundMark x1="19250" y1="56700" x2="19250" y2="56700"/>
                        <a14:foregroundMark x1="30750" y1="40650" x2="30750" y2="40650"/>
                        <a14:foregroundMark x1="33350" y1="34450" x2="33350" y2="34450"/>
                        <a14:foregroundMark x1="34650" y1="25900" x2="34650" y2="25900"/>
                        <a14:foregroundMark x1="26600" y1="20950" x2="26600" y2="20950"/>
                        <a14:foregroundMark x1="25050" y1="30150" x2="25050" y2="30150"/>
                        <a14:foregroundMark x1="65700" y1="42350" x2="65700" y2="42350"/>
                        <a14:foregroundMark x1="72850" y1="34300" x2="72850" y2="34300"/>
                        <a14:foregroundMark x1="84850" y1="46100" x2="84850" y2="46100"/>
                        <a14:foregroundMark x1="87600" y1="41800" x2="87600" y2="41800"/>
                        <a14:foregroundMark x1="91850" y1="41400" x2="91850" y2="41400"/>
                        <a14:foregroundMark x1="88600" y1="53450" x2="88600" y2="53450"/>
                        <a14:foregroundMark x1="82300" y1="64700" x2="82300" y2="64700"/>
                        <a14:foregroundMark x1="85750" y1="70950" x2="85750" y2="70950"/>
                        <a14:foregroundMark x1="65950" y1="70800" x2="65950" y2="70800"/>
                        <a14:foregroundMark x1="29350" y1="62400" x2="29350" y2="62400"/>
                        <a14:foregroundMark x1="28700" y1="62800" x2="28700" y2="62800"/>
                        <a14:foregroundMark x1="26600" y1="18900" x2="26600" y2="18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274" y="717909"/>
            <a:ext cx="3940067" cy="394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21B1B12B-295F-DDD1-28E3-DA7CCFF292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418"/>
          <a:stretch/>
        </p:blipFill>
        <p:spPr>
          <a:xfrm>
            <a:off x="1524245" y="3054578"/>
            <a:ext cx="1712723" cy="3396876"/>
          </a:xfrm>
          <a:prstGeom prst="rect">
            <a:avLst/>
          </a:prstGeom>
        </p:spPr>
      </p:pic>
      <p:sp>
        <p:nvSpPr>
          <p:cNvPr id="42" name="Скругленная прямоугольная выноска 17">
            <a:extLst>
              <a:ext uri="{FF2B5EF4-FFF2-40B4-BE49-F238E27FC236}">
                <a16:creationId xmlns="" xmlns:a16="http://schemas.microsoft.com/office/drawing/2014/main" id="{DF7FF466-B1FD-B55C-5154-68D065A807CD}"/>
              </a:ext>
            </a:extLst>
          </p:cNvPr>
          <p:cNvSpPr/>
          <p:nvPr/>
        </p:nvSpPr>
        <p:spPr>
          <a:xfrm flipH="1">
            <a:off x="170864" y="1409421"/>
            <a:ext cx="3416468" cy="1333276"/>
          </a:xfrm>
          <a:prstGeom prst="wedgeRoundRectCallout">
            <a:avLst>
              <a:gd name="adj1" fmla="val 10444"/>
              <a:gd name="adj2" fmla="val 72412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Числа при відніманні  мають назви. 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Запам'ятай ці назви.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61CE3C-F3E2-2A99-5317-72B1AC46EA5C}"/>
              </a:ext>
            </a:extLst>
          </p:cNvPr>
          <p:cNvSpPr txBox="1"/>
          <p:nvPr/>
        </p:nvSpPr>
        <p:spPr>
          <a:xfrm>
            <a:off x="9711020" y="4293042"/>
            <a:ext cx="568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x-none" sz="5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1B877FBD-2B21-1A85-6884-13CDD7843BA1}"/>
              </a:ext>
            </a:extLst>
          </p:cNvPr>
          <p:cNvSpPr txBox="1"/>
          <p:nvPr/>
        </p:nvSpPr>
        <p:spPr>
          <a:xfrm>
            <a:off x="6358743" y="3976759"/>
            <a:ext cx="568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592DC0F5-97B8-B11F-54D3-9F433BC5FFB4}"/>
              </a:ext>
            </a:extLst>
          </p:cNvPr>
          <p:cNvSpPr txBox="1"/>
          <p:nvPr/>
        </p:nvSpPr>
        <p:spPr>
          <a:xfrm>
            <a:off x="7651377" y="4300353"/>
            <a:ext cx="568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x-none" sz="5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EA612CB5-F60C-51C2-300F-3EE63188D483}"/>
              </a:ext>
            </a:extLst>
          </p:cNvPr>
          <p:cNvSpPr txBox="1"/>
          <p:nvPr/>
        </p:nvSpPr>
        <p:spPr>
          <a:xfrm>
            <a:off x="8783118" y="4318373"/>
            <a:ext cx="568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x-none" sz="5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E4F4FADE-79FF-4108-033D-8C485EDE0258}"/>
              </a:ext>
            </a:extLst>
          </p:cNvPr>
          <p:cNvSpPr txBox="1"/>
          <p:nvPr/>
        </p:nvSpPr>
        <p:spPr>
          <a:xfrm>
            <a:off x="5220597" y="4300353"/>
            <a:ext cx="568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5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Прямоугольник 9">
            <a:extLst>
              <a:ext uri="{FF2B5EF4-FFF2-40B4-BE49-F238E27FC236}">
                <a16:creationId xmlns="" xmlns:a16="http://schemas.microsoft.com/office/drawing/2014/main" id="{3F5D94CD-D4D7-A1F0-614C-C3611875822D}"/>
              </a:ext>
            </a:extLst>
          </p:cNvPr>
          <p:cNvSpPr/>
          <p:nvPr/>
        </p:nvSpPr>
        <p:spPr>
          <a:xfrm>
            <a:off x="3679600" y="5199573"/>
            <a:ext cx="3243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зменшуване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Прямоугольник 9">
            <a:extLst>
              <a:ext uri="{FF2B5EF4-FFF2-40B4-BE49-F238E27FC236}">
                <a16:creationId xmlns="" xmlns:a16="http://schemas.microsoft.com/office/drawing/2014/main" id="{B3DEB84B-E2A7-F6E7-4B38-AFE26A94BFBB}"/>
              </a:ext>
            </a:extLst>
          </p:cNvPr>
          <p:cNvSpPr/>
          <p:nvPr/>
        </p:nvSpPr>
        <p:spPr>
          <a:xfrm>
            <a:off x="6561069" y="5223683"/>
            <a:ext cx="31085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від'ємник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Прямоугольник 9">
            <a:extLst>
              <a:ext uri="{FF2B5EF4-FFF2-40B4-BE49-F238E27FC236}">
                <a16:creationId xmlns="" xmlns:a16="http://schemas.microsoft.com/office/drawing/2014/main" id="{D7FC8106-43DA-19B2-196E-B36EA26F92C0}"/>
              </a:ext>
            </a:extLst>
          </p:cNvPr>
          <p:cNvSpPr/>
          <p:nvPr/>
        </p:nvSpPr>
        <p:spPr>
          <a:xfrm>
            <a:off x="9243399" y="5216645"/>
            <a:ext cx="23503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різниця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2" name="Picture 6" descr="Рисунок птички - Детские - Картинки PNG - Галерейка">
            <a:extLst>
              <a:ext uri="{FF2B5EF4-FFF2-40B4-BE49-F238E27FC236}">
                <a16:creationId xmlns="" xmlns:a16="http://schemas.microsoft.com/office/drawing/2014/main" id="{B5C367B7-73FE-1B87-2ED5-C0F17E6A28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72" b="98777" l="9898" r="100000">
                        <a14:foregroundMark x1="58315" y1="47028" x2="58315" y2="47028"/>
                        <a14:foregroundMark x1="60475" y1="49096" x2="60475" y2="490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633" t="26942" r="16998" b="19576"/>
          <a:stretch/>
        </p:blipFill>
        <p:spPr bwMode="auto">
          <a:xfrm rot="21005953" flipH="1">
            <a:off x="5519238" y="2271410"/>
            <a:ext cx="706607" cy="74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6" descr="Рисунок птички - Детские - Картинки PNG - Галерейка">
            <a:extLst>
              <a:ext uri="{FF2B5EF4-FFF2-40B4-BE49-F238E27FC236}">
                <a16:creationId xmlns="" xmlns:a16="http://schemas.microsoft.com/office/drawing/2014/main" id="{7D8EAF00-9EC4-281B-E916-4BB39E66CE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72" b="98777" l="9898" r="100000">
                        <a14:foregroundMark x1="58315" y1="47028" x2="58315" y2="47028"/>
                        <a14:foregroundMark x1="60475" y1="49096" x2="60475" y2="490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633" t="26942" r="16998" b="19576"/>
          <a:stretch/>
        </p:blipFill>
        <p:spPr bwMode="auto">
          <a:xfrm rot="309415" flipH="1">
            <a:off x="5192032" y="2236168"/>
            <a:ext cx="692753" cy="74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Рисунок птички - Детские - Картинки PNG - Галерейка">
            <a:extLst>
              <a:ext uri="{FF2B5EF4-FFF2-40B4-BE49-F238E27FC236}">
                <a16:creationId xmlns="" xmlns:a16="http://schemas.microsoft.com/office/drawing/2014/main" id="{5D6D034E-E5F4-9E7F-AC27-87418088F1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72" b="98777" l="9898" r="100000">
                        <a14:foregroundMark x1="58315" y1="47028" x2="58315" y2="47028"/>
                        <a14:foregroundMark x1="60475" y1="49096" x2="60475" y2="490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633" t="26942" r="66" b="-1689"/>
          <a:stretch/>
        </p:blipFill>
        <p:spPr bwMode="auto">
          <a:xfrm rot="21061534" flipH="1">
            <a:off x="3766978" y="2475901"/>
            <a:ext cx="1060011" cy="115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Рисунок птички - Детские - Картинки PNG - Галерейка">
            <a:extLst>
              <a:ext uri="{FF2B5EF4-FFF2-40B4-BE49-F238E27FC236}">
                <a16:creationId xmlns="" xmlns:a16="http://schemas.microsoft.com/office/drawing/2014/main" id="{9A9F2A14-C9FA-F6A5-9268-8916E3AE16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72" b="98777" l="9898" r="100000">
                        <a14:foregroundMark x1="58315" y1="47028" x2="58315" y2="47028"/>
                        <a14:foregroundMark x1="60475" y1="49096" x2="60475" y2="490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633" t="26942" r="66" b="-1689"/>
          <a:stretch/>
        </p:blipFill>
        <p:spPr bwMode="auto">
          <a:xfrm rot="538466">
            <a:off x="6063166" y="2717326"/>
            <a:ext cx="995803" cy="108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Рисунок птички - Детские - Картинки PNG - Галерейка">
            <a:extLst>
              <a:ext uri="{FF2B5EF4-FFF2-40B4-BE49-F238E27FC236}">
                <a16:creationId xmlns="" xmlns:a16="http://schemas.microsoft.com/office/drawing/2014/main" id="{E135C597-8397-292B-8BCA-559DC36467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72" b="98777" l="9898" r="100000">
                        <a14:foregroundMark x1="58315" y1="47028" x2="58315" y2="47028"/>
                        <a14:foregroundMark x1="60475" y1="49096" x2="60475" y2="490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633" t="26942" r="66" b="-1689"/>
          <a:stretch/>
        </p:blipFill>
        <p:spPr bwMode="auto">
          <a:xfrm rot="538466">
            <a:off x="6144927" y="1546012"/>
            <a:ext cx="995803" cy="108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Прямокутник: округлені кути 1">
            <a:extLst>
              <a:ext uri="{FF2B5EF4-FFF2-40B4-BE49-F238E27FC236}">
                <a16:creationId xmlns="" xmlns:a16="http://schemas.microsoft.com/office/drawing/2014/main" id="{8067178A-C39A-6B93-53CC-BB32D14F8A85}"/>
              </a:ext>
            </a:extLst>
          </p:cNvPr>
          <p:cNvSpPr/>
          <p:nvPr/>
        </p:nvSpPr>
        <p:spPr>
          <a:xfrm>
            <a:off x="3742498" y="1283495"/>
            <a:ext cx="3849576" cy="2948193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58" name="Picture 6" descr="Рисунок птички - Детские - Картинки PNG - Галерейка">
            <a:extLst>
              <a:ext uri="{FF2B5EF4-FFF2-40B4-BE49-F238E27FC236}">
                <a16:creationId xmlns="" xmlns:a16="http://schemas.microsoft.com/office/drawing/2014/main" id="{FE0AF79A-17B5-C862-39A8-3DEDDAADE8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72" b="98777" l="9898" r="100000">
                        <a14:foregroundMark x1="58315" y1="47028" x2="58315" y2="47028"/>
                        <a14:foregroundMark x1="60475" y1="49096" x2="60475" y2="490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633" t="26942" r="16998" b="19576"/>
          <a:stretch/>
        </p:blipFill>
        <p:spPr bwMode="auto">
          <a:xfrm rot="20096507" flipH="1">
            <a:off x="9734625" y="2261727"/>
            <a:ext cx="706607" cy="74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Рисунок птички - Детские - Картинки PNG - Галерейка">
            <a:extLst>
              <a:ext uri="{FF2B5EF4-FFF2-40B4-BE49-F238E27FC236}">
                <a16:creationId xmlns="" xmlns:a16="http://schemas.microsoft.com/office/drawing/2014/main" id="{243A60E7-BCE8-089F-BC01-B70C7879C6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72" b="98777" l="9898" r="100000">
                        <a14:foregroundMark x1="58315" y1="47028" x2="58315" y2="47028"/>
                        <a14:foregroundMark x1="60475" y1="49096" x2="60475" y2="490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633" t="26942" r="16998" b="19576"/>
          <a:stretch/>
        </p:blipFill>
        <p:spPr bwMode="auto">
          <a:xfrm rot="20935216" flipH="1">
            <a:off x="9323273" y="2306729"/>
            <a:ext cx="692753" cy="74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 descr="Рисунок птички - Детские - Картинки PNG - Галерейка">
            <a:extLst>
              <a:ext uri="{FF2B5EF4-FFF2-40B4-BE49-F238E27FC236}">
                <a16:creationId xmlns="" xmlns:a16="http://schemas.microsoft.com/office/drawing/2014/main" id="{E57D33A2-1860-48A3-E652-6E4D39245E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72" b="98777" l="9898" r="100000">
                        <a14:foregroundMark x1="58315" y1="47028" x2="58315" y2="47028"/>
                        <a14:foregroundMark x1="60475" y1="49096" x2="60475" y2="490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633" t="26942" r="66" b="-1689"/>
          <a:stretch/>
        </p:blipFill>
        <p:spPr bwMode="auto">
          <a:xfrm rot="21061534" flipH="1">
            <a:off x="8364477" y="2378969"/>
            <a:ext cx="1060011" cy="115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Прямокутник: округлені кути 49">
            <a:extLst>
              <a:ext uri="{FF2B5EF4-FFF2-40B4-BE49-F238E27FC236}">
                <a16:creationId xmlns="" xmlns:a16="http://schemas.microsoft.com/office/drawing/2014/main" id="{C682A05B-3B32-94C2-BB44-A3A8C59C4F55}"/>
              </a:ext>
            </a:extLst>
          </p:cNvPr>
          <p:cNvSpPr/>
          <p:nvPr/>
        </p:nvSpPr>
        <p:spPr>
          <a:xfrm>
            <a:off x="7786232" y="1268600"/>
            <a:ext cx="3849576" cy="2948193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62" name="Picture 6" descr="Рисунок птички - Детские - Картинки PNG - Галерейка">
            <a:extLst>
              <a:ext uri="{FF2B5EF4-FFF2-40B4-BE49-F238E27FC236}">
                <a16:creationId xmlns="" xmlns:a16="http://schemas.microsoft.com/office/drawing/2014/main" id="{AA313668-231D-8087-763C-D4615F9D17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55127" l="236" r="65515">
                        <a14:foregroundMark x1="17518" y1="41486" x2="17518" y2="41486"/>
                        <a14:foregroundMark x1="18303" y1="43180" x2="18303" y2="43180"/>
                        <a14:foregroundMark x1="52082" y1="21543" x2="52082" y2="21543"/>
                        <a14:foregroundMark x1="21367" y1="48354" x2="21367" y2="48354"/>
                        <a14:foregroundMark x1="21681" y1="46284" x2="21681" y2="46284"/>
                        <a14:foregroundMark x1="15318" y1="40357" x2="15318" y2="40357"/>
                        <a14:foregroundMark x1="15947" y1="40546" x2="15947" y2="405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7831" b="46447"/>
          <a:stretch/>
        </p:blipFill>
        <p:spPr bwMode="auto">
          <a:xfrm rot="20505583">
            <a:off x="10936773" y="1985133"/>
            <a:ext cx="1154276" cy="83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Рисунок птички - Детские - Картинки PNG - Галерейка">
            <a:extLst>
              <a:ext uri="{FF2B5EF4-FFF2-40B4-BE49-F238E27FC236}">
                <a16:creationId xmlns="" xmlns:a16="http://schemas.microsoft.com/office/drawing/2014/main" id="{07869087-380A-4E99-8111-596877F890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55127" l="236" r="65515">
                        <a14:foregroundMark x1="17518" y1="41486" x2="17518" y2="41486"/>
                        <a14:foregroundMark x1="18303" y1="43180" x2="18303" y2="43180"/>
                        <a14:foregroundMark x1="52082" y1="21543" x2="52082" y2="21543"/>
                        <a14:foregroundMark x1="21367" y1="48354" x2="21367" y2="48354"/>
                        <a14:foregroundMark x1="21681" y1="46284" x2="21681" y2="46284"/>
                        <a14:foregroundMark x1="15318" y1="40357" x2="15318" y2="40357"/>
                        <a14:foregroundMark x1="15947" y1="40546" x2="15947" y2="405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7831" b="46447"/>
          <a:stretch/>
        </p:blipFill>
        <p:spPr bwMode="auto">
          <a:xfrm rot="20505583">
            <a:off x="11040253" y="3025770"/>
            <a:ext cx="1154276" cy="83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9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7438</TotalTime>
  <Words>680</Words>
  <Application>Microsoft Office PowerPoint</Application>
  <PresentationFormat>Произвольный</PresentationFormat>
  <Paragraphs>258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717</cp:revision>
  <dcterms:created xsi:type="dcterms:W3CDTF">2018-01-05T16:38:53Z</dcterms:created>
  <dcterms:modified xsi:type="dcterms:W3CDTF">2023-11-15T21:05:58Z</dcterms:modified>
</cp:coreProperties>
</file>