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2" r:id="rId3"/>
    <p:sldId id="278" r:id="rId4"/>
    <p:sldId id="307" r:id="rId5"/>
    <p:sldId id="297" r:id="rId6"/>
    <p:sldId id="308" r:id="rId7"/>
    <p:sldId id="298" r:id="rId8"/>
    <p:sldId id="299" r:id="rId9"/>
    <p:sldId id="301" r:id="rId10"/>
    <p:sldId id="306" r:id="rId11"/>
    <p:sldId id="309" r:id="rId12"/>
    <p:sldId id="311" r:id="rId13"/>
    <p:sldId id="310" r:id="rId14"/>
    <p:sldId id="286" r:id="rId15"/>
    <p:sldId id="287" r:id="rId16"/>
    <p:sldId id="28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FF3131"/>
    <a:srgbClr val="DED231"/>
    <a:srgbClr val="FFCCFF"/>
    <a:srgbClr val="FF99FF"/>
    <a:srgbClr val="2F3242"/>
    <a:srgbClr val="722651"/>
    <a:srgbClr val="295FFF"/>
    <a:srgbClr val="27C268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.jpe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99457" y="566058"/>
            <a:ext cx="4408713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ÐÐ°ÑÑÐ¸Ð½ÐºÐ¸ Ð¿Ð¾ Ð·Ð°Ð¿ÑÐ¾ÑÑ ÑÐ¿Ð¾ÑÑÑÐ¼ÐµÐ½ 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5" r="14375"/>
          <a:stretch/>
        </p:blipFill>
        <p:spPr bwMode="auto">
          <a:xfrm>
            <a:off x="1197756" y="1088732"/>
            <a:ext cx="1867736" cy="2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2693" y="4696793"/>
            <a:ext cx="9775617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Що я вже вмію робити</a:t>
            </a:r>
            <a:r>
              <a:rPr lang="uk-UA" sz="4800" b="1" dirty="0" smtClean="0">
                <a:solidFill>
                  <a:schemeClr val="bg1"/>
                </a:solidFill>
              </a:rPr>
              <a:t>?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3848" y="1423034"/>
            <a:ext cx="4179804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5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Картинки до тестів\Людина\Малий художни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05" y="633222"/>
            <a:ext cx="2091541" cy="197534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Людина\Співаю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21" y="2608566"/>
            <a:ext cx="3089116" cy="16912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92853" y="454308"/>
            <a:ext cx="8732066" cy="681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Гра</a:t>
            </a:r>
            <a:r>
              <a:rPr lang="ru-RU" sz="3600" b="1" dirty="0"/>
              <a:t> «</a:t>
            </a:r>
            <a:r>
              <a:rPr lang="ru-RU" sz="3600" b="1" dirty="0" err="1"/>
              <a:t>Актори</a:t>
            </a:r>
            <a:r>
              <a:rPr lang="ru-RU" sz="3600" b="1" dirty="0"/>
              <a:t>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49323" y="1926849"/>
            <a:ext cx="7052077" cy="24056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/>
              <a:t>Б</a:t>
            </a:r>
            <a:r>
              <a:rPr lang="ru-RU" sz="3200" b="1" dirty="0" smtClean="0"/>
              <a:t>ез </a:t>
            </a:r>
            <a:r>
              <a:rPr lang="ru-RU" sz="3200" b="1" dirty="0" err="1"/>
              <a:t>слів</a:t>
            </a:r>
            <a:r>
              <a:rPr lang="ru-RU" sz="3200" b="1" dirty="0"/>
              <a:t>, за </a:t>
            </a:r>
            <a:r>
              <a:rPr lang="ru-RU" sz="3200" b="1" dirty="0" err="1"/>
              <a:t>допомогою</a:t>
            </a:r>
            <a:r>
              <a:rPr lang="ru-RU" sz="3200" b="1" dirty="0"/>
              <a:t> </a:t>
            </a:r>
            <a:r>
              <a:rPr lang="ru-RU" sz="3200" b="1" dirty="0" err="1"/>
              <a:t>лише</a:t>
            </a:r>
            <a:r>
              <a:rPr lang="ru-RU" sz="3200" b="1" dirty="0"/>
              <a:t> </a:t>
            </a:r>
            <a:r>
              <a:rPr lang="ru-RU" sz="3200" b="1" dirty="0" err="1"/>
              <a:t>жестів</a:t>
            </a:r>
            <a:r>
              <a:rPr lang="ru-RU" sz="3200" b="1" dirty="0"/>
              <a:t> та </a:t>
            </a:r>
            <a:r>
              <a:rPr lang="ru-RU" sz="3200" b="1" dirty="0" err="1"/>
              <a:t>міміки</a:t>
            </a:r>
            <a:r>
              <a:rPr lang="ru-RU" sz="3200" b="1" dirty="0"/>
              <a:t>, </a:t>
            </a:r>
            <a:r>
              <a:rPr lang="ru-RU" sz="3200" b="1" dirty="0" smtClean="0"/>
              <a:t>покажи </a:t>
            </a:r>
            <a:r>
              <a:rPr lang="ru-RU" sz="3200" b="1" dirty="0" err="1"/>
              <a:t>своє</a:t>
            </a:r>
            <a:r>
              <a:rPr lang="ru-RU" sz="3200" b="1" dirty="0"/>
              <a:t> </a:t>
            </a:r>
            <a:r>
              <a:rPr lang="ru-RU" sz="3200" b="1" dirty="0" err="1"/>
              <a:t>захоплення</a:t>
            </a:r>
            <a:r>
              <a:rPr lang="ru-RU" sz="3200" b="1" dirty="0"/>
              <a:t>. </a:t>
            </a:r>
            <a:r>
              <a:rPr lang="ru-RU" sz="3200" b="1" dirty="0" err="1" smtClean="0"/>
              <a:t>Друзі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поруч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мають</a:t>
            </a:r>
            <a:r>
              <a:rPr lang="ru-RU" sz="3200" b="1" dirty="0" smtClean="0"/>
              <a:t> </a:t>
            </a:r>
            <a:r>
              <a:rPr lang="ru-RU" sz="3200" b="1" dirty="0" err="1"/>
              <a:t>відгадати</a:t>
            </a:r>
            <a:r>
              <a:rPr lang="ru-RU" sz="3200" b="1" dirty="0"/>
              <a:t>, </a:t>
            </a:r>
            <a:r>
              <a:rPr lang="ru-RU" sz="3200" b="1" dirty="0" err="1"/>
              <a:t>що</a:t>
            </a:r>
            <a:r>
              <a:rPr lang="ru-RU" sz="3200" b="1" dirty="0"/>
              <a:t> ж </a:t>
            </a:r>
            <a:r>
              <a:rPr lang="ru-RU" sz="3200" b="1" dirty="0" err="1"/>
              <a:t>саме</a:t>
            </a:r>
            <a:r>
              <a:rPr lang="ru-RU" sz="3200" b="1" dirty="0"/>
              <a:t> </a:t>
            </a:r>
            <a:r>
              <a:rPr lang="ru-RU" sz="3200" b="1" dirty="0" err="1" smtClean="0"/>
              <a:t>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показуєш</a:t>
            </a:r>
            <a:endParaRPr lang="ru-RU" sz="32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4" t="9098" r="23071" b="17530"/>
          <a:stretch/>
        </p:blipFill>
        <p:spPr>
          <a:xfrm>
            <a:off x="1003056" y="1476000"/>
            <a:ext cx="2668944" cy="3912429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182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267025" y="494529"/>
            <a:ext cx="8732066" cy="681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Гра</a:t>
            </a:r>
            <a:r>
              <a:rPr lang="ru-RU" sz="3600" b="1" dirty="0"/>
              <a:t> «</a:t>
            </a:r>
            <a:r>
              <a:rPr lang="ru-RU" sz="3600" b="1" dirty="0" err="1"/>
              <a:t>Актори</a:t>
            </a:r>
            <a:r>
              <a:rPr lang="ru-RU" sz="3600" b="1" dirty="0"/>
              <a:t>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15132" y="1499831"/>
            <a:ext cx="5156926" cy="15321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Не кажи «не вмію», </a:t>
            </a:r>
            <a:endParaRPr lang="uk-UA" sz="3600" b="1" dirty="0" smtClean="0"/>
          </a:p>
          <a:p>
            <a:pPr algn="ctr"/>
            <a:r>
              <a:rPr lang="uk-UA" sz="3600" b="1" dirty="0" smtClean="0"/>
              <a:t>а </a:t>
            </a:r>
            <a:r>
              <a:rPr lang="uk-UA" sz="3600" b="1" dirty="0"/>
              <a:t>кажи «навчусь».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168" b="3451"/>
          <a:stretch/>
        </p:blipFill>
        <p:spPr>
          <a:xfrm>
            <a:off x="764963" y="1502229"/>
            <a:ext cx="3330696" cy="355214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2267025" y="483643"/>
            <a:ext cx="8732066" cy="6811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Поясни </a:t>
            </a:r>
            <a:r>
              <a:rPr lang="ru-RU" sz="3600" b="1" dirty="0" err="1" smtClean="0"/>
              <a:t>прислів’я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57640" y="3118423"/>
            <a:ext cx="6096000" cy="830997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гадаєш</a:t>
            </a:r>
            <a:r>
              <a:rPr lang="ru-RU" sz="2400" b="1" dirty="0" smtClean="0"/>
              <a:t>, </a:t>
            </a:r>
            <a:r>
              <a:rPr lang="ru-RU" sz="2400" b="1" dirty="0"/>
              <a:t>в </a:t>
            </a:r>
            <a:r>
              <a:rPr lang="ru-RU" sz="2400" b="1" dirty="0" err="1"/>
              <a:t>якій</a:t>
            </a:r>
            <a:r>
              <a:rPr lang="ru-RU" sz="2400" b="1" dirty="0"/>
              <a:t> </a:t>
            </a:r>
            <a:r>
              <a:rPr lang="ru-RU" sz="2400" b="1" dirty="0" err="1"/>
              <a:t>ситуації</a:t>
            </a:r>
            <a:r>
              <a:rPr lang="ru-RU" sz="2400" b="1" dirty="0"/>
              <a:t>  і кому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сказати</a:t>
            </a:r>
            <a:r>
              <a:rPr lang="ru-RU" sz="2400" b="1" dirty="0"/>
              <a:t> </a:t>
            </a:r>
            <a:r>
              <a:rPr lang="ru-RU" sz="2400" b="1" dirty="0" err="1"/>
              <a:t>це</a:t>
            </a:r>
            <a:r>
              <a:rPr lang="ru-RU" sz="2400" b="1" dirty="0"/>
              <a:t> </a:t>
            </a:r>
            <a:r>
              <a:rPr lang="ru-RU" sz="2400" b="1" dirty="0" err="1"/>
              <a:t>прислів’я</a:t>
            </a:r>
            <a:r>
              <a:rPr lang="ru-RU" sz="2400" b="1" dirty="0"/>
              <a:t>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33550" y="4177215"/>
            <a:ext cx="632009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</a:rPr>
              <a:t>Запам’ятай</a:t>
            </a:r>
            <a:r>
              <a:rPr lang="ru-RU" sz="3600" b="1" dirty="0" smtClean="0">
                <a:solidFill>
                  <a:srgbClr val="FF0000"/>
                </a:solidFill>
              </a:rPr>
              <a:t>!</a:t>
            </a:r>
            <a:r>
              <a:rPr lang="ru-RU" sz="3600" b="1" dirty="0" smtClean="0"/>
              <a:t> </a:t>
            </a:r>
            <a:r>
              <a:rPr lang="ru-RU" sz="3600" b="1" dirty="0"/>
              <a:t>Людина не просто </a:t>
            </a:r>
            <a:r>
              <a:rPr lang="ru-RU" sz="3600" b="1" dirty="0" err="1"/>
              <a:t>проживає</a:t>
            </a:r>
            <a:r>
              <a:rPr lang="ru-RU" sz="3600" b="1" dirty="0"/>
              <a:t> </a:t>
            </a:r>
            <a:r>
              <a:rPr lang="ru-RU" sz="3600" b="1" dirty="0" err="1"/>
              <a:t>своє</a:t>
            </a:r>
            <a:r>
              <a:rPr lang="ru-RU" sz="3600" b="1" dirty="0"/>
              <a:t> </a:t>
            </a:r>
            <a:r>
              <a:rPr lang="ru-RU" sz="3600" b="1" dirty="0" err="1"/>
              <a:t>життя</a:t>
            </a:r>
            <a:r>
              <a:rPr lang="ru-RU" sz="3600" b="1" dirty="0"/>
              <a:t>, вона </a:t>
            </a:r>
            <a:r>
              <a:rPr lang="ru-RU" sz="3600" b="1" dirty="0" err="1"/>
              <a:t>його</a:t>
            </a:r>
            <a:r>
              <a:rPr lang="ru-RU" sz="3600" b="1" dirty="0"/>
              <a:t> </a:t>
            </a:r>
            <a:r>
              <a:rPr lang="ru-RU" sz="3600" b="1" dirty="0" err="1"/>
              <a:t>будує</a:t>
            </a:r>
            <a:r>
              <a:rPr lang="ru-RU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88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93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/>
              <a:t>Я вважаю, що …</a:t>
            </a:r>
            <a:endParaRPr lang="ru-RU" sz="4000" b="1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4657" y="1828448"/>
            <a:ext cx="702128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  Яка твоя головна праця?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94657" y="4423359"/>
            <a:ext cx="7097486" cy="95410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 Але, звичайно, це вдається не всім. Є риси характеру, які заважають досягти успіху.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0485" y="2593654"/>
            <a:ext cx="7271658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 Про які  свої успіхи можеш розказати?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 Що допомогло тобі досягти гарних результатів? (Бажання, праця…)</a:t>
            </a:r>
            <a:endParaRPr kumimoji="0" lang="uk-UA" alt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8194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67" y="1687966"/>
            <a:ext cx="2559504" cy="356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7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368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uk-UA" altLang="ru-RU" sz="4000" b="1" dirty="0">
                <a:solidFill>
                  <a:schemeClr val="bg1"/>
                </a:solidFill>
                <a:cs typeface="Times New Roman" pitchFamily="18" charset="0"/>
              </a:rPr>
              <a:t>Василь </a:t>
            </a:r>
            <a:r>
              <a:rPr lang="uk-UA" altLang="ru-RU" sz="4000" b="1" dirty="0" err="1" smtClean="0">
                <a:solidFill>
                  <a:schemeClr val="bg1"/>
                </a:solidFill>
                <a:cs typeface="Times New Roman" pitchFamily="18" charset="0"/>
              </a:rPr>
              <a:t>Струтинський</a:t>
            </a:r>
            <a:r>
              <a:rPr lang="uk-UA" altLang="ru-RU" sz="4000" b="1" dirty="0" smtClean="0">
                <a:solidFill>
                  <a:schemeClr val="bg1"/>
                </a:solidFill>
                <a:cs typeface="Times New Roman" pitchFamily="18" charset="0"/>
              </a:rPr>
              <a:t>. </a:t>
            </a:r>
            <a:r>
              <a:rPr lang="uk-UA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Казка </a:t>
            </a:r>
            <a:r>
              <a:rPr lang="uk-UA" alt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 хлопчика </a:t>
            </a:r>
            <a:r>
              <a:rPr lang="uk-UA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Абихто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47568" y="2049053"/>
            <a:ext cx="9198559" cy="30469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Казна-коли, казна-де жив хлопчик Абихто.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Прокидався будь-коли, </a:t>
            </a:r>
            <a:r>
              <a:rPr kumimoji="0" lang="uk-UA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вмивався</a:t>
            </a: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 абияк, знехотя, аби ніхто не сварив, снідав і йшов куди-небудь, гуляв аби з ким, аж доки не обридало. Повертався додому, думаючи: «Будь що будь, будь як-небудь...».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Якось хлопчика запитали: «Ким ти хочеш бути?» Він неохоче відповів: «А мені все одно. Ким-небудь».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Так і виріс хлопчик Абихто. Виріс, та так ніким і не став. І прозвали його — Ніхто.</a:t>
            </a:r>
            <a:r>
              <a:rPr kumimoji="0" lang="uk-UA" altLang="ru-RU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                                    </a:t>
            </a:r>
            <a:endParaRPr kumimoji="0" lang="uk-UA" alt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270" y="1410433"/>
            <a:ext cx="7816073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Послухайте ситуацію і скажіть, що є ворогом успіху?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86412" y="5200862"/>
            <a:ext cx="5083759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 Яким був цей хлопчик?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 Чому його прозвали Ніхто?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Times New Roman" pitchFamily="18" charset="0"/>
              </a:rPr>
              <a:t>- Яку пораду ви дали б хлопчикові?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6146" name="Picture 2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726" y="2963453"/>
            <a:ext cx="1960266" cy="356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55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679651" y="1499949"/>
            <a:ext cx="8608835" cy="317002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20710" y="331243"/>
            <a:ext cx="8732066" cy="7355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>
                <a:solidFill>
                  <a:schemeClr val="bg1"/>
                </a:solidFill>
              </a:rPr>
              <a:t>Обери</a:t>
            </a:r>
            <a:r>
              <a:rPr lang="uk-UA" sz="3600" b="1" dirty="0">
                <a:solidFill>
                  <a:schemeClr val="bg1"/>
                </a:solidFill>
              </a:rPr>
              <a:t> те, що ти вже вмієш робити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6" b="91481" l="0" r="987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860" b="8075"/>
          <a:stretch/>
        </p:blipFill>
        <p:spPr>
          <a:xfrm>
            <a:off x="3129006" y="1576321"/>
            <a:ext cx="2028062" cy="27151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67" b="82870" l="4900" r="93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3" t="16714" r="7289" b="14930"/>
          <a:stretch/>
        </p:blipFill>
        <p:spPr>
          <a:xfrm>
            <a:off x="5394817" y="1576321"/>
            <a:ext cx="3286386" cy="27755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7" b="98562" l="160" r="93291">
                        <a14:foregroundMark x1="46326" y1="97284" x2="44249" y2="92013"/>
                        <a14:foregroundMark x1="160" y1="96645" x2="160" y2="966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87" t="1039" r="10862"/>
          <a:stretch/>
        </p:blipFill>
        <p:spPr>
          <a:xfrm>
            <a:off x="8778772" y="1620832"/>
            <a:ext cx="2046146" cy="2928255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-1" y="5254904"/>
            <a:ext cx="1363797" cy="1603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29006" y="4866935"/>
            <a:ext cx="7500257" cy="11895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Розкажи, чого </a:t>
            </a:r>
            <a:r>
              <a:rPr lang="uk-UA" sz="3200" b="1" dirty="0"/>
              <a:t>ще ти хочеш навчитися робити без допомоги дорослих?</a:t>
            </a:r>
            <a:endParaRPr lang="ru-RU" sz="32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53" y="1066801"/>
            <a:ext cx="1868085" cy="408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1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05543" y="462462"/>
            <a:ext cx="10514986" cy="7240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Творче </a:t>
            </a:r>
            <a:r>
              <a:rPr lang="uk-UA" sz="3600" b="1" dirty="0" smtClean="0">
                <a:solidFill>
                  <a:schemeClr val="bg1"/>
                </a:solidFill>
              </a:rPr>
              <a:t>завдання. </a:t>
            </a:r>
            <a:r>
              <a:rPr lang="uk-UA" sz="3600" b="1" dirty="0">
                <a:solidFill>
                  <a:schemeClr val="bg1"/>
                </a:solidFill>
              </a:rPr>
              <a:t>Намалюй своє улюблене заняття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9500" y="1446661"/>
            <a:ext cx="5731458" cy="4283060"/>
          </a:xfrm>
          <a:prstGeom prst="rect">
            <a:avLst/>
          </a:prstGeom>
          <a:solidFill>
            <a:schemeClr val="bg1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/>
              <a:t>Намалюй своє улюблене заняття.</a:t>
            </a:r>
            <a:endParaRPr lang="ru-RU" sz="60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508" y="1446661"/>
            <a:ext cx="3749021" cy="4768230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254904"/>
            <a:ext cx="1363797" cy="160309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№2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809825" y="568795"/>
            <a:ext cx="8732066" cy="8009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uk-UA" sz="3600" b="1" dirty="0">
                <a:solidFill>
                  <a:schemeClr val="bg1"/>
                </a:solidFill>
              </a:rPr>
              <a:t>Оберіть </a:t>
            </a:r>
            <a:r>
              <a:rPr lang="uk-UA" sz="3600" b="1" dirty="0" smtClean="0">
                <a:solidFill>
                  <a:schemeClr val="bg1"/>
                </a:solidFill>
              </a:rPr>
              <a:t>відповідного хлопця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E43342-029B-4C75-BB88-C367F6B941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284" y="5024143"/>
            <a:ext cx="3095029" cy="113495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CD629D0-336C-419F-A8A4-2C0197B936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83" y="5024143"/>
            <a:ext cx="3254829" cy="11935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CA90978-B131-4245-BEFF-17900FECE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1" y="5024143"/>
            <a:ext cx="3310718" cy="1214048"/>
          </a:xfrm>
          <a:prstGeom prst="rect">
            <a:avLst/>
          </a:prstGeom>
        </p:spPr>
      </p:pic>
      <p:pic>
        <p:nvPicPr>
          <p:cNvPr id="3074" name="Picture 2" descr="D:\Картинки до тестів\Людина\Хлопець усміхнени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021" y="1708088"/>
            <a:ext cx="1636893" cy="31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Картинки до тестів\Людина\Хлопець замисливс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170" y="1618109"/>
            <a:ext cx="1734691" cy="31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Картинки до тестів\Людина\Хлопчик задоволений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56" y="1548482"/>
            <a:ext cx="1624803" cy="329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93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73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b="1" dirty="0" smtClean="0"/>
              <a:t>Налаштування на урок</a:t>
            </a:r>
            <a:endParaRPr lang="ru-RU" b="1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13.09.2023</a:t>
            </a:fld>
            <a:endParaRPr lang="ru-RU"/>
          </a:p>
        </p:txBody>
      </p:sp>
      <p:pic>
        <p:nvPicPr>
          <p:cNvPr id="4" name="Picture 2" descr="D:\Картинки до тестів\Людина\Хлопець усміхнени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791" y="1664544"/>
            <a:ext cx="1636893" cy="313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Картинки до тестів\Людина\Хлопчик задоволени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454" y="1664544"/>
            <a:ext cx="1556044" cy="31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Картинки до тестів\Людина\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61" y="1664544"/>
            <a:ext cx="2229840" cy="31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Картинки до тестів\Людина\Хлопець в роздумах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886" y="1664544"/>
            <a:ext cx="2066108" cy="313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1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8488" y="305792"/>
            <a:ext cx="9881432" cy="10875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Послухай</a:t>
            </a:r>
            <a:r>
              <a:rPr lang="ru-RU" sz="3200" b="1" dirty="0" smtClean="0"/>
              <a:t> </a:t>
            </a:r>
            <a:r>
              <a:rPr lang="ru-RU" sz="3200" b="1" dirty="0" err="1"/>
              <a:t>вірш</a:t>
            </a:r>
            <a:r>
              <a:rPr lang="ru-RU" sz="3200" b="1" dirty="0"/>
              <a:t>. </a:t>
            </a:r>
            <a:endParaRPr lang="ru-RU" sz="3200" b="1" dirty="0" smtClean="0"/>
          </a:p>
          <a:p>
            <a:pPr algn="ctr"/>
            <a:r>
              <a:rPr lang="ru-RU" sz="3200" b="1" dirty="0" err="1" smtClean="0"/>
              <a:t>Чи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знаєш</a:t>
            </a:r>
            <a:r>
              <a:rPr lang="ru-RU" sz="3200" b="1" dirty="0" smtClean="0"/>
              <a:t> </a:t>
            </a:r>
            <a:r>
              <a:rPr lang="ru-RU" sz="3200" b="1" dirty="0" err="1"/>
              <a:t>т</a:t>
            </a:r>
            <a:r>
              <a:rPr lang="ru-RU" sz="3200" b="1" dirty="0" err="1" smtClean="0"/>
              <a:t>и</a:t>
            </a:r>
            <a:r>
              <a:rPr lang="ru-RU" sz="3200" b="1" dirty="0" smtClean="0"/>
              <a:t> </a:t>
            </a:r>
            <a:r>
              <a:rPr lang="ru-RU" sz="3200" b="1" dirty="0" err="1"/>
              <a:t>чим</a:t>
            </a:r>
            <a:r>
              <a:rPr lang="ru-RU" sz="3200" b="1" dirty="0"/>
              <a:t> </a:t>
            </a:r>
            <a:r>
              <a:rPr lang="ru-RU" sz="3200" b="1" dirty="0" err="1"/>
              <a:t>люблять</a:t>
            </a:r>
            <a:r>
              <a:rPr lang="ru-RU" sz="3200" b="1" dirty="0"/>
              <a:t> </a:t>
            </a:r>
            <a:r>
              <a:rPr lang="ru-RU" sz="3200" b="1" dirty="0" err="1"/>
              <a:t>займатися</a:t>
            </a:r>
            <a:r>
              <a:rPr lang="ru-RU" sz="3200" b="1" dirty="0"/>
              <a:t> </a:t>
            </a:r>
            <a:r>
              <a:rPr lang="ru-RU" sz="3200" b="1" dirty="0" err="1" smtClean="0"/>
              <a:t>твої</a:t>
            </a:r>
            <a:r>
              <a:rPr lang="ru-RU" sz="3200" b="1" dirty="0" smtClean="0"/>
              <a:t> </a:t>
            </a:r>
            <a:r>
              <a:rPr lang="ru-RU" sz="3200" b="1" dirty="0" err="1"/>
              <a:t>рідні</a:t>
            </a:r>
            <a:r>
              <a:rPr lang="ru-RU" sz="3200" b="1" dirty="0"/>
              <a:t>?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8487" y="1842907"/>
            <a:ext cx="5687217" cy="39201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Мама любить вишивати,</a:t>
            </a:r>
          </a:p>
          <a:p>
            <a:pPr algn="ctr"/>
            <a:r>
              <a:rPr lang="uk-UA" sz="3600" b="1" dirty="0"/>
              <a:t>Ну, а тато – майструвати.</a:t>
            </a:r>
          </a:p>
          <a:p>
            <a:pPr algn="ctr"/>
            <a:r>
              <a:rPr lang="uk-UA" sz="3600" b="1" dirty="0"/>
              <a:t>Сестричка менша танцювати,</a:t>
            </a:r>
          </a:p>
          <a:p>
            <a:pPr algn="ctr"/>
            <a:r>
              <a:rPr lang="uk-UA" sz="3600" b="1" dirty="0"/>
              <a:t>А я люблю книжки читати.</a:t>
            </a:r>
            <a:endParaRPr lang="ru-RU" sz="3600" b="1" dirty="0"/>
          </a:p>
        </p:txBody>
      </p:sp>
      <p:pic>
        <p:nvPicPr>
          <p:cNvPr id="7" name="Picture 2" descr="Ð ÐµÐ·ÑÐ»ÑÑÐ°Ñ Ð¿Ð¾ÑÑÐºÑ Ð·Ð¾Ð±ÑÐ°Ð¶ÐµÐ½Ñ Ð·Ð° Ð·Ð°Ð¿Ð¸ÑÐ¾Ð¼ &quot;ÐºÐ»Ð¸Ð¿Ð°ÑÑ Ð´ÐµÑÐ¸ ÑÐ¸ÑÐ°ÑÑ ÐºÐ½Ð¸Ð³Ñ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50" y="1950376"/>
            <a:ext cx="2600018" cy="414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8488" y="305792"/>
            <a:ext cx="9881432" cy="9242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/>
              <a:t>Оголошення</a:t>
            </a:r>
            <a:r>
              <a:rPr lang="ru-RU" sz="3600" b="1" dirty="0"/>
              <a:t> теми </a:t>
            </a:r>
            <a:r>
              <a:rPr lang="ru-RU" sz="3600" b="1" dirty="0" smtClean="0"/>
              <a:t>уроку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85058" y="1668736"/>
            <a:ext cx="5687217" cy="307743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Сьогодні</a:t>
            </a:r>
            <a:r>
              <a:rPr lang="ru-RU" sz="3600" dirty="0"/>
              <a:t> ми </a:t>
            </a:r>
            <a:r>
              <a:rPr lang="ru-RU" sz="3600" dirty="0" err="1"/>
              <a:t>будемо</a:t>
            </a:r>
            <a:r>
              <a:rPr lang="ru-RU" sz="3600" dirty="0"/>
              <a:t> </a:t>
            </a:r>
            <a:r>
              <a:rPr lang="ru-RU" sz="3600" dirty="0" err="1"/>
              <a:t>говорити</a:t>
            </a:r>
            <a:r>
              <a:rPr lang="ru-RU" sz="3600" dirty="0"/>
              <a:t> про те, </a:t>
            </a:r>
            <a:r>
              <a:rPr lang="ru-RU" sz="3600" dirty="0" err="1"/>
              <a:t>що</a:t>
            </a:r>
            <a:r>
              <a:rPr lang="ru-RU" sz="3600" dirty="0"/>
              <a:t> ми </a:t>
            </a:r>
            <a:r>
              <a:rPr lang="ru-RU" sz="3600" dirty="0" err="1"/>
              <a:t>вже</a:t>
            </a:r>
            <a:r>
              <a:rPr lang="ru-RU" sz="3600" dirty="0"/>
              <a:t> </a:t>
            </a:r>
            <a:r>
              <a:rPr lang="ru-RU" sz="3600" dirty="0" err="1"/>
              <a:t>вміємо</a:t>
            </a:r>
            <a:r>
              <a:rPr lang="ru-RU" sz="3600" dirty="0"/>
              <a:t> </a:t>
            </a:r>
            <a:r>
              <a:rPr lang="ru-RU" sz="3600" dirty="0" err="1"/>
              <a:t>робити</a:t>
            </a:r>
            <a:r>
              <a:rPr lang="ru-RU" sz="3600" dirty="0"/>
              <a:t> і </a:t>
            </a:r>
            <a:r>
              <a:rPr lang="ru-RU" sz="3600" dirty="0" err="1"/>
              <a:t>чого</a:t>
            </a:r>
            <a:r>
              <a:rPr lang="ru-RU" sz="3600" dirty="0"/>
              <a:t> </a:t>
            </a:r>
            <a:r>
              <a:rPr lang="ru-RU" sz="3600" dirty="0" err="1"/>
              <a:t>можемо</a:t>
            </a:r>
            <a:r>
              <a:rPr lang="ru-RU" sz="3600" dirty="0"/>
              <a:t> </a:t>
            </a:r>
            <a:r>
              <a:rPr lang="ru-RU" sz="3600" dirty="0" err="1"/>
              <a:t>навчитися</a:t>
            </a:r>
            <a:r>
              <a:rPr lang="ru-RU" sz="3600" dirty="0"/>
              <a:t>.</a:t>
            </a:r>
            <a:endParaRPr lang="ru-RU" sz="3600" b="1" dirty="0"/>
          </a:p>
        </p:txBody>
      </p:sp>
      <p:pic>
        <p:nvPicPr>
          <p:cNvPr id="2050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228" y="1668734"/>
            <a:ext cx="3392359" cy="484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7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1229" y="342128"/>
            <a:ext cx="10287000" cy="8577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Що </a:t>
            </a:r>
            <a:r>
              <a:rPr lang="uk-UA" sz="3600" b="1" dirty="0">
                <a:solidFill>
                  <a:schemeClr val="bg1"/>
                </a:solidFill>
              </a:rPr>
              <a:t>вже вміють робити діти?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1" t="9020" r="13433" b="14313"/>
          <a:stretch/>
        </p:blipFill>
        <p:spPr>
          <a:xfrm>
            <a:off x="8436428" y="1263763"/>
            <a:ext cx="3050417" cy="36474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" b="10235"/>
          <a:stretch/>
        </p:blipFill>
        <p:spPr>
          <a:xfrm>
            <a:off x="4132033" y="1424679"/>
            <a:ext cx="3987755" cy="3486524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60" b="8075"/>
          <a:stretch/>
        </p:blipFill>
        <p:spPr>
          <a:xfrm>
            <a:off x="825421" y="1352281"/>
            <a:ext cx="2712436" cy="363132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46609" y="5112914"/>
            <a:ext cx="4028905" cy="9651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ти можеш вже робити без допомоги дорослих?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72347" y="5050100"/>
            <a:ext cx="3528162" cy="9261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Що тобі подобається робити найбільше?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580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6429" y="267155"/>
            <a:ext cx="10515600" cy="73433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/>
              <a:t>Відгадай загадки</a:t>
            </a:r>
            <a:endParaRPr lang="ru-RU" sz="4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315" y="1221857"/>
            <a:ext cx="386442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/>
              <a:t>Беручка</a:t>
            </a:r>
            <a:r>
              <a:rPr lang="ru-RU" sz="2400" b="1" dirty="0"/>
              <a:t> і </a:t>
            </a:r>
            <a:r>
              <a:rPr lang="ru-RU" sz="2400" b="1" dirty="0" err="1"/>
              <a:t>жвава</a:t>
            </a:r>
            <a:r>
              <a:rPr lang="ru-RU" sz="2400" b="1" dirty="0"/>
              <a:t> </a:t>
            </a:r>
            <a:r>
              <a:rPr lang="ru-RU" sz="2400" b="1" dirty="0" err="1"/>
              <a:t>тітка</a:t>
            </a:r>
            <a:endParaRPr lang="ru-RU" sz="2400" b="1" dirty="0"/>
          </a:p>
          <a:p>
            <a:r>
              <a:rPr lang="ru-RU" sz="2400" b="1" dirty="0" err="1"/>
              <a:t>Покружляла</a:t>
            </a:r>
            <a:r>
              <a:rPr lang="ru-RU" sz="2400" b="1" dirty="0"/>
              <a:t> в </a:t>
            </a:r>
            <a:r>
              <a:rPr lang="ru-RU" sz="2400" b="1" dirty="0" err="1"/>
              <a:t>хаті</a:t>
            </a:r>
            <a:r>
              <a:rPr lang="ru-RU" sz="2400" b="1" dirty="0"/>
              <a:t> </a:t>
            </a:r>
            <a:r>
              <a:rPr lang="ru-RU" sz="2400" b="1" dirty="0" err="1"/>
              <a:t>швидко</a:t>
            </a:r>
            <a:endParaRPr lang="ru-RU" sz="2400" b="1" dirty="0"/>
          </a:p>
          <a:p>
            <a:r>
              <a:rPr lang="ru-RU" sz="2400" b="1" dirty="0"/>
              <a:t>У веселому танку,-</a:t>
            </a:r>
          </a:p>
          <a:p>
            <a:r>
              <a:rPr lang="ru-RU" sz="2400" b="1" dirty="0"/>
              <a:t>Пил увесь на </a:t>
            </a:r>
            <a:r>
              <a:rPr lang="ru-RU" sz="2400" b="1" dirty="0" err="1"/>
              <a:t>смітнику</a:t>
            </a:r>
            <a:r>
              <a:rPr lang="ru-RU" sz="2400" b="1" dirty="0"/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27813" y="1094601"/>
            <a:ext cx="132805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Віник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09113" y="1094601"/>
            <a:ext cx="3777343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Є у нас в </a:t>
            </a:r>
            <a:r>
              <a:rPr lang="ru-RU" sz="2400" b="1" dirty="0" err="1"/>
              <a:t>квартирі</a:t>
            </a:r>
            <a:r>
              <a:rPr lang="ru-RU" sz="2400" b="1" dirty="0"/>
              <a:t> робот,</a:t>
            </a:r>
          </a:p>
          <a:p>
            <a:r>
              <a:rPr lang="ru-RU" sz="2400" b="1" dirty="0" err="1"/>
              <a:t>має</a:t>
            </a:r>
            <a:r>
              <a:rPr lang="ru-RU" sz="2400" b="1" dirty="0"/>
              <a:t> </a:t>
            </a:r>
            <a:r>
              <a:rPr lang="ru-RU" sz="2400" b="1" dirty="0" err="1"/>
              <a:t>він</a:t>
            </a:r>
            <a:r>
              <a:rPr lang="ru-RU" sz="2400" b="1" dirty="0"/>
              <a:t> великий хобот.</a:t>
            </a:r>
          </a:p>
          <a:p>
            <a:r>
              <a:rPr lang="ru-RU" sz="2400" b="1" dirty="0"/>
              <a:t>Любить робот чистоту</a:t>
            </a:r>
          </a:p>
          <a:p>
            <a:r>
              <a:rPr lang="ru-RU" sz="2400" b="1" dirty="0"/>
              <a:t>І гуде як лайнер: «Ту-у-у</a:t>
            </a:r>
            <a:r>
              <a:rPr lang="ru-RU" sz="2400" b="1" dirty="0" smtClean="0"/>
              <a:t>!»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93920" y="2188971"/>
            <a:ext cx="17199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Пилосмок</a:t>
            </a:r>
            <a:endParaRPr lang="ru-RU" sz="2400" b="1" dirty="0"/>
          </a:p>
        </p:txBody>
      </p:sp>
      <p:pic>
        <p:nvPicPr>
          <p:cNvPr id="1026" name="Picture 2" descr="ÐÐ°ÑÑÐ¸Ð½ÐºÐ¸ Ð¿Ð¾ Ð·Ð°Ð¿ÑÐ¾ÑÑ Ð²ÐµÐ½Ð¸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6" y="2829773"/>
            <a:ext cx="3099703" cy="21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¿ÑÐ»ÐµÑÐ¾Ñ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57" y="2799228"/>
            <a:ext cx="2971799" cy="223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011385" y="4621118"/>
            <a:ext cx="4403272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/>
              <a:t>спільного</a:t>
            </a:r>
            <a:r>
              <a:rPr lang="ru-RU" sz="2400" b="1" dirty="0"/>
              <a:t> у </a:t>
            </a:r>
            <a:r>
              <a:rPr lang="ru-RU" sz="2400" b="1" dirty="0" err="1"/>
              <a:t>цих</a:t>
            </a:r>
            <a:r>
              <a:rPr lang="ru-RU" sz="2400" b="1" dirty="0"/>
              <a:t> предметах? Для </a:t>
            </a:r>
            <a:r>
              <a:rPr lang="ru-RU" sz="2400" b="1" dirty="0" err="1"/>
              <a:t>чого</a:t>
            </a:r>
            <a:r>
              <a:rPr lang="ru-RU" sz="2400" b="1" dirty="0"/>
              <a:t> </a:t>
            </a:r>
            <a:r>
              <a:rPr lang="ru-RU" sz="2400" b="1" dirty="0" err="1"/>
              <a:t>ії</a:t>
            </a:r>
            <a:r>
              <a:rPr lang="ru-RU" sz="2400" b="1" dirty="0"/>
              <a:t> </a:t>
            </a:r>
            <a:r>
              <a:rPr lang="ru-RU" sz="2400" b="1" dirty="0" err="1"/>
              <a:t>використовують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1150" y="2706487"/>
            <a:ext cx="2059605" cy="2308324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доводилося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користуватися</a:t>
            </a:r>
            <a:r>
              <a:rPr lang="ru-RU" sz="2400" b="1" dirty="0" smtClean="0"/>
              <a:t> </a:t>
            </a:r>
            <a:r>
              <a:rPr lang="ru-RU" sz="2400" b="1" dirty="0"/>
              <a:t>ними? </a:t>
            </a:r>
            <a:r>
              <a:rPr lang="ru-RU" sz="2400" b="1" dirty="0" smtClean="0"/>
              <a:t>Коли?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1150" y="5014811"/>
            <a:ext cx="2053193" cy="120032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Коли </a:t>
            </a:r>
            <a:r>
              <a:rPr lang="ru-RU" sz="2400" b="1" dirty="0" err="1"/>
              <a:t>допомагали</a:t>
            </a:r>
            <a:r>
              <a:rPr lang="ru-RU" sz="2400" b="1" dirty="0"/>
              <a:t> </a:t>
            </a:r>
            <a:r>
              <a:rPr lang="ru-RU" sz="2400" b="1" dirty="0" smtClean="0"/>
              <a:t>батькам</a:t>
            </a:r>
            <a:endParaRPr lang="ru-RU" sz="2400" b="1" dirty="0"/>
          </a:p>
        </p:txBody>
      </p:sp>
      <p:pic>
        <p:nvPicPr>
          <p:cNvPr id="16" name="Picture 4" descr="Вижити у парі. Як розподілити домашні обов'язки без образ і крику. Поради  психолога | Історії | ЛІГА.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755" y="1094601"/>
            <a:ext cx="8987370" cy="43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853" y="320357"/>
            <a:ext cx="7386347" cy="7246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306" y="138052"/>
            <a:ext cx="2182117" cy="23796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56303" y="2685197"/>
            <a:ext cx="344912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навчитися</a:t>
            </a:r>
            <a:r>
              <a:rPr lang="ru-RU" sz="2400" b="1" dirty="0"/>
              <a:t> </a:t>
            </a:r>
            <a:r>
              <a:rPr lang="ru-RU" sz="2400" b="1" dirty="0" err="1"/>
              <a:t>чогось</a:t>
            </a:r>
            <a:r>
              <a:rPr lang="ru-RU" sz="2400" b="1" dirty="0"/>
              <a:t>, </a:t>
            </a:r>
            <a:r>
              <a:rPr lang="ru-RU" sz="2400" b="1" dirty="0" err="1"/>
              <a:t>якщо</a:t>
            </a:r>
            <a:r>
              <a:rPr lang="ru-RU" sz="2400" b="1" dirty="0"/>
              <a:t> не </a:t>
            </a:r>
            <a:r>
              <a:rPr lang="ru-RU" sz="2400" b="1" dirty="0" err="1" smtClean="0"/>
              <a:t>тренуватися</a:t>
            </a:r>
            <a:r>
              <a:rPr lang="ru-RU" sz="2400" b="1" dirty="0"/>
              <a:t>,</a:t>
            </a:r>
            <a:r>
              <a:rPr lang="ru-RU" sz="2400" b="1" dirty="0" smtClean="0"/>
              <a:t> не </a:t>
            </a:r>
            <a:r>
              <a:rPr lang="ru-RU" sz="2400" b="1" dirty="0" err="1"/>
              <a:t>пробувати</a:t>
            </a:r>
            <a:r>
              <a:rPr lang="ru-RU" sz="2400" b="1" dirty="0"/>
              <a:t> весь час?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58200" y="4417002"/>
            <a:ext cx="344722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 </a:t>
            </a:r>
            <a:r>
              <a:rPr lang="ru-RU" sz="2400" b="1" dirty="0" err="1"/>
              <a:t>всі</a:t>
            </a:r>
            <a:r>
              <a:rPr lang="ru-RU" sz="2400" b="1" dirty="0"/>
              <a:t> </a:t>
            </a:r>
            <a:r>
              <a:rPr lang="ru-RU" sz="2400" b="1" dirty="0" err="1"/>
              <a:t>потрібні</a:t>
            </a:r>
            <a:r>
              <a:rPr lang="ru-RU" sz="2400" b="1" dirty="0"/>
              <a:t> </a:t>
            </a:r>
            <a:r>
              <a:rPr lang="ru-RU" sz="2400" b="1" dirty="0" err="1"/>
              <a:t>уміння</a:t>
            </a:r>
            <a:r>
              <a:rPr lang="ru-RU" sz="2400" b="1" dirty="0"/>
              <a:t> </a:t>
            </a:r>
            <a:r>
              <a:rPr lang="ru-RU" sz="2400" b="1" dirty="0" err="1"/>
              <a:t>люблять</a:t>
            </a:r>
            <a:r>
              <a:rPr lang="ru-RU" sz="2400" b="1" dirty="0"/>
              <a:t> </a:t>
            </a:r>
            <a:r>
              <a:rPr lang="ru-RU" sz="2400" b="1" dirty="0" err="1"/>
              <a:t>діти</a:t>
            </a:r>
            <a:r>
              <a:rPr lang="ru-RU" sz="2400" b="1" dirty="0"/>
              <a:t> і </a:t>
            </a:r>
            <a:r>
              <a:rPr lang="ru-RU" sz="2400" b="1" dirty="0" err="1"/>
              <a:t>дорослі</a:t>
            </a:r>
            <a:r>
              <a:rPr lang="ru-RU" sz="2400" b="1" dirty="0"/>
              <a:t>, але вони є </a:t>
            </a:r>
            <a:r>
              <a:rPr lang="ru-RU" sz="2400" b="1" dirty="0" err="1"/>
              <a:t>необхідними</a:t>
            </a:r>
            <a:r>
              <a:rPr lang="ru-RU" sz="2400" b="1" dirty="0"/>
              <a:t>.</a:t>
            </a:r>
          </a:p>
        </p:txBody>
      </p:sp>
      <p:pic>
        <p:nvPicPr>
          <p:cNvPr id="12" name="Picture 2" descr="Моя родина. Мої домашні обов'яз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8" y="2330807"/>
            <a:ext cx="76200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80162" y="1327876"/>
            <a:ext cx="72988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Яку </a:t>
            </a:r>
            <a:r>
              <a:rPr lang="ru-RU" sz="2400" b="1" dirty="0" err="1"/>
              <a:t>ще</a:t>
            </a:r>
            <a:r>
              <a:rPr lang="ru-RU" sz="2400" b="1" dirty="0"/>
              <a:t> </a:t>
            </a:r>
            <a:r>
              <a:rPr lang="ru-RU" sz="2400" b="1" dirty="0" err="1"/>
              <a:t>допомогу</a:t>
            </a:r>
            <a:r>
              <a:rPr lang="ru-RU" sz="2400" b="1" dirty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можеш</a:t>
            </a:r>
            <a:r>
              <a:rPr lang="ru-RU" sz="2400" b="1" dirty="0" smtClean="0"/>
              <a:t> </a:t>
            </a:r>
            <a:r>
              <a:rPr lang="ru-RU" sz="2400" b="1" dirty="0" err="1"/>
              <a:t>запропонувати</a:t>
            </a:r>
            <a:r>
              <a:rPr lang="ru-RU" sz="2400" b="1" dirty="0"/>
              <a:t> </a:t>
            </a:r>
            <a:r>
              <a:rPr lang="ru-RU" sz="2400" b="1" dirty="0" err="1"/>
              <a:t>рідним</a:t>
            </a:r>
            <a:r>
              <a:rPr lang="ru-RU" sz="2400" b="1" dirty="0"/>
              <a:t>?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вмієш</a:t>
            </a:r>
            <a:r>
              <a:rPr lang="ru-RU" sz="2400" b="1" dirty="0" smtClean="0"/>
              <a:t> </a:t>
            </a:r>
            <a:r>
              <a:rPr lang="ru-RU" sz="2400" b="1" dirty="0" err="1"/>
              <a:t>робити</a:t>
            </a:r>
            <a:r>
              <a:rPr lang="ru-RU" sz="2400" b="1" dirty="0"/>
              <a:t> </a:t>
            </a:r>
            <a:r>
              <a:rPr lang="ru-RU" sz="2400" b="1" dirty="0" err="1"/>
              <a:t>щось</a:t>
            </a:r>
            <a:r>
              <a:rPr lang="ru-RU" sz="2400" b="1" dirty="0"/>
              <a:t> </a:t>
            </a:r>
            <a:r>
              <a:rPr lang="ru-RU" sz="2400" b="1" dirty="0" err="1"/>
              <a:t>корисне</a:t>
            </a:r>
            <a:r>
              <a:rPr lang="ru-RU" sz="2400" b="1" dirty="0"/>
              <a:t> </a:t>
            </a:r>
            <a:r>
              <a:rPr lang="ru-RU" sz="2400" b="1" dirty="0" err="1"/>
              <a:t>самостійно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294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80457" y="309471"/>
            <a:ext cx="9279148" cy="724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Плесни в долоні, якщо це твоє захоплення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72" y="1344689"/>
            <a:ext cx="1821414" cy="25247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10" y="1384703"/>
            <a:ext cx="1631610" cy="2562528"/>
          </a:xfrm>
          <a:prstGeom prst="rect">
            <a:avLst/>
          </a:prstGeom>
        </p:spPr>
      </p:pic>
      <p:pic>
        <p:nvPicPr>
          <p:cNvPr id="11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6" y="1320589"/>
            <a:ext cx="1805274" cy="26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36" y="4177966"/>
            <a:ext cx="2448128" cy="2428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97" y="865362"/>
            <a:ext cx="2488716" cy="348343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7845986" y="1003183"/>
            <a:ext cx="2273059" cy="2954496"/>
            <a:chOff x="89684" y="1698384"/>
            <a:chExt cx="3708511" cy="475042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84" y="1698384"/>
              <a:ext cx="3708511" cy="4750426"/>
            </a:xfrm>
            <a:prstGeom prst="rect">
              <a:avLst/>
            </a:prstGeom>
          </p:spPr>
        </p:pic>
        <p:sp>
          <p:nvSpPr>
            <p:cNvPr id="15" name="Прямоугольник 14"/>
            <p:cNvSpPr/>
            <p:nvPr/>
          </p:nvSpPr>
          <p:spPr>
            <a:xfrm rot="2272961">
              <a:off x="2553137" y="3384204"/>
              <a:ext cx="817748" cy="1378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Picture 2" descr="Ð ÐµÐ·ÑÐ»ÑÑÐ°Ñ Ð¿Ð¾ÑÑÐºÑ Ð·Ð¾Ð±ÑÐ°Ð¶ÐµÐ½Ñ Ð·Ð° Ð·Ð°Ð¿Ð¸ÑÐ¾Ð¼ &quot;ÐºÐ»Ð¸Ð¿Ð°ÑÑ Ð´ÐµÑÐ¸ Ð¿Ð¾ÑÑ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28" y="4090779"/>
            <a:ext cx="1706670" cy="25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15" y="4061874"/>
            <a:ext cx="1660659" cy="2437933"/>
          </a:xfrm>
          <a:prstGeom prst="rect">
            <a:avLst/>
          </a:prstGeom>
        </p:spPr>
      </p:pic>
      <p:pic>
        <p:nvPicPr>
          <p:cNvPr id="18" name="Picture 2" descr="ÐÐ°ÑÑÐ¸Ð½ÐºÐ¸ Ð¿Ð¾ Ð·Ð°Ð¿ÑÐ¾ÑÑ ÐºÐ»Ð¸Ð¿Ð°ÑÑ Ð¼Ð°Ð»ÑÑÐ¸Ðº ÑÐµÐ½Ð½Ð¸Ñ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98" r="1106" b="7448"/>
          <a:stretch/>
        </p:blipFill>
        <p:spPr bwMode="auto">
          <a:xfrm>
            <a:off x="3947516" y="1408803"/>
            <a:ext cx="1726200" cy="24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7633143" y="4712846"/>
            <a:ext cx="4069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Н</a:t>
            </a:r>
            <a:r>
              <a:rPr lang="ru-RU" sz="2400" b="1" dirty="0" smtClean="0"/>
              <a:t>е </a:t>
            </a:r>
            <a:r>
              <a:rPr lang="ru-RU" sz="2400" b="1" dirty="0" err="1"/>
              <a:t>існує</a:t>
            </a:r>
            <a:r>
              <a:rPr lang="ru-RU" sz="2400" b="1" dirty="0"/>
              <a:t> </a:t>
            </a:r>
            <a:r>
              <a:rPr lang="ru-RU" sz="2400" b="1" dirty="0" err="1"/>
              <a:t>захоплень</a:t>
            </a:r>
            <a:r>
              <a:rPr lang="ru-RU" sz="2400" b="1" dirty="0"/>
              <a:t> для </a:t>
            </a:r>
            <a:r>
              <a:rPr lang="ru-RU" sz="2400" b="1" dirty="0" err="1"/>
              <a:t>дівчаток</a:t>
            </a:r>
            <a:r>
              <a:rPr lang="ru-RU" sz="2400" b="1" dirty="0"/>
              <a:t> і для </a:t>
            </a:r>
            <a:r>
              <a:rPr lang="ru-RU" sz="2400" b="1" dirty="0" err="1" smtClean="0"/>
              <a:t>хлопчиків</a:t>
            </a:r>
            <a:r>
              <a:rPr lang="ru-RU" sz="2400" b="1" dirty="0" smtClean="0"/>
              <a:t>. Вони </a:t>
            </a:r>
            <a:r>
              <a:rPr lang="ru-RU" sz="2400" b="1" dirty="0" err="1"/>
              <a:t>можуть</a:t>
            </a:r>
            <a:r>
              <a:rPr lang="ru-RU" sz="2400" b="1" dirty="0"/>
              <a:t> </a:t>
            </a:r>
            <a:r>
              <a:rPr lang="ru-RU" sz="2400" b="1" dirty="0" err="1"/>
              <a:t>обирати</a:t>
            </a:r>
            <a:r>
              <a:rPr lang="ru-RU" sz="2400" b="1" dirty="0"/>
              <a:t> те </a:t>
            </a:r>
            <a:r>
              <a:rPr lang="ru-RU" sz="2400" b="1" dirty="0" err="1"/>
              <a:t>заняття</a:t>
            </a:r>
            <a:r>
              <a:rPr lang="ru-RU" sz="2400" b="1" dirty="0"/>
              <a:t>, яке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5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32339" y="495119"/>
            <a:ext cx="8732066" cy="7676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Поміркуй, хто з дітей правий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374" y="1458379"/>
            <a:ext cx="3557940" cy="12687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Наталка, Миколка і Максим розповіли про свої </a:t>
            </a:r>
            <a:r>
              <a:rPr lang="uk-UA" sz="2400" b="1" dirty="0" smtClean="0"/>
              <a:t>захоплення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" b="7981"/>
          <a:stretch/>
        </p:blipFill>
        <p:spPr>
          <a:xfrm>
            <a:off x="411130" y="3135278"/>
            <a:ext cx="3646473" cy="337386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45629" y="1458379"/>
            <a:ext cx="4173419" cy="1469877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Наталка розповіла, що любить дізнаватися про тварин. У неї ціла бібліотека книжок про тварин. </a:t>
            </a:r>
            <a:endParaRPr lang="ru-RU" sz="24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18"/>
          <a:stretch/>
        </p:blipFill>
        <p:spPr>
          <a:xfrm>
            <a:off x="4329150" y="3135278"/>
            <a:ext cx="2369222" cy="3324280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4329150" y="1458378"/>
            <a:ext cx="4243742" cy="14698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Миколка розповів, що дуже любить грати у футбол. </a:t>
            </a:r>
          </a:p>
          <a:p>
            <a:pPr algn="ctr"/>
            <a:r>
              <a:rPr lang="uk-UA" sz="2400" b="1" dirty="0"/>
              <a:t>І він уже є членом шкільної команди.</a:t>
            </a:r>
            <a:endParaRPr lang="ru-RU" sz="24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8" t="26013" r="11073" b="38192"/>
          <a:stretch/>
        </p:blipFill>
        <p:spPr>
          <a:xfrm>
            <a:off x="6790744" y="4797418"/>
            <a:ext cx="3960000" cy="1980000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8404062" y="1458378"/>
            <a:ext cx="3477884" cy="36034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А Максим не дуже поспішав розповісти про своє захоплення. Лише сказав: «Значить, ви не вмієте відпочивати! Вільний час для того, щоб нічого не робити»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5630" y="1458378"/>
            <a:ext cx="11636316" cy="1469878"/>
          </a:xfrm>
          <a:prstGeom prst="roundRect">
            <a:avLst/>
          </a:prstGeom>
          <a:solidFill>
            <a:srgbClr val="00B05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/>
              <a:t>Розкажи про свої улюблені </a:t>
            </a:r>
            <a:r>
              <a:rPr lang="uk-UA" sz="4400" b="1" dirty="0" smtClean="0"/>
              <a:t>заняття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49733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585</Words>
  <Application>Microsoft Office PowerPoint</Application>
  <PresentationFormat>Произвольный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Відгадай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вважаю, що …</vt:lpstr>
      <vt:lpstr>Василь Струтинський. Казка про хлопчика Абихто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105</cp:revision>
  <dcterms:created xsi:type="dcterms:W3CDTF">2018-01-05T16:38:53Z</dcterms:created>
  <dcterms:modified xsi:type="dcterms:W3CDTF">2023-09-13T06:23:37Z</dcterms:modified>
</cp:coreProperties>
</file>