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482" r:id="rId4"/>
    <p:sldId id="387" r:id="rId5"/>
    <p:sldId id="358" r:id="rId6"/>
    <p:sldId id="360" r:id="rId7"/>
    <p:sldId id="486" r:id="rId8"/>
    <p:sldId id="502" r:id="rId9"/>
    <p:sldId id="487" r:id="rId10"/>
    <p:sldId id="491" r:id="rId11"/>
    <p:sldId id="488" r:id="rId12"/>
    <p:sldId id="492" r:id="rId13"/>
    <p:sldId id="489" r:id="rId14"/>
    <p:sldId id="493" r:id="rId15"/>
    <p:sldId id="490" r:id="rId16"/>
    <p:sldId id="494" r:id="rId17"/>
    <p:sldId id="282" r:id="rId18"/>
    <p:sldId id="499" r:id="rId19"/>
    <p:sldId id="449" r:id="rId20"/>
    <p:sldId id="503" r:id="rId21"/>
    <p:sldId id="456" r:id="rId22"/>
    <p:sldId id="50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CFCFE"/>
    <a:srgbClr val="78B64E"/>
    <a:srgbClr val="F7F8FB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5.wdp"/><Relationship Id="rId12" Type="http://schemas.openxmlformats.org/officeDocument/2006/relationships/image" Target="../media/image1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6.wdp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6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ти пишут в тетрадях с ручкой.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798659"/>
            <a:ext cx="4806039" cy="320914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5541" y="4193468"/>
            <a:ext cx="10515597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Міжрядкові лінії (надрядкова, підрядкова). Зображення фігур у сітці зошита з міжрядковими лініями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1327" y="1171995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9422" y="286438"/>
            <a:ext cx="8732066" cy="1123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Напиши </a:t>
            </a:r>
            <a:r>
              <a:rPr lang="uk-UA" sz="3600" b="1" dirty="0">
                <a:solidFill>
                  <a:schemeClr val="bg1"/>
                </a:solidFill>
              </a:rPr>
              <a:t>прапорці за зразком.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Порахуй, </a:t>
            </a:r>
            <a:r>
              <a:rPr lang="uk-UA" sz="3600" b="1" dirty="0">
                <a:solidFill>
                  <a:schemeClr val="bg1"/>
                </a:solidFill>
              </a:rPr>
              <a:t>скільки вийшло </a:t>
            </a:r>
            <a:r>
              <a:rPr lang="uk-UA" sz="3600" b="1" dirty="0" smtClean="0">
                <a:solidFill>
                  <a:schemeClr val="bg1"/>
                </a:solidFill>
              </a:rPr>
              <a:t>прапорців.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5" t="35435" r="15759" b="39296"/>
          <a:stretch/>
        </p:blipFill>
        <p:spPr>
          <a:xfrm>
            <a:off x="2763183" y="1657464"/>
            <a:ext cx="9146051" cy="4272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7" name="Группа 46"/>
          <p:cNvGrpSpPr/>
          <p:nvPr/>
        </p:nvGrpSpPr>
        <p:grpSpPr>
          <a:xfrm>
            <a:off x="3998855" y="1802057"/>
            <a:ext cx="412750" cy="698500"/>
            <a:chOff x="3073400" y="2216150"/>
            <a:chExt cx="412750" cy="698500"/>
          </a:xfrm>
        </p:grpSpPr>
        <p:cxnSp>
          <p:nvCxnSpPr>
            <p:cNvPr id="48" name="Прямая соединительная линия 47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/>
          <p:cNvGrpSpPr/>
          <p:nvPr/>
        </p:nvGrpSpPr>
        <p:grpSpPr>
          <a:xfrm>
            <a:off x="4642614" y="1798882"/>
            <a:ext cx="405415" cy="698500"/>
            <a:chOff x="3073400" y="2216150"/>
            <a:chExt cx="412750" cy="698500"/>
          </a:xfrm>
        </p:grpSpPr>
        <p:cxnSp>
          <p:nvCxnSpPr>
            <p:cNvPr id="64" name="Прямая соединительная линия 63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5401060" y="1784532"/>
            <a:ext cx="415267" cy="698500"/>
            <a:chOff x="3073400" y="2216150"/>
            <a:chExt cx="412750" cy="698500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/>
          <p:cNvGrpSpPr/>
          <p:nvPr/>
        </p:nvGrpSpPr>
        <p:grpSpPr>
          <a:xfrm>
            <a:off x="6083128" y="1763039"/>
            <a:ext cx="432327" cy="698500"/>
            <a:chOff x="3073400" y="2216150"/>
            <a:chExt cx="412750" cy="69850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Группа 77"/>
          <p:cNvGrpSpPr/>
          <p:nvPr/>
        </p:nvGrpSpPr>
        <p:grpSpPr>
          <a:xfrm>
            <a:off x="6777828" y="1802057"/>
            <a:ext cx="412750" cy="698500"/>
            <a:chOff x="3073400" y="2216150"/>
            <a:chExt cx="412750" cy="698500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Группа 81"/>
          <p:cNvGrpSpPr/>
          <p:nvPr/>
        </p:nvGrpSpPr>
        <p:grpSpPr>
          <a:xfrm>
            <a:off x="7487632" y="1798882"/>
            <a:ext cx="412750" cy="698500"/>
            <a:chOff x="3073400" y="2216150"/>
            <a:chExt cx="412750" cy="698500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Группа 85"/>
          <p:cNvGrpSpPr/>
          <p:nvPr/>
        </p:nvGrpSpPr>
        <p:grpSpPr>
          <a:xfrm>
            <a:off x="8151243" y="1790195"/>
            <a:ext cx="412750" cy="698500"/>
            <a:chOff x="3073400" y="2216150"/>
            <a:chExt cx="412750" cy="698500"/>
          </a:xfrm>
        </p:grpSpPr>
        <p:cxnSp>
          <p:nvCxnSpPr>
            <p:cNvPr id="87" name="Прямая соединительная линия 86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Группа 94"/>
          <p:cNvGrpSpPr/>
          <p:nvPr/>
        </p:nvGrpSpPr>
        <p:grpSpPr>
          <a:xfrm>
            <a:off x="8918379" y="1808407"/>
            <a:ext cx="412750" cy="698500"/>
            <a:chOff x="3073400" y="2216150"/>
            <a:chExt cx="412750" cy="698500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Группа 98"/>
          <p:cNvGrpSpPr/>
          <p:nvPr/>
        </p:nvGrpSpPr>
        <p:grpSpPr>
          <a:xfrm>
            <a:off x="9614391" y="1796399"/>
            <a:ext cx="412750" cy="698500"/>
            <a:chOff x="3073400" y="2216150"/>
            <a:chExt cx="412750" cy="698500"/>
          </a:xfrm>
        </p:grpSpPr>
        <p:cxnSp>
          <p:nvCxnSpPr>
            <p:cNvPr id="100" name="Прямая соединительная линия 99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Группа 102"/>
          <p:cNvGrpSpPr/>
          <p:nvPr/>
        </p:nvGrpSpPr>
        <p:grpSpPr>
          <a:xfrm>
            <a:off x="10320103" y="1793370"/>
            <a:ext cx="412750" cy="698500"/>
            <a:chOff x="3073400" y="2216150"/>
            <a:chExt cx="412750" cy="698500"/>
          </a:xfrm>
        </p:grpSpPr>
        <p:cxnSp>
          <p:nvCxnSpPr>
            <p:cNvPr id="104" name="Прямая соединительная линия 103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Группа 106"/>
          <p:cNvGrpSpPr/>
          <p:nvPr/>
        </p:nvGrpSpPr>
        <p:grpSpPr>
          <a:xfrm>
            <a:off x="11038914" y="1784532"/>
            <a:ext cx="412750" cy="698500"/>
            <a:chOff x="3073400" y="2216150"/>
            <a:chExt cx="412750" cy="698500"/>
          </a:xfrm>
        </p:grpSpPr>
        <p:cxnSp>
          <p:nvCxnSpPr>
            <p:cNvPr id="108" name="Прямая соединительная линия 107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2939535" cy="303264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Прямая соединительная линия 61"/>
          <p:cNvCxnSpPr/>
          <p:nvPr/>
        </p:nvCxnSpPr>
        <p:spPr>
          <a:xfrm flipV="1">
            <a:off x="3434424" y="6063300"/>
            <a:ext cx="7866216" cy="201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434424" y="5213833"/>
            <a:ext cx="78662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4766209" y="3983729"/>
            <a:ext cx="899865" cy="12177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3885410" y="3966761"/>
            <a:ext cx="899865" cy="121634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3857782" y="5209650"/>
            <a:ext cx="1778726" cy="922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3885410" y="5208140"/>
            <a:ext cx="0" cy="8953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5647009" y="5208140"/>
            <a:ext cx="0" cy="87806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3885410" y="6070858"/>
            <a:ext cx="1761599" cy="687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434424" y="3976171"/>
            <a:ext cx="7920004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83770" y="282794"/>
            <a:ext cx="10570657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Заповни </a:t>
            </a:r>
            <a:r>
              <a:rPr lang="uk-UA" sz="3600" b="1" dirty="0">
                <a:solidFill>
                  <a:schemeClr val="bg1"/>
                </a:solidFill>
              </a:rPr>
              <a:t>робочий рядок будиночками за </a:t>
            </a:r>
            <a:r>
              <a:rPr lang="uk-UA" sz="3600" b="1" dirty="0" smtClean="0">
                <a:solidFill>
                  <a:schemeClr val="bg1"/>
                </a:solidFill>
              </a:rPr>
              <a:t>зразком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938466" y="1346162"/>
            <a:ext cx="2348727" cy="218291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919764" y="1430032"/>
            <a:ext cx="2277900" cy="2106809"/>
          </a:xfrm>
          <a:prstGeom prst="rect">
            <a:avLst/>
          </a:prstGeom>
        </p:spPr>
      </p:pic>
      <p:sp>
        <p:nvSpPr>
          <p:cNvPr id="41" name="Овал 40"/>
          <p:cNvSpPr/>
          <p:nvPr/>
        </p:nvSpPr>
        <p:spPr>
          <a:xfrm>
            <a:off x="10298363" y="5151765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8538702" y="5142988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688186" y="3929411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4760201" y="3983729"/>
            <a:ext cx="899865" cy="12177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3818288" y="4067899"/>
            <a:ext cx="489426" cy="5392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3879402" y="3966761"/>
            <a:ext cx="899865" cy="12163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851773" y="5198911"/>
            <a:ext cx="1778726" cy="9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3879402" y="5208140"/>
            <a:ext cx="0" cy="895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5641001" y="5208140"/>
            <a:ext cx="0" cy="8780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3879402" y="6070858"/>
            <a:ext cx="1761599" cy="68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5188513" y="4064169"/>
            <a:ext cx="449933" cy="58894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4340305" y="4938976"/>
            <a:ext cx="746159" cy="247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3597943" y="5353085"/>
            <a:ext cx="0" cy="495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4372256" y="6296338"/>
            <a:ext cx="63186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5866014" y="5370358"/>
            <a:ext cx="0" cy="49501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81729" y="5463422"/>
            <a:ext cx="244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6210756" y="5231230"/>
            <a:ext cx="1778726" cy="922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6238384" y="5229720"/>
            <a:ext cx="0" cy="89533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7999983" y="5229720"/>
            <a:ext cx="0" cy="87806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6238384" y="6092438"/>
            <a:ext cx="1761599" cy="687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Овал 98"/>
          <p:cNvSpPr/>
          <p:nvPr/>
        </p:nvSpPr>
        <p:spPr>
          <a:xfrm>
            <a:off x="10298362" y="5999140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8548045" y="5999140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7047465" y="3920734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9406744" y="3912011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>
            <a:off x="7135476" y="3995634"/>
            <a:ext cx="899865" cy="12177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V="1">
            <a:off x="6252945" y="3977603"/>
            <a:ext cx="899865" cy="12163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6227048" y="5210816"/>
            <a:ext cx="1778726" cy="9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6254677" y="5220045"/>
            <a:ext cx="0" cy="895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8016276" y="5220045"/>
            <a:ext cx="0" cy="8780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V="1">
            <a:off x="6254677" y="6082763"/>
            <a:ext cx="1761599" cy="68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9470893" y="4004352"/>
            <a:ext cx="899865" cy="12177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V="1">
            <a:off x="8610419" y="3947463"/>
            <a:ext cx="899865" cy="12163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>
            <a:off x="8586781" y="5217550"/>
            <a:ext cx="1778726" cy="92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8610419" y="5192520"/>
            <a:ext cx="0" cy="895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10376009" y="5226779"/>
            <a:ext cx="0" cy="8780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V="1">
            <a:off x="8654652" y="6054761"/>
            <a:ext cx="1761599" cy="687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2939535" cy="303264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7050" y="272143"/>
            <a:ext cx="10794093" cy="10341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Заповни </a:t>
            </a:r>
            <a:r>
              <a:rPr lang="uk-UA" sz="3600" b="1" dirty="0">
                <a:solidFill>
                  <a:schemeClr val="bg1"/>
                </a:solidFill>
              </a:rPr>
              <a:t>робочий рядок будиночками за зразком.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Порахуйте, скільки вийшло будиночків.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5" t="35435" r="15759" b="39296"/>
          <a:stretch/>
        </p:blipFill>
        <p:spPr>
          <a:xfrm>
            <a:off x="2400332" y="1720648"/>
            <a:ext cx="9287435" cy="433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3" name="Группа 52"/>
          <p:cNvGrpSpPr/>
          <p:nvPr/>
        </p:nvGrpSpPr>
        <p:grpSpPr>
          <a:xfrm>
            <a:off x="3607627" y="1854200"/>
            <a:ext cx="405232" cy="698500"/>
            <a:chOff x="3073400" y="2216150"/>
            <a:chExt cx="412750" cy="698500"/>
          </a:xfrm>
        </p:grpSpPr>
        <p:cxnSp>
          <p:nvCxnSpPr>
            <p:cNvPr id="54" name="Прямая соединительная линия 53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/>
          <p:cNvGrpSpPr/>
          <p:nvPr/>
        </p:nvGrpSpPr>
        <p:grpSpPr>
          <a:xfrm>
            <a:off x="4326438" y="1856971"/>
            <a:ext cx="397620" cy="698500"/>
            <a:chOff x="3073400" y="2216150"/>
            <a:chExt cx="412750" cy="698500"/>
          </a:xfrm>
        </p:grpSpPr>
        <p:cxnSp>
          <p:nvCxnSpPr>
            <p:cNvPr id="59" name="Прямая соединительная линия 5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/>
          <p:cNvGrpSpPr/>
          <p:nvPr/>
        </p:nvGrpSpPr>
        <p:grpSpPr>
          <a:xfrm>
            <a:off x="5039971" y="1857375"/>
            <a:ext cx="412750" cy="698500"/>
            <a:chOff x="3073400" y="2216150"/>
            <a:chExt cx="412750" cy="698500"/>
          </a:xfrm>
        </p:grpSpPr>
        <p:cxnSp>
          <p:nvCxnSpPr>
            <p:cNvPr id="65" name="Прямая соединительная линия 64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Группа 87"/>
          <p:cNvGrpSpPr/>
          <p:nvPr/>
        </p:nvGrpSpPr>
        <p:grpSpPr>
          <a:xfrm>
            <a:off x="5757664" y="1860550"/>
            <a:ext cx="416576" cy="698500"/>
            <a:chOff x="3073400" y="2216150"/>
            <a:chExt cx="412750" cy="698500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Группа 91"/>
          <p:cNvGrpSpPr/>
          <p:nvPr/>
        </p:nvGrpSpPr>
        <p:grpSpPr>
          <a:xfrm>
            <a:off x="6471197" y="1857375"/>
            <a:ext cx="404392" cy="698500"/>
            <a:chOff x="3073400" y="2216150"/>
            <a:chExt cx="412750" cy="698500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Группа 113"/>
          <p:cNvGrpSpPr/>
          <p:nvPr/>
        </p:nvGrpSpPr>
        <p:grpSpPr>
          <a:xfrm>
            <a:off x="7193835" y="1854200"/>
            <a:ext cx="412750" cy="698500"/>
            <a:chOff x="3073400" y="2216150"/>
            <a:chExt cx="412750" cy="698500"/>
          </a:xfrm>
        </p:grpSpPr>
        <p:cxnSp>
          <p:nvCxnSpPr>
            <p:cNvPr id="115" name="Прямая соединительная линия 114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Группа 117"/>
          <p:cNvGrpSpPr/>
          <p:nvPr/>
        </p:nvGrpSpPr>
        <p:grpSpPr>
          <a:xfrm>
            <a:off x="7922871" y="1854200"/>
            <a:ext cx="412750" cy="698500"/>
            <a:chOff x="3073400" y="2216150"/>
            <a:chExt cx="412750" cy="698500"/>
          </a:xfrm>
        </p:grpSpPr>
        <p:cxnSp>
          <p:nvCxnSpPr>
            <p:cNvPr id="119" name="Прямая соединительная линия 11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Группа 121"/>
          <p:cNvGrpSpPr/>
          <p:nvPr/>
        </p:nvGrpSpPr>
        <p:grpSpPr>
          <a:xfrm>
            <a:off x="8625061" y="1854200"/>
            <a:ext cx="412750" cy="698500"/>
            <a:chOff x="3073400" y="2216150"/>
            <a:chExt cx="412750" cy="698500"/>
          </a:xfrm>
        </p:grpSpPr>
        <p:cxnSp>
          <p:nvCxnSpPr>
            <p:cNvPr id="123" name="Прямая соединительная линия 122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Прямая соединительная линия 123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Группа 125"/>
          <p:cNvGrpSpPr/>
          <p:nvPr/>
        </p:nvGrpSpPr>
        <p:grpSpPr>
          <a:xfrm>
            <a:off x="9343872" y="1866900"/>
            <a:ext cx="412750" cy="698500"/>
            <a:chOff x="3073400" y="2216150"/>
            <a:chExt cx="412750" cy="698500"/>
          </a:xfrm>
        </p:grpSpPr>
        <p:cxnSp>
          <p:nvCxnSpPr>
            <p:cNvPr id="127" name="Прямая соединительная линия 126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Группа 129"/>
          <p:cNvGrpSpPr/>
          <p:nvPr/>
        </p:nvGrpSpPr>
        <p:grpSpPr>
          <a:xfrm>
            <a:off x="10107037" y="1869343"/>
            <a:ext cx="412750" cy="698500"/>
            <a:chOff x="3073400" y="2216150"/>
            <a:chExt cx="412750" cy="698500"/>
          </a:xfrm>
        </p:grpSpPr>
        <p:cxnSp>
          <p:nvCxnSpPr>
            <p:cNvPr id="131" name="Прямая соединительная линия 130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Группа 133"/>
          <p:cNvGrpSpPr/>
          <p:nvPr/>
        </p:nvGrpSpPr>
        <p:grpSpPr>
          <a:xfrm>
            <a:off x="10825848" y="1882043"/>
            <a:ext cx="412750" cy="698500"/>
            <a:chOff x="3073400" y="2216150"/>
            <a:chExt cx="412750" cy="698500"/>
          </a:xfrm>
        </p:grpSpPr>
        <p:cxnSp>
          <p:nvCxnSpPr>
            <p:cNvPr id="135" name="Прямая соединительная линия 134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Группа 137"/>
          <p:cNvGrpSpPr/>
          <p:nvPr/>
        </p:nvGrpSpPr>
        <p:grpSpPr>
          <a:xfrm>
            <a:off x="3896178" y="3005138"/>
            <a:ext cx="566738" cy="695729"/>
            <a:chOff x="3369469" y="3367088"/>
            <a:chExt cx="566738" cy="695729"/>
          </a:xfrm>
        </p:grpSpPr>
        <p:cxnSp>
          <p:nvCxnSpPr>
            <p:cNvPr id="139" name="Прямая соединительная линия 138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Группа 144"/>
          <p:cNvGrpSpPr/>
          <p:nvPr/>
        </p:nvGrpSpPr>
        <p:grpSpPr>
          <a:xfrm>
            <a:off x="5015364" y="3012700"/>
            <a:ext cx="566738" cy="695729"/>
            <a:chOff x="3369469" y="3367088"/>
            <a:chExt cx="566738" cy="695729"/>
          </a:xfrm>
        </p:grpSpPr>
        <p:cxnSp>
          <p:nvCxnSpPr>
            <p:cNvPr id="146" name="Прямая соединительная линия 145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Группа 151"/>
          <p:cNvGrpSpPr/>
          <p:nvPr/>
        </p:nvGrpSpPr>
        <p:grpSpPr>
          <a:xfrm>
            <a:off x="6138194" y="3021408"/>
            <a:ext cx="566738" cy="695729"/>
            <a:chOff x="3369469" y="3367088"/>
            <a:chExt cx="566738" cy="695729"/>
          </a:xfrm>
        </p:grpSpPr>
        <p:cxnSp>
          <p:nvCxnSpPr>
            <p:cNvPr id="153" name="Прямая соединительная линия 152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Группа 158"/>
          <p:cNvGrpSpPr/>
          <p:nvPr/>
        </p:nvGrpSpPr>
        <p:grpSpPr>
          <a:xfrm>
            <a:off x="7257708" y="3021408"/>
            <a:ext cx="566738" cy="695729"/>
            <a:chOff x="3369469" y="3367088"/>
            <a:chExt cx="566738" cy="695729"/>
          </a:xfrm>
        </p:grpSpPr>
        <p:cxnSp>
          <p:nvCxnSpPr>
            <p:cNvPr id="160" name="Прямая соединительная линия 159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Группа 165"/>
          <p:cNvGrpSpPr/>
          <p:nvPr/>
        </p:nvGrpSpPr>
        <p:grpSpPr>
          <a:xfrm>
            <a:off x="8371428" y="3022293"/>
            <a:ext cx="566738" cy="695729"/>
            <a:chOff x="3369469" y="3367088"/>
            <a:chExt cx="566738" cy="695729"/>
          </a:xfrm>
        </p:grpSpPr>
        <p:cxnSp>
          <p:nvCxnSpPr>
            <p:cNvPr id="167" name="Прямая соединительная линия 166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Группа 172"/>
          <p:cNvGrpSpPr/>
          <p:nvPr/>
        </p:nvGrpSpPr>
        <p:grpSpPr>
          <a:xfrm>
            <a:off x="9500051" y="3016438"/>
            <a:ext cx="566738" cy="695729"/>
            <a:chOff x="3369469" y="3367088"/>
            <a:chExt cx="566738" cy="695729"/>
          </a:xfrm>
        </p:grpSpPr>
        <p:cxnSp>
          <p:nvCxnSpPr>
            <p:cNvPr id="174" name="Прямая соединительная линия 173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Группа 179"/>
          <p:cNvGrpSpPr/>
          <p:nvPr/>
        </p:nvGrpSpPr>
        <p:grpSpPr>
          <a:xfrm>
            <a:off x="10587625" y="3011815"/>
            <a:ext cx="566738" cy="695729"/>
            <a:chOff x="3369469" y="3367088"/>
            <a:chExt cx="566738" cy="695729"/>
          </a:xfrm>
        </p:grpSpPr>
        <p:cxnSp>
          <p:nvCxnSpPr>
            <p:cNvPr id="181" name="Прямая соединительная линия 180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" y="3005137"/>
            <a:ext cx="2324014" cy="239762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98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Прямая соединительная линия 57"/>
          <p:cNvCxnSpPr/>
          <p:nvPr/>
        </p:nvCxnSpPr>
        <p:spPr>
          <a:xfrm>
            <a:off x="3434424" y="5762278"/>
            <a:ext cx="7920004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434424" y="4707156"/>
            <a:ext cx="7866216" cy="201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434424" y="3857689"/>
            <a:ext cx="78662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flipV="1">
            <a:off x="4029745" y="4708033"/>
            <a:ext cx="1840607" cy="1182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Дуга 94"/>
          <p:cNvSpPr/>
          <p:nvPr/>
        </p:nvSpPr>
        <p:spPr>
          <a:xfrm rot="16036469">
            <a:off x="4145783" y="3764044"/>
            <a:ext cx="1608529" cy="1806140"/>
          </a:xfrm>
          <a:prstGeom prst="arc">
            <a:avLst>
              <a:gd name="adj1" fmla="val 16200000"/>
              <a:gd name="adj2" fmla="val 5669431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6" name="Группа 95"/>
          <p:cNvGrpSpPr/>
          <p:nvPr/>
        </p:nvGrpSpPr>
        <p:grpSpPr>
          <a:xfrm>
            <a:off x="4902154" y="4751766"/>
            <a:ext cx="435396" cy="992380"/>
            <a:chOff x="2935955" y="3761089"/>
            <a:chExt cx="488910" cy="1023192"/>
          </a:xfrm>
        </p:grpSpPr>
        <p:cxnSp>
          <p:nvCxnSpPr>
            <p:cNvPr id="97" name="Прямая соединительная линия 96"/>
            <p:cNvCxnSpPr/>
            <p:nvPr/>
          </p:nvCxnSpPr>
          <p:spPr>
            <a:xfrm>
              <a:off x="2943194" y="3761089"/>
              <a:ext cx="6114" cy="9900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2935955" y="4416512"/>
              <a:ext cx="488910" cy="367769"/>
            </a:xfrm>
            <a:custGeom>
              <a:avLst/>
              <a:gdLst>
                <a:gd name="connsiteX0" fmla="*/ 0 w 510988"/>
                <a:gd name="connsiteY0" fmla="*/ 313765 h 367769"/>
                <a:gd name="connsiteX1" fmla="*/ 161365 w 510988"/>
                <a:gd name="connsiteY1" fmla="*/ 367553 h 367769"/>
                <a:gd name="connsiteX2" fmla="*/ 421341 w 510988"/>
                <a:gd name="connsiteY2" fmla="*/ 295835 h 367769"/>
                <a:gd name="connsiteX3" fmla="*/ 510988 w 510988"/>
                <a:gd name="connsiteY3" fmla="*/ 0 h 36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988" h="367769">
                  <a:moveTo>
                    <a:pt x="0" y="313765"/>
                  </a:moveTo>
                  <a:cubicBezTo>
                    <a:pt x="45571" y="342153"/>
                    <a:pt x="91142" y="370541"/>
                    <a:pt x="161365" y="367553"/>
                  </a:cubicBezTo>
                  <a:cubicBezTo>
                    <a:pt x="231588" y="364565"/>
                    <a:pt x="363071" y="357094"/>
                    <a:pt x="421341" y="295835"/>
                  </a:cubicBezTo>
                  <a:cubicBezTo>
                    <a:pt x="479611" y="234576"/>
                    <a:pt x="495299" y="117288"/>
                    <a:pt x="51098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117893" y="414117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Виконай </a:t>
            </a:r>
            <a:r>
              <a:rPr lang="uk-UA" sz="3600" b="1" dirty="0">
                <a:solidFill>
                  <a:schemeClr val="bg1"/>
                </a:solidFill>
              </a:rPr>
              <a:t>письмо парасольок за зразком.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938466" y="1346162"/>
            <a:ext cx="2348727" cy="218291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919764" y="1430032"/>
            <a:ext cx="2277900" cy="2106809"/>
          </a:xfrm>
          <a:prstGeom prst="rect">
            <a:avLst/>
          </a:prstGeom>
        </p:spPr>
      </p:pic>
      <p:sp>
        <p:nvSpPr>
          <p:cNvPr id="43" name="Овал 42"/>
          <p:cNvSpPr/>
          <p:nvPr/>
        </p:nvSpPr>
        <p:spPr>
          <a:xfrm>
            <a:off x="3955581" y="4655797"/>
            <a:ext cx="127735" cy="1391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4029745" y="4727231"/>
            <a:ext cx="1840607" cy="118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4555953" y="4470408"/>
            <a:ext cx="59876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>
            <a:off x="3955582" y="3782365"/>
            <a:ext cx="494975" cy="677275"/>
            <a:chOff x="1593611" y="2950656"/>
            <a:chExt cx="555812" cy="698304"/>
          </a:xfrm>
        </p:grpSpPr>
        <p:sp>
          <p:nvSpPr>
            <p:cNvPr id="56" name="Дуга 55"/>
            <p:cNvSpPr/>
            <p:nvPr/>
          </p:nvSpPr>
          <p:spPr>
            <a:xfrm rot="16046654">
              <a:off x="1593611" y="3093148"/>
              <a:ext cx="555812" cy="555812"/>
            </a:xfrm>
            <a:prstGeom prst="arc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 rot="4586240">
              <a:off x="1831317" y="2973171"/>
              <a:ext cx="221528" cy="176498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Дуга 63"/>
          <p:cNvSpPr/>
          <p:nvPr/>
        </p:nvSpPr>
        <p:spPr>
          <a:xfrm rot="16036469">
            <a:off x="4145783" y="3783242"/>
            <a:ext cx="1608529" cy="1806140"/>
          </a:xfrm>
          <a:prstGeom prst="arc">
            <a:avLst>
              <a:gd name="adj1" fmla="val 16200000"/>
              <a:gd name="adj2" fmla="val 5669431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Прямая со стрелкой 65"/>
          <p:cNvCxnSpPr/>
          <p:nvPr/>
        </p:nvCxnSpPr>
        <p:spPr>
          <a:xfrm>
            <a:off x="4576133" y="5104179"/>
            <a:ext cx="268" cy="43139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Группа 66"/>
          <p:cNvGrpSpPr/>
          <p:nvPr/>
        </p:nvGrpSpPr>
        <p:grpSpPr>
          <a:xfrm>
            <a:off x="4902154" y="4770964"/>
            <a:ext cx="435396" cy="992380"/>
            <a:chOff x="2935955" y="3761089"/>
            <a:chExt cx="488910" cy="1023192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2943194" y="3761089"/>
              <a:ext cx="6114" cy="9900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2935955" y="4416512"/>
              <a:ext cx="488910" cy="367769"/>
            </a:xfrm>
            <a:custGeom>
              <a:avLst/>
              <a:gdLst>
                <a:gd name="connsiteX0" fmla="*/ 0 w 510988"/>
                <a:gd name="connsiteY0" fmla="*/ 313765 h 367769"/>
                <a:gd name="connsiteX1" fmla="*/ 161365 w 510988"/>
                <a:gd name="connsiteY1" fmla="*/ 367553 h 367769"/>
                <a:gd name="connsiteX2" fmla="*/ 421341 w 510988"/>
                <a:gd name="connsiteY2" fmla="*/ 295835 h 367769"/>
                <a:gd name="connsiteX3" fmla="*/ 510988 w 510988"/>
                <a:gd name="connsiteY3" fmla="*/ 0 h 36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988" h="367769">
                  <a:moveTo>
                    <a:pt x="0" y="313765"/>
                  </a:moveTo>
                  <a:cubicBezTo>
                    <a:pt x="45571" y="342153"/>
                    <a:pt x="91142" y="370541"/>
                    <a:pt x="161365" y="367553"/>
                  </a:cubicBezTo>
                  <a:cubicBezTo>
                    <a:pt x="231588" y="364565"/>
                    <a:pt x="363071" y="357094"/>
                    <a:pt x="421341" y="295835"/>
                  </a:cubicBezTo>
                  <a:cubicBezTo>
                    <a:pt x="479611" y="234576"/>
                    <a:pt x="495299" y="117288"/>
                    <a:pt x="51098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5" name="Группа 74"/>
          <p:cNvGrpSpPr/>
          <p:nvPr/>
        </p:nvGrpSpPr>
        <p:grpSpPr>
          <a:xfrm rot="18964984" flipV="1">
            <a:off x="4830011" y="5422204"/>
            <a:ext cx="582872" cy="713852"/>
            <a:chOff x="1593611" y="2950656"/>
            <a:chExt cx="555812" cy="698304"/>
          </a:xfrm>
        </p:grpSpPr>
        <p:sp>
          <p:nvSpPr>
            <p:cNvPr id="76" name="Дуга 75"/>
            <p:cNvSpPr/>
            <p:nvPr/>
          </p:nvSpPr>
          <p:spPr>
            <a:xfrm rot="16046654">
              <a:off x="1593611" y="3093148"/>
              <a:ext cx="555812" cy="555812"/>
            </a:xfrm>
            <a:prstGeom prst="arc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 rot="4586240">
              <a:off x="1831317" y="2973171"/>
              <a:ext cx="221528" cy="176498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Дуга 79"/>
          <p:cNvSpPr/>
          <p:nvPr/>
        </p:nvSpPr>
        <p:spPr>
          <a:xfrm rot="16036469">
            <a:off x="6428417" y="3769539"/>
            <a:ext cx="1608529" cy="1806140"/>
          </a:xfrm>
          <a:prstGeom prst="arc">
            <a:avLst>
              <a:gd name="adj1" fmla="val 16200000"/>
              <a:gd name="adj2" fmla="val 5669431"/>
            </a:avLst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7113070" y="4651477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Овал 99"/>
          <p:cNvSpPr/>
          <p:nvPr/>
        </p:nvSpPr>
        <p:spPr>
          <a:xfrm>
            <a:off x="8555035" y="4635438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9432881" y="4635436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10349350" y="4635436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3" name="Прямая соединительная линия 102"/>
          <p:cNvCxnSpPr/>
          <p:nvPr/>
        </p:nvCxnSpPr>
        <p:spPr>
          <a:xfrm flipV="1">
            <a:off x="6297377" y="4727231"/>
            <a:ext cx="1840607" cy="118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Дуга 103"/>
          <p:cNvSpPr/>
          <p:nvPr/>
        </p:nvSpPr>
        <p:spPr>
          <a:xfrm rot="16036469">
            <a:off x="6413415" y="3783242"/>
            <a:ext cx="1608529" cy="1806140"/>
          </a:xfrm>
          <a:prstGeom prst="arc">
            <a:avLst>
              <a:gd name="adj1" fmla="val 16200000"/>
              <a:gd name="adj2" fmla="val 5669431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5" name="Группа 104"/>
          <p:cNvGrpSpPr/>
          <p:nvPr/>
        </p:nvGrpSpPr>
        <p:grpSpPr>
          <a:xfrm>
            <a:off x="7169786" y="4770964"/>
            <a:ext cx="435396" cy="992380"/>
            <a:chOff x="2935955" y="3761089"/>
            <a:chExt cx="488910" cy="1023192"/>
          </a:xfrm>
        </p:grpSpPr>
        <p:cxnSp>
          <p:nvCxnSpPr>
            <p:cNvPr id="106" name="Прямая соединительная линия 105"/>
            <p:cNvCxnSpPr/>
            <p:nvPr/>
          </p:nvCxnSpPr>
          <p:spPr>
            <a:xfrm>
              <a:off x="2943194" y="3761089"/>
              <a:ext cx="6114" cy="9900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Полилиния 106"/>
            <p:cNvSpPr/>
            <p:nvPr/>
          </p:nvSpPr>
          <p:spPr>
            <a:xfrm>
              <a:off x="2935955" y="4416512"/>
              <a:ext cx="488910" cy="367769"/>
            </a:xfrm>
            <a:custGeom>
              <a:avLst/>
              <a:gdLst>
                <a:gd name="connsiteX0" fmla="*/ 0 w 510988"/>
                <a:gd name="connsiteY0" fmla="*/ 313765 h 367769"/>
                <a:gd name="connsiteX1" fmla="*/ 161365 w 510988"/>
                <a:gd name="connsiteY1" fmla="*/ 367553 h 367769"/>
                <a:gd name="connsiteX2" fmla="*/ 421341 w 510988"/>
                <a:gd name="connsiteY2" fmla="*/ 295835 h 367769"/>
                <a:gd name="connsiteX3" fmla="*/ 510988 w 510988"/>
                <a:gd name="connsiteY3" fmla="*/ 0 h 36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988" h="367769">
                  <a:moveTo>
                    <a:pt x="0" y="313765"/>
                  </a:moveTo>
                  <a:cubicBezTo>
                    <a:pt x="45571" y="342153"/>
                    <a:pt x="91142" y="370541"/>
                    <a:pt x="161365" y="367553"/>
                  </a:cubicBezTo>
                  <a:cubicBezTo>
                    <a:pt x="231588" y="364565"/>
                    <a:pt x="363071" y="357094"/>
                    <a:pt x="421341" y="295835"/>
                  </a:cubicBezTo>
                  <a:cubicBezTo>
                    <a:pt x="479611" y="234576"/>
                    <a:pt x="495299" y="117288"/>
                    <a:pt x="51098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08" name="Прямая соединительная линия 107"/>
          <p:cNvCxnSpPr/>
          <p:nvPr/>
        </p:nvCxnSpPr>
        <p:spPr>
          <a:xfrm flipV="1">
            <a:off x="8615033" y="4705761"/>
            <a:ext cx="1840607" cy="118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Дуга 108"/>
          <p:cNvSpPr/>
          <p:nvPr/>
        </p:nvSpPr>
        <p:spPr>
          <a:xfrm rot="16036469">
            <a:off x="8731071" y="3761772"/>
            <a:ext cx="1608529" cy="1806140"/>
          </a:xfrm>
          <a:prstGeom prst="arc">
            <a:avLst>
              <a:gd name="adj1" fmla="val 16200000"/>
              <a:gd name="adj2" fmla="val 5669431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0" name="Группа 109"/>
          <p:cNvGrpSpPr/>
          <p:nvPr/>
        </p:nvGrpSpPr>
        <p:grpSpPr>
          <a:xfrm>
            <a:off x="9487442" y="4749494"/>
            <a:ext cx="435396" cy="992380"/>
            <a:chOff x="2935955" y="3761089"/>
            <a:chExt cx="488910" cy="1023192"/>
          </a:xfrm>
        </p:grpSpPr>
        <p:cxnSp>
          <p:nvCxnSpPr>
            <p:cNvPr id="111" name="Прямая соединительная линия 110"/>
            <p:cNvCxnSpPr/>
            <p:nvPr/>
          </p:nvCxnSpPr>
          <p:spPr>
            <a:xfrm>
              <a:off x="2943194" y="3761089"/>
              <a:ext cx="6114" cy="99008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Полилиния 111"/>
            <p:cNvSpPr/>
            <p:nvPr/>
          </p:nvSpPr>
          <p:spPr>
            <a:xfrm>
              <a:off x="2935955" y="4416512"/>
              <a:ext cx="488910" cy="367769"/>
            </a:xfrm>
            <a:custGeom>
              <a:avLst/>
              <a:gdLst>
                <a:gd name="connsiteX0" fmla="*/ 0 w 510988"/>
                <a:gd name="connsiteY0" fmla="*/ 313765 h 367769"/>
                <a:gd name="connsiteX1" fmla="*/ 161365 w 510988"/>
                <a:gd name="connsiteY1" fmla="*/ 367553 h 367769"/>
                <a:gd name="connsiteX2" fmla="*/ 421341 w 510988"/>
                <a:gd name="connsiteY2" fmla="*/ 295835 h 367769"/>
                <a:gd name="connsiteX3" fmla="*/ 510988 w 510988"/>
                <a:gd name="connsiteY3" fmla="*/ 0 h 36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988" h="367769">
                  <a:moveTo>
                    <a:pt x="0" y="313765"/>
                  </a:moveTo>
                  <a:cubicBezTo>
                    <a:pt x="45571" y="342153"/>
                    <a:pt x="91142" y="370541"/>
                    <a:pt x="161365" y="367553"/>
                  </a:cubicBezTo>
                  <a:cubicBezTo>
                    <a:pt x="231588" y="364565"/>
                    <a:pt x="363071" y="357094"/>
                    <a:pt x="421341" y="295835"/>
                  </a:cubicBezTo>
                  <a:cubicBezTo>
                    <a:pt x="479611" y="234576"/>
                    <a:pt x="495299" y="117288"/>
                    <a:pt x="51098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2939535" cy="303264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64" grpId="0" animBg="1"/>
      <p:bldP spid="104" grpId="0" animBg="1"/>
      <p:bldP spid="1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2487" y="206593"/>
            <a:ext cx="8732066" cy="1186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Виконай письмо </a:t>
            </a:r>
            <a:r>
              <a:rPr lang="uk-UA" sz="3600" b="1" dirty="0">
                <a:solidFill>
                  <a:schemeClr val="bg1"/>
                </a:solidFill>
              </a:rPr>
              <a:t>парасольок за зразком.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Порахуй, </a:t>
            </a:r>
            <a:r>
              <a:rPr lang="uk-UA" sz="3600" b="1" dirty="0">
                <a:solidFill>
                  <a:schemeClr val="bg1"/>
                </a:solidFill>
              </a:rPr>
              <a:t>скільки вийшло парасольок.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5" t="35435" r="15759" b="39296"/>
          <a:stretch/>
        </p:blipFill>
        <p:spPr>
          <a:xfrm>
            <a:off x="2400332" y="1720648"/>
            <a:ext cx="9287435" cy="433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2" name="Группа 101"/>
          <p:cNvGrpSpPr/>
          <p:nvPr/>
        </p:nvGrpSpPr>
        <p:grpSpPr>
          <a:xfrm>
            <a:off x="3609119" y="1854200"/>
            <a:ext cx="412750" cy="698500"/>
            <a:chOff x="3073400" y="2216150"/>
            <a:chExt cx="412750" cy="698500"/>
          </a:xfrm>
        </p:grpSpPr>
        <p:cxnSp>
          <p:nvCxnSpPr>
            <p:cNvPr id="103" name="Прямая соединительная линия 102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Группа 105"/>
          <p:cNvGrpSpPr/>
          <p:nvPr/>
        </p:nvGrpSpPr>
        <p:grpSpPr>
          <a:xfrm>
            <a:off x="4318453" y="1857375"/>
            <a:ext cx="412750" cy="698500"/>
            <a:chOff x="3073400" y="2216150"/>
            <a:chExt cx="412750" cy="698500"/>
          </a:xfrm>
        </p:grpSpPr>
        <p:cxnSp>
          <p:nvCxnSpPr>
            <p:cNvPr id="107" name="Прямая соединительная линия 106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Группа 109"/>
          <p:cNvGrpSpPr/>
          <p:nvPr/>
        </p:nvGrpSpPr>
        <p:grpSpPr>
          <a:xfrm>
            <a:off x="5039971" y="1857375"/>
            <a:ext cx="412750" cy="698500"/>
            <a:chOff x="3073400" y="2216150"/>
            <a:chExt cx="412750" cy="698500"/>
          </a:xfrm>
        </p:grpSpPr>
        <p:cxnSp>
          <p:nvCxnSpPr>
            <p:cNvPr id="187" name="Прямая соединительная линия 186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Группа 189"/>
          <p:cNvGrpSpPr/>
          <p:nvPr/>
        </p:nvGrpSpPr>
        <p:grpSpPr>
          <a:xfrm>
            <a:off x="5759287" y="1860550"/>
            <a:ext cx="412750" cy="698500"/>
            <a:chOff x="3073400" y="2216150"/>
            <a:chExt cx="412750" cy="698500"/>
          </a:xfrm>
        </p:grpSpPr>
        <p:cxnSp>
          <p:nvCxnSpPr>
            <p:cNvPr id="191" name="Прямая соединительная линия 190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Группа 193"/>
          <p:cNvGrpSpPr/>
          <p:nvPr/>
        </p:nvGrpSpPr>
        <p:grpSpPr>
          <a:xfrm>
            <a:off x="6472857" y="1857375"/>
            <a:ext cx="412750" cy="698500"/>
            <a:chOff x="3073400" y="2216150"/>
            <a:chExt cx="412750" cy="698500"/>
          </a:xfrm>
        </p:grpSpPr>
        <p:cxnSp>
          <p:nvCxnSpPr>
            <p:cNvPr id="195" name="Прямая соединительная линия 194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Группа 197"/>
          <p:cNvGrpSpPr/>
          <p:nvPr/>
        </p:nvGrpSpPr>
        <p:grpSpPr>
          <a:xfrm>
            <a:off x="7193835" y="1854200"/>
            <a:ext cx="412750" cy="698500"/>
            <a:chOff x="3073400" y="2216150"/>
            <a:chExt cx="412750" cy="698500"/>
          </a:xfrm>
        </p:grpSpPr>
        <p:cxnSp>
          <p:nvCxnSpPr>
            <p:cNvPr id="199" name="Прямая соединительная линия 19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Прямая соединительная линия 19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Прямая соединительная линия 20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Группа 201"/>
          <p:cNvGrpSpPr/>
          <p:nvPr/>
        </p:nvGrpSpPr>
        <p:grpSpPr>
          <a:xfrm>
            <a:off x="7922871" y="1854200"/>
            <a:ext cx="412750" cy="698500"/>
            <a:chOff x="3073400" y="2216150"/>
            <a:chExt cx="412750" cy="698500"/>
          </a:xfrm>
        </p:grpSpPr>
        <p:cxnSp>
          <p:nvCxnSpPr>
            <p:cNvPr id="203" name="Прямая соединительная линия 202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Прямая соединительная линия 203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Прямая соединительная линия 204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Группа 205"/>
          <p:cNvGrpSpPr/>
          <p:nvPr/>
        </p:nvGrpSpPr>
        <p:grpSpPr>
          <a:xfrm>
            <a:off x="8625061" y="1854200"/>
            <a:ext cx="412750" cy="698500"/>
            <a:chOff x="3073400" y="2216150"/>
            <a:chExt cx="412750" cy="698500"/>
          </a:xfrm>
        </p:grpSpPr>
        <p:cxnSp>
          <p:nvCxnSpPr>
            <p:cNvPr id="207" name="Прямая соединительная линия 206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Прямая соединительная линия 207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Группа 209"/>
          <p:cNvGrpSpPr/>
          <p:nvPr/>
        </p:nvGrpSpPr>
        <p:grpSpPr>
          <a:xfrm>
            <a:off x="9343872" y="1866900"/>
            <a:ext cx="412750" cy="698500"/>
            <a:chOff x="3073400" y="2216150"/>
            <a:chExt cx="412750" cy="698500"/>
          </a:xfrm>
        </p:grpSpPr>
        <p:cxnSp>
          <p:nvCxnSpPr>
            <p:cNvPr id="211" name="Прямая соединительная линия 210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Прямая соединительная линия 211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Прямая соединительная линия 212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Группа 213"/>
          <p:cNvGrpSpPr/>
          <p:nvPr/>
        </p:nvGrpSpPr>
        <p:grpSpPr>
          <a:xfrm>
            <a:off x="10107037" y="1869343"/>
            <a:ext cx="412750" cy="698500"/>
            <a:chOff x="3073400" y="2216150"/>
            <a:chExt cx="412750" cy="698500"/>
          </a:xfrm>
        </p:grpSpPr>
        <p:cxnSp>
          <p:nvCxnSpPr>
            <p:cNvPr id="215" name="Прямая соединительная линия 214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Группа 217"/>
          <p:cNvGrpSpPr/>
          <p:nvPr/>
        </p:nvGrpSpPr>
        <p:grpSpPr>
          <a:xfrm>
            <a:off x="10825848" y="1882043"/>
            <a:ext cx="412750" cy="698500"/>
            <a:chOff x="3073400" y="2216150"/>
            <a:chExt cx="412750" cy="698500"/>
          </a:xfrm>
        </p:grpSpPr>
        <p:cxnSp>
          <p:nvCxnSpPr>
            <p:cNvPr id="219" name="Прямая соединительная линия 218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Группа 221"/>
          <p:cNvGrpSpPr/>
          <p:nvPr/>
        </p:nvGrpSpPr>
        <p:grpSpPr>
          <a:xfrm>
            <a:off x="3897766" y="3012700"/>
            <a:ext cx="566738" cy="695729"/>
            <a:chOff x="3369469" y="3367088"/>
            <a:chExt cx="566738" cy="695729"/>
          </a:xfrm>
        </p:grpSpPr>
        <p:cxnSp>
          <p:nvCxnSpPr>
            <p:cNvPr id="223" name="Прямая соединительная линия 222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Прямая соединительная линия 227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" name="Группа 228"/>
          <p:cNvGrpSpPr/>
          <p:nvPr/>
        </p:nvGrpSpPr>
        <p:grpSpPr>
          <a:xfrm>
            <a:off x="5022836" y="3022422"/>
            <a:ext cx="566738" cy="695729"/>
            <a:chOff x="3369469" y="3367088"/>
            <a:chExt cx="566738" cy="695729"/>
          </a:xfrm>
        </p:grpSpPr>
        <p:cxnSp>
          <p:nvCxnSpPr>
            <p:cNvPr id="230" name="Прямая соединительная линия 229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единительная линия 231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Прямая соединительная линия 232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Прямая соединительная линия 233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234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Группа 235"/>
          <p:cNvGrpSpPr/>
          <p:nvPr/>
        </p:nvGrpSpPr>
        <p:grpSpPr>
          <a:xfrm>
            <a:off x="6138520" y="3022422"/>
            <a:ext cx="566738" cy="695729"/>
            <a:chOff x="3369469" y="3367088"/>
            <a:chExt cx="566738" cy="695729"/>
          </a:xfrm>
        </p:grpSpPr>
        <p:cxnSp>
          <p:nvCxnSpPr>
            <p:cNvPr id="237" name="Прямая соединительная линия 236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Прямая соединительная линия 239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Прямая соединительная линия 240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Прямая соединительная линия 241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Группа 242"/>
          <p:cNvGrpSpPr/>
          <p:nvPr/>
        </p:nvGrpSpPr>
        <p:grpSpPr>
          <a:xfrm>
            <a:off x="7256877" y="3022422"/>
            <a:ext cx="566738" cy="695729"/>
            <a:chOff x="3369469" y="3367088"/>
            <a:chExt cx="566738" cy="695729"/>
          </a:xfrm>
        </p:grpSpPr>
        <p:cxnSp>
          <p:nvCxnSpPr>
            <p:cNvPr id="244" name="Прямая соединительная линия 243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Прямая соединительная линия 245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Прямая соединительная линия 246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Прямая соединительная линия 247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Группа 249"/>
          <p:cNvGrpSpPr/>
          <p:nvPr/>
        </p:nvGrpSpPr>
        <p:grpSpPr>
          <a:xfrm>
            <a:off x="8373393" y="3011815"/>
            <a:ext cx="566738" cy="695729"/>
            <a:chOff x="3369469" y="3367088"/>
            <a:chExt cx="566738" cy="695729"/>
          </a:xfrm>
        </p:grpSpPr>
        <p:cxnSp>
          <p:nvCxnSpPr>
            <p:cNvPr id="251" name="Прямая соединительная линия 250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Прямая соединительная линия 251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Прямая соединительная линия 253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Прямая соединительная линия 254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Прямая соединительная линия 255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Группа 256"/>
          <p:cNvGrpSpPr/>
          <p:nvPr/>
        </p:nvGrpSpPr>
        <p:grpSpPr>
          <a:xfrm>
            <a:off x="9500051" y="3016438"/>
            <a:ext cx="566738" cy="695729"/>
            <a:chOff x="3369469" y="3367088"/>
            <a:chExt cx="566738" cy="695729"/>
          </a:xfrm>
        </p:grpSpPr>
        <p:cxnSp>
          <p:nvCxnSpPr>
            <p:cNvPr id="258" name="Прямая соединительная линия 257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Прямая соединительная линия 258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Прямая соединительная линия 259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Прямая соединительная линия 260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Прямая соединительная линия 261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Прямая соединительная линия 262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4" name="Группа 263"/>
          <p:cNvGrpSpPr/>
          <p:nvPr/>
        </p:nvGrpSpPr>
        <p:grpSpPr>
          <a:xfrm>
            <a:off x="10587625" y="3011815"/>
            <a:ext cx="566738" cy="695729"/>
            <a:chOff x="3369469" y="3367088"/>
            <a:chExt cx="566738" cy="695729"/>
          </a:xfrm>
        </p:grpSpPr>
        <p:cxnSp>
          <p:nvCxnSpPr>
            <p:cNvPr id="265" name="Прямая соединительная линия 264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Прямая соединительная линия 265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Прямая соединительная линия 266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единительная линия 268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Прямая соединительная линия 269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1" name="Группа 270"/>
          <p:cNvGrpSpPr/>
          <p:nvPr/>
        </p:nvGrpSpPr>
        <p:grpSpPr>
          <a:xfrm>
            <a:off x="3872365" y="4069544"/>
            <a:ext cx="711994" cy="688422"/>
            <a:chOff x="3345656" y="4431494"/>
            <a:chExt cx="711994" cy="688422"/>
          </a:xfrm>
        </p:grpSpPr>
        <p:cxnSp>
          <p:nvCxnSpPr>
            <p:cNvPr id="272" name="Прямая соединительная линия 271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Прямая соединительная линия 272"/>
            <p:cNvCxnSpPr>
              <a:endCxn id="275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Полилиния 273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Полилиния 274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6" name="Группа 275"/>
          <p:cNvGrpSpPr/>
          <p:nvPr/>
        </p:nvGrpSpPr>
        <p:grpSpPr>
          <a:xfrm>
            <a:off x="5013778" y="4069544"/>
            <a:ext cx="711994" cy="688422"/>
            <a:chOff x="3345656" y="4431494"/>
            <a:chExt cx="711994" cy="688422"/>
          </a:xfrm>
        </p:grpSpPr>
        <p:cxnSp>
          <p:nvCxnSpPr>
            <p:cNvPr id="277" name="Прямая соединительная линия 276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Прямая соединительная линия 277"/>
            <p:cNvCxnSpPr>
              <a:endCxn id="280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Полилиния 278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Полилиния 279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1" name="Группа 280"/>
          <p:cNvGrpSpPr/>
          <p:nvPr/>
        </p:nvGrpSpPr>
        <p:grpSpPr>
          <a:xfrm>
            <a:off x="6163595" y="4069787"/>
            <a:ext cx="711994" cy="688422"/>
            <a:chOff x="3345656" y="4431494"/>
            <a:chExt cx="711994" cy="688422"/>
          </a:xfrm>
        </p:grpSpPr>
        <p:cxnSp>
          <p:nvCxnSpPr>
            <p:cNvPr id="282" name="Прямая соединительная линия 281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Прямая соединительная линия 282"/>
            <p:cNvCxnSpPr>
              <a:endCxn id="285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Полилиния 283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Полилиния 284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6" name="Группа 285"/>
          <p:cNvGrpSpPr/>
          <p:nvPr/>
        </p:nvGrpSpPr>
        <p:grpSpPr>
          <a:xfrm>
            <a:off x="7309372" y="4071421"/>
            <a:ext cx="711994" cy="688422"/>
            <a:chOff x="3345656" y="4431494"/>
            <a:chExt cx="711994" cy="688422"/>
          </a:xfrm>
        </p:grpSpPr>
        <p:cxnSp>
          <p:nvCxnSpPr>
            <p:cNvPr id="287" name="Прямая соединительная линия 286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Прямая соединительная линия 287"/>
            <p:cNvCxnSpPr>
              <a:endCxn id="290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Полилиния 288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Полилиния 289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1" name="Группа 290"/>
          <p:cNvGrpSpPr/>
          <p:nvPr/>
        </p:nvGrpSpPr>
        <p:grpSpPr>
          <a:xfrm>
            <a:off x="8467290" y="4084775"/>
            <a:ext cx="711994" cy="688422"/>
            <a:chOff x="3345656" y="4431494"/>
            <a:chExt cx="711994" cy="688422"/>
          </a:xfrm>
        </p:grpSpPr>
        <p:cxnSp>
          <p:nvCxnSpPr>
            <p:cNvPr id="292" name="Прямая соединительная линия 291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Прямая соединительная линия 292"/>
            <p:cNvCxnSpPr>
              <a:endCxn id="295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Полилиния 293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Полилиния 294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6" name="Группа 295"/>
          <p:cNvGrpSpPr/>
          <p:nvPr/>
        </p:nvGrpSpPr>
        <p:grpSpPr>
          <a:xfrm>
            <a:off x="9598582" y="4081321"/>
            <a:ext cx="711994" cy="688422"/>
            <a:chOff x="3345656" y="4431494"/>
            <a:chExt cx="711994" cy="688422"/>
          </a:xfrm>
        </p:grpSpPr>
        <p:cxnSp>
          <p:nvCxnSpPr>
            <p:cNvPr id="297" name="Прямая соединительная линия 296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Прямая соединительная линия 297"/>
            <p:cNvCxnSpPr>
              <a:endCxn id="300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Полилиния 298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Полилиния 299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1" name="Группа 300"/>
          <p:cNvGrpSpPr/>
          <p:nvPr/>
        </p:nvGrpSpPr>
        <p:grpSpPr>
          <a:xfrm>
            <a:off x="10557304" y="4084775"/>
            <a:ext cx="711994" cy="688422"/>
            <a:chOff x="3345656" y="4431494"/>
            <a:chExt cx="711994" cy="688422"/>
          </a:xfrm>
        </p:grpSpPr>
        <p:cxnSp>
          <p:nvCxnSpPr>
            <p:cNvPr id="302" name="Прямая соединительная линия 301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Прямая соединительная линия 302"/>
            <p:cNvCxnSpPr>
              <a:endCxn id="305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Полилиния 303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Полилиния 304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" y="3011815"/>
            <a:ext cx="2317542" cy="239094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Прямая соединительная линия 73"/>
          <p:cNvCxnSpPr/>
          <p:nvPr/>
        </p:nvCxnSpPr>
        <p:spPr>
          <a:xfrm>
            <a:off x="3434424" y="3976171"/>
            <a:ext cx="7920004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434424" y="6063300"/>
            <a:ext cx="7866216" cy="201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434424" y="5213833"/>
            <a:ext cx="78662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4488542" y="3979093"/>
            <a:ext cx="899865" cy="1216349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H="1" flipV="1">
            <a:off x="5429276" y="3971013"/>
            <a:ext cx="828146" cy="124609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3810573" y="5202427"/>
            <a:ext cx="3270869" cy="35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H="1">
            <a:off x="5406884" y="3965558"/>
            <a:ext cx="9525" cy="122898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3790385" y="5194541"/>
            <a:ext cx="659206" cy="88098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flipH="1">
            <a:off x="6439185" y="5194541"/>
            <a:ext cx="655124" cy="88098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4449591" y="6063300"/>
            <a:ext cx="198959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V="1">
            <a:off x="7691818" y="5192860"/>
            <a:ext cx="3270869" cy="352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H="1">
            <a:off x="9288129" y="3955991"/>
            <a:ext cx="9525" cy="122898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>
            <a:off x="7671630" y="5184974"/>
            <a:ext cx="659206" cy="88098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10320430" y="5184974"/>
            <a:ext cx="655124" cy="88098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8330836" y="6053733"/>
            <a:ext cx="198959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16884" y="391651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Виконай </a:t>
            </a:r>
            <a:r>
              <a:rPr lang="uk-UA" sz="3600" b="1" dirty="0">
                <a:solidFill>
                  <a:schemeClr val="bg1"/>
                </a:solidFill>
              </a:rPr>
              <a:t>письмо корабликів за зразком.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938466" y="1346162"/>
            <a:ext cx="2348727" cy="218291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919764" y="1430032"/>
            <a:ext cx="2277900" cy="2106809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081729" y="5463422"/>
            <a:ext cx="244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sp>
        <p:nvSpPr>
          <p:cNvPr id="54" name="Овал 53"/>
          <p:cNvSpPr/>
          <p:nvPr/>
        </p:nvSpPr>
        <p:spPr>
          <a:xfrm>
            <a:off x="5367332" y="3911888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>
            <a:off x="4481224" y="4038426"/>
            <a:ext cx="489426" cy="53927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4507019" y="3986979"/>
            <a:ext cx="899865" cy="12163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 flipV="1">
            <a:off x="5447753" y="3978899"/>
            <a:ext cx="828146" cy="12460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3829050" y="5210313"/>
            <a:ext cx="3270869" cy="3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5425361" y="3973444"/>
            <a:ext cx="9525" cy="12289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808862" y="5202427"/>
            <a:ext cx="659206" cy="8809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6457662" y="5202427"/>
            <a:ext cx="655124" cy="8809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468068" y="6071186"/>
            <a:ext cx="1989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5875881" y="4035494"/>
            <a:ext cx="414073" cy="58411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5596707" y="4416341"/>
            <a:ext cx="4758" cy="49698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4754510" y="5385443"/>
            <a:ext cx="1248210" cy="3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3567021" y="5333497"/>
            <a:ext cx="414073" cy="58411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H="1">
            <a:off x="6855206" y="5333497"/>
            <a:ext cx="420866" cy="57337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V="1">
            <a:off x="4754510" y="6251096"/>
            <a:ext cx="1248210" cy="30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/>
          <p:cNvCxnSpPr/>
          <p:nvPr/>
        </p:nvCxnSpPr>
        <p:spPr>
          <a:xfrm flipH="1">
            <a:off x="10324091" y="5172749"/>
            <a:ext cx="655124" cy="8809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>
            <a:off x="8302857" y="6053733"/>
            <a:ext cx="1989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Овал 149"/>
          <p:cNvSpPr/>
          <p:nvPr/>
        </p:nvSpPr>
        <p:spPr>
          <a:xfrm>
            <a:off x="8344169" y="5108549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/>
          <p:cNvSpPr/>
          <p:nvPr/>
        </p:nvSpPr>
        <p:spPr>
          <a:xfrm>
            <a:off x="10094802" y="5109054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2" name="Прямая соединительная линия 151"/>
          <p:cNvCxnSpPr/>
          <p:nvPr/>
        </p:nvCxnSpPr>
        <p:spPr>
          <a:xfrm flipV="1">
            <a:off x="8411884" y="3971352"/>
            <a:ext cx="899865" cy="12163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 flipH="1" flipV="1">
            <a:off x="9319513" y="3955004"/>
            <a:ext cx="828146" cy="12460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flipV="1">
            <a:off x="7712006" y="5186691"/>
            <a:ext cx="3270869" cy="35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9289800" y="3970420"/>
            <a:ext cx="9525" cy="122898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7725876" y="5242998"/>
            <a:ext cx="610972" cy="8281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Овал 156"/>
          <p:cNvSpPr/>
          <p:nvPr/>
        </p:nvSpPr>
        <p:spPr>
          <a:xfrm>
            <a:off x="9240031" y="3901726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2939535" cy="303264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6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1883" y="391650"/>
            <a:ext cx="8732066" cy="10234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Виконай </a:t>
            </a:r>
            <a:r>
              <a:rPr lang="uk-UA" sz="3600" b="1" dirty="0">
                <a:solidFill>
                  <a:schemeClr val="bg1"/>
                </a:solidFill>
              </a:rPr>
              <a:t>письмо корабликів за зразком.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 Порахуйте, скільки вийшло корабликів.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6" name="Рисунок 13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5" t="35435" r="15759" b="39296"/>
          <a:stretch/>
        </p:blipFill>
        <p:spPr>
          <a:xfrm>
            <a:off x="2564008" y="1701598"/>
            <a:ext cx="9287435" cy="4338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7" name="Группа 136"/>
          <p:cNvGrpSpPr/>
          <p:nvPr/>
        </p:nvGrpSpPr>
        <p:grpSpPr>
          <a:xfrm>
            <a:off x="3763785" y="1835150"/>
            <a:ext cx="412750" cy="698500"/>
            <a:chOff x="3073400" y="2216150"/>
            <a:chExt cx="412750" cy="698500"/>
          </a:xfrm>
        </p:grpSpPr>
        <p:cxnSp>
          <p:nvCxnSpPr>
            <p:cNvPr id="138" name="Прямая соединительная линия 137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Группа 140"/>
          <p:cNvGrpSpPr/>
          <p:nvPr/>
        </p:nvGrpSpPr>
        <p:grpSpPr>
          <a:xfrm>
            <a:off x="4482129" y="1838325"/>
            <a:ext cx="412750" cy="698500"/>
            <a:chOff x="3073400" y="2216150"/>
            <a:chExt cx="412750" cy="698500"/>
          </a:xfrm>
        </p:grpSpPr>
        <p:cxnSp>
          <p:nvCxnSpPr>
            <p:cNvPr id="142" name="Прямая соединительная линия 141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Группа 144"/>
          <p:cNvGrpSpPr/>
          <p:nvPr/>
        </p:nvGrpSpPr>
        <p:grpSpPr>
          <a:xfrm>
            <a:off x="5195570" y="1855015"/>
            <a:ext cx="412750" cy="698500"/>
            <a:chOff x="3073400" y="2216150"/>
            <a:chExt cx="412750" cy="698500"/>
          </a:xfrm>
        </p:grpSpPr>
        <p:cxnSp>
          <p:nvCxnSpPr>
            <p:cNvPr id="146" name="Прямая соединительная линия 145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Группа 148"/>
          <p:cNvGrpSpPr/>
          <p:nvPr/>
        </p:nvGrpSpPr>
        <p:grpSpPr>
          <a:xfrm>
            <a:off x="5925166" y="1841500"/>
            <a:ext cx="412750" cy="692150"/>
            <a:chOff x="3073400" y="2216150"/>
            <a:chExt cx="412750" cy="692150"/>
          </a:xfrm>
        </p:grpSpPr>
        <p:cxnSp>
          <p:nvCxnSpPr>
            <p:cNvPr id="150" name="Прямая соединительная линия 149"/>
            <p:cNvCxnSpPr/>
            <p:nvPr/>
          </p:nvCxnSpPr>
          <p:spPr>
            <a:xfrm>
              <a:off x="3073400" y="221615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Группа 152"/>
          <p:cNvGrpSpPr/>
          <p:nvPr/>
        </p:nvGrpSpPr>
        <p:grpSpPr>
          <a:xfrm>
            <a:off x="6626515" y="1838325"/>
            <a:ext cx="412750" cy="698500"/>
            <a:chOff x="3073400" y="2216150"/>
            <a:chExt cx="412750" cy="698500"/>
          </a:xfrm>
        </p:grpSpPr>
        <p:cxnSp>
          <p:nvCxnSpPr>
            <p:cNvPr id="154" name="Прямая соединительная линия 153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Группа 156"/>
          <p:cNvGrpSpPr/>
          <p:nvPr/>
        </p:nvGrpSpPr>
        <p:grpSpPr>
          <a:xfrm>
            <a:off x="7357511" y="1835150"/>
            <a:ext cx="412750" cy="698500"/>
            <a:chOff x="3073400" y="2216150"/>
            <a:chExt cx="412750" cy="698500"/>
          </a:xfrm>
        </p:grpSpPr>
        <p:cxnSp>
          <p:nvCxnSpPr>
            <p:cNvPr id="158" name="Прямая соединительная линия 157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Группа 160"/>
          <p:cNvGrpSpPr/>
          <p:nvPr/>
        </p:nvGrpSpPr>
        <p:grpSpPr>
          <a:xfrm>
            <a:off x="8086547" y="1835150"/>
            <a:ext cx="412750" cy="698500"/>
            <a:chOff x="3073400" y="2216150"/>
            <a:chExt cx="412750" cy="698500"/>
          </a:xfrm>
        </p:grpSpPr>
        <p:cxnSp>
          <p:nvCxnSpPr>
            <p:cNvPr id="162" name="Прямая соединительная линия 161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Группа 164"/>
          <p:cNvGrpSpPr/>
          <p:nvPr/>
        </p:nvGrpSpPr>
        <p:grpSpPr>
          <a:xfrm>
            <a:off x="8788737" y="1835150"/>
            <a:ext cx="412750" cy="698500"/>
            <a:chOff x="3073400" y="2216150"/>
            <a:chExt cx="412750" cy="698500"/>
          </a:xfrm>
        </p:grpSpPr>
        <p:cxnSp>
          <p:nvCxnSpPr>
            <p:cNvPr id="166" name="Прямая соединительная линия 165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Группа 168"/>
          <p:cNvGrpSpPr/>
          <p:nvPr/>
        </p:nvGrpSpPr>
        <p:grpSpPr>
          <a:xfrm>
            <a:off x="9507548" y="1847850"/>
            <a:ext cx="412750" cy="698500"/>
            <a:chOff x="3073400" y="2216150"/>
            <a:chExt cx="412750" cy="698500"/>
          </a:xfrm>
        </p:grpSpPr>
        <p:cxnSp>
          <p:nvCxnSpPr>
            <p:cNvPr id="170" name="Прямая соединительная линия 169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Группа 172"/>
          <p:cNvGrpSpPr/>
          <p:nvPr/>
        </p:nvGrpSpPr>
        <p:grpSpPr>
          <a:xfrm>
            <a:off x="10270713" y="1850293"/>
            <a:ext cx="412750" cy="698500"/>
            <a:chOff x="3073400" y="2216150"/>
            <a:chExt cx="412750" cy="698500"/>
          </a:xfrm>
        </p:grpSpPr>
        <p:cxnSp>
          <p:nvCxnSpPr>
            <p:cNvPr id="174" name="Прямая соединительная линия 173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Группа 176"/>
          <p:cNvGrpSpPr/>
          <p:nvPr/>
        </p:nvGrpSpPr>
        <p:grpSpPr>
          <a:xfrm>
            <a:off x="10989524" y="1862993"/>
            <a:ext cx="412750" cy="698500"/>
            <a:chOff x="3073400" y="2216150"/>
            <a:chExt cx="412750" cy="698500"/>
          </a:xfrm>
        </p:grpSpPr>
        <p:cxnSp>
          <p:nvCxnSpPr>
            <p:cNvPr id="178" name="Прямая соединительная линия 177"/>
            <p:cNvCxnSpPr/>
            <p:nvPr/>
          </p:nvCxnSpPr>
          <p:spPr>
            <a:xfrm>
              <a:off x="3073400" y="2222500"/>
              <a:ext cx="0" cy="6921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>
              <a:off x="3073400" y="2216150"/>
              <a:ext cx="41275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 flipV="1">
              <a:off x="3073400" y="2365577"/>
              <a:ext cx="412750" cy="136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Группа 180"/>
          <p:cNvGrpSpPr/>
          <p:nvPr/>
        </p:nvGrpSpPr>
        <p:grpSpPr>
          <a:xfrm>
            <a:off x="4059854" y="2986088"/>
            <a:ext cx="566738" cy="695729"/>
            <a:chOff x="3369469" y="3367088"/>
            <a:chExt cx="566738" cy="695729"/>
          </a:xfrm>
        </p:grpSpPr>
        <p:cxnSp>
          <p:nvCxnSpPr>
            <p:cNvPr id="182" name="Прямая соединительная линия 181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единительная линия 305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Группа 306"/>
          <p:cNvGrpSpPr/>
          <p:nvPr/>
        </p:nvGrpSpPr>
        <p:grpSpPr>
          <a:xfrm>
            <a:off x="5176513" y="2992435"/>
            <a:ext cx="566738" cy="695729"/>
            <a:chOff x="3369469" y="3367088"/>
            <a:chExt cx="566738" cy="695729"/>
          </a:xfrm>
        </p:grpSpPr>
        <p:cxnSp>
          <p:nvCxnSpPr>
            <p:cNvPr id="308" name="Прямая соединительная линия 307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Прямая соединительная линия 308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Прямая соединительная линия 311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Прямая соединительная линия 312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Группа 313"/>
          <p:cNvGrpSpPr/>
          <p:nvPr/>
        </p:nvGrpSpPr>
        <p:grpSpPr>
          <a:xfrm>
            <a:off x="6302197" y="2988446"/>
            <a:ext cx="566738" cy="695729"/>
            <a:chOff x="3369469" y="3367088"/>
            <a:chExt cx="566738" cy="695729"/>
          </a:xfrm>
        </p:grpSpPr>
        <p:cxnSp>
          <p:nvCxnSpPr>
            <p:cNvPr id="315" name="Прямая соединительная линия 314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Прямая соединительная линия 317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Прямая соединительная линия 318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Прямая соединительная линия 319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Группа 320"/>
          <p:cNvGrpSpPr/>
          <p:nvPr/>
        </p:nvGrpSpPr>
        <p:grpSpPr>
          <a:xfrm>
            <a:off x="7421384" y="2986088"/>
            <a:ext cx="566738" cy="695729"/>
            <a:chOff x="3369469" y="3367088"/>
            <a:chExt cx="566738" cy="695729"/>
          </a:xfrm>
        </p:grpSpPr>
        <p:cxnSp>
          <p:nvCxnSpPr>
            <p:cNvPr id="322" name="Прямая соединительная линия 321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Прямая соединительная линия 323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Прямая соединительная линия 324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Прямая соединительная линия 325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Прямая соединительная линия 326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8" name="Группа 327"/>
          <p:cNvGrpSpPr/>
          <p:nvPr/>
        </p:nvGrpSpPr>
        <p:grpSpPr>
          <a:xfrm>
            <a:off x="8537069" y="2992765"/>
            <a:ext cx="566738" cy="695729"/>
            <a:chOff x="3369469" y="3367088"/>
            <a:chExt cx="566738" cy="695729"/>
          </a:xfrm>
        </p:grpSpPr>
        <p:cxnSp>
          <p:nvCxnSpPr>
            <p:cNvPr id="329" name="Прямая соединительная линия 328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Прямая соединительная линия 330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Прямая соединительная линия 331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5" name="Группа 334"/>
          <p:cNvGrpSpPr/>
          <p:nvPr/>
        </p:nvGrpSpPr>
        <p:grpSpPr>
          <a:xfrm>
            <a:off x="9663727" y="2997388"/>
            <a:ext cx="566738" cy="695729"/>
            <a:chOff x="3369469" y="3367088"/>
            <a:chExt cx="566738" cy="695729"/>
          </a:xfrm>
        </p:grpSpPr>
        <p:cxnSp>
          <p:nvCxnSpPr>
            <p:cNvPr id="336" name="Прямая соединительная линия 335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Прямая соединительная линия 336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Прямая соединительная линия 337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Группа 341"/>
          <p:cNvGrpSpPr/>
          <p:nvPr/>
        </p:nvGrpSpPr>
        <p:grpSpPr>
          <a:xfrm>
            <a:off x="10751301" y="2992765"/>
            <a:ext cx="566738" cy="695729"/>
            <a:chOff x="3369469" y="3367088"/>
            <a:chExt cx="566738" cy="695729"/>
          </a:xfrm>
        </p:grpSpPr>
        <p:cxnSp>
          <p:nvCxnSpPr>
            <p:cNvPr id="343" name="Прямая соединительная линия 342"/>
            <p:cNvCxnSpPr/>
            <p:nvPr/>
          </p:nvCxnSpPr>
          <p:spPr>
            <a:xfrm flipH="1">
              <a:off x="3369469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Прямая соединительная линия 343"/>
            <p:cNvCxnSpPr/>
            <p:nvPr/>
          </p:nvCxnSpPr>
          <p:spPr>
            <a:xfrm>
              <a:off x="3652838" y="3367088"/>
              <a:ext cx="283369" cy="4119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Прямая соединительная линия 344"/>
            <p:cNvCxnSpPr/>
            <p:nvPr/>
          </p:nvCxnSpPr>
          <p:spPr>
            <a:xfrm>
              <a:off x="3369469" y="3786592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Прямая соединительная линия 345"/>
            <p:cNvCxnSpPr/>
            <p:nvPr/>
          </p:nvCxnSpPr>
          <p:spPr>
            <a:xfrm>
              <a:off x="3369469" y="4062817"/>
              <a:ext cx="56673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Прямая соединительная линия 346"/>
            <p:cNvCxnSpPr/>
            <p:nvPr/>
          </p:nvCxnSpPr>
          <p:spPr>
            <a:xfrm>
              <a:off x="3369469" y="3786592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>
              <a:off x="3929063" y="3779044"/>
              <a:ext cx="0" cy="2762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9" name="Группа 348"/>
          <p:cNvGrpSpPr/>
          <p:nvPr/>
        </p:nvGrpSpPr>
        <p:grpSpPr>
          <a:xfrm>
            <a:off x="4036041" y="4050494"/>
            <a:ext cx="711994" cy="688422"/>
            <a:chOff x="3345656" y="4431494"/>
            <a:chExt cx="711994" cy="688422"/>
          </a:xfrm>
        </p:grpSpPr>
        <p:cxnSp>
          <p:nvCxnSpPr>
            <p:cNvPr id="350" name="Прямая соединительная линия 349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Прямая соединительная линия 350"/>
            <p:cNvCxnSpPr>
              <a:endCxn id="353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Полилиния 351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Полилиния 352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4" name="Группа 353"/>
          <p:cNvGrpSpPr/>
          <p:nvPr/>
        </p:nvGrpSpPr>
        <p:grpSpPr>
          <a:xfrm>
            <a:off x="5177454" y="4050494"/>
            <a:ext cx="711994" cy="688422"/>
            <a:chOff x="3345656" y="4431494"/>
            <a:chExt cx="711994" cy="688422"/>
          </a:xfrm>
        </p:grpSpPr>
        <p:cxnSp>
          <p:nvCxnSpPr>
            <p:cNvPr id="355" name="Прямая соединительная линия 354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Прямая соединительная линия 355"/>
            <p:cNvCxnSpPr>
              <a:endCxn id="358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Полилиния 356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Полилиния 357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9" name="Группа 358"/>
          <p:cNvGrpSpPr/>
          <p:nvPr/>
        </p:nvGrpSpPr>
        <p:grpSpPr>
          <a:xfrm>
            <a:off x="6327271" y="4050737"/>
            <a:ext cx="711994" cy="688422"/>
            <a:chOff x="3345656" y="4431494"/>
            <a:chExt cx="711994" cy="688422"/>
          </a:xfrm>
        </p:grpSpPr>
        <p:cxnSp>
          <p:nvCxnSpPr>
            <p:cNvPr id="360" name="Прямая соединительная линия 359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>
              <a:endCxn id="363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Полилиния 361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Полилиния 362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4" name="Группа 363"/>
          <p:cNvGrpSpPr/>
          <p:nvPr/>
        </p:nvGrpSpPr>
        <p:grpSpPr>
          <a:xfrm>
            <a:off x="7466289" y="4052371"/>
            <a:ext cx="711994" cy="688422"/>
            <a:chOff x="3345656" y="4431494"/>
            <a:chExt cx="711994" cy="688422"/>
          </a:xfrm>
        </p:grpSpPr>
        <p:cxnSp>
          <p:nvCxnSpPr>
            <p:cNvPr id="365" name="Прямая соединительная линия 364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Прямая соединительная линия 365"/>
            <p:cNvCxnSpPr>
              <a:endCxn id="368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7" name="Полилиния 366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Полилиния 367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9" name="Группа 368"/>
          <p:cNvGrpSpPr/>
          <p:nvPr/>
        </p:nvGrpSpPr>
        <p:grpSpPr>
          <a:xfrm>
            <a:off x="8630966" y="4065725"/>
            <a:ext cx="711994" cy="688422"/>
            <a:chOff x="3345656" y="4431494"/>
            <a:chExt cx="711994" cy="688422"/>
          </a:xfrm>
        </p:grpSpPr>
        <p:cxnSp>
          <p:nvCxnSpPr>
            <p:cNvPr id="370" name="Прямая соединительная линия 369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>
              <a:endCxn id="373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Полилиния 371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Полилиния 372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4" name="Группа 373"/>
          <p:cNvGrpSpPr/>
          <p:nvPr/>
        </p:nvGrpSpPr>
        <p:grpSpPr>
          <a:xfrm>
            <a:off x="9762258" y="4062271"/>
            <a:ext cx="711994" cy="688422"/>
            <a:chOff x="3345656" y="4431494"/>
            <a:chExt cx="711994" cy="6884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>
              <a:endCxn id="378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Полилиния 376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Полилиния 377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9" name="Группа 378"/>
          <p:cNvGrpSpPr/>
          <p:nvPr/>
        </p:nvGrpSpPr>
        <p:grpSpPr>
          <a:xfrm>
            <a:off x="10720980" y="4065725"/>
            <a:ext cx="711994" cy="688422"/>
            <a:chOff x="3345656" y="4431494"/>
            <a:chExt cx="711994" cy="688422"/>
          </a:xfrm>
        </p:grpSpPr>
        <p:cxnSp>
          <p:nvCxnSpPr>
            <p:cNvPr id="380" name="Прямая соединительная линия 379"/>
            <p:cNvCxnSpPr/>
            <p:nvPr/>
          </p:nvCxnSpPr>
          <p:spPr>
            <a:xfrm>
              <a:off x="3345656" y="4695825"/>
              <a:ext cx="709613" cy="95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Прямая соединительная линия 380"/>
            <p:cNvCxnSpPr>
              <a:endCxn id="383" idx="0"/>
            </p:cNvCxnSpPr>
            <p:nvPr/>
          </p:nvCxnSpPr>
          <p:spPr>
            <a:xfrm>
              <a:off x="3675482" y="4700588"/>
              <a:ext cx="1168" cy="3690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2" name="Полилиния 381"/>
            <p:cNvSpPr/>
            <p:nvPr/>
          </p:nvSpPr>
          <p:spPr>
            <a:xfrm>
              <a:off x="3350374" y="4431494"/>
              <a:ext cx="707276" cy="269094"/>
            </a:xfrm>
            <a:custGeom>
              <a:avLst/>
              <a:gdLst>
                <a:gd name="connsiteX0" fmla="*/ 45 w 707276"/>
                <a:gd name="connsiteY0" fmla="*/ 264331 h 269094"/>
                <a:gd name="connsiteX1" fmla="*/ 14332 w 707276"/>
                <a:gd name="connsiteY1" fmla="*/ 207181 h 269094"/>
                <a:gd name="connsiteX2" fmla="*/ 88151 w 707276"/>
                <a:gd name="connsiteY2" fmla="*/ 100025 h 269094"/>
                <a:gd name="connsiteX3" fmla="*/ 204832 w 707276"/>
                <a:gd name="connsiteY3" fmla="*/ 26206 h 269094"/>
                <a:gd name="connsiteX4" fmla="*/ 357232 w 707276"/>
                <a:gd name="connsiteY4" fmla="*/ 12 h 269094"/>
                <a:gd name="connsiteX5" fmla="*/ 488201 w 707276"/>
                <a:gd name="connsiteY5" fmla="*/ 23825 h 269094"/>
                <a:gd name="connsiteX6" fmla="*/ 600120 w 707276"/>
                <a:gd name="connsiteY6" fmla="*/ 90500 h 269094"/>
                <a:gd name="connsiteX7" fmla="*/ 673939 w 707276"/>
                <a:gd name="connsiteY7" fmla="*/ 188131 h 269094"/>
                <a:gd name="connsiteX8" fmla="*/ 707276 w 707276"/>
                <a:gd name="connsiteY8" fmla="*/ 269094 h 26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7276" h="269094">
                  <a:moveTo>
                    <a:pt x="45" y="264331"/>
                  </a:moveTo>
                  <a:cubicBezTo>
                    <a:pt x="-154" y="249448"/>
                    <a:pt x="-352" y="234565"/>
                    <a:pt x="14332" y="207181"/>
                  </a:cubicBezTo>
                  <a:cubicBezTo>
                    <a:pt x="29016" y="179797"/>
                    <a:pt x="56401" y="130187"/>
                    <a:pt x="88151" y="100025"/>
                  </a:cubicBezTo>
                  <a:cubicBezTo>
                    <a:pt x="119901" y="69863"/>
                    <a:pt x="159985" y="42875"/>
                    <a:pt x="204832" y="26206"/>
                  </a:cubicBezTo>
                  <a:cubicBezTo>
                    <a:pt x="249679" y="9537"/>
                    <a:pt x="310004" y="409"/>
                    <a:pt x="357232" y="12"/>
                  </a:cubicBezTo>
                  <a:cubicBezTo>
                    <a:pt x="404460" y="-385"/>
                    <a:pt x="447720" y="8744"/>
                    <a:pt x="488201" y="23825"/>
                  </a:cubicBezTo>
                  <a:cubicBezTo>
                    <a:pt x="528682" y="38906"/>
                    <a:pt x="569164" y="63116"/>
                    <a:pt x="600120" y="90500"/>
                  </a:cubicBezTo>
                  <a:cubicBezTo>
                    <a:pt x="631076" y="117884"/>
                    <a:pt x="656080" y="158365"/>
                    <a:pt x="673939" y="188131"/>
                  </a:cubicBezTo>
                  <a:cubicBezTo>
                    <a:pt x="691798" y="217897"/>
                    <a:pt x="699537" y="243495"/>
                    <a:pt x="707276" y="26909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Полилиния 382"/>
            <p:cNvSpPr/>
            <p:nvPr/>
          </p:nvSpPr>
          <p:spPr>
            <a:xfrm>
              <a:off x="3676650" y="4995863"/>
              <a:ext cx="176213" cy="124053"/>
            </a:xfrm>
            <a:custGeom>
              <a:avLst/>
              <a:gdLst>
                <a:gd name="connsiteX0" fmla="*/ 0 w 176213"/>
                <a:gd name="connsiteY0" fmla="*/ 73818 h 124053"/>
                <a:gd name="connsiteX1" fmla="*/ 40481 w 176213"/>
                <a:gd name="connsiteY1" fmla="*/ 121443 h 124053"/>
                <a:gd name="connsiteX2" fmla="*/ 76200 w 176213"/>
                <a:gd name="connsiteY2" fmla="*/ 116681 h 124053"/>
                <a:gd name="connsiteX3" fmla="*/ 111919 w 176213"/>
                <a:gd name="connsiteY3" fmla="*/ 107156 h 124053"/>
                <a:gd name="connsiteX4" fmla="*/ 150019 w 176213"/>
                <a:gd name="connsiteY4" fmla="*/ 64293 h 124053"/>
                <a:gd name="connsiteX5" fmla="*/ 176213 w 176213"/>
                <a:gd name="connsiteY5" fmla="*/ 0 h 12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213" h="124053">
                  <a:moveTo>
                    <a:pt x="0" y="73818"/>
                  </a:moveTo>
                  <a:cubicBezTo>
                    <a:pt x="13890" y="94058"/>
                    <a:pt x="27781" y="114299"/>
                    <a:pt x="40481" y="121443"/>
                  </a:cubicBezTo>
                  <a:cubicBezTo>
                    <a:pt x="53181" y="128587"/>
                    <a:pt x="64294" y="119062"/>
                    <a:pt x="76200" y="116681"/>
                  </a:cubicBezTo>
                  <a:cubicBezTo>
                    <a:pt x="88106" y="114300"/>
                    <a:pt x="99616" y="115887"/>
                    <a:pt x="111919" y="107156"/>
                  </a:cubicBezTo>
                  <a:cubicBezTo>
                    <a:pt x="124222" y="98425"/>
                    <a:pt x="139303" y="82152"/>
                    <a:pt x="150019" y="64293"/>
                  </a:cubicBezTo>
                  <a:cubicBezTo>
                    <a:pt x="160735" y="46434"/>
                    <a:pt x="168474" y="23217"/>
                    <a:pt x="176213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4" name="Группа 383"/>
          <p:cNvGrpSpPr/>
          <p:nvPr/>
        </p:nvGrpSpPr>
        <p:grpSpPr>
          <a:xfrm>
            <a:off x="4281310" y="5162550"/>
            <a:ext cx="1038225" cy="678656"/>
            <a:chOff x="3590925" y="5543550"/>
            <a:chExt cx="1038225" cy="678656"/>
          </a:xfrm>
        </p:grpSpPr>
        <p:cxnSp>
          <p:nvCxnSpPr>
            <p:cNvPr id="385" name="Прямая соединительная линия 384"/>
            <p:cNvCxnSpPr/>
            <p:nvPr/>
          </p:nvCxnSpPr>
          <p:spPr>
            <a:xfrm flipH="1">
              <a:off x="3826669" y="5543550"/>
              <a:ext cx="28337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Прямая соединительная линия 385"/>
            <p:cNvCxnSpPr/>
            <p:nvPr/>
          </p:nvCxnSpPr>
          <p:spPr>
            <a:xfrm>
              <a:off x="4110038" y="5543550"/>
              <a:ext cx="295275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Прямая соединительная линия 386"/>
            <p:cNvCxnSpPr/>
            <p:nvPr/>
          </p:nvCxnSpPr>
          <p:spPr>
            <a:xfrm>
              <a:off x="4110038" y="5543550"/>
              <a:ext cx="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>
              <a:off x="3590925" y="5945982"/>
              <a:ext cx="1038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Прямая соединительная линия 388"/>
            <p:cNvCxnSpPr/>
            <p:nvPr/>
          </p:nvCxnSpPr>
          <p:spPr>
            <a:xfrm>
              <a:off x="3590925" y="5945982"/>
              <a:ext cx="216694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Прямая соединительная линия 389"/>
            <p:cNvCxnSpPr/>
            <p:nvPr/>
          </p:nvCxnSpPr>
          <p:spPr>
            <a:xfrm>
              <a:off x="3807619" y="6217444"/>
              <a:ext cx="597694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4405313" y="5945982"/>
              <a:ext cx="223837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2" name="Группа 391"/>
          <p:cNvGrpSpPr/>
          <p:nvPr/>
        </p:nvGrpSpPr>
        <p:grpSpPr>
          <a:xfrm>
            <a:off x="5643852" y="5162554"/>
            <a:ext cx="1038225" cy="678656"/>
            <a:chOff x="3590925" y="5543550"/>
            <a:chExt cx="1038225" cy="678656"/>
          </a:xfrm>
        </p:grpSpPr>
        <p:cxnSp>
          <p:nvCxnSpPr>
            <p:cNvPr id="393" name="Прямая соединительная линия 392"/>
            <p:cNvCxnSpPr/>
            <p:nvPr/>
          </p:nvCxnSpPr>
          <p:spPr>
            <a:xfrm flipH="1">
              <a:off x="3826669" y="5543550"/>
              <a:ext cx="28337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Прямая соединительная линия 393"/>
            <p:cNvCxnSpPr/>
            <p:nvPr/>
          </p:nvCxnSpPr>
          <p:spPr>
            <a:xfrm>
              <a:off x="4110038" y="5543550"/>
              <a:ext cx="295275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>
              <a:off x="4110038" y="5543550"/>
              <a:ext cx="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Прямая соединительная линия 395"/>
            <p:cNvCxnSpPr/>
            <p:nvPr/>
          </p:nvCxnSpPr>
          <p:spPr>
            <a:xfrm>
              <a:off x="3590925" y="5945982"/>
              <a:ext cx="1038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Прямая соединительная линия 396"/>
            <p:cNvCxnSpPr/>
            <p:nvPr/>
          </p:nvCxnSpPr>
          <p:spPr>
            <a:xfrm>
              <a:off x="3590925" y="5945982"/>
              <a:ext cx="216694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Прямая соединительная линия 397"/>
            <p:cNvCxnSpPr/>
            <p:nvPr/>
          </p:nvCxnSpPr>
          <p:spPr>
            <a:xfrm>
              <a:off x="3807619" y="6217444"/>
              <a:ext cx="597694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Прямая соединительная линия 398"/>
            <p:cNvCxnSpPr/>
            <p:nvPr/>
          </p:nvCxnSpPr>
          <p:spPr>
            <a:xfrm flipV="1">
              <a:off x="4405313" y="5945982"/>
              <a:ext cx="223837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0" name="Группа 399"/>
          <p:cNvGrpSpPr/>
          <p:nvPr/>
        </p:nvGrpSpPr>
        <p:grpSpPr>
          <a:xfrm>
            <a:off x="7019846" y="5165408"/>
            <a:ext cx="1038225" cy="678656"/>
            <a:chOff x="3590925" y="5543550"/>
            <a:chExt cx="1038225" cy="678656"/>
          </a:xfrm>
        </p:grpSpPr>
        <p:cxnSp>
          <p:nvCxnSpPr>
            <p:cNvPr id="401" name="Прямая соединительная линия 400"/>
            <p:cNvCxnSpPr/>
            <p:nvPr/>
          </p:nvCxnSpPr>
          <p:spPr>
            <a:xfrm flipH="1">
              <a:off x="3826669" y="5543550"/>
              <a:ext cx="28337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Прямая соединительная линия 401"/>
            <p:cNvCxnSpPr/>
            <p:nvPr/>
          </p:nvCxnSpPr>
          <p:spPr>
            <a:xfrm>
              <a:off x="4110038" y="5543550"/>
              <a:ext cx="295275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Прямая соединительная линия 402"/>
            <p:cNvCxnSpPr/>
            <p:nvPr/>
          </p:nvCxnSpPr>
          <p:spPr>
            <a:xfrm>
              <a:off x="4110038" y="5543550"/>
              <a:ext cx="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Прямая соединительная линия 403"/>
            <p:cNvCxnSpPr/>
            <p:nvPr/>
          </p:nvCxnSpPr>
          <p:spPr>
            <a:xfrm>
              <a:off x="3590925" y="5945982"/>
              <a:ext cx="1038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Прямая соединительная линия 404"/>
            <p:cNvCxnSpPr/>
            <p:nvPr/>
          </p:nvCxnSpPr>
          <p:spPr>
            <a:xfrm>
              <a:off x="3590925" y="5945982"/>
              <a:ext cx="216694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Прямая соединительная линия 405"/>
            <p:cNvCxnSpPr/>
            <p:nvPr/>
          </p:nvCxnSpPr>
          <p:spPr>
            <a:xfrm>
              <a:off x="3807619" y="6217444"/>
              <a:ext cx="597694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 flipV="1">
              <a:off x="4405313" y="5945982"/>
              <a:ext cx="223837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8" name="Группа 407"/>
          <p:cNvGrpSpPr/>
          <p:nvPr/>
        </p:nvGrpSpPr>
        <p:grpSpPr>
          <a:xfrm>
            <a:off x="8392236" y="5175712"/>
            <a:ext cx="1038225" cy="678656"/>
            <a:chOff x="3590925" y="5543550"/>
            <a:chExt cx="1038225" cy="678656"/>
          </a:xfrm>
        </p:grpSpPr>
        <p:cxnSp>
          <p:nvCxnSpPr>
            <p:cNvPr id="409" name="Прямая соединительная линия 408"/>
            <p:cNvCxnSpPr/>
            <p:nvPr/>
          </p:nvCxnSpPr>
          <p:spPr>
            <a:xfrm flipH="1">
              <a:off x="3826669" y="5543550"/>
              <a:ext cx="28337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единительная линия 409"/>
            <p:cNvCxnSpPr/>
            <p:nvPr/>
          </p:nvCxnSpPr>
          <p:spPr>
            <a:xfrm>
              <a:off x="4110038" y="5543550"/>
              <a:ext cx="295275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>
              <a:off x="4110038" y="5543550"/>
              <a:ext cx="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Прямая соединительная линия 411"/>
            <p:cNvCxnSpPr/>
            <p:nvPr/>
          </p:nvCxnSpPr>
          <p:spPr>
            <a:xfrm>
              <a:off x="3590925" y="5945982"/>
              <a:ext cx="1038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Прямая соединительная линия 412"/>
            <p:cNvCxnSpPr/>
            <p:nvPr/>
          </p:nvCxnSpPr>
          <p:spPr>
            <a:xfrm>
              <a:off x="3594497" y="5942529"/>
              <a:ext cx="216694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Прямая соединительная линия 413"/>
            <p:cNvCxnSpPr/>
            <p:nvPr/>
          </p:nvCxnSpPr>
          <p:spPr>
            <a:xfrm>
              <a:off x="3807619" y="6217444"/>
              <a:ext cx="597694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Прямая соединительная линия 414"/>
            <p:cNvCxnSpPr/>
            <p:nvPr/>
          </p:nvCxnSpPr>
          <p:spPr>
            <a:xfrm flipV="1">
              <a:off x="4405313" y="5945982"/>
              <a:ext cx="223837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6" name="Группа 415"/>
          <p:cNvGrpSpPr/>
          <p:nvPr/>
        </p:nvGrpSpPr>
        <p:grpSpPr>
          <a:xfrm>
            <a:off x="9771769" y="5180245"/>
            <a:ext cx="1038225" cy="678656"/>
            <a:chOff x="3587321" y="5543550"/>
            <a:chExt cx="1038225" cy="678656"/>
          </a:xfrm>
        </p:grpSpPr>
        <p:cxnSp>
          <p:nvCxnSpPr>
            <p:cNvPr id="417" name="Прямая соединительная линия 416"/>
            <p:cNvCxnSpPr/>
            <p:nvPr/>
          </p:nvCxnSpPr>
          <p:spPr>
            <a:xfrm flipH="1">
              <a:off x="3826669" y="5543550"/>
              <a:ext cx="28337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Прямая соединительная линия 417"/>
            <p:cNvCxnSpPr/>
            <p:nvPr/>
          </p:nvCxnSpPr>
          <p:spPr>
            <a:xfrm>
              <a:off x="4110038" y="5543550"/>
              <a:ext cx="295275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Прямая соединительная линия 418"/>
            <p:cNvCxnSpPr/>
            <p:nvPr/>
          </p:nvCxnSpPr>
          <p:spPr>
            <a:xfrm>
              <a:off x="4110038" y="5543550"/>
              <a:ext cx="0" cy="4024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Прямая соединительная линия 419"/>
            <p:cNvCxnSpPr/>
            <p:nvPr/>
          </p:nvCxnSpPr>
          <p:spPr>
            <a:xfrm>
              <a:off x="3587321" y="5941449"/>
              <a:ext cx="10382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Прямая соединительная линия 420"/>
            <p:cNvCxnSpPr/>
            <p:nvPr/>
          </p:nvCxnSpPr>
          <p:spPr>
            <a:xfrm>
              <a:off x="3590925" y="5945982"/>
              <a:ext cx="216694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Прямая соединительная линия 421"/>
            <p:cNvCxnSpPr/>
            <p:nvPr/>
          </p:nvCxnSpPr>
          <p:spPr>
            <a:xfrm>
              <a:off x="3807619" y="6217444"/>
              <a:ext cx="597694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/>
            <p:cNvCxnSpPr/>
            <p:nvPr/>
          </p:nvCxnSpPr>
          <p:spPr>
            <a:xfrm flipV="1">
              <a:off x="4396037" y="5948363"/>
              <a:ext cx="223837" cy="273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2939535" cy="303264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2496" y="333046"/>
            <a:ext cx="8732066" cy="7946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" t="927" b="813"/>
          <a:stretch/>
        </p:blipFill>
        <p:spPr>
          <a:xfrm>
            <a:off x="4216211" y="1328057"/>
            <a:ext cx="3554249" cy="522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47994" y="251068"/>
            <a:ext cx="6552464" cy="9042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600" b="1" dirty="0">
                <a:solidFill>
                  <a:schemeClr val="bg1"/>
                </a:solidFill>
              </a:rPr>
              <a:t>малюнок внизу сторінки </a:t>
            </a:r>
            <a:r>
              <a:rPr lang="uk-UA" sz="3600" b="1" dirty="0" smtClean="0">
                <a:solidFill>
                  <a:schemeClr val="bg1"/>
                </a:solidFill>
              </a:rPr>
              <a:t>зошита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8" t="62778" r="18431" b="12592"/>
          <a:stretch/>
        </p:blipFill>
        <p:spPr>
          <a:xfrm>
            <a:off x="1497408" y="1555200"/>
            <a:ext cx="8309714" cy="409330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058913" y="975510"/>
            <a:ext cx="2964914" cy="27555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70093" y="3731107"/>
            <a:ext cx="2875505" cy="2659528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2539106" y="251068"/>
            <a:ext cx="6552464" cy="10603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600" b="1" dirty="0">
                <a:solidFill>
                  <a:schemeClr val="bg1"/>
                </a:solidFill>
              </a:rPr>
              <a:t>піратам імена. </a:t>
            </a:r>
            <a:r>
              <a:rPr lang="uk-UA" sz="3600" b="1" dirty="0" smtClean="0">
                <a:solidFill>
                  <a:schemeClr val="bg1"/>
                </a:solidFill>
              </a:rPr>
              <a:t>Наведи </a:t>
            </a:r>
            <a:r>
              <a:rPr lang="uk-UA" sz="3600" b="1" dirty="0">
                <a:solidFill>
                  <a:schemeClr val="bg1"/>
                </a:solidFill>
              </a:rPr>
              <a:t>контури на скрині.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" t="1726" r="1384" b="2697"/>
          <a:stretch/>
        </p:blipFill>
        <p:spPr>
          <a:xfrm>
            <a:off x="1497408" y="1555200"/>
            <a:ext cx="8309714" cy="410367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362937" y="163286"/>
            <a:ext cx="7108371" cy="11524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3600" b="1" dirty="0">
                <a:solidFill>
                  <a:schemeClr val="bg1"/>
                </a:solidFill>
              </a:rPr>
              <a:t>скриню. </a:t>
            </a:r>
            <a:r>
              <a:rPr lang="uk-UA" sz="3600" b="1" dirty="0" smtClean="0">
                <a:solidFill>
                  <a:schemeClr val="bg1"/>
                </a:solidFill>
              </a:rPr>
              <a:t>Пофантазуй, </a:t>
            </a:r>
            <a:r>
              <a:rPr lang="uk-UA" sz="3600" b="1" dirty="0">
                <a:solidFill>
                  <a:schemeClr val="bg1"/>
                </a:solidFill>
              </a:rPr>
              <a:t>що може бути в скрині</a:t>
            </a:r>
            <a:r>
              <a:rPr lang="uk-UA" sz="3600" b="1" dirty="0" smtClean="0">
                <a:solidFill>
                  <a:schemeClr val="bg1"/>
                </a:solidFill>
              </a:rPr>
              <a:t>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6" y="299618"/>
            <a:ext cx="1695416" cy="17491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791322" y="446920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69289" y="2933489"/>
            <a:ext cx="4339989" cy="243143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ії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endParaRPr lang="uk-UA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1627143" y="426347"/>
            <a:ext cx="8732066" cy="6871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47118" y="1742114"/>
            <a:ext cx="4822635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Ось і все!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Дзвенить дзвінок,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В гості йде до нас урок.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Сядьте зручно! Усміхніться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І на мене подивіться!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20081" y="422998"/>
            <a:ext cx="11156087" cy="1013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Повторення знань про сітку зошита: робочий рядок; верхня рядкова;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нижня рядкова; підрядкова; надрядкова; поле на сторінці зошита.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3177" y="417562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Нижня рядкова лінія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2955" y="308186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Верхня рядкова лінія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765716" y="3670909"/>
            <a:ext cx="1860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pic>
        <p:nvPicPr>
          <p:cNvPr id="1026" name="Picture 2" descr="7 способов улучшить данные | robot_dream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30" y="3168307"/>
            <a:ext cx="1396697" cy="104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808585" y="6008916"/>
            <a:ext cx="114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Поле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65716" y="5230589"/>
            <a:ext cx="206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Підрядкова лінія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65716" y="2044496"/>
            <a:ext cx="2166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Надрядкова лінія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21654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21112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Учитель векторы, картинки, клипарт Учитель | скачать на Depositpho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r="14528"/>
          <a:stretch/>
        </p:blipFill>
        <p:spPr bwMode="auto">
          <a:xfrm flipH="1">
            <a:off x="620082" y="1746411"/>
            <a:ext cx="3054008" cy="441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9" grpId="0"/>
      <p:bldP spid="13" grpId="0" animBg="1"/>
      <p:bldP spid="18" grpId="0"/>
      <p:bldP spid="24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3110" y="471398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«Незакінчене речення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1502230" y="1900193"/>
            <a:ext cx="6933832" cy="25085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4128" y="2164616"/>
            <a:ext cx="65500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я навчився/навчилась 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 цікавим було…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запам'ятався мені тим, що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06" y="1900192"/>
            <a:ext cx="3097580" cy="44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925282" y="2018757"/>
            <a:ext cx="1037661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Якщо </a:t>
            </a:r>
            <a:r>
              <a:rPr lang="uk-UA" sz="2800" b="1" dirty="0" smtClean="0"/>
              <a:t>обраний </a:t>
            </a:r>
            <a:r>
              <a:rPr lang="uk-UA" sz="2800" b="1" dirty="0"/>
              <a:t>ЧЕРВОНИЙ ВАГОН, </a:t>
            </a:r>
            <a:r>
              <a:rPr lang="uk-UA" sz="2800" b="1" dirty="0" smtClean="0"/>
              <a:t>тебе очікують </a:t>
            </a:r>
            <a:r>
              <a:rPr lang="uk-UA" sz="2800" b="1" dirty="0"/>
              <a:t>на уроці – </a:t>
            </a:r>
            <a:r>
              <a:rPr lang="uk-UA" sz="2800" b="1" dirty="0" smtClean="0"/>
              <a:t>цікаві </a:t>
            </a:r>
            <a:r>
              <a:rPr lang="uk-UA" sz="2800" b="1" dirty="0"/>
              <a:t>знання; ЖОВТИЙ ВАГОН – </a:t>
            </a:r>
            <a:r>
              <a:rPr lang="uk-UA" sz="2800" b="1" dirty="0" smtClean="0"/>
              <a:t>тебе </a:t>
            </a:r>
            <a:r>
              <a:rPr lang="uk-UA" sz="2800" b="1" dirty="0"/>
              <a:t>очікує гарний результат на уроці; СИНІЙ ВАГОН – </a:t>
            </a:r>
            <a:r>
              <a:rPr lang="uk-UA" sz="2800" b="1" dirty="0" smtClean="0"/>
              <a:t>тебе </a:t>
            </a:r>
            <a:r>
              <a:rPr lang="uk-UA" sz="2800" b="1" dirty="0"/>
              <a:t>очікують на уроці позитивні емоції; ЗЕЛЕНИЙ ВАГОН – </a:t>
            </a:r>
            <a:r>
              <a:rPr lang="uk-UA" sz="2800" b="1" dirty="0" smtClean="0"/>
              <a:t>тебе очікує </a:t>
            </a:r>
            <a:r>
              <a:rPr lang="uk-UA" sz="2800" b="1" dirty="0" err="1" smtClean="0"/>
              <a:t>почуттяуспіху</a:t>
            </a:r>
            <a:r>
              <a:rPr lang="uk-UA" sz="2800" b="1" dirty="0" smtClean="0"/>
              <a:t>.</a:t>
            </a:r>
            <a:endParaRPr lang="uk-UA" sz="2800" b="1" dirty="0"/>
          </a:p>
        </p:txBody>
      </p:sp>
      <p:pic>
        <p:nvPicPr>
          <p:cNvPr id="2050" name="Picture 2" descr="Аппликация &amp;quot;Паровозик с разноцветными вагонами&amp;quot; | Kindergarten activities,  Transportation theme, Classroom deco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3" y="4404267"/>
            <a:ext cx="2671363" cy="18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By Satin Lenta On - Вагончики Для Фотографий Формат Png | Full Size PNG  Download | Seek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18" y="4700149"/>
            <a:ext cx="2368517" cy="159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Есть у нас знающие фотошоп?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8352" l="3876" r="97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95" y="4512015"/>
            <a:ext cx="2678683" cy="18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pinimg.com/564x/e5/73/61/e573611be958fe1350d097b0289176f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36" l="10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29" y="4656840"/>
            <a:ext cx="2440822" cy="172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здравительный паровозик с вагончиками для печати на принтере | РеДИСка -  Детский Игровой Сайт :) - Part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64" b="98619" l="3711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02" y="4531324"/>
            <a:ext cx="2617988" cy="185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460064" y="500178"/>
            <a:ext cx="9614394" cy="13068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Чи справдилися очікування </a:t>
            </a:r>
            <a:r>
              <a:rPr lang="uk-UA" sz="3600" b="1" dirty="0">
                <a:solidFill>
                  <a:schemeClr val="bg1"/>
                </a:solidFill>
              </a:rPr>
              <a:t>від </a:t>
            </a:r>
            <a:r>
              <a:rPr lang="uk-UA" sz="3600" b="1" dirty="0" smtClean="0">
                <a:solidFill>
                  <a:schemeClr val="bg1"/>
                </a:solidFill>
              </a:rPr>
              <a:t>уроку?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270051" y="4956620"/>
            <a:ext cx="1469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641771" y="4932093"/>
            <a:ext cx="1408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Позитив-ні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976866" y="4944485"/>
            <a:ext cx="1413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Почуття успіху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051525" y="4947240"/>
            <a:ext cx="1405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Цікаві </a:t>
            </a:r>
            <a:r>
              <a:rPr lang="uk-UA" sz="2400" b="1" dirty="0">
                <a:solidFill>
                  <a:srgbClr val="002060"/>
                </a:solidFill>
              </a:rPr>
              <a:t>знання</a:t>
            </a:r>
          </a:p>
        </p:txBody>
      </p:sp>
    </p:spTree>
    <p:extLst>
      <p:ext uri="{BB962C8B-B14F-4D97-AF65-F5344CB8AC3E}">
        <p14:creationId xmlns:p14="http://schemas.microsoft.com/office/powerpoint/2010/main" val="34468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45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925282" y="2715442"/>
            <a:ext cx="10376617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Якщо </a:t>
            </a:r>
            <a:r>
              <a:rPr lang="uk-UA" sz="2800" b="1" dirty="0" smtClean="0"/>
              <a:t>обраний </a:t>
            </a:r>
            <a:r>
              <a:rPr lang="uk-UA" sz="2800" b="1" dirty="0"/>
              <a:t>ЧЕРВОНИЙ ВАГОН, </a:t>
            </a:r>
            <a:r>
              <a:rPr lang="uk-UA" sz="2800" b="1" dirty="0" smtClean="0"/>
              <a:t>тебе очікують </a:t>
            </a:r>
            <a:r>
              <a:rPr lang="uk-UA" sz="2800" b="1" dirty="0"/>
              <a:t>на уроці – </a:t>
            </a:r>
            <a:r>
              <a:rPr lang="uk-UA" sz="2800" b="1" dirty="0" smtClean="0"/>
              <a:t>цікаві </a:t>
            </a:r>
            <a:r>
              <a:rPr lang="uk-UA" sz="2800" b="1" dirty="0"/>
              <a:t>знання; ЖОВТИЙ ВАГОН – </a:t>
            </a:r>
            <a:r>
              <a:rPr lang="uk-UA" sz="2800" b="1" dirty="0" smtClean="0"/>
              <a:t>тебе </a:t>
            </a:r>
            <a:r>
              <a:rPr lang="uk-UA" sz="2800" b="1" dirty="0"/>
              <a:t>очікує гарний результат на уроці; СИНІЙ ВАГОН – це позитивні емоції на </a:t>
            </a:r>
            <a:r>
              <a:rPr lang="uk-UA" sz="2800" b="1" dirty="0" err="1"/>
              <a:t>уроці</a:t>
            </a:r>
            <a:r>
              <a:rPr lang="uk-UA" sz="2800" b="1" dirty="0"/>
              <a:t>; ЗЕЛЕНИЙ ВАГОН </a:t>
            </a:r>
            <a:r>
              <a:rPr lang="uk-UA" sz="2800" b="1" dirty="0" smtClean="0"/>
              <a:t>–відчуєш успіх на </a:t>
            </a:r>
            <a:r>
              <a:rPr lang="uk-UA" sz="2800" b="1" dirty="0" err="1" smtClean="0"/>
              <a:t>уроці</a:t>
            </a:r>
            <a:r>
              <a:rPr lang="uk-UA" sz="2800" b="1" dirty="0" smtClean="0"/>
              <a:t>.</a:t>
            </a:r>
            <a:endParaRPr lang="uk-UA" sz="2800" b="1" dirty="0"/>
          </a:p>
        </p:txBody>
      </p:sp>
      <p:pic>
        <p:nvPicPr>
          <p:cNvPr id="2050" name="Picture 2" descr="Аппликация &amp;quot;Паровозик с разноцветными вагонами&amp;quot; | Kindergarten activities,  Transportation theme, Classroom deco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3" y="4404267"/>
            <a:ext cx="2671363" cy="18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By Satin Lenta On - Вагончики Для Фотографий Формат Png | Full Size PNG  Download | Seek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18" y="4700149"/>
            <a:ext cx="2368517" cy="159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Есть у нас знающие фотошоп?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8352" l="3876" r="97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095" y="4512015"/>
            <a:ext cx="2678683" cy="18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.pinimg.com/564x/e5/73/61/e573611be958fe1350d097b0289176f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236" l="106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729" y="4656840"/>
            <a:ext cx="2440822" cy="172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здравительный паровозик с вагончиками для печати на принтере | РеДИСка -  Детский Игровой Сайт :) - Part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64" b="98619" l="3711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02" y="4531324"/>
            <a:ext cx="2617988" cy="185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460065" y="293349"/>
            <a:ext cx="9614394" cy="11979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Психологічне налаштування на урок.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</a:t>
            </a:r>
            <a:r>
              <a:rPr lang="uk-UA" sz="3600" b="1" dirty="0">
                <a:solidFill>
                  <a:schemeClr val="bg1"/>
                </a:solidFill>
              </a:rPr>
              <a:t>«Очікування від подорожі».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5285" y="1614246"/>
            <a:ext cx="1037661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Сьогодні на уроці я пропоную </a:t>
            </a:r>
            <a:r>
              <a:rPr lang="uk-UA" sz="2800" b="1" dirty="0" smtClean="0"/>
              <a:t>тобі </a:t>
            </a:r>
            <a:r>
              <a:rPr lang="uk-UA" sz="2800" b="1" dirty="0"/>
              <a:t>здійснити подорож </a:t>
            </a:r>
            <a:r>
              <a:rPr lang="uk-UA" sz="2800" b="1" dirty="0" smtClean="0"/>
              <a:t>потягом</a:t>
            </a:r>
            <a:r>
              <a:rPr lang="uk-UA" sz="2800" b="1" dirty="0"/>
              <a:t>. </a:t>
            </a:r>
            <a:r>
              <a:rPr lang="uk-UA" sz="2800" b="1" dirty="0" err="1" smtClean="0"/>
              <a:t>Обери</a:t>
            </a:r>
            <a:r>
              <a:rPr lang="uk-UA" sz="2800" b="1" dirty="0" smtClean="0"/>
              <a:t> </a:t>
            </a:r>
            <a:r>
              <a:rPr lang="uk-UA" sz="2800" b="1" dirty="0"/>
              <a:t>собі вагон, в якому </a:t>
            </a:r>
            <a:r>
              <a:rPr lang="uk-UA" sz="2800" b="1" dirty="0" smtClean="0"/>
              <a:t>тобі хотілося б </a:t>
            </a:r>
            <a:r>
              <a:rPr lang="uk-UA" sz="2800" b="1" dirty="0"/>
              <a:t>подорожувати.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270051" y="4956620"/>
            <a:ext cx="1469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Гарний результат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641771" y="4932093"/>
            <a:ext cx="1408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Позитив-ні емоції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976866" y="4944485"/>
            <a:ext cx="14135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Почуття успіху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051525" y="4947240"/>
            <a:ext cx="14050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Цікаві </a:t>
            </a:r>
            <a:r>
              <a:rPr lang="uk-UA" sz="2400" b="1" dirty="0">
                <a:solidFill>
                  <a:srgbClr val="002060"/>
                </a:solidFill>
              </a:rPr>
              <a:t>знання</a:t>
            </a:r>
          </a:p>
        </p:txBody>
      </p:sp>
    </p:spTree>
    <p:extLst>
      <p:ext uri="{BB962C8B-B14F-4D97-AF65-F5344CB8AC3E}">
        <p14:creationId xmlns:p14="http://schemas.microsoft.com/office/powerpoint/2010/main" val="4597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/>
      <p:bldP spid="44" grpId="0"/>
      <p:bldP spid="45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97408" y="446920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933489"/>
            <a:ext cx="4527932" cy="243143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ії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endParaRPr lang="uk-UA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11225" y="439575"/>
            <a:ext cx="8756193" cy="6434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713140" y="1771224"/>
            <a:ext cx="5279913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FF00"/>
                </a:solidFill>
              </a:rPr>
              <a:t>Сьогодні на уроці ми продовжимо вчитися орієнтуватися на сторінках зошита; складати речення за малюнками; познайомимося з поняттями </a:t>
            </a:r>
            <a:r>
              <a:rPr lang="uk-UA" sz="2800" b="1" i="1" dirty="0">
                <a:solidFill>
                  <a:schemeClr val="bg1"/>
                </a:solidFill>
              </a:rPr>
              <a:t>міжрядкові лінії: надрядкова, підрядкова.</a:t>
            </a:r>
            <a:endParaRPr lang="uk-UA" sz="2800" b="1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993053" y="1082994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763342" y="3702996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" t="927" b="813"/>
          <a:stretch/>
        </p:blipFill>
        <p:spPr>
          <a:xfrm>
            <a:off x="4584529" y="1558165"/>
            <a:ext cx="3362041" cy="4942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22699" y="315687"/>
            <a:ext cx="8732066" cy="7728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213635" y="3948943"/>
            <a:ext cx="2875505" cy="26595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4" t="7396" r="17317" b="64181"/>
          <a:stretch/>
        </p:blipFill>
        <p:spPr>
          <a:xfrm>
            <a:off x="3036578" y="1193347"/>
            <a:ext cx="7228648" cy="3963514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07569" y="315687"/>
            <a:ext cx="10276115" cy="7728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роблять замок, </a:t>
            </a:r>
            <a:r>
              <a:rPr lang="uk-UA" sz="3600" b="1" dirty="0">
                <a:solidFill>
                  <a:schemeClr val="bg1"/>
                </a:solidFill>
              </a:rPr>
              <a:t>корабель та </a:t>
            </a:r>
            <a:r>
              <a:rPr lang="uk-UA" sz="3600" b="1" dirty="0" smtClean="0">
                <a:solidFill>
                  <a:schemeClr val="bg1"/>
                </a:solidFill>
              </a:rPr>
              <a:t>панянки?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66513" y="1193347"/>
            <a:ext cx="2422627" cy="22515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" t="1637" r="1609" b="2602"/>
          <a:stretch/>
        </p:blipFill>
        <p:spPr>
          <a:xfrm>
            <a:off x="3036578" y="1193347"/>
            <a:ext cx="7228648" cy="3909772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707569" y="163286"/>
            <a:ext cx="10689774" cy="10776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Уяви </a:t>
            </a:r>
            <a:r>
              <a:rPr lang="uk-UA" sz="3600" b="1" dirty="0">
                <a:solidFill>
                  <a:schemeClr val="bg1"/>
                </a:solidFill>
              </a:rPr>
              <a:t>себе </a:t>
            </a:r>
            <a:r>
              <a:rPr lang="uk-UA" sz="3600" b="1" dirty="0" smtClean="0">
                <a:solidFill>
                  <a:schemeClr val="bg1"/>
                </a:solidFill>
              </a:rPr>
              <a:t>художником, наведи </a:t>
            </a:r>
            <a:r>
              <a:rPr lang="uk-UA" sz="3600" b="1" dirty="0">
                <a:solidFill>
                  <a:schemeClr val="bg1"/>
                </a:solidFill>
              </a:rPr>
              <a:t>та </a:t>
            </a:r>
            <a:r>
              <a:rPr lang="uk-UA" sz="36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3600" b="1" dirty="0">
                <a:solidFill>
                  <a:schemeClr val="bg1"/>
                </a:solidFill>
              </a:rPr>
              <a:t>недомальовані </a:t>
            </a:r>
            <a:r>
              <a:rPr lang="uk-UA" sz="3600" b="1" dirty="0" smtClean="0">
                <a:solidFill>
                  <a:schemeClr val="bg1"/>
                </a:solidFill>
              </a:rPr>
              <a:t>частини </a:t>
            </a:r>
            <a:r>
              <a:rPr lang="uk-UA" sz="3600" b="1" dirty="0">
                <a:solidFill>
                  <a:schemeClr val="bg1"/>
                </a:solidFill>
              </a:rPr>
              <a:t>малюнка.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5" t="927" b="813"/>
          <a:stretch/>
        </p:blipFill>
        <p:spPr>
          <a:xfrm>
            <a:off x="3845066" y="1196661"/>
            <a:ext cx="3717674" cy="546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19427" y="1781175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33200" y="326336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600" b="1" dirty="0">
                <a:solidFill>
                  <a:schemeClr val="bg1"/>
                </a:solidFill>
              </a:rPr>
              <a:t>середину сторінки </a:t>
            </a:r>
            <a:r>
              <a:rPr lang="uk-UA" sz="3600" b="1" dirty="0" smtClean="0">
                <a:solidFill>
                  <a:schemeClr val="bg1"/>
                </a:solidFill>
              </a:rPr>
              <a:t>зошита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015766" y="3633136"/>
            <a:ext cx="2875505" cy="26595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77366" y="3158973"/>
            <a:ext cx="3385374" cy="1478341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8971" y="281483"/>
            <a:ext cx="11297197" cy="9812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Повторення знань про сітку зошита: робочий рядок; верхня рядкова;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нижня рядкова; підрядкова; надрядкова; поле на сторінці зошита.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13177" y="417562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Нижня рядкова лінія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2955" y="3081867"/>
            <a:ext cx="256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Верхня рядкова лінія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765716" y="3670909"/>
            <a:ext cx="1860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pic>
        <p:nvPicPr>
          <p:cNvPr id="1026" name="Picture 2" descr="7 способов улучшить данные | robot_dream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502" y="3128104"/>
            <a:ext cx="1396697" cy="104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808585" y="6008916"/>
            <a:ext cx="1147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Поле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65716" y="5230589"/>
            <a:ext cx="206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Підрядкова лінія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65716" y="2044496"/>
            <a:ext cx="2166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Надрядкова лінія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134829" y="2165466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321589" y="2111260"/>
            <a:ext cx="1817648" cy="3410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9" grpId="0"/>
      <p:bldP spid="13" grpId="0" animBg="1"/>
      <p:bldP spid="18" grpId="0"/>
      <p:bldP spid="24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6313" y="308702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Напиши </a:t>
            </a:r>
            <a:r>
              <a:rPr lang="uk-UA" sz="3600" b="1" dirty="0">
                <a:solidFill>
                  <a:schemeClr val="bg1"/>
                </a:solidFill>
              </a:rPr>
              <a:t>прапорці за </a:t>
            </a:r>
            <a:r>
              <a:rPr lang="uk-UA" sz="3600" b="1" dirty="0" smtClean="0">
                <a:solidFill>
                  <a:schemeClr val="bg1"/>
                </a:solidFill>
              </a:rPr>
              <a:t>зразком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938466" y="1346162"/>
            <a:ext cx="2348727" cy="2182912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4919764" y="1430032"/>
            <a:ext cx="2277900" cy="2106809"/>
          </a:xfrm>
          <a:prstGeom prst="rect">
            <a:avLst/>
          </a:prstGeom>
        </p:spPr>
      </p:pic>
      <p:cxnSp>
        <p:nvCxnSpPr>
          <p:cNvPr id="57" name="Прямая соединительная линия 56"/>
          <p:cNvCxnSpPr/>
          <p:nvPr/>
        </p:nvCxnSpPr>
        <p:spPr>
          <a:xfrm>
            <a:off x="3434424" y="3857689"/>
            <a:ext cx="78662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434424" y="5762278"/>
            <a:ext cx="7920004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3434424" y="4707156"/>
            <a:ext cx="7866216" cy="201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3852076" y="3849057"/>
            <a:ext cx="4324" cy="18782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856399" y="3866331"/>
            <a:ext cx="958740" cy="4219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3856398" y="4276526"/>
            <a:ext cx="958741" cy="4219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H="1">
            <a:off x="3656777" y="3959791"/>
            <a:ext cx="2860" cy="4227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4229584" y="3750975"/>
            <a:ext cx="349624" cy="2337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H="1">
            <a:off x="4293598" y="4566823"/>
            <a:ext cx="328184" cy="20236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370473" y="3831884"/>
            <a:ext cx="7313" cy="189544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377785" y="3849158"/>
            <a:ext cx="958740" cy="42199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77784" y="4259353"/>
            <a:ext cx="958741" cy="42199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370473" y="3846032"/>
            <a:ext cx="2" cy="18812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370474" y="3863306"/>
            <a:ext cx="958740" cy="4219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5370473" y="4273501"/>
            <a:ext cx="958741" cy="4219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850733" y="3839028"/>
            <a:ext cx="0" cy="18883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323678" y="3863478"/>
            <a:ext cx="0" cy="1898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9182601" y="4221973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875064" y="3874727"/>
            <a:ext cx="958740" cy="42199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6875063" y="4284922"/>
            <a:ext cx="958741" cy="42199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>
            <a:off x="10650011" y="4197523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9685941" y="3760166"/>
            <a:ext cx="143435" cy="1434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6850733" y="3848513"/>
            <a:ext cx="21646" cy="19137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872378" y="3865787"/>
            <a:ext cx="958740" cy="4219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6872377" y="4275982"/>
            <a:ext cx="958741" cy="4219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8323678" y="3846032"/>
            <a:ext cx="5637" cy="19162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8345764" y="3863320"/>
            <a:ext cx="958740" cy="4219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8343644" y="4259353"/>
            <a:ext cx="958741" cy="4219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9774931" y="3863069"/>
            <a:ext cx="2" cy="18992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9789260" y="3849157"/>
            <a:ext cx="958740" cy="42199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9774931" y="4290538"/>
            <a:ext cx="958741" cy="42199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3852076" y="3856272"/>
            <a:ext cx="2" cy="190600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852077" y="3873546"/>
            <a:ext cx="958740" cy="42199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3852076" y="4283741"/>
            <a:ext cx="958741" cy="42199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8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33401</TotalTime>
  <Words>493</Words>
  <Application>Microsoft Office PowerPoint</Application>
  <PresentationFormat>Произвольный</PresentationFormat>
  <Paragraphs>113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1997</cp:revision>
  <dcterms:created xsi:type="dcterms:W3CDTF">2018-01-05T16:38:53Z</dcterms:created>
  <dcterms:modified xsi:type="dcterms:W3CDTF">2023-09-10T19:45:52Z</dcterms:modified>
</cp:coreProperties>
</file>