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8" r:id="rId3"/>
    <p:sldId id="323" r:id="rId4"/>
    <p:sldId id="324" r:id="rId5"/>
    <p:sldId id="325" r:id="rId6"/>
    <p:sldId id="307" r:id="rId7"/>
    <p:sldId id="326" r:id="rId8"/>
    <p:sldId id="308" r:id="rId9"/>
    <p:sldId id="309" r:id="rId10"/>
    <p:sldId id="310" r:id="rId11"/>
    <p:sldId id="313" r:id="rId12"/>
    <p:sldId id="314" r:id="rId13"/>
    <p:sldId id="316" r:id="rId14"/>
    <p:sldId id="319" r:id="rId15"/>
    <p:sldId id="320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DED231"/>
    <a:srgbClr val="FFCCFF"/>
    <a:srgbClr val="FF99FF"/>
    <a:srgbClr val="C31D58"/>
    <a:srgbClr val="2F3242"/>
    <a:srgbClr val="722651"/>
    <a:srgbClr val="295FFF"/>
    <a:srgbClr val="27C268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g"/><Relationship Id="rId7" Type="http://schemas.microsoft.com/office/2007/relationships/hdphoto" Target="../media/hdphoto2.wd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jpeg"/><Relationship Id="rId5" Type="http://schemas.microsoft.com/office/2007/relationships/hdphoto" Target="../media/hdphoto1.wdp"/><Relationship Id="rId10" Type="http://schemas.openxmlformats.org/officeDocument/2006/relationships/image" Target="../media/image25.jpg"/><Relationship Id="rId4" Type="http://schemas.openxmlformats.org/officeDocument/2006/relationships/image" Target="../media/image21.png"/><Relationship Id="rId9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99457" y="566058"/>
            <a:ext cx="4408713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ÐÐ°ÑÑÐ¸Ð½ÐºÐ¸ Ð¿Ð¾ Ð·Ð°Ð¿ÑÐ¾ÑÑ ÑÐ¿Ð¾ÑÑÑÐ¼ÐµÐ½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r="14375"/>
          <a:stretch/>
        </p:blipFill>
        <p:spPr bwMode="auto">
          <a:xfrm>
            <a:off x="1197756" y="1088732"/>
            <a:ext cx="1867736" cy="26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2693" y="4696793"/>
            <a:ext cx="977561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Де я живу?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3848" y="1423034"/>
            <a:ext cx="4179804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Уроки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Картинки до тестів\Людина\Малий худож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05" y="633222"/>
            <a:ext cx="2091541" cy="197534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Людина\Співают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321" y="2608566"/>
            <a:ext cx="3089116" cy="16912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1596" y="308938"/>
            <a:ext cx="8732066" cy="719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 малюнками доповни речення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47" y="1207013"/>
            <a:ext cx="5543218" cy="7863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 місті люди працюють …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6761" r="11061" b="12863"/>
          <a:stretch/>
        </p:blipFill>
        <p:spPr>
          <a:xfrm>
            <a:off x="862207" y="2409499"/>
            <a:ext cx="4583102" cy="4027859"/>
          </a:xfrm>
          <a:prstGeom prst="round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241017" y="1207013"/>
            <a:ext cx="5478298" cy="7701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 селі люди працюють …</a:t>
            </a:r>
            <a:endParaRPr lang="ru-RU"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" b="12113"/>
          <a:stretch/>
        </p:blipFill>
        <p:spPr>
          <a:xfrm>
            <a:off x="6515788" y="2991537"/>
            <a:ext cx="4928756" cy="3445821"/>
          </a:xfrm>
          <a:prstGeom prst="round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241017" y="1993357"/>
            <a:ext cx="5478298" cy="7701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 селі людей оточує краса …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689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9661" y="342718"/>
            <a:ext cx="10854309" cy="7349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малюнок. </a:t>
            </a:r>
            <a:r>
              <a:rPr lang="uk-UA" sz="32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200" b="1" dirty="0" smtClean="0">
                <a:solidFill>
                  <a:schemeClr val="bg1"/>
                </a:solidFill>
              </a:rPr>
              <a:t> тваринку, якої немає на ньому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2" y="1339185"/>
            <a:ext cx="7186509" cy="5111405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20" y="5055783"/>
            <a:ext cx="1291488" cy="13948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379" b="98966" l="1701" r="100000">
                        <a14:foregroundMark x1="38095" y1="34828" x2="36395" y2="32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39" y="3107174"/>
            <a:ext cx="2008380" cy="1981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91" y1="43568" x2="6791" y2="13036"/>
                        <a14:foregroundMark x1="11205" y1="7547" x2="26316" y2="6690"/>
                        <a14:foregroundMark x1="31749" y1="37221" x2="60951" y2="1201"/>
                        <a14:foregroundMark x1="50424" y1="30875" x2="93039" y2="12007"/>
                        <a14:foregroundMark x1="57555" y1="27273" x2="71647" y2="3945"/>
                        <a14:foregroundMark x1="33447" y1="13036" x2="59253" y2="3945"/>
                        <a14:foregroundMark x1="28183" y1="38937" x2="41426" y2="14751"/>
                        <a14:foregroundMark x1="87776" y1="18353" x2="96604" y2="48027"/>
                        <a14:foregroundMark x1="93888" y1="48027" x2="81494" y2="74957"/>
                        <a14:foregroundMark x1="73514" y1="27273" x2="85908" y2="59691"/>
                        <a14:foregroundMark x1="65535" y1="30875" x2="77929" y2="60549"/>
                        <a14:foregroundMark x1="81494" y1="41681" x2="84211" y2="40823"/>
                        <a14:foregroundMark x1="61969" y1="67753" x2="66384" y2="54374"/>
                        <a14:foregroundMark x1="50424" y1="29331" x2="50424" y2="23671"/>
                        <a14:foregroundMark x1="34295" y1="22985" x2="34635" y2="17153"/>
                        <a14:foregroundMark x1="21562" y1="41338" x2="23260" y2="32933"/>
                        <a14:foregroundMark x1="28353" y1="28302" x2="29032" y2="24357"/>
                        <a14:foregroundMark x1="19355" y1="10463" x2="21732" y2="16467"/>
                        <a14:foregroundMark x1="14092" y1="11664" x2="12224" y2="8576"/>
                        <a14:foregroundMark x1="42615" y1="9949" x2="43463" y2="4117"/>
                        <a14:foregroundMark x1="92360" y1="55060" x2="96265" y2="57976"/>
                        <a14:foregroundMark x1="57216" y1="64322" x2="75212" y2="68439"/>
                        <a14:foregroundMark x1="60272" y1="72556" x2="71477" y2="78045"/>
                        <a14:foregroundMark x1="60102" y1="72213" x2="60272" y2="69468"/>
                        <a14:foregroundMark x1="30221" y1="98971" x2="35314" y2="82847"/>
                        <a14:foregroundMark x1="9847" y1="91938" x2="21732" y2="8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14" y="1312789"/>
            <a:ext cx="1447681" cy="14329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38" y="3564226"/>
            <a:ext cx="1194818" cy="15240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39" y="1312789"/>
            <a:ext cx="1481328" cy="1158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147" y="5443560"/>
            <a:ext cx="902208" cy="122529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039973" y="5254416"/>
            <a:ext cx="1601535" cy="141444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Баран рисунок для детей. Картинки срисовки в школу и детский садик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566" y="2250869"/>
            <a:ext cx="1583119" cy="11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7054" y="368335"/>
            <a:ext cx="8732066" cy="7893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Розкажи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0229" y="1456402"/>
            <a:ext cx="6150428" cy="12867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Як називається вулиця, на якій ти живеш?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0229" y="2979367"/>
            <a:ext cx="6150428" cy="10448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Чому ти любиш свій рідний край?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1849" y="4190848"/>
            <a:ext cx="6258808" cy="16330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Разом з дорослими досліди про що «розповідає» назва твого села чи міста.</a:t>
            </a:r>
            <a:endParaRPr lang="ru-RU"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89" y="1456402"/>
            <a:ext cx="3154273" cy="4367455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97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1224" y="494529"/>
            <a:ext cx="8732066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Розкажи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61488" y="1536618"/>
            <a:ext cx="5085769" cy="16133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Розкажи своїм новим друзям про себе й про місце, де ти живеш.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7848" y="3347842"/>
            <a:ext cx="5113896" cy="8758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Розкажи про своїх сусідів.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7848" y="4471725"/>
            <a:ext cx="5113896" cy="8513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Чи є серед них твої друзі?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6"/>
          <a:stretch/>
        </p:blipFill>
        <p:spPr>
          <a:xfrm>
            <a:off x="6130344" y="1793272"/>
            <a:ext cx="5702892" cy="3984956"/>
          </a:xfrm>
          <a:prstGeom prst="round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3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03738" y="495119"/>
            <a:ext cx="8732066" cy="7023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Гра «Який ти мешканець»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971" y="1668525"/>
            <a:ext cx="5159650" cy="117589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Чи кидаєш ти папірці на вулицях?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45683" y="3224596"/>
            <a:ext cx="5125607" cy="1321645"/>
          </a:xfrm>
          <a:prstGeom prst="roundRect">
            <a:avLst/>
          </a:prstGeom>
          <a:solidFill>
            <a:srgbClr val="DED23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Чи</a:t>
            </a:r>
            <a:r>
              <a:rPr lang="ru-RU" sz="2800" b="1" dirty="0"/>
              <a:t> є </a:t>
            </a:r>
            <a:r>
              <a:rPr lang="ru-RU" sz="2800" b="1" dirty="0" err="1"/>
              <a:t>такі</a:t>
            </a:r>
            <a:r>
              <a:rPr lang="ru-RU" sz="2800" b="1" dirty="0"/>
              <a:t> </a:t>
            </a:r>
            <a:r>
              <a:rPr lang="ru-RU" sz="2800" b="1" dirty="0" err="1"/>
              <a:t>серед</a:t>
            </a:r>
            <a:r>
              <a:rPr lang="ru-RU" sz="2800" b="1" dirty="0"/>
              <a:t> нас, </a:t>
            </a:r>
            <a:r>
              <a:rPr lang="ru-RU" sz="2800" b="1" dirty="0" err="1"/>
              <a:t>хто</a:t>
            </a:r>
            <a:r>
              <a:rPr lang="ru-RU" sz="2800" b="1" dirty="0"/>
              <a:t> </a:t>
            </a:r>
            <a:r>
              <a:rPr lang="ru-RU" sz="2800" b="1" dirty="0" err="1"/>
              <a:t>ображає</a:t>
            </a:r>
            <a:r>
              <a:rPr lang="ru-RU" sz="2800" b="1" dirty="0"/>
              <a:t> </a:t>
            </a:r>
            <a:r>
              <a:rPr lang="ru-RU" sz="2800" b="1" dirty="0" err="1"/>
              <a:t>дітей</a:t>
            </a:r>
            <a:r>
              <a:rPr lang="ru-RU" sz="2800" b="1" dirty="0"/>
              <a:t> на </a:t>
            </a:r>
            <a:r>
              <a:rPr lang="ru-RU" sz="2800" b="1" dirty="0" err="1"/>
              <a:t>дитячих</a:t>
            </a:r>
            <a:r>
              <a:rPr lang="ru-RU" sz="2800" b="1" dirty="0"/>
              <a:t> </a:t>
            </a:r>
            <a:r>
              <a:rPr lang="ru-RU" sz="2800" b="1" dirty="0" err="1"/>
              <a:t>майданчиках</a:t>
            </a:r>
            <a:r>
              <a:rPr lang="ru-RU" sz="2800" b="1" dirty="0"/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971" y="3224597"/>
            <a:ext cx="5159650" cy="11758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 smtClean="0"/>
              <a:t>ламаєш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ти</a:t>
            </a:r>
            <a:r>
              <a:rPr lang="ru-RU" sz="2800" b="1" dirty="0" smtClean="0"/>
              <a:t> </a:t>
            </a:r>
            <a:r>
              <a:rPr lang="ru-RU" sz="2800" b="1" dirty="0" err="1"/>
              <a:t>гілки</a:t>
            </a:r>
            <a:r>
              <a:rPr lang="ru-RU" sz="2800" b="1" dirty="0"/>
              <a:t> на кущах та деревах для </a:t>
            </a:r>
            <a:r>
              <a:rPr lang="ru-RU" sz="2800" b="1" dirty="0" err="1"/>
              <a:t>гри</a:t>
            </a:r>
            <a:r>
              <a:rPr lang="ru-RU" sz="2800" b="1" dirty="0"/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972" y="5088709"/>
            <a:ext cx="5159649" cy="11290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можна</a:t>
            </a:r>
            <a:r>
              <a:rPr lang="ru-RU" sz="2800" b="1" dirty="0"/>
              <a:t> </a:t>
            </a:r>
            <a:r>
              <a:rPr lang="ru-RU" sz="2800" b="1" dirty="0" err="1"/>
              <a:t>голосно</a:t>
            </a:r>
            <a:r>
              <a:rPr lang="ru-RU" sz="2800" b="1" dirty="0"/>
              <a:t> </a:t>
            </a:r>
            <a:r>
              <a:rPr lang="ru-RU" sz="2800" b="1" dirty="0" err="1"/>
              <a:t>кричати</a:t>
            </a:r>
            <a:r>
              <a:rPr lang="ru-RU" sz="2800" b="1" dirty="0"/>
              <a:t> </a:t>
            </a:r>
            <a:r>
              <a:rPr lang="ru-RU" sz="2800" b="1" dirty="0" smtClean="0"/>
              <a:t>в </a:t>
            </a:r>
            <a:r>
              <a:rPr lang="ru-RU" sz="2800" b="1" dirty="0" err="1" smtClean="0"/>
              <a:t>громадських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місцях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5683" y="5088709"/>
            <a:ext cx="5125607" cy="1114653"/>
          </a:xfrm>
          <a:prstGeom prst="roundRect">
            <a:avLst/>
          </a:prstGeom>
          <a:solidFill>
            <a:srgbClr val="FF313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 smtClean="0"/>
              <a:t>малюєш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ти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парканах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45683" y="1668525"/>
            <a:ext cx="5103001" cy="1175891"/>
          </a:xfrm>
          <a:prstGeom prst="round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Чи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зриваєш</a:t>
            </a:r>
            <a:r>
              <a:rPr lang="ru-RU" sz="2800" b="1" dirty="0" smtClean="0"/>
              <a:t> </a:t>
            </a:r>
            <a:r>
              <a:rPr lang="ru-RU" sz="2800" b="1" dirty="0" err="1"/>
              <a:t>квіти</a:t>
            </a:r>
            <a:r>
              <a:rPr lang="ru-RU" sz="2800" b="1" dirty="0"/>
              <a:t> на клумбах?</a:t>
            </a:r>
          </a:p>
        </p:txBody>
      </p:sp>
    </p:spTree>
    <p:extLst>
      <p:ext uri="{BB962C8B-B14F-4D97-AF65-F5344CB8AC3E}">
        <p14:creationId xmlns:p14="http://schemas.microsoft.com/office/powerpoint/2010/main" val="30205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0339" y="396557"/>
            <a:ext cx="9217404" cy="8444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Зафарбуй, у якому будинку ти мрієш жити?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-1" y="5254904"/>
            <a:ext cx="1363797" cy="1603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3 Я досліджую світ\Уроки 2023\№5 Що я вже вмію робити\2023-09-09_161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96" y="1702251"/>
            <a:ext cx="9566553" cy="363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809825" y="568795"/>
            <a:ext cx="8732066" cy="8009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Оберіть </a:t>
            </a:r>
            <a:r>
              <a:rPr lang="uk-UA" sz="3600" b="1" dirty="0" smtClean="0">
                <a:solidFill>
                  <a:schemeClr val="bg1"/>
                </a:solidFill>
              </a:rPr>
              <a:t>відповідного хлопця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E43342-029B-4C75-BB88-C367F6B94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84" y="5024143"/>
            <a:ext cx="3095029" cy="11349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D629D0-336C-419F-A8A4-2C0197B93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3" y="5024143"/>
            <a:ext cx="3254829" cy="11935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CA90978-B131-4245-BEFF-17900FECE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1" y="5024143"/>
            <a:ext cx="3310718" cy="1214048"/>
          </a:xfrm>
          <a:prstGeom prst="rect">
            <a:avLst/>
          </a:prstGeom>
        </p:spPr>
      </p:pic>
      <p:pic>
        <p:nvPicPr>
          <p:cNvPr id="3074" name="Picture 2" descr="D:\Картинки до тестів\Людина\Хлопець усміхнен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21" y="1708088"/>
            <a:ext cx="1636893" cy="313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Людина\Хлопець замисливс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70" y="1618109"/>
            <a:ext cx="1734691" cy="315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до тестів\Людина\Хлопчик задоволений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56" y="1548482"/>
            <a:ext cx="1624803" cy="32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8488" y="579236"/>
            <a:ext cx="9881432" cy="7392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Привітання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12030" y="1905000"/>
            <a:ext cx="6263541" cy="32548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dirty="0" err="1" smtClean="0"/>
              <a:t>Привіт</a:t>
            </a:r>
            <a:r>
              <a:rPr lang="ru-RU" sz="3600" b="1" dirty="0"/>
              <a:t>, </a:t>
            </a:r>
            <a:r>
              <a:rPr lang="ru-RU" sz="3600" b="1" dirty="0" err="1"/>
              <a:t>сусіде</a:t>
            </a:r>
            <a:r>
              <a:rPr lang="ru-RU" sz="3600" b="1" dirty="0"/>
              <a:t>.</a:t>
            </a:r>
          </a:p>
          <a:p>
            <a:pPr algn="ctr" fontAlgn="base"/>
            <a:r>
              <a:rPr lang="ru-RU" sz="3600" b="1" dirty="0"/>
              <a:t>Я хочу, </a:t>
            </a:r>
            <a:r>
              <a:rPr lang="ru-RU" sz="3600" b="1" dirty="0" err="1"/>
              <a:t>щоб</a:t>
            </a:r>
            <a:r>
              <a:rPr lang="ru-RU" sz="3600" b="1" dirty="0"/>
              <a:t> </a:t>
            </a:r>
            <a:r>
              <a:rPr lang="ru-RU" sz="3600" b="1" dirty="0" err="1"/>
              <a:t>ти</a:t>
            </a:r>
            <a:r>
              <a:rPr lang="ru-RU" sz="3600" b="1" dirty="0"/>
              <a:t> не </a:t>
            </a:r>
            <a:r>
              <a:rPr lang="ru-RU" sz="3600" b="1" dirty="0" err="1"/>
              <a:t>сумував</a:t>
            </a:r>
            <a:r>
              <a:rPr lang="ru-RU" sz="3600" b="1" dirty="0"/>
              <a:t>,</a:t>
            </a:r>
          </a:p>
          <a:p>
            <a:pPr algn="ctr" fontAlgn="base"/>
            <a:r>
              <a:rPr lang="ru-RU" sz="3600" b="1" dirty="0" err="1"/>
              <a:t>Всім</a:t>
            </a:r>
            <a:r>
              <a:rPr lang="ru-RU" sz="3600" b="1" dirty="0"/>
              <a:t> </a:t>
            </a:r>
            <a:r>
              <a:rPr lang="ru-RU" sz="3600" b="1" dirty="0" err="1"/>
              <a:t>посмішки</a:t>
            </a:r>
            <a:r>
              <a:rPr lang="ru-RU" sz="3600" b="1" dirty="0"/>
              <a:t> </a:t>
            </a:r>
            <a:endParaRPr lang="ru-RU" sz="3600" b="1" dirty="0" smtClean="0"/>
          </a:p>
          <a:p>
            <a:pPr algn="ctr" fontAlgn="base"/>
            <a:r>
              <a:rPr lang="ru-RU" sz="3600" b="1" dirty="0" err="1" smtClean="0"/>
              <a:t>сьогодні</a:t>
            </a:r>
            <a:r>
              <a:rPr lang="ru-RU" sz="3600" b="1" dirty="0" smtClean="0"/>
              <a:t> </a:t>
            </a:r>
            <a:r>
              <a:rPr lang="ru-RU" sz="3600" b="1" dirty="0" err="1"/>
              <a:t>дарував</a:t>
            </a:r>
            <a:r>
              <a:rPr lang="ru-RU" sz="3600" b="1" dirty="0"/>
              <a:t>!</a:t>
            </a:r>
          </a:p>
        </p:txBody>
      </p:sp>
      <p:pic>
        <p:nvPicPr>
          <p:cNvPr id="1026" name="Picture 2" descr="C:\TEMP\!!!!!!Эсмира\OIG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2" y="1557294"/>
            <a:ext cx="4180114" cy="4180114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усі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905000"/>
            <a:ext cx="3679372" cy="321945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214945" y="567359"/>
            <a:ext cx="9881432" cy="7392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А хто такий сусід?</a:t>
            </a:r>
            <a:endParaRPr lang="ru-RU" sz="3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1643" y="2790827"/>
            <a:ext cx="5904313" cy="1059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uk-UA" sz="3200" b="1" dirty="0" smtClean="0"/>
              <a:t>Сусід – той, хто мешкає поруч, поблизу до когось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8488" y="305792"/>
            <a:ext cx="9881432" cy="9242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Оголошення</a:t>
            </a:r>
            <a:r>
              <a:rPr lang="ru-RU" sz="3600" b="1" dirty="0"/>
              <a:t> теми </a:t>
            </a:r>
            <a:r>
              <a:rPr lang="ru-RU" sz="3600" b="1" dirty="0" smtClean="0"/>
              <a:t>уроку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61257" y="1810249"/>
            <a:ext cx="5687217" cy="39918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Отже, кожен з нас десь мешкає. І </a:t>
            </a:r>
            <a:r>
              <a:rPr lang="uk-UA" sz="3200" dirty="0" smtClean="0"/>
              <a:t>сьогодні на </a:t>
            </a:r>
            <a:r>
              <a:rPr lang="uk-UA" sz="3200" dirty="0" err="1" smtClean="0"/>
              <a:t>уроці</a:t>
            </a:r>
            <a:r>
              <a:rPr lang="uk-UA" sz="3200" dirty="0" smtClean="0"/>
              <a:t> ми </a:t>
            </a:r>
            <a:r>
              <a:rPr lang="uk-UA" sz="3200" dirty="0"/>
              <a:t>будемо вчитися розповідати про місце, </a:t>
            </a:r>
            <a:endParaRPr lang="uk-UA" sz="3200" dirty="0" smtClean="0"/>
          </a:p>
          <a:p>
            <a:pPr algn="ctr"/>
            <a:r>
              <a:rPr lang="uk-UA" sz="3200" dirty="0" smtClean="0"/>
              <a:t>де </a:t>
            </a:r>
            <a:r>
              <a:rPr lang="uk-UA" sz="3200" dirty="0"/>
              <a:t>ми живемо. </a:t>
            </a:r>
            <a:endParaRPr lang="uk-UA" sz="3200" dirty="0" smtClean="0"/>
          </a:p>
          <a:p>
            <a:pPr algn="ctr"/>
            <a:r>
              <a:rPr lang="uk-UA" sz="3200" dirty="0" smtClean="0"/>
              <a:t>А </a:t>
            </a:r>
            <a:r>
              <a:rPr lang="uk-UA" sz="3200" dirty="0"/>
              <a:t>допоможуть нам у цьому загадки</a:t>
            </a:r>
            <a:r>
              <a:rPr lang="uk-UA" sz="3200" dirty="0" smtClean="0"/>
              <a:t>.</a:t>
            </a:r>
            <a:endParaRPr lang="uk-UA" sz="3200" dirty="0"/>
          </a:p>
        </p:txBody>
      </p:sp>
      <p:pic>
        <p:nvPicPr>
          <p:cNvPr id="2050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228" y="1668734"/>
            <a:ext cx="3392359" cy="484092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79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8488" y="305792"/>
            <a:ext cx="9881432" cy="9242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Відгадай</a:t>
            </a:r>
            <a:r>
              <a:rPr lang="ru-RU" sz="4000" b="1" dirty="0" smtClean="0"/>
              <a:t> загадки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2" y="1429249"/>
            <a:ext cx="2928255" cy="10309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Дітей</a:t>
            </a:r>
            <a:r>
              <a:rPr lang="ru-RU" sz="2400" b="1" dirty="0"/>
              <a:t> не </a:t>
            </a:r>
            <a:r>
              <a:rPr lang="ru-RU" sz="2400" b="1" dirty="0" err="1"/>
              <a:t>народжує</a:t>
            </a:r>
            <a:r>
              <a:rPr lang="ru-RU" sz="2400" b="1" dirty="0"/>
              <a:t>, а </a:t>
            </a:r>
            <a:r>
              <a:rPr lang="ru-RU" sz="2400" b="1" dirty="0" err="1"/>
              <a:t>всім</a:t>
            </a:r>
            <a:r>
              <a:rPr lang="ru-RU" sz="2400" b="1" dirty="0"/>
              <a:t> </a:t>
            </a:r>
            <a:r>
              <a:rPr lang="ru-RU" sz="2400" b="1" dirty="0" err="1"/>
              <a:t>мати</a:t>
            </a:r>
            <a:r>
              <a:rPr lang="ru-RU" sz="2400" b="1" dirty="0"/>
              <a:t> </a:t>
            </a:r>
            <a:r>
              <a:rPr lang="ru-RU" sz="2400" b="1" dirty="0" err="1" smtClean="0"/>
              <a:t>рідна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9979" y="5499915"/>
            <a:ext cx="1658885" cy="5154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Земля</a:t>
            </a:r>
            <a:endParaRPr lang="ru-RU" sz="2400" b="1" dirty="0"/>
          </a:p>
        </p:txBody>
      </p:sp>
      <p:pic>
        <p:nvPicPr>
          <p:cNvPr id="3074" name="Picture 2" descr="Земля случайно так долго остается обитаемо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3018" r="2458" b="6292"/>
          <a:stretch/>
        </p:blipFill>
        <p:spPr bwMode="auto">
          <a:xfrm>
            <a:off x="504000" y="2628000"/>
            <a:ext cx="2520000" cy="248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05201" y="1416914"/>
            <a:ext cx="3520342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Красивий</a:t>
            </a:r>
            <a:r>
              <a:rPr lang="ru-RU" sz="2400" b="1" dirty="0"/>
              <a:t>, </a:t>
            </a:r>
            <a:r>
              <a:rPr lang="ru-RU" sz="2400" b="1" dirty="0" err="1"/>
              <a:t>щедрий</a:t>
            </a:r>
            <a:r>
              <a:rPr lang="ru-RU" sz="2400" b="1" dirty="0"/>
              <a:t> </a:t>
            </a:r>
            <a:r>
              <a:rPr lang="ru-RU" sz="2400" b="1" dirty="0" err="1"/>
              <a:t>рідний</a:t>
            </a:r>
            <a:r>
              <a:rPr lang="ru-RU" sz="2400" b="1" dirty="0"/>
              <a:t> край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І </a:t>
            </a:r>
            <a:r>
              <a:rPr lang="ru-RU" sz="2400" b="1" dirty="0" err="1"/>
              <a:t>мова</a:t>
            </a:r>
            <a:r>
              <a:rPr lang="ru-RU" sz="2400" b="1" dirty="0"/>
              <a:t> наша </a:t>
            </a:r>
            <a:r>
              <a:rPr lang="ru-RU" sz="2400" b="1" dirty="0" err="1"/>
              <a:t>солов’їна</a:t>
            </a:r>
            <a:r>
              <a:rPr lang="ru-RU" sz="2400" b="1" dirty="0"/>
              <a:t>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Люби, </a:t>
            </a:r>
            <a:r>
              <a:rPr lang="ru-RU" sz="2400" b="1" dirty="0" err="1"/>
              <a:t>шануй</a:t>
            </a:r>
            <a:r>
              <a:rPr lang="ru-RU" sz="2400" b="1" dirty="0"/>
              <a:t>, </a:t>
            </a:r>
            <a:r>
              <a:rPr lang="ru-RU" sz="2400" b="1" dirty="0" err="1"/>
              <a:t>оберігай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Усе,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зветься</a:t>
            </a:r>
            <a:r>
              <a:rPr lang="ru-RU" sz="2400" b="1" dirty="0"/>
              <a:t> …</a:t>
            </a:r>
            <a:r>
              <a:rPr lang="ru-RU" sz="2400" b="1" i="1" dirty="0"/>
              <a:t> 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02086" y="3657111"/>
            <a:ext cx="1658885" cy="5154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Україна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51913" y="1416914"/>
            <a:ext cx="4800601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У </a:t>
            </a:r>
            <a:r>
              <a:rPr lang="ru-RU" sz="2400" b="1" dirty="0" err="1"/>
              <a:t>ньому</a:t>
            </a:r>
            <a:r>
              <a:rPr lang="ru-RU" sz="2400" b="1" dirty="0"/>
              <a:t> </a:t>
            </a:r>
            <a:r>
              <a:rPr lang="ru-RU" sz="2400" b="1" dirty="0" err="1"/>
              <a:t>живе</a:t>
            </a:r>
            <a:r>
              <a:rPr lang="ru-RU" sz="2400" b="1" dirty="0"/>
              <a:t> </a:t>
            </a:r>
            <a:r>
              <a:rPr lang="ru-RU" sz="2400" b="1" dirty="0" err="1"/>
              <a:t>уся</a:t>
            </a:r>
            <a:r>
              <a:rPr lang="ru-RU" sz="2400" b="1" dirty="0"/>
              <a:t> </a:t>
            </a:r>
            <a:r>
              <a:rPr lang="ru-RU" sz="2400" b="1" dirty="0" err="1"/>
              <a:t>сім’я</a:t>
            </a:r>
            <a:r>
              <a:rPr lang="ru-RU" sz="2400" b="1" dirty="0"/>
              <a:t> ,</a:t>
            </a:r>
          </a:p>
          <a:p>
            <a:pPr fontAlgn="base"/>
            <a:r>
              <a:rPr lang="ru-RU" sz="2400" b="1" dirty="0" err="1"/>
              <a:t>усім</a:t>
            </a:r>
            <a:r>
              <a:rPr lang="ru-RU" sz="2400" b="1" dirty="0"/>
              <a:t> без </a:t>
            </a:r>
            <a:r>
              <a:rPr lang="ru-RU" sz="2400" b="1" dirty="0" err="1"/>
              <a:t>нього</a:t>
            </a:r>
            <a:r>
              <a:rPr lang="ru-RU" sz="2400" b="1" dirty="0"/>
              <a:t> не </a:t>
            </a:r>
            <a:r>
              <a:rPr lang="ru-RU" sz="2400" b="1" dirty="0" err="1"/>
              <a:t>жити</a:t>
            </a:r>
            <a:r>
              <a:rPr lang="ru-RU" sz="2400" b="1" dirty="0"/>
              <a:t> </a:t>
            </a:r>
            <a:r>
              <a:rPr lang="ru-RU" sz="2400" b="1" dirty="0" err="1"/>
              <a:t>ні</a:t>
            </a:r>
            <a:r>
              <a:rPr lang="ru-RU" sz="2400" b="1" dirty="0"/>
              <a:t> дня.</a:t>
            </a:r>
          </a:p>
          <a:p>
            <a:pPr fontAlgn="base"/>
            <a:r>
              <a:rPr lang="ru-RU" sz="2400" b="1" dirty="0"/>
              <a:t>У </a:t>
            </a:r>
            <a:r>
              <a:rPr lang="ru-RU" sz="2400" b="1" dirty="0" err="1"/>
              <a:t>нього</a:t>
            </a:r>
            <a:r>
              <a:rPr lang="ru-RU" sz="2400" b="1" dirty="0"/>
              <a:t> </a:t>
            </a:r>
            <a:r>
              <a:rPr lang="ru-RU" sz="2400" b="1" dirty="0" err="1"/>
              <a:t>прагнеш</a:t>
            </a:r>
            <a:r>
              <a:rPr lang="ru-RU" sz="2400" b="1" dirty="0"/>
              <a:t> </a:t>
            </a:r>
            <a:r>
              <a:rPr lang="ru-RU" sz="2400" b="1" dirty="0" err="1"/>
              <a:t>завжди</a:t>
            </a:r>
            <a:r>
              <a:rPr lang="ru-RU" sz="2400" b="1" dirty="0"/>
              <a:t> і </a:t>
            </a:r>
            <a:r>
              <a:rPr lang="ru-RU" sz="2400" b="1" dirty="0" err="1"/>
              <a:t>всюди</a:t>
            </a:r>
            <a:r>
              <a:rPr lang="ru-RU" sz="2400" b="1" dirty="0"/>
              <a:t>,</a:t>
            </a:r>
          </a:p>
          <a:p>
            <a:pPr fontAlgn="base"/>
            <a:r>
              <a:rPr lang="ru-RU" sz="2400" b="1" dirty="0"/>
              <a:t>До </a:t>
            </a:r>
            <a:r>
              <a:rPr lang="ru-RU" sz="2400" b="1" dirty="0" err="1"/>
              <a:t>нього</a:t>
            </a:r>
            <a:r>
              <a:rPr lang="ru-RU" sz="2400" b="1" dirty="0"/>
              <a:t> </a:t>
            </a:r>
            <a:r>
              <a:rPr lang="ru-RU" sz="2400" b="1" dirty="0" err="1"/>
              <a:t>стежечку</a:t>
            </a:r>
            <a:r>
              <a:rPr lang="ru-RU" sz="2400" b="1" dirty="0"/>
              <a:t> не </a:t>
            </a:r>
            <a:r>
              <a:rPr lang="ru-RU" sz="2400" b="1" dirty="0" err="1"/>
              <a:t>забудеш</a:t>
            </a:r>
            <a:r>
              <a:rPr lang="ru-RU" sz="2400" b="1" dirty="0"/>
              <a:t>. 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101944" y="3304450"/>
            <a:ext cx="1658885" cy="5154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Дім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3078" name="Picture 6" descr="Картина за номерами - Все буде Україна ©krizhanskaya (KHO261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55" y="3626766"/>
            <a:ext cx="2280187" cy="2850234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ласний дім»: скільки полтавців отримали пільгові позики на житло у селі |  Фундаме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0" y="3914840"/>
            <a:ext cx="3195925" cy="2647291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8488" y="305792"/>
            <a:ext cx="9881432" cy="7392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Батьківщина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3542" y="1454258"/>
            <a:ext cx="4158341" cy="34334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/>
              <a:t>Україна об’єднує багато міст і </a:t>
            </a:r>
            <a:r>
              <a:rPr lang="uk-UA" sz="2400" b="1" dirty="0" err="1" smtClean="0"/>
              <a:t>сел</a:t>
            </a:r>
            <a:r>
              <a:rPr lang="uk-UA" sz="2400" b="1" dirty="0" smtClean="0"/>
              <a:t>, в яких живуть сусіди різних національностей. </a:t>
            </a:r>
          </a:p>
          <a:p>
            <a:pPr algn="ctr" fontAlgn="base"/>
            <a:r>
              <a:rPr lang="uk-UA" sz="2400" b="1" dirty="0" smtClean="0"/>
              <a:t>Наше рідне місто Бердянськ розташовано в Запорізькій області на березі Азовського моря.</a:t>
            </a:r>
            <a:endParaRPr lang="uk-UA" sz="2400" dirty="0"/>
          </a:p>
        </p:txBody>
      </p:sp>
      <p:pic>
        <p:nvPicPr>
          <p:cNvPr id="4100" name="Picture 4" descr="Плакат дитяча карта України А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r="321"/>
          <a:stretch/>
        </p:blipFill>
        <p:spPr bwMode="auto">
          <a:xfrm>
            <a:off x="431174" y="1126661"/>
            <a:ext cx="7112626" cy="535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1739" y="484233"/>
            <a:ext cx="8281232" cy="6914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Подумай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20405" y="1318148"/>
            <a:ext cx="5750108" cy="7134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Рідний край – земний рай.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73045" y="4027715"/>
            <a:ext cx="6709836" cy="17525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Сім’я</a:t>
            </a:r>
            <a:r>
              <a:rPr lang="ru-RU" sz="2800" dirty="0"/>
              <a:t>, адреса, </a:t>
            </a:r>
            <a:r>
              <a:rPr lang="ru-RU" sz="2800" dirty="0" err="1"/>
              <a:t>затишок</a:t>
            </a:r>
            <a:r>
              <a:rPr lang="ru-RU" sz="2800" dirty="0"/>
              <a:t>, </a:t>
            </a:r>
            <a:r>
              <a:rPr lang="ru-RU" sz="2800" dirty="0" err="1"/>
              <a:t>любов</a:t>
            </a:r>
            <a:r>
              <a:rPr lang="ru-RU" sz="2800" dirty="0"/>
              <a:t>, мир </a:t>
            </a:r>
            <a:r>
              <a:rPr lang="ru-RU" sz="2800" dirty="0" err="1"/>
              <a:t>здоров’я</a:t>
            </a:r>
            <a:r>
              <a:rPr lang="ru-RU" sz="2800" dirty="0"/>
              <a:t>, мама, </a:t>
            </a:r>
            <a:r>
              <a:rPr lang="ru-RU" sz="2800" dirty="0" err="1"/>
              <a:t>тато</a:t>
            </a:r>
            <a:r>
              <a:rPr lang="ru-RU" sz="2800" dirty="0"/>
              <a:t>, </a:t>
            </a:r>
            <a:r>
              <a:rPr lang="ru-RU" sz="2800" dirty="0" err="1"/>
              <a:t>щастя</a:t>
            </a:r>
            <a:r>
              <a:rPr lang="ru-RU" sz="2800" dirty="0"/>
              <a:t>, </a:t>
            </a:r>
            <a:r>
              <a:rPr lang="ru-RU" sz="2800" dirty="0" smtClean="0"/>
              <a:t>добро, </a:t>
            </a:r>
            <a:r>
              <a:rPr lang="ru-RU" sz="2800" dirty="0" err="1" smtClean="0"/>
              <a:t>благополуччя</a:t>
            </a:r>
            <a:r>
              <a:rPr lang="ru-RU" sz="2800" dirty="0"/>
              <a:t>, </a:t>
            </a:r>
            <a:r>
              <a:rPr lang="ru-RU" sz="2800" dirty="0" err="1"/>
              <a:t>домашні</a:t>
            </a:r>
            <a:r>
              <a:rPr lang="ru-RU" sz="2800" dirty="0"/>
              <a:t> </a:t>
            </a:r>
            <a:r>
              <a:rPr lang="ru-RU" sz="2800" dirty="0" err="1" smtClean="0"/>
              <a:t>улюбленці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623" y="2289846"/>
            <a:ext cx="10597258" cy="5186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Де б не був твій дім – у місті чи селі – для тебе він найрідніший.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623" y="1453059"/>
            <a:ext cx="3618291" cy="44358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Поясни прислів’я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96847" y="3282125"/>
            <a:ext cx="6786034" cy="44358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Які асоціації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виникають у тебе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при слові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ДІМ?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7" name="Picture 3" descr="D:\Картинки до тестів\!!!!!!Эсмира\OIG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7" y="2959238"/>
            <a:ext cx="3454123" cy="345412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8488" y="305792"/>
            <a:ext cx="9881432" cy="9242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Фізкультхвилинка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52703" y="1701393"/>
            <a:ext cx="5687217" cy="34693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uk-UA" sz="3200" b="1" dirty="0" smtClean="0"/>
              <a:t>Ми </a:t>
            </a:r>
            <a:r>
              <a:rPr lang="uk-UA" sz="3200" b="1" dirty="0" err="1"/>
              <a:t>збудуєм</a:t>
            </a:r>
            <a:r>
              <a:rPr lang="uk-UA" sz="3200" b="1" dirty="0"/>
              <a:t> собі дім.</a:t>
            </a:r>
            <a:endParaRPr lang="uk-UA" sz="3200" dirty="0"/>
          </a:p>
          <a:p>
            <a:pPr fontAlgn="base"/>
            <a:r>
              <a:rPr lang="uk-UA" sz="3200" b="1" dirty="0"/>
              <a:t>Зробимо дашок у нім.</a:t>
            </a:r>
            <a:endParaRPr lang="uk-UA" sz="3200" dirty="0"/>
          </a:p>
          <a:p>
            <a:pPr fontAlgn="base"/>
            <a:r>
              <a:rPr lang="uk-UA" sz="3200" b="1" dirty="0"/>
              <a:t>Широко відчиним вікна,</a:t>
            </a:r>
            <a:endParaRPr lang="uk-UA" sz="3200" dirty="0"/>
          </a:p>
          <a:p>
            <a:pPr fontAlgn="base"/>
            <a:r>
              <a:rPr lang="uk-UA" sz="3200" b="1" dirty="0"/>
              <a:t>Щоб впустити більше світла.</a:t>
            </a:r>
            <a:endParaRPr lang="uk-UA" sz="3200" dirty="0"/>
          </a:p>
          <a:p>
            <a:pPr fontAlgn="base"/>
            <a:r>
              <a:rPr lang="uk-UA" sz="3200" b="1" dirty="0"/>
              <a:t>Зведемо високий ґанок,</a:t>
            </a:r>
            <a:endParaRPr lang="uk-UA" sz="3200" dirty="0"/>
          </a:p>
          <a:p>
            <a:pPr fontAlgn="base"/>
            <a:r>
              <a:rPr lang="uk-UA" sz="3200" b="1" dirty="0"/>
              <a:t>Щоб зустріти ясний ранок.</a:t>
            </a:r>
            <a:endParaRPr lang="uk-UA" sz="3200" dirty="0"/>
          </a:p>
        </p:txBody>
      </p:sp>
      <p:pic>
        <p:nvPicPr>
          <p:cNvPr id="4098" name="Picture 2" descr="D:\Картинки до тестів\Людина\2023-02-28_190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9" y="1701393"/>
            <a:ext cx="4427084" cy="312421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4510" y="473347"/>
            <a:ext cx="8732066" cy="636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Де місто, а де село?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3" y="1722429"/>
            <a:ext cx="4565561" cy="4565561"/>
          </a:xfrm>
          <a:prstGeom prst="rect">
            <a:avLst/>
          </a:prstGeom>
          <a:ln w="38100" cap="sq">
            <a:solidFill>
              <a:srgbClr val="3A384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28" y="1722430"/>
            <a:ext cx="6087414" cy="4565561"/>
          </a:xfrm>
          <a:prstGeom prst="rect">
            <a:avLst/>
          </a:prstGeom>
          <a:ln w="38100" cap="sq">
            <a:solidFill>
              <a:srgbClr val="3A384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342278" y="1158565"/>
            <a:ext cx="5447091" cy="44358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Як ти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дізнався/дізналася?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07795" y="309472"/>
            <a:ext cx="8732066" cy="7682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 малюнками доповни речення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23402" y="1323101"/>
            <a:ext cx="4411717" cy="9600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Вулицями міста один за одним їздять…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t="3756" r="978" b="14742"/>
          <a:stretch/>
        </p:blipFill>
        <p:spPr>
          <a:xfrm>
            <a:off x="5687001" y="2423333"/>
            <a:ext cx="5957354" cy="3876299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32367" y="1323101"/>
            <a:ext cx="5254634" cy="796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 місті </a:t>
            </a:r>
            <a:r>
              <a:rPr lang="uk-UA" sz="3200" b="1" dirty="0" smtClean="0"/>
              <a:t>я </a:t>
            </a:r>
            <a:r>
              <a:rPr lang="uk-UA" sz="3200" b="1" dirty="0" smtClean="0"/>
              <a:t>щодня </a:t>
            </a:r>
            <a:r>
              <a:rPr lang="uk-UA" sz="3200" b="1" dirty="0" smtClean="0"/>
              <a:t>бачу…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0" r="3419" b="8846"/>
          <a:stretch/>
        </p:blipFill>
        <p:spPr>
          <a:xfrm>
            <a:off x="841072" y="2471482"/>
            <a:ext cx="4046613" cy="3780000"/>
          </a:xfrm>
          <a:prstGeom prst="round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9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434</Words>
  <Application>Microsoft Office PowerPoint</Application>
  <PresentationFormat>Произвольный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104</cp:revision>
  <dcterms:created xsi:type="dcterms:W3CDTF">2018-01-05T16:38:53Z</dcterms:created>
  <dcterms:modified xsi:type="dcterms:W3CDTF">2023-09-14T13:26:22Z</dcterms:modified>
</cp:coreProperties>
</file>