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300" r:id="rId3"/>
    <p:sldId id="284" r:id="rId4"/>
    <p:sldId id="301" r:id="rId5"/>
    <p:sldId id="285" r:id="rId6"/>
    <p:sldId id="302" r:id="rId7"/>
    <p:sldId id="303" r:id="rId8"/>
    <p:sldId id="286" r:id="rId9"/>
    <p:sldId id="294" r:id="rId10"/>
    <p:sldId id="288" r:id="rId11"/>
    <p:sldId id="298" r:id="rId12"/>
    <p:sldId id="299" r:id="rId13"/>
    <p:sldId id="29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722651"/>
    <a:srgbClr val="DED231"/>
    <a:srgbClr val="C31D58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16.09.2023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16.09.2023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16.09.2023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16.09.2023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16.09.2023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16.09.2023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96361" y="4128916"/>
            <a:ext cx="7012346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Чи може людина жити без інших людей? 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778" y="554104"/>
            <a:ext cx="4689922" cy="3229004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6705600" y="1300283"/>
            <a:ext cx="3640022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Я </a:t>
            </a:r>
            <a:r>
              <a:rPr lang="ru-RU" sz="3200" b="1" dirty="0" err="1">
                <a:solidFill>
                  <a:schemeClr val="bg1"/>
                </a:solidFill>
              </a:rPr>
              <a:t>досліджую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світ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 </a:t>
            </a:r>
            <a:r>
              <a:rPr lang="uk-UA" sz="32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Уроки</a:t>
            </a:r>
            <a:r>
              <a:rPr lang="uk-UA" sz="3200" b="1" dirty="0" smtClean="0">
                <a:solidFill>
                  <a:schemeClr val="bg1"/>
                </a:solidFill>
              </a:rPr>
              <a:t> 7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61125" y="269323"/>
            <a:ext cx="8732066" cy="7029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>
                <a:solidFill>
                  <a:schemeClr val="bg1"/>
                </a:solidFill>
              </a:rPr>
              <a:t>Обери</a:t>
            </a:r>
            <a:r>
              <a:rPr lang="uk-UA" sz="3600" b="1" dirty="0">
                <a:solidFill>
                  <a:schemeClr val="bg1"/>
                </a:solidFill>
              </a:rPr>
              <a:t> те, що потрібно людині для життя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2" t="13146" r="12547" b="23004"/>
          <a:stretch/>
        </p:blipFill>
        <p:spPr>
          <a:xfrm>
            <a:off x="3952516" y="1471437"/>
            <a:ext cx="2411338" cy="21980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" b="9671"/>
          <a:stretch/>
        </p:blipFill>
        <p:spPr>
          <a:xfrm>
            <a:off x="6494482" y="1471407"/>
            <a:ext cx="2440131" cy="2198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" t="6196" r="4231" b="13803"/>
          <a:stretch/>
        </p:blipFill>
        <p:spPr>
          <a:xfrm>
            <a:off x="9056914" y="1291328"/>
            <a:ext cx="2551168" cy="23781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5258" r="3029" b="14930"/>
          <a:stretch/>
        </p:blipFill>
        <p:spPr>
          <a:xfrm>
            <a:off x="4778036" y="3884458"/>
            <a:ext cx="3171636" cy="21028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2" t="-187" r="6434" b="13239"/>
          <a:stretch/>
        </p:blipFill>
        <p:spPr>
          <a:xfrm>
            <a:off x="8597678" y="3884458"/>
            <a:ext cx="1734820" cy="23147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8" y="1284344"/>
            <a:ext cx="3325281" cy="238506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59629" y="1291328"/>
            <a:ext cx="8392885" cy="5044158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03642" y="3793470"/>
            <a:ext cx="2828111" cy="24967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Які </a:t>
            </a:r>
            <a:r>
              <a:rPr lang="uk-UA" sz="2400" b="1" dirty="0" smtClean="0"/>
              <a:t>предмети, </a:t>
            </a:r>
            <a:r>
              <a:rPr lang="uk-UA" sz="2400" b="1" dirty="0"/>
              <a:t>потрібні </a:t>
            </a:r>
            <a:r>
              <a:rPr lang="uk-UA" sz="2400" b="1" dirty="0" smtClean="0"/>
              <a:t>для </a:t>
            </a:r>
            <a:r>
              <a:rPr lang="uk-UA" sz="2400" b="1" dirty="0"/>
              <a:t>життя </a:t>
            </a:r>
            <a:r>
              <a:rPr lang="uk-UA" sz="2400" b="1" dirty="0" smtClean="0"/>
              <a:t>людині, можна додати до цієї групи, на твою думку?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225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56999" y="276815"/>
            <a:ext cx="7545487" cy="76821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Творча робота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67933" y="2554521"/>
            <a:ext cx="2984373" cy="317280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Намалюй те, що тобі знадобиться на безлюдному острові.</a:t>
            </a:r>
            <a:endParaRPr lang="ru-RU" sz="2800" b="1" dirty="0"/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0" y="5727328"/>
            <a:ext cx="1184856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9</a:t>
            </a:r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№1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221" y="276815"/>
            <a:ext cx="2034894" cy="3443667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456999" y="1322851"/>
            <a:ext cx="4835985" cy="10182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Кого ти взяв би з собою на безлюдний острів?</a:t>
            </a:r>
            <a:endParaRPr lang="ru-RU" sz="28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7" b="12040"/>
          <a:stretch/>
        </p:blipFill>
        <p:spPr>
          <a:xfrm>
            <a:off x="1328992" y="2468870"/>
            <a:ext cx="5271409" cy="36380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4645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91367" y="407443"/>
            <a:ext cx="8732066" cy="6375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Відгадай </a:t>
            </a:r>
            <a:r>
              <a:rPr lang="uk-UA" sz="3600" b="1" dirty="0" err="1">
                <a:solidFill>
                  <a:schemeClr val="bg1"/>
                </a:solidFill>
              </a:rPr>
              <a:t>мульфільм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8" b="92222" l="421" r="100000">
                        <a14:foregroundMark x1="41374" y1="80000" x2="21178" y2="91389"/>
                        <a14:foregroundMark x1="24123" y1="91389" x2="48948" y2="85370"/>
                        <a14:foregroundMark x1="65217" y1="78426" x2="86536" y2="9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-139" b="8060"/>
          <a:stretch/>
        </p:blipFill>
        <p:spPr>
          <a:xfrm>
            <a:off x="9965269" y="137594"/>
            <a:ext cx="1898918" cy="2640841"/>
          </a:xfrm>
          <a:prstGeom prst="rect">
            <a:avLst/>
          </a:prstGeom>
        </p:spPr>
      </p:pic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612B521B-AE0F-4FC2-99C1-C8EB2AA01890}"/>
              </a:ext>
            </a:extLst>
          </p:cNvPr>
          <p:cNvSpPr/>
          <p:nvPr/>
        </p:nvSpPr>
        <p:spPr>
          <a:xfrm>
            <a:off x="0" y="5727328"/>
            <a:ext cx="1184856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9</a:t>
            </a:r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№1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06" y="1396513"/>
            <a:ext cx="5966804" cy="459555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06" y="1396513"/>
            <a:ext cx="6646671" cy="4595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8917566" y="2799945"/>
            <a:ext cx="2826878" cy="10434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Хто виховував хлопчика?</a:t>
            </a:r>
            <a:endParaRPr lang="ru-RU" sz="28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282219" y="3995057"/>
            <a:ext cx="2262062" cy="7293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А) тварини</a:t>
            </a:r>
            <a:endParaRPr lang="ru-RU" sz="2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319717" y="4883685"/>
            <a:ext cx="2224564" cy="7293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Б) люди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52074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38424" y="494527"/>
            <a:ext cx="8732066" cy="702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«Я бажаю тобі…»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25936" y="1437605"/>
            <a:ext cx="4880207" cy="91394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/>
              <a:t>Вислови</a:t>
            </a:r>
            <a:r>
              <a:rPr lang="ru-RU" sz="2800" b="1" dirty="0" smtClean="0"/>
              <a:t> </a:t>
            </a:r>
            <a:r>
              <a:rPr lang="ru-RU" sz="2800" b="1" dirty="0" err="1"/>
              <a:t>добрі</a:t>
            </a:r>
            <a:r>
              <a:rPr lang="ru-RU" sz="2800" b="1" dirty="0"/>
              <a:t> </a:t>
            </a:r>
            <a:r>
              <a:rPr lang="ru-RU" sz="2800" b="1" dirty="0" err="1"/>
              <a:t>побажання</a:t>
            </a:r>
            <a:r>
              <a:rPr lang="ru-RU" sz="2800" b="1" dirty="0"/>
              <a:t> </a:t>
            </a:r>
            <a:r>
              <a:rPr lang="ru-RU" sz="2800" b="1" dirty="0" err="1"/>
              <a:t>або</a:t>
            </a:r>
            <a:r>
              <a:rPr lang="ru-RU" sz="2800" b="1" dirty="0"/>
              <a:t> слова </a:t>
            </a:r>
            <a:r>
              <a:rPr lang="ru-RU" sz="2800" b="1" dirty="0" err="1"/>
              <a:t>подяки</a:t>
            </a:r>
            <a:r>
              <a:rPr lang="ru-RU" sz="2800" b="1" dirty="0"/>
              <a:t>.</a:t>
            </a:r>
            <a:endParaRPr lang="uk-UA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" b="7606"/>
          <a:stretch/>
        </p:blipFill>
        <p:spPr>
          <a:xfrm>
            <a:off x="7003769" y="1674254"/>
            <a:ext cx="4753020" cy="4693889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E43342-029B-4C75-BB88-C367F6B941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1" y="4724413"/>
            <a:ext cx="4482462" cy="16437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D629D0-336C-419F-A8A4-2C0197B936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152" y="2939143"/>
            <a:ext cx="4245018" cy="15566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CA90978-B131-4245-BEFF-17900FECEF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135" y="1456929"/>
            <a:ext cx="4042008" cy="148221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038424" y="494526"/>
            <a:ext cx="8732066" cy="702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Рефлексія. </a:t>
            </a:r>
            <a:r>
              <a:rPr lang="uk-UA" sz="36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3600" b="1" dirty="0" smtClean="0">
                <a:solidFill>
                  <a:schemeClr val="bg1"/>
                </a:solidFill>
              </a:rPr>
              <a:t> відповідну цеглинку</a:t>
            </a:r>
            <a:endParaRPr lang="uk-UA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24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58488" y="579236"/>
            <a:ext cx="9881432" cy="7392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Привітання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660571" y="1905000"/>
            <a:ext cx="5479350" cy="32548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sz="3600" b="1" dirty="0" err="1" smtClean="0"/>
              <a:t>Привіт</a:t>
            </a:r>
            <a:r>
              <a:rPr lang="ru-RU" sz="3600" b="1" dirty="0"/>
              <a:t>, </a:t>
            </a:r>
            <a:r>
              <a:rPr lang="ru-RU" sz="3600" b="1" dirty="0" err="1"/>
              <a:t>сусіде</a:t>
            </a:r>
            <a:r>
              <a:rPr lang="ru-RU" sz="3600" b="1" dirty="0"/>
              <a:t>.</a:t>
            </a:r>
          </a:p>
          <a:p>
            <a:pPr algn="ctr" fontAlgn="base"/>
            <a:r>
              <a:rPr lang="ru-RU" sz="3600" b="1" dirty="0"/>
              <a:t>Я хочу, </a:t>
            </a:r>
            <a:endParaRPr lang="ru-RU" sz="3600" b="1" dirty="0" smtClean="0"/>
          </a:p>
          <a:p>
            <a:pPr algn="ctr" fontAlgn="base"/>
            <a:r>
              <a:rPr lang="ru-RU" sz="3600" b="1" dirty="0" err="1" smtClean="0"/>
              <a:t>щоб</a:t>
            </a:r>
            <a:r>
              <a:rPr lang="ru-RU" sz="3600" b="1" dirty="0" smtClean="0"/>
              <a:t> </a:t>
            </a:r>
            <a:r>
              <a:rPr lang="ru-RU" sz="3600" b="1" dirty="0" err="1"/>
              <a:t>ти</a:t>
            </a:r>
            <a:r>
              <a:rPr lang="ru-RU" sz="3600" b="1" dirty="0"/>
              <a:t> не </a:t>
            </a:r>
            <a:r>
              <a:rPr lang="ru-RU" sz="3600" b="1" dirty="0" err="1"/>
              <a:t>сумував</a:t>
            </a:r>
            <a:r>
              <a:rPr lang="ru-RU" sz="3600" b="1" dirty="0"/>
              <a:t>,</a:t>
            </a:r>
          </a:p>
          <a:p>
            <a:pPr algn="ctr" fontAlgn="base"/>
            <a:r>
              <a:rPr lang="ru-RU" sz="3600" b="1" dirty="0" err="1"/>
              <a:t>Всім</a:t>
            </a:r>
            <a:r>
              <a:rPr lang="ru-RU" sz="3600" b="1" dirty="0"/>
              <a:t> </a:t>
            </a:r>
            <a:r>
              <a:rPr lang="ru-RU" sz="3600" b="1" dirty="0" err="1"/>
              <a:t>посмішки</a:t>
            </a:r>
            <a:r>
              <a:rPr lang="ru-RU" sz="3600" b="1" dirty="0"/>
              <a:t> </a:t>
            </a:r>
            <a:endParaRPr lang="ru-RU" sz="3600" b="1" dirty="0" smtClean="0"/>
          </a:p>
          <a:p>
            <a:pPr algn="ctr" fontAlgn="base"/>
            <a:r>
              <a:rPr lang="ru-RU" sz="3600" b="1" dirty="0" err="1" smtClean="0"/>
              <a:t>сьогодні</a:t>
            </a:r>
            <a:r>
              <a:rPr lang="ru-RU" sz="3600" b="1" dirty="0" smtClean="0"/>
              <a:t> </a:t>
            </a:r>
            <a:r>
              <a:rPr lang="ru-RU" sz="3600" b="1" dirty="0" err="1"/>
              <a:t>дарував</a:t>
            </a:r>
            <a:r>
              <a:rPr lang="ru-RU" sz="3600" b="1" dirty="0"/>
              <a:t>!</a:t>
            </a:r>
          </a:p>
        </p:txBody>
      </p:sp>
      <p:pic>
        <p:nvPicPr>
          <p:cNvPr id="1026" name="Picture 2" descr="C:\TEMP\!!!!!!Эсмира\OIG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2" y="1557294"/>
            <a:ext cx="4180114" cy="4180114"/>
          </a:xfrm>
          <a:prstGeom prst="round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4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73763" y="276815"/>
            <a:ext cx="8732066" cy="77741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Пофантазуй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654629" y="1584102"/>
            <a:ext cx="4772253" cy="422886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Уяви собі, що ти опинився на безлюдному острові. Навколо дуже гарна природа, безліч тварин і рослин, але немає жодної людини.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Які </a:t>
            </a:r>
            <a:r>
              <a:rPr lang="uk-UA" sz="3200" b="1" dirty="0"/>
              <a:t>твої відчуття?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t="6131" r="7521" b="15372"/>
          <a:stretch/>
        </p:blipFill>
        <p:spPr>
          <a:xfrm>
            <a:off x="7021285" y="1584102"/>
            <a:ext cx="4033669" cy="4112374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545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58488" y="305792"/>
            <a:ext cx="9881432" cy="92429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Оголошення</a:t>
            </a:r>
            <a:r>
              <a:rPr lang="ru-RU" sz="3600" b="1" dirty="0"/>
              <a:t> теми </a:t>
            </a:r>
            <a:r>
              <a:rPr lang="ru-RU" sz="3600" b="1" dirty="0" smtClean="0"/>
              <a:t>уроку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661257" y="1810249"/>
            <a:ext cx="5687217" cy="338223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Сьогодні на </a:t>
            </a:r>
            <a:r>
              <a:rPr lang="uk-UA" sz="3200" b="1" dirty="0" err="1" smtClean="0"/>
              <a:t>уроці</a:t>
            </a:r>
            <a:r>
              <a:rPr lang="uk-UA" sz="3200" b="1" dirty="0" smtClean="0"/>
              <a:t> ми </a:t>
            </a:r>
            <a:r>
              <a:rPr lang="uk-UA" sz="3200" b="1" dirty="0"/>
              <a:t>будемо </a:t>
            </a:r>
            <a:r>
              <a:rPr lang="uk-UA" sz="3200" b="1" dirty="0" smtClean="0"/>
              <a:t>досліджувати життя людини в довкіллі. </a:t>
            </a:r>
          </a:p>
          <a:p>
            <a:pPr algn="ctr"/>
            <a:r>
              <a:rPr lang="uk-UA" sz="3200" b="1" dirty="0" smtClean="0"/>
              <a:t>Міркувати над тим, для чого людині спілкування.</a:t>
            </a:r>
            <a:endParaRPr lang="uk-UA" sz="3200" b="1" dirty="0"/>
          </a:p>
        </p:txBody>
      </p:sp>
      <p:pic>
        <p:nvPicPr>
          <p:cNvPr id="2050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562" y="1461905"/>
            <a:ext cx="3219358" cy="459404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41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81968" y="397146"/>
            <a:ext cx="8732066" cy="67683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Мозковий штурм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845795" y="1367894"/>
            <a:ext cx="5133433" cy="109227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Чому людина не може довго існувати без інших людей?</a:t>
            </a:r>
            <a:endParaRPr lang="ru-RU" sz="28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r="18272" b="8060"/>
          <a:stretch/>
        </p:blipFill>
        <p:spPr>
          <a:xfrm>
            <a:off x="696685" y="1626431"/>
            <a:ext cx="1924461" cy="3832332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2845795" y="2779648"/>
            <a:ext cx="5133433" cy="76294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Для чого людина спілкується?</a:t>
            </a:r>
            <a:endParaRPr lang="ru-RU" sz="28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029028" y="3837250"/>
            <a:ext cx="7554491" cy="181243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Люди спілкуються, щоб почути, побачити, відчути </a:t>
            </a:r>
            <a:r>
              <a:rPr lang="uk-UA" sz="2800" b="1" dirty="0"/>
              <a:t>нові </a:t>
            </a:r>
            <a:r>
              <a:rPr lang="uk-UA" sz="2800" b="1" dirty="0" smtClean="0"/>
              <a:t>враження, почуття, знання </a:t>
            </a:r>
            <a:r>
              <a:rPr lang="uk-UA" sz="2800" b="1" dirty="0"/>
              <a:t>та </a:t>
            </a:r>
            <a:r>
              <a:rPr lang="uk-UA" sz="2800" b="1" dirty="0" smtClean="0"/>
              <a:t>поділитися </a:t>
            </a:r>
            <a:r>
              <a:rPr lang="uk-UA" sz="2800" b="1" dirty="0"/>
              <a:t>з кимось власними переживаннями і думками.</a:t>
            </a:r>
            <a:endParaRPr lang="ru-RU" sz="28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07828" y="1389665"/>
            <a:ext cx="3457034" cy="93987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Має бажання спілкуватися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25201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081968" y="397146"/>
            <a:ext cx="8732066" cy="67683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Мозковий штурм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62960" y="1430929"/>
            <a:ext cx="5043525" cy="108052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Яка роль спілкування в житті кожної людини?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0" b="10191"/>
          <a:stretch/>
        </p:blipFill>
        <p:spPr>
          <a:xfrm>
            <a:off x="8229601" y="1351812"/>
            <a:ext cx="3055916" cy="3904156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93988" y="2912869"/>
            <a:ext cx="6764479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Спілкування – це взаємодія, спільність інтересів, обмін інформацією, комунікація, чуттєве пізнання предметів навколишнього світу.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58488" y="305792"/>
            <a:ext cx="9881432" cy="80455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/>
              <a:t>Руханка</a:t>
            </a:r>
            <a:endParaRPr lang="ru-RU" sz="3600" b="1" dirty="0"/>
          </a:p>
        </p:txBody>
      </p:sp>
      <p:pic>
        <p:nvPicPr>
          <p:cNvPr id="2" name="Руханка 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6764" y="1404257"/>
            <a:ext cx="2823480" cy="501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57425" y="331833"/>
            <a:ext cx="8732066" cy="7482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Цікаво знати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61289" y="1532864"/>
            <a:ext cx="6257968" cy="4678510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Робінзон Крузо, опинившись на безлюдному острові, відчув, як важко людині  без спілкування. Насамперед він навчив говорити папугу, розмовляв сам із собою, почав читати Біблію. 28 років щодня Робінзон вдивлявся в морську далечінь, мріяв побачити на горизонті вітрило корабля, яке поверне його в суспільство. Тому що людина поза суспільством втрачає головне -  радість спілкування з іншими людьми.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254" y="1188890"/>
            <a:ext cx="3978635" cy="5366458"/>
          </a:xfrm>
          <a:prstGeom prst="round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226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53367" y="309638"/>
            <a:ext cx="8732066" cy="75716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Поміркуй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061647" y="1385301"/>
            <a:ext cx="6644539" cy="26039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Здебільшого кожна людина має певне коло знайомих або друзів, з якими вона спілкується найбільш охоче. Кожній людині певною мірою властива потреба у спілкуванні.</a:t>
            </a:r>
            <a:endParaRPr lang="ru-RU" sz="2800" b="1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84815" y="4228557"/>
            <a:ext cx="5998202" cy="12944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Хто належить до твоїх кіл спілкування?</a:t>
            </a:r>
            <a:endParaRPr lang="ru-RU" sz="28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0" r="10403" b="7672"/>
          <a:stretch/>
        </p:blipFill>
        <p:spPr>
          <a:xfrm>
            <a:off x="738612" y="1475132"/>
            <a:ext cx="2429129" cy="4311448"/>
          </a:xfrm>
          <a:prstGeom prst="round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6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</TotalTime>
  <Words>353</Words>
  <Application>Microsoft Office PowerPoint</Application>
  <PresentationFormat>Произвольный</PresentationFormat>
  <Paragraphs>48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117</cp:revision>
  <dcterms:created xsi:type="dcterms:W3CDTF">2018-01-05T16:38:53Z</dcterms:created>
  <dcterms:modified xsi:type="dcterms:W3CDTF">2023-09-16T08:47:34Z</dcterms:modified>
</cp:coreProperties>
</file>