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05" r:id="rId3"/>
    <p:sldId id="278" r:id="rId4"/>
    <p:sldId id="288" r:id="rId5"/>
    <p:sldId id="297" r:id="rId6"/>
    <p:sldId id="291" r:id="rId7"/>
    <p:sldId id="289" r:id="rId8"/>
    <p:sldId id="293" r:id="rId9"/>
    <p:sldId id="299" r:id="rId10"/>
    <p:sldId id="306" r:id="rId11"/>
    <p:sldId id="307" r:id="rId12"/>
    <p:sldId id="30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FF00"/>
    <a:srgbClr val="2F3242"/>
    <a:srgbClr val="722651"/>
    <a:srgbClr val="DED231"/>
    <a:srgbClr val="295FFF"/>
    <a:srgbClr val="27C268"/>
    <a:srgbClr val="FF3131"/>
    <a:srgbClr val="1694E9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microsoft.com/office/2007/relationships/hdphoto" Target="../media/hdphoto2.wdp"/><Relationship Id="rId7" Type="http://schemas.openxmlformats.org/officeDocument/2006/relationships/image" Target="../media/image31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68655" y="4262860"/>
            <a:ext cx="8476967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Чи можна жити без природи? Нежива і жива природа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r="1127" b="10401"/>
          <a:stretch/>
        </p:blipFill>
        <p:spPr>
          <a:xfrm>
            <a:off x="1294171" y="541670"/>
            <a:ext cx="3745913" cy="350579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57257" y="142624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Уроки</a:t>
            </a:r>
            <a:r>
              <a:rPr lang="uk-UA" sz="3200" b="1" dirty="0" smtClean="0">
                <a:solidFill>
                  <a:schemeClr val="bg1"/>
                </a:solidFill>
              </a:rPr>
              <a:t> 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675" y="348343"/>
            <a:ext cx="9611016" cy="718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Підсумуємо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53709" y="1558468"/>
            <a:ext cx="4272910" cy="11067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Чи може людина жити без природи?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16" y="2835711"/>
            <a:ext cx="4816782" cy="974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</a:t>
            </a:r>
            <a:r>
              <a:rPr lang="uk-UA" sz="2400" b="1" dirty="0" smtClean="0"/>
              <a:t>ежива природа дає людині повітря, світло, тепло, воду, ґрунт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64628" y="3886201"/>
            <a:ext cx="5900057" cy="2231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Ж</a:t>
            </a:r>
            <a:r>
              <a:rPr lang="uk-UA" sz="2400" b="1" dirty="0" smtClean="0"/>
              <a:t>иву </a:t>
            </a:r>
            <a:r>
              <a:rPr lang="uk-UA" sz="2400" b="1" dirty="0"/>
              <a:t>природу </a:t>
            </a:r>
            <a:r>
              <a:rPr lang="uk-UA" sz="2400" b="1" dirty="0" smtClean="0"/>
              <a:t>(рослини і тварини) людина використовує: 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/>
              <a:t>д</a:t>
            </a:r>
            <a:r>
              <a:rPr lang="uk-UA" sz="2400" b="1" dirty="0" smtClean="0"/>
              <a:t>ля приготування їжі;</a:t>
            </a:r>
          </a:p>
          <a:p>
            <a:pPr marL="342900" indent="-342900">
              <a:buFontTx/>
              <a:buChar char="-"/>
            </a:pPr>
            <a:r>
              <a:rPr lang="uk-UA" sz="2400" b="1" dirty="0" smtClean="0"/>
              <a:t>для пошиття одягу, взуття;</a:t>
            </a:r>
          </a:p>
          <a:p>
            <a:pPr marL="342900" indent="-342900">
              <a:buFontTx/>
              <a:buChar char="-"/>
            </a:pPr>
            <a:r>
              <a:rPr lang="uk-UA" sz="2400" b="1" dirty="0"/>
              <a:t>д</a:t>
            </a:r>
            <a:r>
              <a:rPr lang="uk-UA" sz="2400" b="1" dirty="0" smtClean="0"/>
              <a:t>ля створення будинків, меблів тощо</a:t>
            </a:r>
            <a:endParaRPr lang="uk-UA" sz="2400" b="1" dirty="0" smtClean="0"/>
          </a:p>
        </p:txBody>
      </p:sp>
      <p:pic>
        <p:nvPicPr>
          <p:cNvPr id="3" name="Picture 2" descr="D:\Картинки до тестів\!!!!!!Эсмира\OIG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556658"/>
            <a:ext cx="4561114" cy="456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675" y="348343"/>
            <a:ext cx="9611016" cy="6313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Робота в </a:t>
            </a:r>
            <a:r>
              <a:rPr lang="ru-RU" sz="3600" b="1" dirty="0" err="1" smtClean="0"/>
              <a:t>зошиті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522" y="1262742"/>
            <a:ext cx="4137106" cy="26132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Роздивися картину відомого українського художника Сергія Васильківського. Допоможи дослідникам розібратися, яку природу він зобразив. Познач: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751" y="4203697"/>
            <a:ext cx="2629044" cy="736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неживу природу -</a:t>
            </a:r>
            <a:endParaRPr lang="ru-RU" sz="2400" b="1" dirty="0"/>
          </a:p>
        </p:txBody>
      </p:sp>
      <p:pic>
        <p:nvPicPr>
          <p:cNvPr id="1026" name="Picture 2" descr="D:\1 клас\3 Я досліджую світ\1 УРОКИ 2023\№9 Урок-екскурсія. Зміни в довкіллі\2023-09-15_202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62" y="979714"/>
            <a:ext cx="4545063" cy="56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43751" y="5101765"/>
            <a:ext cx="2629044" cy="736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живу </a:t>
            </a:r>
            <a:r>
              <a:rPr lang="uk-UA" sz="2400" b="1" dirty="0"/>
              <a:t>природу -</a:t>
            </a:r>
            <a:endParaRPr lang="ru-RU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3603172" y="4203697"/>
            <a:ext cx="783771" cy="7366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03172" y="4960251"/>
            <a:ext cx="783771" cy="736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95353" y="494528"/>
            <a:ext cx="8732066" cy="695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Вправа «Мікрофон»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8406" y="1456403"/>
            <a:ext cx="5311137" cy="6663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Що таке природа?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4413" y="2256719"/>
            <a:ext cx="5355130" cy="6279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Природу поділяють на …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30" y="1426971"/>
            <a:ext cx="4148856" cy="50974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4412" y="2981677"/>
            <a:ext cx="7337528" cy="7521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Вислови</a:t>
            </a:r>
            <a:r>
              <a:rPr lang="ru-RU" sz="2800" b="1" dirty="0" smtClean="0"/>
              <a:t> </a:t>
            </a:r>
            <a:r>
              <a:rPr lang="ru-RU" sz="2800" b="1" dirty="0" err="1"/>
              <a:t>добрі</a:t>
            </a:r>
            <a:r>
              <a:rPr lang="ru-RU" sz="2800" b="1" dirty="0"/>
              <a:t> </a:t>
            </a:r>
            <a:r>
              <a:rPr lang="ru-RU" sz="2800" b="1" dirty="0" err="1"/>
              <a:t>побажання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слова </a:t>
            </a:r>
            <a:r>
              <a:rPr lang="ru-RU" sz="2800" b="1" dirty="0" err="1" smtClean="0"/>
              <a:t>подяки</a:t>
            </a:r>
            <a:endParaRPr lang="uk-UA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5E43342-029B-4C75-BB88-C367F6B94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28" y="5294390"/>
            <a:ext cx="3354417" cy="12300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CD629D0-336C-419F-A8A4-2C0197B93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4" y="4101135"/>
            <a:ext cx="3300882" cy="12104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CA90978-B131-4245-BEFF-17900FECE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7" y="4103194"/>
            <a:ext cx="3117833" cy="11433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51358" y="498111"/>
            <a:ext cx="8732066" cy="7029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</a:t>
            </a:r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відповідну цеглинку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8488" y="579236"/>
            <a:ext cx="9881432" cy="7392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Привітання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60571" y="1905000"/>
            <a:ext cx="5479350" cy="32548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600" b="1" dirty="0" err="1" smtClean="0"/>
              <a:t>Привіт</a:t>
            </a:r>
            <a:r>
              <a:rPr lang="ru-RU" sz="3600" b="1" dirty="0"/>
              <a:t>, </a:t>
            </a:r>
            <a:r>
              <a:rPr lang="ru-RU" sz="3600" b="1" dirty="0" err="1"/>
              <a:t>сусіде</a:t>
            </a:r>
            <a:r>
              <a:rPr lang="ru-RU" sz="3600" b="1" dirty="0"/>
              <a:t>.</a:t>
            </a:r>
          </a:p>
          <a:p>
            <a:pPr algn="ctr" fontAlgn="base"/>
            <a:r>
              <a:rPr lang="ru-RU" sz="3600" b="1" dirty="0"/>
              <a:t>Я хочу, </a:t>
            </a:r>
            <a:endParaRPr lang="ru-RU" sz="3600" b="1" dirty="0" smtClean="0"/>
          </a:p>
          <a:p>
            <a:pPr algn="ctr" fontAlgn="base"/>
            <a:r>
              <a:rPr lang="ru-RU" sz="3600" b="1" dirty="0" err="1" smtClean="0"/>
              <a:t>щоб</a:t>
            </a:r>
            <a:r>
              <a:rPr lang="ru-RU" sz="3600" b="1" dirty="0" smtClean="0"/>
              <a:t> </a:t>
            </a:r>
            <a:r>
              <a:rPr lang="ru-RU" sz="3600" b="1" dirty="0" err="1"/>
              <a:t>ти</a:t>
            </a:r>
            <a:r>
              <a:rPr lang="ru-RU" sz="3600" b="1" dirty="0"/>
              <a:t> не </a:t>
            </a:r>
            <a:r>
              <a:rPr lang="ru-RU" sz="3600" b="1" dirty="0" err="1"/>
              <a:t>сумував</a:t>
            </a:r>
            <a:r>
              <a:rPr lang="ru-RU" sz="3600" b="1" dirty="0"/>
              <a:t>,</a:t>
            </a:r>
          </a:p>
          <a:p>
            <a:pPr algn="ctr" fontAlgn="base"/>
            <a:r>
              <a:rPr lang="ru-RU" sz="3600" b="1" dirty="0" err="1"/>
              <a:t>Всім</a:t>
            </a:r>
            <a:r>
              <a:rPr lang="ru-RU" sz="3600" b="1" dirty="0"/>
              <a:t> </a:t>
            </a:r>
            <a:r>
              <a:rPr lang="ru-RU" sz="3600" b="1" dirty="0" err="1"/>
              <a:t>посмішки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 fontAlgn="base"/>
            <a:r>
              <a:rPr lang="ru-RU" sz="3600" b="1" dirty="0" err="1" smtClean="0"/>
              <a:t>сьогодні</a:t>
            </a:r>
            <a:r>
              <a:rPr lang="ru-RU" sz="3600" b="1" dirty="0" smtClean="0"/>
              <a:t> </a:t>
            </a:r>
            <a:r>
              <a:rPr lang="ru-RU" sz="3600" b="1" dirty="0" err="1"/>
              <a:t>дарував</a:t>
            </a:r>
            <a:r>
              <a:rPr lang="ru-RU" sz="3600" b="1" dirty="0"/>
              <a:t>!</a:t>
            </a:r>
          </a:p>
        </p:txBody>
      </p:sp>
      <p:pic>
        <p:nvPicPr>
          <p:cNvPr id="1026" name="Picture 2" descr="C:\TEMP\!!!!!!Эсмира\OI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1557294"/>
            <a:ext cx="4180114" cy="4180114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92853" y="473347"/>
            <a:ext cx="8732066" cy="6587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Розкажи, що зображено на світлинах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7516" y="4495802"/>
            <a:ext cx="2560414" cy="827312"/>
          </a:xfrm>
          <a:prstGeom prst="round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Долина </a:t>
            </a:r>
            <a:r>
              <a:rPr lang="ru-RU" sz="2400" b="1" dirty="0" err="1" smtClean="0"/>
              <a:t>крокусів</a:t>
            </a:r>
            <a:r>
              <a:rPr lang="ru-RU" sz="2400" b="1" dirty="0" smtClean="0"/>
              <a:t> в Карпатах</a:t>
            </a:r>
            <a:endParaRPr lang="ru-RU" sz="2400" b="1" dirty="0"/>
          </a:p>
        </p:txBody>
      </p:sp>
      <p:pic>
        <p:nvPicPr>
          <p:cNvPr id="1026" name="Picture 2" descr="D:\1 клас\3 Я досліджую світ\1 УРОКИ 2023\№8 Чи можна жити без природи\2023-09-15_171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1614" r="952" b="1101"/>
          <a:stretch/>
        </p:blipFill>
        <p:spPr bwMode="auto">
          <a:xfrm>
            <a:off x="327257" y="1541368"/>
            <a:ext cx="2602670" cy="286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клас\3 Я досліджую світ\1 УРОКИ 2023\№8 Чи можна жити без природи\2023-09-15_171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12" y="1516693"/>
            <a:ext cx="2596623" cy="2890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клас\3 Я досліджую світ\1 УРОКИ 2023\№8 Чи можна жити без природи\2023-09-15_1717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48" y="1512000"/>
            <a:ext cx="2771124" cy="2798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 клас\3 Я досліджую світ\1 УРОКИ 2023\№8 Чи можна жити без природи\2023-09-15_171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5" y="1512000"/>
            <a:ext cx="2876550" cy="1381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954220" y="4407599"/>
            <a:ext cx="3211551" cy="915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Білосарайська</a:t>
            </a:r>
            <a:r>
              <a:rPr lang="ru-RU" sz="2400" b="1" dirty="0" smtClean="0"/>
              <a:t> коса в </a:t>
            </a:r>
            <a:r>
              <a:rPr lang="ru-RU" sz="2400" b="1" dirty="0" err="1" smtClean="0"/>
              <a:t>Азовському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морі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9513" y="4560558"/>
            <a:ext cx="2560414" cy="827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Озеро в </a:t>
            </a:r>
            <a:r>
              <a:rPr lang="ru-RU" sz="2400" b="1" dirty="0" err="1" smtClean="0"/>
              <a:t>Києві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26285" y="3080659"/>
            <a:ext cx="2876550" cy="123008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Озеро </a:t>
            </a:r>
            <a:r>
              <a:rPr lang="ru-RU" sz="2400" b="1" dirty="0" err="1" smtClean="0"/>
              <a:t>Серце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 err="1" smtClean="0"/>
              <a:t>селі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Олешня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Чернігівської</a:t>
            </a:r>
            <a:r>
              <a:rPr lang="ru-RU" sz="2400" b="1" dirty="0" smtClean="0"/>
              <a:t> обл.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4655" y="5540829"/>
            <a:ext cx="9840688" cy="795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/>
              <a:t>Поділися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своїми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враженнями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місця</a:t>
            </a:r>
            <a:r>
              <a:rPr lang="ru-RU" sz="2400" b="1" dirty="0" smtClean="0"/>
              <a:t>, де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доводилося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побувати</a:t>
            </a:r>
            <a:r>
              <a:rPr lang="ru-RU" sz="2400" b="1" dirty="0" smtClean="0"/>
              <a:t>. 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розумієш</a:t>
            </a:r>
            <a:r>
              <a:rPr lang="ru-RU" sz="2400" b="1" dirty="0" smtClean="0"/>
              <a:t> слово ПРИРОДА?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84122" y="353605"/>
            <a:ext cx="9305881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Розглянь </a:t>
            </a:r>
            <a:r>
              <a:rPr lang="uk-UA" sz="3600" b="1" dirty="0"/>
              <a:t>малюнки, </a:t>
            </a:r>
            <a:r>
              <a:rPr lang="uk-UA" sz="3600" b="1" dirty="0" smtClean="0"/>
              <a:t>назви </a:t>
            </a:r>
            <a:r>
              <a:rPr lang="uk-UA" sz="3600" b="1" dirty="0"/>
              <a:t>їх одним словом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0" t="40564" r="5960" b="18685"/>
          <a:stretch/>
        </p:blipFill>
        <p:spPr>
          <a:xfrm>
            <a:off x="4214408" y="4474304"/>
            <a:ext cx="2164898" cy="156074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683131" y="1250362"/>
            <a:ext cx="4045726" cy="8288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Природа</a:t>
            </a:r>
            <a:endParaRPr lang="ru-RU" sz="4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3757" r="4435" b="10611"/>
          <a:stretch/>
        </p:blipFill>
        <p:spPr>
          <a:xfrm>
            <a:off x="8182285" y="1318047"/>
            <a:ext cx="3713593" cy="3796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2"/>
          <a:stretch/>
        </p:blipFill>
        <p:spPr>
          <a:xfrm>
            <a:off x="719001" y="1414996"/>
            <a:ext cx="2393650" cy="16549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4"/>
          <a:stretch/>
        </p:blipFill>
        <p:spPr>
          <a:xfrm>
            <a:off x="6798384" y="4147091"/>
            <a:ext cx="2528317" cy="22151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1"/>
          <a:stretch/>
        </p:blipFill>
        <p:spPr>
          <a:xfrm>
            <a:off x="408001" y="3413302"/>
            <a:ext cx="3015651" cy="2427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5163" y="2242457"/>
            <a:ext cx="426166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Природа</a:t>
            </a:r>
            <a:r>
              <a:rPr lang="uk-UA" sz="2800" b="1" dirty="0">
                <a:solidFill>
                  <a:schemeClr val="bg1"/>
                </a:solidFill>
              </a:rPr>
              <a:t> – це все, що нас оточує, але не створене </a:t>
            </a:r>
            <a:r>
              <a:rPr lang="uk-UA" sz="2800" b="1" dirty="0" smtClean="0">
                <a:solidFill>
                  <a:schemeClr val="bg1"/>
                </a:solidFill>
              </a:rPr>
              <a:t>людиною.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283612" y="2055982"/>
            <a:ext cx="5823237" cy="41230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035352"/>
            <a:ext cx="5823237" cy="4123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277130"/>
            <a:ext cx="2438400" cy="167030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8" y="2277130"/>
            <a:ext cx="2205083" cy="167030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113" b="-1"/>
          <a:stretch/>
        </p:blipFill>
        <p:spPr>
          <a:xfrm>
            <a:off x="457688" y="4096895"/>
            <a:ext cx="2441087" cy="182711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utoShape 2" descr="Картинки по запросу гриб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7464" r="6875" b="4336"/>
          <a:stretch/>
        </p:blipFill>
        <p:spPr>
          <a:xfrm>
            <a:off x="3219593" y="4087807"/>
            <a:ext cx="2527056" cy="181802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8" y="2277130"/>
            <a:ext cx="2356861" cy="157246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97" y="4087807"/>
            <a:ext cx="2433335" cy="157281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22" y="2268701"/>
            <a:ext cx="2439011" cy="158089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96" y="4096895"/>
            <a:ext cx="2458737" cy="155463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6660" y="370114"/>
            <a:ext cx="9324304" cy="729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Чим </a:t>
            </a:r>
            <a:r>
              <a:rPr lang="uk-UA" sz="3600" b="1" dirty="0" smtClean="0"/>
              <a:t>відрізняються зображення?</a:t>
            </a:r>
            <a:endParaRPr lang="uk-UA" sz="36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36033" y="1211397"/>
            <a:ext cx="4660215" cy="5982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Жива </a:t>
            </a:r>
            <a:r>
              <a:rPr lang="uk-UA" sz="3200" b="1" dirty="0" smtClean="0">
                <a:solidFill>
                  <a:srgbClr val="002060"/>
                </a:solidFill>
              </a:rPr>
              <a:t>природа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5406" y="1176139"/>
            <a:ext cx="4660215" cy="633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Нежива </a:t>
            </a:r>
            <a:r>
              <a:rPr lang="uk-UA" sz="3200" b="1" dirty="0" smtClean="0">
                <a:solidFill>
                  <a:srgbClr val="002060"/>
                </a:solidFill>
              </a:rPr>
              <a:t>природа</a:t>
            </a:r>
            <a:endParaRPr lang="uk-UA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5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09082" y="342719"/>
            <a:ext cx="8732066" cy="7023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Жива природа – </a:t>
            </a:r>
            <a:r>
              <a:rPr lang="ru-RU" sz="3600" b="1" dirty="0" err="1"/>
              <a:t>це</a:t>
            </a:r>
            <a:r>
              <a:rPr lang="ru-RU" sz="3600" b="1" dirty="0"/>
              <a:t> все, </a:t>
            </a:r>
            <a:r>
              <a:rPr lang="ru-RU" sz="3600" b="1" dirty="0" err="1"/>
              <a:t>що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63342" y="2783171"/>
            <a:ext cx="2588455" cy="661825"/>
          </a:xfrm>
          <a:prstGeom prst="roundRect">
            <a:avLst/>
          </a:prstGeom>
          <a:solidFill>
            <a:srgbClr val="C31D5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народжується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71951" y="1881361"/>
            <a:ext cx="1341746" cy="6685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дихає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42824" y="1191188"/>
            <a:ext cx="1865451" cy="5814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живиться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28223" y="1180302"/>
            <a:ext cx="1657091" cy="5923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росте</a:t>
            </a:r>
            <a:endParaRPr lang="ru-RU" sz="28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21949" r="2256" b="8923"/>
          <a:stretch/>
        </p:blipFill>
        <p:spPr>
          <a:xfrm>
            <a:off x="510102" y="3588670"/>
            <a:ext cx="3713737" cy="3001269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547657" y="1941236"/>
            <a:ext cx="2685519" cy="54882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розмножується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65291" y="2783171"/>
            <a:ext cx="1599297" cy="5291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вмирає</a:t>
            </a:r>
            <a:endParaRPr lang="ru-RU" sz="28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7136" r="24310" b="14930"/>
          <a:stretch/>
        </p:blipFill>
        <p:spPr>
          <a:xfrm>
            <a:off x="8414657" y="2701767"/>
            <a:ext cx="2510915" cy="388817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62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972" y="370114"/>
            <a:ext cx="9747494" cy="9797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 ти вважаєш, що належить до живої природи,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а </a:t>
            </a:r>
            <a:r>
              <a:rPr lang="uk-UA" sz="3200" b="1" dirty="0"/>
              <a:t>що – до неживої?</a:t>
            </a:r>
            <a:endParaRPr lang="ru-RU" sz="32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 t="5252" r="34715" b="11313"/>
          <a:stretch/>
        </p:blipFill>
        <p:spPr>
          <a:xfrm>
            <a:off x="892972" y="2458711"/>
            <a:ext cx="3929399" cy="3948520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44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7" t="4793" r="17362" b="54727"/>
          <a:stretch/>
        </p:blipFill>
        <p:spPr bwMode="auto">
          <a:xfrm>
            <a:off x="6224624" y="5191853"/>
            <a:ext cx="3245947" cy="121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DA5257-A5C4-40F1-94D4-591C0C5EE0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3"/>
          <a:stretch/>
        </p:blipFill>
        <p:spPr>
          <a:xfrm>
            <a:off x="5839284" y="2458711"/>
            <a:ext cx="3836112" cy="2601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72119" y="370114"/>
            <a:ext cx="11108252" cy="20029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Запам’ятай</a:t>
            </a:r>
            <a:r>
              <a:rPr lang="ru-RU" sz="3200" b="1" dirty="0" smtClean="0"/>
              <a:t>! </a:t>
            </a:r>
          </a:p>
          <a:p>
            <a:pPr algn="ctr"/>
            <a:r>
              <a:rPr lang="ru-RU" sz="3200" b="1" dirty="0" err="1" smtClean="0"/>
              <a:t>Сонце</a:t>
            </a:r>
            <a:r>
              <a:rPr lang="ru-RU" sz="3200" b="1" dirty="0"/>
              <a:t>, </a:t>
            </a:r>
            <a:r>
              <a:rPr lang="ru-RU" sz="3200" b="1" dirty="0" err="1"/>
              <a:t>місяць</a:t>
            </a:r>
            <a:r>
              <a:rPr lang="ru-RU" sz="3200" b="1" dirty="0"/>
              <a:t>, </a:t>
            </a:r>
            <a:r>
              <a:rPr lang="ru-RU" sz="3200" b="1" dirty="0" err="1"/>
              <a:t>зорі</a:t>
            </a:r>
            <a:r>
              <a:rPr lang="ru-RU" sz="3200" b="1" dirty="0"/>
              <a:t>, </a:t>
            </a:r>
            <a:r>
              <a:rPr lang="ru-RU" sz="3200" b="1" dirty="0" err="1"/>
              <a:t>повітря</a:t>
            </a:r>
            <a:r>
              <a:rPr lang="ru-RU" sz="3200" b="1" dirty="0"/>
              <a:t>, вода, </a:t>
            </a:r>
            <a:r>
              <a:rPr lang="ru-RU" sz="3200" b="1" dirty="0" err="1"/>
              <a:t>каміння</a:t>
            </a:r>
            <a:r>
              <a:rPr lang="ru-RU" sz="3200" b="1" dirty="0"/>
              <a:t> —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/>
              <a:t>тіла</a:t>
            </a:r>
            <a:r>
              <a:rPr lang="ru-RU" sz="3200" b="1" dirty="0"/>
              <a:t> </a:t>
            </a:r>
            <a:r>
              <a:rPr lang="ru-RU" sz="3200" b="1" dirty="0" err="1"/>
              <a:t>неживої</a:t>
            </a:r>
            <a:r>
              <a:rPr lang="ru-RU" sz="3200" b="1" dirty="0"/>
              <a:t> </a:t>
            </a:r>
            <a:r>
              <a:rPr lang="ru-RU" sz="3200" b="1" dirty="0" err="1"/>
              <a:t>природи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Рослини</a:t>
            </a:r>
            <a:r>
              <a:rPr lang="ru-RU" sz="3200" b="1" dirty="0"/>
              <a:t>, </a:t>
            </a:r>
            <a:r>
              <a:rPr lang="ru-RU" sz="3200" b="1" dirty="0" err="1"/>
              <a:t>гриби</a:t>
            </a:r>
            <a:r>
              <a:rPr lang="ru-RU" sz="3200" b="1" dirty="0"/>
              <a:t>, </a:t>
            </a:r>
            <a:r>
              <a:rPr lang="ru-RU" sz="3200" b="1" dirty="0" err="1"/>
              <a:t>тварини</a:t>
            </a:r>
            <a:r>
              <a:rPr lang="ru-RU" sz="3200" b="1" dirty="0"/>
              <a:t>, </a:t>
            </a:r>
            <a:r>
              <a:rPr lang="ru-RU" sz="3200" b="1" dirty="0" err="1"/>
              <a:t>людина</a:t>
            </a:r>
            <a:r>
              <a:rPr lang="ru-RU" sz="3200" b="1" dirty="0"/>
              <a:t> —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тіла</a:t>
            </a:r>
            <a:r>
              <a:rPr lang="ru-RU" sz="3200" b="1" dirty="0"/>
              <a:t> </a:t>
            </a:r>
            <a:r>
              <a:rPr lang="ru-RU" sz="3200" b="1" dirty="0" err="1"/>
              <a:t>живої</a:t>
            </a:r>
            <a:r>
              <a:rPr lang="ru-RU" sz="3200" b="1" dirty="0"/>
              <a:t> </a:t>
            </a:r>
            <a:r>
              <a:rPr lang="ru-RU" sz="3200" b="1" dirty="0" err="1"/>
              <a:t>природи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2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675" y="489857"/>
            <a:ext cx="9611016" cy="1077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Порівняй</a:t>
            </a:r>
            <a:r>
              <a:rPr lang="ru-RU" sz="3200" b="1" dirty="0" smtClean="0"/>
              <a:t> </a:t>
            </a:r>
            <a:r>
              <a:rPr lang="ru-RU" sz="3200" b="1" dirty="0" err="1"/>
              <a:t>зображення</a:t>
            </a:r>
            <a:r>
              <a:rPr lang="ru-RU" sz="3200" b="1" dirty="0"/>
              <a:t>.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між</a:t>
            </a:r>
            <a:r>
              <a:rPr lang="ru-RU" sz="3200" b="1" dirty="0"/>
              <a:t> ними </a:t>
            </a:r>
            <a:r>
              <a:rPr lang="ru-RU" sz="3200" b="1" dirty="0" err="1"/>
              <a:t>спільного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Чим </a:t>
            </a:r>
            <a:r>
              <a:rPr lang="ru-RU" sz="3200" b="1" dirty="0"/>
              <a:t>вони </a:t>
            </a:r>
            <a:r>
              <a:rPr lang="ru-RU" sz="3200" b="1" dirty="0" err="1"/>
              <a:t>відрізняються</a:t>
            </a:r>
            <a:r>
              <a:rPr lang="ru-RU" sz="3200" b="1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02437" y="5676900"/>
            <a:ext cx="3225800" cy="736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Морська зірка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5929" y="5676900"/>
            <a:ext cx="3225800" cy="736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Космічна зоря</a:t>
            </a:r>
            <a:endParaRPr lang="ru-RU" sz="2800" b="1" dirty="0"/>
          </a:p>
        </p:txBody>
      </p:sp>
      <p:pic>
        <p:nvPicPr>
          <p:cNvPr id="8" name="Picture 2" descr="ÐÐ°ÑÑÐ¸Ð½ÐºÐ¸ Ð¿Ð¾ Ð·Ð°Ð¿ÑÐ¾ÑÑ ÐºÐ»Ð¸Ð¿Ð°ÑÑ Ð¼Ð¾ÑÑÑÐºÐ° Ð·Ð²ÐµÐ·Ð´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 t="11019" b="-1"/>
          <a:stretch/>
        </p:blipFill>
        <p:spPr bwMode="auto">
          <a:xfrm>
            <a:off x="1235675" y="1989799"/>
            <a:ext cx="4759324" cy="355123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ºÐ¾ÑÐ¼Ð¸ÑÐµÑÐºÐ°Ñ Ð·Ð²ÐµÐ·Ð´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" t="5122"/>
          <a:stretch/>
        </p:blipFill>
        <p:spPr bwMode="auto">
          <a:xfrm>
            <a:off x="6826808" y="1989800"/>
            <a:ext cx="4576042" cy="3551237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8807" y="473347"/>
            <a:ext cx="8732066" cy="7785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Гра «Плескаю і тупаю»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56" b="90648" l="22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" t="54141" r="2436" b="8485"/>
          <a:stretch/>
        </p:blipFill>
        <p:spPr>
          <a:xfrm>
            <a:off x="1864540" y="3095308"/>
            <a:ext cx="3744616" cy="1563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890"/>
          <a:stretch/>
        </p:blipFill>
        <p:spPr>
          <a:xfrm>
            <a:off x="6878921" y="2557903"/>
            <a:ext cx="3501952" cy="30279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697647" y="1374935"/>
            <a:ext cx="8683226" cy="8566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Якщо тіло відноситься до живої природи - </a:t>
            </a:r>
            <a:r>
              <a:rPr lang="uk-UA" sz="2400" b="1" dirty="0" smtClean="0"/>
              <a:t>плесни </a:t>
            </a:r>
            <a:r>
              <a:rPr lang="uk-UA" sz="2400" b="1" dirty="0"/>
              <a:t>у долоні, якщо до неживої – </a:t>
            </a:r>
            <a:r>
              <a:rPr lang="uk-UA" sz="2400" b="1" dirty="0" smtClean="0"/>
              <a:t>тупни </a:t>
            </a:r>
            <a:r>
              <a:rPr lang="uk-UA" sz="2400" b="1" dirty="0"/>
              <a:t>ногами.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7"/>
          <a:stretch/>
        </p:blipFill>
        <p:spPr>
          <a:xfrm>
            <a:off x="2062570" y="2557902"/>
            <a:ext cx="3391173" cy="32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7"/>
          <a:stretch/>
        </p:blipFill>
        <p:spPr>
          <a:xfrm>
            <a:off x="6878921" y="2557903"/>
            <a:ext cx="3559363" cy="3035468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303" r="41962" b="10909"/>
          <a:stretch/>
        </p:blipFill>
        <p:spPr>
          <a:xfrm>
            <a:off x="2062570" y="2557904"/>
            <a:ext cx="3391173" cy="3225852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79"/>
          <a:stretch/>
        </p:blipFill>
        <p:spPr>
          <a:xfrm>
            <a:off x="6878921" y="2532973"/>
            <a:ext cx="3559363" cy="305287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1970314" y="2354004"/>
            <a:ext cx="3559629" cy="34951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>
          <a:xfrm>
            <a:off x="6781801" y="2424092"/>
            <a:ext cx="3755570" cy="34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309</Words>
  <Application>Microsoft Office PowerPoint</Application>
  <PresentationFormat>Произвольный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111</cp:revision>
  <dcterms:created xsi:type="dcterms:W3CDTF">2018-01-05T16:38:53Z</dcterms:created>
  <dcterms:modified xsi:type="dcterms:W3CDTF">2023-09-16T10:13:21Z</dcterms:modified>
</cp:coreProperties>
</file>