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8" r:id="rId2"/>
    <p:sldId id="559" r:id="rId3"/>
    <p:sldId id="560" r:id="rId4"/>
    <p:sldId id="561" r:id="rId5"/>
    <p:sldId id="562" r:id="rId6"/>
    <p:sldId id="563" r:id="rId7"/>
    <p:sldId id="528" r:id="rId8"/>
    <p:sldId id="511" r:id="rId9"/>
    <p:sldId id="549" r:id="rId10"/>
    <p:sldId id="564" r:id="rId11"/>
    <p:sldId id="551" r:id="rId12"/>
    <p:sldId id="553" r:id="rId13"/>
    <p:sldId id="554" r:id="rId14"/>
    <p:sldId id="565" r:id="rId15"/>
    <p:sldId id="566" r:id="rId16"/>
    <p:sldId id="567" r:id="rId1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5FFF"/>
    <a:srgbClr val="FCFCFE"/>
    <a:srgbClr val="78B64E"/>
    <a:srgbClr val="F7F8FB"/>
    <a:srgbClr val="F5F6F9"/>
    <a:srgbClr val="FF5050"/>
    <a:srgbClr val="F0F2F6"/>
    <a:srgbClr val="FF66FF"/>
    <a:srgbClr val="CC00CC"/>
    <a:srgbClr val="2F32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867" autoAdjust="0"/>
    <p:restoredTop sz="94660"/>
  </p:normalViewPr>
  <p:slideViewPr>
    <p:cSldViewPr snapToGrid="0">
      <p:cViewPr varScale="1">
        <p:scale>
          <a:sx n="88" d="100"/>
          <a:sy n="88" d="100"/>
        </p:scale>
        <p:origin x="-198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2BE04B-0FEE-474E-98E3-E5C059B0E3D6}" type="datetimeFigureOut">
              <a:rPr lang="ru-RU" smtClean="0"/>
              <a:t>13.09.2023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08AAFC-F45B-4763-9C1F-8029DFCE03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9451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26D62-0A69-489C-AD8A-DBBB454FE69F}" type="datetime1">
              <a:rPr lang="uk-UA" smtClean="0"/>
              <a:t>13.09.2023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5242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41F5A-B942-463D-BFFB-A6C0BF2A95D9}" type="datetime1">
              <a:rPr lang="uk-UA" smtClean="0"/>
              <a:t>13.09.2023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6421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F5CA3-AACC-4614-BF69-00E689DA5E5C}" type="datetime1">
              <a:rPr lang="uk-UA" smtClean="0"/>
              <a:t>13.09.2023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8756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57AFC-C01B-4F35-8E90-7CDC7BDC9F41}" type="datetime1">
              <a:rPr lang="uk-UA" smtClean="0"/>
              <a:t>13.09.2023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9445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57DF8-A1C4-4191-9BCE-6255C9741248}" type="datetime1">
              <a:rPr lang="uk-UA" smtClean="0"/>
              <a:t>13.09.2023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0646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B527B-8C9A-436C-98CD-9931061FA41E}" type="datetime1">
              <a:rPr lang="uk-UA" smtClean="0"/>
              <a:t>13.09.2023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3066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2E25-D864-431C-9803-DC1DF816B3B2}" type="datetime1">
              <a:rPr lang="uk-UA" smtClean="0"/>
              <a:t>13.09.2023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9923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1627C-B8CA-44C8-AA80-F38F7E2DC942}" type="datetime1">
              <a:rPr lang="uk-UA" smtClean="0"/>
              <a:t>13.09.2023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1058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8820F-613B-4084-A210-F6071CA8AA12}" type="datetime1">
              <a:rPr lang="uk-UA" smtClean="0"/>
              <a:t>13.09.2023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9499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3D5AF-C886-45A1-B5DC-5A526CB61C15}" type="datetime1">
              <a:rPr lang="uk-UA" smtClean="0"/>
              <a:t>13.09.2023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2121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D2A21-8E22-4A57-9D96-C14531AB525D}" type="datetime1">
              <a:rPr lang="uk-UA" smtClean="0"/>
              <a:t>13.09.2023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1652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FBF2D6-4F70-474E-8189-F1C29A9FD449}" type="datetime1">
              <a:rPr lang="uk-UA" smtClean="0"/>
              <a:t>13.09.2023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610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microsoft.com/office/2007/relationships/hdphoto" Target="../media/hdphoto7.wdp"/><Relationship Id="rId5" Type="http://schemas.openxmlformats.org/officeDocument/2006/relationships/image" Target="../media/image18.png"/><Relationship Id="rId4" Type="http://schemas.microsoft.com/office/2007/relationships/hdphoto" Target="../media/hdphoto6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microsoft.com/office/2007/relationships/hdphoto" Target="../media/hdphoto7.wdp"/><Relationship Id="rId5" Type="http://schemas.openxmlformats.org/officeDocument/2006/relationships/image" Target="../media/image18.png"/><Relationship Id="rId4" Type="http://schemas.microsoft.com/office/2007/relationships/hdphoto" Target="../media/hdphoto6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9.png"/><Relationship Id="rId7" Type="http://schemas.openxmlformats.org/officeDocument/2006/relationships/image" Target="../media/image20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4" Type="http://schemas.microsoft.com/office/2007/relationships/hdphoto" Target="../media/hdphoto2.wdp"/><Relationship Id="rId9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5" Type="http://schemas.microsoft.com/office/2007/relationships/hdphoto" Target="../media/hdphoto9.wdp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jpeg"/><Relationship Id="rId7" Type="http://schemas.openxmlformats.org/officeDocument/2006/relationships/image" Target="../media/image28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jpeg"/><Relationship Id="rId4" Type="http://schemas.openxmlformats.org/officeDocument/2006/relationships/image" Target="../media/image25.jpeg"/><Relationship Id="rId9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microsoft.com/office/2007/relationships/hdphoto" Target="../media/hdphoto2.wdp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2.wdp"/><Relationship Id="rId7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microsoft.com/office/2007/relationships/hdphoto" Target="../media/hdphoto1.wdp"/><Relationship Id="rId10" Type="http://schemas.microsoft.com/office/2007/relationships/hdphoto" Target="../media/hdphoto4.wdp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11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microsoft.com/office/2007/relationships/hdphoto" Target="../media/hdphoto5.wdp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7.png"/><Relationship Id="rId7" Type="http://schemas.openxmlformats.org/officeDocument/2006/relationships/image" Target="../media/image1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microsoft.com/office/2007/relationships/hdphoto" Target="../media/hdphoto7.wdp"/><Relationship Id="rId5" Type="http://schemas.openxmlformats.org/officeDocument/2006/relationships/image" Target="../media/image18.png"/><Relationship Id="rId4" Type="http://schemas.microsoft.com/office/2007/relationships/hdphoto" Target="../media/hdphoto6.wdp"/><Relationship Id="rId9" Type="http://schemas.microsoft.com/office/2007/relationships/hdphoto" Target="../media/hdphoto5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7.png"/><Relationship Id="rId7" Type="http://schemas.openxmlformats.org/officeDocument/2006/relationships/image" Target="../media/image1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microsoft.com/office/2007/relationships/hdphoto" Target="../media/hdphoto7.wdp"/><Relationship Id="rId5" Type="http://schemas.openxmlformats.org/officeDocument/2006/relationships/image" Target="../media/image18.png"/><Relationship Id="rId4" Type="http://schemas.microsoft.com/office/2007/relationships/hdphoto" Target="../media/hdphoto6.wdp"/><Relationship Id="rId9" Type="http://schemas.microsoft.com/office/2007/relationships/hdphoto" Target="../media/hdphoto5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206703" y="4706467"/>
            <a:ext cx="9254467" cy="146423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Письмо короткої похилої лінії із заокругленням унизу і вгорі 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1028" name="Picture 4" descr="Фото Школьницы, более 19 000 качественных бесплатных стоковых фото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3886" y="1090260"/>
            <a:ext cx="4988322" cy="3324717"/>
          </a:xfrm>
          <a:prstGeom prst="roundRect">
            <a:avLst/>
          </a:prstGeom>
          <a:noFill/>
          <a:ln w="38100"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6673355" y="1090260"/>
            <a:ext cx="3689843" cy="200906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Навчання грамоти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Письмо</a:t>
            </a:r>
          </a:p>
          <a:p>
            <a:pPr algn="ctr"/>
            <a:r>
              <a:rPr lang="uk-UA" sz="2800" b="1" dirty="0" err="1">
                <a:solidFill>
                  <a:schemeClr val="bg1"/>
                </a:solidFill>
              </a:rPr>
              <a:t>Добукварний</a:t>
            </a:r>
            <a:r>
              <a:rPr lang="uk-UA" sz="2800" b="1" dirty="0">
                <a:solidFill>
                  <a:schemeClr val="bg1"/>
                </a:solidFill>
              </a:rPr>
              <a:t> період</a:t>
            </a:r>
            <a:endParaRPr lang="ru-RU" sz="28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Урок </a:t>
            </a:r>
            <a:r>
              <a:rPr lang="uk-UA" sz="2800" b="1" dirty="0" smtClean="0">
                <a:solidFill>
                  <a:schemeClr val="bg1"/>
                </a:solidFill>
              </a:rPr>
              <a:t>8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57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Фізкультхвилинка 'То не є проблема'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15221" b="6987"/>
          <a:stretch/>
        </p:blipFill>
        <p:spPr>
          <a:xfrm>
            <a:off x="1870414" y="1127662"/>
            <a:ext cx="8761483" cy="5112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899831" y="411806"/>
            <a:ext cx="8732066" cy="71585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err="1" smtClean="0">
                <a:solidFill>
                  <a:schemeClr val="bg1"/>
                </a:solidFill>
              </a:rPr>
              <a:t>Руханка</a:t>
            </a:r>
            <a:r>
              <a:rPr lang="uk-UA" sz="4000" b="1" dirty="0" smtClean="0">
                <a:solidFill>
                  <a:schemeClr val="bg1"/>
                </a:solidFill>
              </a:rPr>
              <a:t> «То не є проблема»</a:t>
            </a:r>
            <a:endParaRPr lang="ru-RU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6568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527050" y="326571"/>
            <a:ext cx="11119266" cy="135088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Визнач, </a:t>
            </a:r>
            <a:r>
              <a:rPr lang="uk-UA" sz="2800" b="1" dirty="0">
                <a:solidFill>
                  <a:schemeClr val="bg1"/>
                </a:solidFill>
              </a:rPr>
              <a:t>які лінії </a:t>
            </a:r>
            <a:r>
              <a:rPr lang="uk-UA" sz="2800" b="1" dirty="0" smtClean="0">
                <a:solidFill>
                  <a:schemeClr val="bg1"/>
                </a:solidFill>
              </a:rPr>
              <a:t>ти напишеш у </a:t>
            </a:r>
            <a:r>
              <a:rPr lang="uk-UA" sz="2800" b="1" dirty="0">
                <a:solidFill>
                  <a:schemeClr val="bg1"/>
                </a:solidFill>
              </a:rPr>
              <a:t>третьому рядку? Які </a:t>
            </a:r>
            <a:r>
              <a:rPr lang="uk-UA" sz="2800" b="1" dirty="0" smtClean="0">
                <a:solidFill>
                  <a:schemeClr val="bg1"/>
                </a:solidFill>
              </a:rPr>
              <a:t>вони?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(</a:t>
            </a:r>
            <a:r>
              <a:rPr lang="uk-UA" sz="2800" b="1" dirty="0">
                <a:solidFill>
                  <a:schemeClr val="bg1"/>
                </a:solidFill>
              </a:rPr>
              <a:t>дві похилі  із заокругленням унизу, з'єднані між собою та дві похилі із заокругленням вгорі, з'єднані між собою</a:t>
            </a:r>
            <a:r>
              <a:rPr lang="uk-UA" sz="2800" b="1" dirty="0" smtClean="0">
                <a:solidFill>
                  <a:schemeClr val="bg1"/>
                </a:solidFill>
              </a:rPr>
              <a:t>)</a:t>
            </a:r>
            <a:endParaRPr lang="uk-UA" sz="2800" b="1" dirty="0">
              <a:solidFill>
                <a:schemeClr val="bg1"/>
              </a:solidFill>
            </a:endParaRPr>
          </a:p>
        </p:txBody>
      </p:sp>
      <p:pic>
        <p:nvPicPr>
          <p:cNvPr id="80" name="Picture 2" descr="декоративный карандаш, анимация, учить, учитель png | PNGWi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19043" y="1733184"/>
            <a:ext cx="3391286" cy="4146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9" name="Прямая соединительная линия 18"/>
          <p:cNvCxnSpPr/>
          <p:nvPr/>
        </p:nvCxnSpPr>
        <p:spPr>
          <a:xfrm flipV="1">
            <a:off x="4029650" y="4394333"/>
            <a:ext cx="7616667" cy="24511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 flipV="1">
            <a:off x="4029649" y="5012314"/>
            <a:ext cx="7616667" cy="27072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/>
          <p:cNvCxnSpPr/>
          <p:nvPr/>
        </p:nvCxnSpPr>
        <p:spPr>
          <a:xfrm flipV="1">
            <a:off x="4029649" y="6048823"/>
            <a:ext cx="7616667" cy="19204"/>
          </a:xfrm>
          <a:prstGeom prst="line">
            <a:avLst/>
          </a:prstGeom>
          <a:ln w="38100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 flipV="1">
            <a:off x="4029649" y="3367551"/>
            <a:ext cx="7616667" cy="19204"/>
          </a:xfrm>
          <a:prstGeom prst="line">
            <a:avLst/>
          </a:prstGeom>
          <a:ln w="38100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Зошит.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9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11" b="87131" l="10019" r="88312">
                        <a14:foregroundMark x1="49351" y1="61814" x2="49351" y2="61814"/>
                        <a14:foregroundMark x1="53432" y1="52110" x2="53432" y2="52110"/>
                        <a14:foregroundMark x1="34323" y1="56962" x2="34323" y2="569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874" r="10987" b="11826"/>
          <a:stretch/>
        </p:blipFill>
        <p:spPr>
          <a:xfrm>
            <a:off x="7837982" y="1677454"/>
            <a:ext cx="1724378" cy="1602641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87176" l="11000" r="90300">
                        <a14:foregroundMark x1="52800" y1="55294" x2="52800" y2="55294"/>
                        <a14:foregroundMark x1="51351" y1="25798" x2="51351" y2="25798"/>
                        <a14:foregroundMark x1="51351" y1="28571" x2="51351" y2="28571"/>
                        <a14:foregroundMark x1="50059" y1="23717" x2="50059" y2="23717"/>
                        <a14:foregroundMark x1="54407" y1="58807" x2="54407" y2="58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277" r="10334" b="12778"/>
          <a:stretch/>
        </p:blipFill>
        <p:spPr>
          <a:xfrm flipH="1">
            <a:off x="5498856" y="1697091"/>
            <a:ext cx="1672379" cy="1546768"/>
          </a:xfrm>
          <a:prstGeom prst="rect">
            <a:avLst/>
          </a:prstGeom>
        </p:spPr>
      </p:pic>
      <p:cxnSp>
        <p:nvCxnSpPr>
          <p:cNvPr id="57" name="Прямая соединительная линия 56"/>
          <p:cNvCxnSpPr/>
          <p:nvPr/>
        </p:nvCxnSpPr>
        <p:spPr>
          <a:xfrm flipH="1">
            <a:off x="4078545" y="3176689"/>
            <a:ext cx="1299272" cy="31159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Прямая соединительная линия 57"/>
          <p:cNvCxnSpPr/>
          <p:nvPr/>
        </p:nvCxnSpPr>
        <p:spPr>
          <a:xfrm flipH="1">
            <a:off x="7114427" y="3176689"/>
            <a:ext cx="1168336" cy="324537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Прямая соединительная линия 60"/>
          <p:cNvCxnSpPr/>
          <p:nvPr/>
        </p:nvCxnSpPr>
        <p:spPr>
          <a:xfrm flipH="1">
            <a:off x="10162807" y="3176689"/>
            <a:ext cx="1095505" cy="31643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Полилиния 48"/>
          <p:cNvSpPr/>
          <p:nvPr/>
        </p:nvSpPr>
        <p:spPr>
          <a:xfrm>
            <a:off x="4266121" y="4414883"/>
            <a:ext cx="394767" cy="593470"/>
          </a:xfrm>
          <a:custGeom>
            <a:avLst/>
            <a:gdLst>
              <a:gd name="connsiteX0" fmla="*/ 96573 w 222780"/>
              <a:gd name="connsiteY0" fmla="*/ 0 h 281585"/>
              <a:gd name="connsiteX1" fmla="*/ 15611 w 222780"/>
              <a:gd name="connsiteY1" fmla="*/ 164306 h 281585"/>
              <a:gd name="connsiteX2" fmla="*/ 3705 w 222780"/>
              <a:gd name="connsiteY2" fmla="*/ 269081 h 281585"/>
              <a:gd name="connsiteX3" fmla="*/ 60855 w 222780"/>
              <a:gd name="connsiteY3" fmla="*/ 271463 h 281585"/>
              <a:gd name="connsiteX4" fmla="*/ 153723 w 222780"/>
              <a:gd name="connsiteY4" fmla="*/ 195263 h 281585"/>
              <a:gd name="connsiteX5" fmla="*/ 222780 w 222780"/>
              <a:gd name="connsiteY5" fmla="*/ 109538 h 281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2780" h="281585">
                <a:moveTo>
                  <a:pt x="96573" y="0"/>
                </a:moveTo>
                <a:cubicBezTo>
                  <a:pt x="63831" y="59729"/>
                  <a:pt x="31089" y="119459"/>
                  <a:pt x="15611" y="164306"/>
                </a:cubicBezTo>
                <a:cubicBezTo>
                  <a:pt x="133" y="209153"/>
                  <a:pt x="-3836" y="251222"/>
                  <a:pt x="3705" y="269081"/>
                </a:cubicBezTo>
                <a:cubicBezTo>
                  <a:pt x="11246" y="286941"/>
                  <a:pt x="35852" y="283766"/>
                  <a:pt x="60855" y="271463"/>
                </a:cubicBezTo>
                <a:cubicBezTo>
                  <a:pt x="85858" y="259160"/>
                  <a:pt x="126736" y="222250"/>
                  <a:pt x="153723" y="195263"/>
                </a:cubicBezTo>
                <a:cubicBezTo>
                  <a:pt x="180710" y="168276"/>
                  <a:pt x="201745" y="138907"/>
                  <a:pt x="222780" y="109538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93" name="Прямая со стрелкой 92"/>
          <p:cNvCxnSpPr/>
          <p:nvPr/>
        </p:nvCxnSpPr>
        <p:spPr>
          <a:xfrm flipH="1">
            <a:off x="4177199" y="4409180"/>
            <a:ext cx="146573" cy="306474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Полилиния 95"/>
          <p:cNvSpPr/>
          <p:nvPr/>
        </p:nvSpPr>
        <p:spPr>
          <a:xfrm rot="20827876">
            <a:off x="7883804" y="4410954"/>
            <a:ext cx="423035" cy="609398"/>
          </a:xfrm>
          <a:custGeom>
            <a:avLst/>
            <a:gdLst>
              <a:gd name="connsiteX0" fmla="*/ 0 w 169197"/>
              <a:gd name="connsiteY0" fmla="*/ 92937 h 304869"/>
              <a:gd name="connsiteX1" fmla="*/ 66675 w 169197"/>
              <a:gd name="connsiteY1" fmla="*/ 28644 h 304869"/>
              <a:gd name="connsiteX2" fmla="*/ 126206 w 169197"/>
              <a:gd name="connsiteY2" fmla="*/ 69 h 304869"/>
              <a:gd name="connsiteX3" fmla="*/ 169068 w 169197"/>
              <a:gd name="connsiteY3" fmla="*/ 35787 h 304869"/>
              <a:gd name="connsiteX4" fmla="*/ 135731 w 169197"/>
              <a:gd name="connsiteY4" fmla="*/ 119131 h 304869"/>
              <a:gd name="connsiteX5" fmla="*/ 38100 w 169197"/>
              <a:gd name="connsiteY5" fmla="*/ 304869 h 304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9197" h="304869">
                <a:moveTo>
                  <a:pt x="0" y="92937"/>
                </a:moveTo>
                <a:cubicBezTo>
                  <a:pt x="22820" y="68529"/>
                  <a:pt x="45641" y="44122"/>
                  <a:pt x="66675" y="28644"/>
                </a:cubicBezTo>
                <a:cubicBezTo>
                  <a:pt x="87709" y="13166"/>
                  <a:pt x="109141" y="-1121"/>
                  <a:pt x="126206" y="69"/>
                </a:cubicBezTo>
                <a:cubicBezTo>
                  <a:pt x="143271" y="1259"/>
                  <a:pt x="167481" y="15943"/>
                  <a:pt x="169068" y="35787"/>
                </a:cubicBezTo>
                <a:cubicBezTo>
                  <a:pt x="170656" y="55631"/>
                  <a:pt x="157559" y="74284"/>
                  <a:pt x="135731" y="119131"/>
                </a:cubicBezTo>
                <a:cubicBezTo>
                  <a:pt x="113903" y="163978"/>
                  <a:pt x="76001" y="234423"/>
                  <a:pt x="38100" y="304869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8" name="Полилиния 97"/>
          <p:cNvSpPr/>
          <p:nvPr/>
        </p:nvSpPr>
        <p:spPr>
          <a:xfrm rot="20827876">
            <a:off x="8211235" y="4410953"/>
            <a:ext cx="423035" cy="609398"/>
          </a:xfrm>
          <a:custGeom>
            <a:avLst/>
            <a:gdLst>
              <a:gd name="connsiteX0" fmla="*/ 0 w 169197"/>
              <a:gd name="connsiteY0" fmla="*/ 92937 h 304869"/>
              <a:gd name="connsiteX1" fmla="*/ 66675 w 169197"/>
              <a:gd name="connsiteY1" fmla="*/ 28644 h 304869"/>
              <a:gd name="connsiteX2" fmla="*/ 126206 w 169197"/>
              <a:gd name="connsiteY2" fmla="*/ 69 h 304869"/>
              <a:gd name="connsiteX3" fmla="*/ 169068 w 169197"/>
              <a:gd name="connsiteY3" fmla="*/ 35787 h 304869"/>
              <a:gd name="connsiteX4" fmla="*/ 135731 w 169197"/>
              <a:gd name="connsiteY4" fmla="*/ 119131 h 304869"/>
              <a:gd name="connsiteX5" fmla="*/ 38100 w 169197"/>
              <a:gd name="connsiteY5" fmla="*/ 304869 h 304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9197" h="304869">
                <a:moveTo>
                  <a:pt x="0" y="92937"/>
                </a:moveTo>
                <a:cubicBezTo>
                  <a:pt x="22820" y="68529"/>
                  <a:pt x="45641" y="44122"/>
                  <a:pt x="66675" y="28644"/>
                </a:cubicBezTo>
                <a:cubicBezTo>
                  <a:pt x="87709" y="13166"/>
                  <a:pt x="109141" y="-1121"/>
                  <a:pt x="126206" y="69"/>
                </a:cubicBezTo>
                <a:cubicBezTo>
                  <a:pt x="143271" y="1259"/>
                  <a:pt x="167481" y="15943"/>
                  <a:pt x="169068" y="35787"/>
                </a:cubicBezTo>
                <a:cubicBezTo>
                  <a:pt x="170656" y="55631"/>
                  <a:pt x="157559" y="74284"/>
                  <a:pt x="135731" y="119131"/>
                </a:cubicBezTo>
                <a:cubicBezTo>
                  <a:pt x="113903" y="163978"/>
                  <a:pt x="76001" y="234423"/>
                  <a:pt x="38100" y="304869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9" name="Полилиния 98"/>
          <p:cNvSpPr/>
          <p:nvPr/>
        </p:nvSpPr>
        <p:spPr>
          <a:xfrm>
            <a:off x="4589298" y="4424621"/>
            <a:ext cx="394767" cy="593470"/>
          </a:xfrm>
          <a:custGeom>
            <a:avLst/>
            <a:gdLst>
              <a:gd name="connsiteX0" fmla="*/ 96573 w 222780"/>
              <a:gd name="connsiteY0" fmla="*/ 0 h 281585"/>
              <a:gd name="connsiteX1" fmla="*/ 15611 w 222780"/>
              <a:gd name="connsiteY1" fmla="*/ 164306 h 281585"/>
              <a:gd name="connsiteX2" fmla="*/ 3705 w 222780"/>
              <a:gd name="connsiteY2" fmla="*/ 269081 h 281585"/>
              <a:gd name="connsiteX3" fmla="*/ 60855 w 222780"/>
              <a:gd name="connsiteY3" fmla="*/ 271463 h 281585"/>
              <a:gd name="connsiteX4" fmla="*/ 153723 w 222780"/>
              <a:gd name="connsiteY4" fmla="*/ 195263 h 281585"/>
              <a:gd name="connsiteX5" fmla="*/ 222780 w 222780"/>
              <a:gd name="connsiteY5" fmla="*/ 109538 h 281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2780" h="281585">
                <a:moveTo>
                  <a:pt x="96573" y="0"/>
                </a:moveTo>
                <a:cubicBezTo>
                  <a:pt x="63831" y="59729"/>
                  <a:pt x="31089" y="119459"/>
                  <a:pt x="15611" y="164306"/>
                </a:cubicBezTo>
                <a:cubicBezTo>
                  <a:pt x="133" y="209153"/>
                  <a:pt x="-3836" y="251222"/>
                  <a:pt x="3705" y="269081"/>
                </a:cubicBezTo>
                <a:cubicBezTo>
                  <a:pt x="11246" y="286941"/>
                  <a:pt x="35852" y="283766"/>
                  <a:pt x="60855" y="271463"/>
                </a:cubicBezTo>
                <a:cubicBezTo>
                  <a:pt x="85858" y="259160"/>
                  <a:pt x="126736" y="222250"/>
                  <a:pt x="153723" y="195263"/>
                </a:cubicBezTo>
                <a:cubicBezTo>
                  <a:pt x="180710" y="168276"/>
                  <a:pt x="201745" y="138907"/>
                  <a:pt x="222780" y="109538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0" name="Полилиния 99"/>
          <p:cNvSpPr/>
          <p:nvPr/>
        </p:nvSpPr>
        <p:spPr>
          <a:xfrm>
            <a:off x="5368195" y="4419509"/>
            <a:ext cx="394767" cy="593470"/>
          </a:xfrm>
          <a:custGeom>
            <a:avLst/>
            <a:gdLst>
              <a:gd name="connsiteX0" fmla="*/ 96573 w 222780"/>
              <a:gd name="connsiteY0" fmla="*/ 0 h 281585"/>
              <a:gd name="connsiteX1" fmla="*/ 15611 w 222780"/>
              <a:gd name="connsiteY1" fmla="*/ 164306 h 281585"/>
              <a:gd name="connsiteX2" fmla="*/ 3705 w 222780"/>
              <a:gd name="connsiteY2" fmla="*/ 269081 h 281585"/>
              <a:gd name="connsiteX3" fmla="*/ 60855 w 222780"/>
              <a:gd name="connsiteY3" fmla="*/ 271463 h 281585"/>
              <a:gd name="connsiteX4" fmla="*/ 153723 w 222780"/>
              <a:gd name="connsiteY4" fmla="*/ 195263 h 281585"/>
              <a:gd name="connsiteX5" fmla="*/ 222780 w 222780"/>
              <a:gd name="connsiteY5" fmla="*/ 109538 h 281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2780" h="281585">
                <a:moveTo>
                  <a:pt x="96573" y="0"/>
                </a:moveTo>
                <a:cubicBezTo>
                  <a:pt x="63831" y="59729"/>
                  <a:pt x="31089" y="119459"/>
                  <a:pt x="15611" y="164306"/>
                </a:cubicBezTo>
                <a:cubicBezTo>
                  <a:pt x="133" y="209153"/>
                  <a:pt x="-3836" y="251222"/>
                  <a:pt x="3705" y="269081"/>
                </a:cubicBezTo>
                <a:cubicBezTo>
                  <a:pt x="11246" y="286941"/>
                  <a:pt x="35852" y="283766"/>
                  <a:pt x="60855" y="271463"/>
                </a:cubicBezTo>
                <a:cubicBezTo>
                  <a:pt x="85858" y="259160"/>
                  <a:pt x="126736" y="222250"/>
                  <a:pt x="153723" y="195263"/>
                </a:cubicBezTo>
                <a:cubicBezTo>
                  <a:pt x="180710" y="168276"/>
                  <a:pt x="201745" y="138907"/>
                  <a:pt x="222780" y="109538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1" name="Полилиния 100"/>
          <p:cNvSpPr/>
          <p:nvPr/>
        </p:nvSpPr>
        <p:spPr>
          <a:xfrm>
            <a:off x="5692814" y="4424785"/>
            <a:ext cx="394767" cy="593470"/>
          </a:xfrm>
          <a:custGeom>
            <a:avLst/>
            <a:gdLst>
              <a:gd name="connsiteX0" fmla="*/ 96573 w 222780"/>
              <a:gd name="connsiteY0" fmla="*/ 0 h 281585"/>
              <a:gd name="connsiteX1" fmla="*/ 15611 w 222780"/>
              <a:gd name="connsiteY1" fmla="*/ 164306 h 281585"/>
              <a:gd name="connsiteX2" fmla="*/ 3705 w 222780"/>
              <a:gd name="connsiteY2" fmla="*/ 269081 h 281585"/>
              <a:gd name="connsiteX3" fmla="*/ 60855 w 222780"/>
              <a:gd name="connsiteY3" fmla="*/ 271463 h 281585"/>
              <a:gd name="connsiteX4" fmla="*/ 153723 w 222780"/>
              <a:gd name="connsiteY4" fmla="*/ 195263 h 281585"/>
              <a:gd name="connsiteX5" fmla="*/ 222780 w 222780"/>
              <a:gd name="connsiteY5" fmla="*/ 109538 h 281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2780" h="281585">
                <a:moveTo>
                  <a:pt x="96573" y="0"/>
                </a:moveTo>
                <a:cubicBezTo>
                  <a:pt x="63831" y="59729"/>
                  <a:pt x="31089" y="119459"/>
                  <a:pt x="15611" y="164306"/>
                </a:cubicBezTo>
                <a:cubicBezTo>
                  <a:pt x="133" y="209153"/>
                  <a:pt x="-3836" y="251222"/>
                  <a:pt x="3705" y="269081"/>
                </a:cubicBezTo>
                <a:cubicBezTo>
                  <a:pt x="11246" y="286941"/>
                  <a:pt x="35852" y="283766"/>
                  <a:pt x="60855" y="271463"/>
                </a:cubicBezTo>
                <a:cubicBezTo>
                  <a:pt x="85858" y="259160"/>
                  <a:pt x="126736" y="222250"/>
                  <a:pt x="153723" y="195263"/>
                </a:cubicBezTo>
                <a:cubicBezTo>
                  <a:pt x="180710" y="168276"/>
                  <a:pt x="201745" y="138907"/>
                  <a:pt x="222780" y="109538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02" name="Прямая со стрелкой 101"/>
          <p:cNvCxnSpPr/>
          <p:nvPr/>
        </p:nvCxnSpPr>
        <p:spPr>
          <a:xfrm flipV="1">
            <a:off x="7689062" y="4377818"/>
            <a:ext cx="208613" cy="266187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" name="Полилиния 102"/>
          <p:cNvSpPr/>
          <p:nvPr/>
        </p:nvSpPr>
        <p:spPr>
          <a:xfrm>
            <a:off x="6507608" y="4418839"/>
            <a:ext cx="394767" cy="593470"/>
          </a:xfrm>
          <a:custGeom>
            <a:avLst/>
            <a:gdLst>
              <a:gd name="connsiteX0" fmla="*/ 96573 w 222780"/>
              <a:gd name="connsiteY0" fmla="*/ 0 h 281585"/>
              <a:gd name="connsiteX1" fmla="*/ 15611 w 222780"/>
              <a:gd name="connsiteY1" fmla="*/ 164306 h 281585"/>
              <a:gd name="connsiteX2" fmla="*/ 3705 w 222780"/>
              <a:gd name="connsiteY2" fmla="*/ 269081 h 281585"/>
              <a:gd name="connsiteX3" fmla="*/ 60855 w 222780"/>
              <a:gd name="connsiteY3" fmla="*/ 271463 h 281585"/>
              <a:gd name="connsiteX4" fmla="*/ 153723 w 222780"/>
              <a:gd name="connsiteY4" fmla="*/ 195263 h 281585"/>
              <a:gd name="connsiteX5" fmla="*/ 222780 w 222780"/>
              <a:gd name="connsiteY5" fmla="*/ 109538 h 281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2780" h="281585">
                <a:moveTo>
                  <a:pt x="96573" y="0"/>
                </a:moveTo>
                <a:cubicBezTo>
                  <a:pt x="63831" y="59729"/>
                  <a:pt x="31089" y="119459"/>
                  <a:pt x="15611" y="164306"/>
                </a:cubicBezTo>
                <a:cubicBezTo>
                  <a:pt x="133" y="209153"/>
                  <a:pt x="-3836" y="251222"/>
                  <a:pt x="3705" y="269081"/>
                </a:cubicBezTo>
                <a:cubicBezTo>
                  <a:pt x="11246" y="286941"/>
                  <a:pt x="35852" y="283766"/>
                  <a:pt x="60855" y="271463"/>
                </a:cubicBezTo>
                <a:cubicBezTo>
                  <a:pt x="85858" y="259160"/>
                  <a:pt x="126736" y="222250"/>
                  <a:pt x="153723" y="195263"/>
                </a:cubicBezTo>
                <a:cubicBezTo>
                  <a:pt x="180710" y="168276"/>
                  <a:pt x="201745" y="138907"/>
                  <a:pt x="222780" y="109538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4" name="Полилиния 103"/>
          <p:cNvSpPr/>
          <p:nvPr/>
        </p:nvSpPr>
        <p:spPr>
          <a:xfrm>
            <a:off x="6832227" y="4424115"/>
            <a:ext cx="394767" cy="593470"/>
          </a:xfrm>
          <a:custGeom>
            <a:avLst/>
            <a:gdLst>
              <a:gd name="connsiteX0" fmla="*/ 96573 w 222780"/>
              <a:gd name="connsiteY0" fmla="*/ 0 h 281585"/>
              <a:gd name="connsiteX1" fmla="*/ 15611 w 222780"/>
              <a:gd name="connsiteY1" fmla="*/ 164306 h 281585"/>
              <a:gd name="connsiteX2" fmla="*/ 3705 w 222780"/>
              <a:gd name="connsiteY2" fmla="*/ 269081 h 281585"/>
              <a:gd name="connsiteX3" fmla="*/ 60855 w 222780"/>
              <a:gd name="connsiteY3" fmla="*/ 271463 h 281585"/>
              <a:gd name="connsiteX4" fmla="*/ 153723 w 222780"/>
              <a:gd name="connsiteY4" fmla="*/ 195263 h 281585"/>
              <a:gd name="connsiteX5" fmla="*/ 222780 w 222780"/>
              <a:gd name="connsiteY5" fmla="*/ 109538 h 281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2780" h="281585">
                <a:moveTo>
                  <a:pt x="96573" y="0"/>
                </a:moveTo>
                <a:cubicBezTo>
                  <a:pt x="63831" y="59729"/>
                  <a:pt x="31089" y="119459"/>
                  <a:pt x="15611" y="164306"/>
                </a:cubicBezTo>
                <a:cubicBezTo>
                  <a:pt x="133" y="209153"/>
                  <a:pt x="-3836" y="251222"/>
                  <a:pt x="3705" y="269081"/>
                </a:cubicBezTo>
                <a:cubicBezTo>
                  <a:pt x="11246" y="286941"/>
                  <a:pt x="35852" y="283766"/>
                  <a:pt x="60855" y="271463"/>
                </a:cubicBezTo>
                <a:cubicBezTo>
                  <a:pt x="85858" y="259160"/>
                  <a:pt x="126736" y="222250"/>
                  <a:pt x="153723" y="195263"/>
                </a:cubicBezTo>
                <a:cubicBezTo>
                  <a:pt x="180710" y="168276"/>
                  <a:pt x="201745" y="138907"/>
                  <a:pt x="222780" y="109538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9" name="Полилиния 108"/>
          <p:cNvSpPr/>
          <p:nvPr/>
        </p:nvSpPr>
        <p:spPr>
          <a:xfrm rot="20827876">
            <a:off x="9010379" y="4416525"/>
            <a:ext cx="423035" cy="609398"/>
          </a:xfrm>
          <a:custGeom>
            <a:avLst/>
            <a:gdLst>
              <a:gd name="connsiteX0" fmla="*/ 0 w 169197"/>
              <a:gd name="connsiteY0" fmla="*/ 92937 h 304869"/>
              <a:gd name="connsiteX1" fmla="*/ 66675 w 169197"/>
              <a:gd name="connsiteY1" fmla="*/ 28644 h 304869"/>
              <a:gd name="connsiteX2" fmla="*/ 126206 w 169197"/>
              <a:gd name="connsiteY2" fmla="*/ 69 h 304869"/>
              <a:gd name="connsiteX3" fmla="*/ 169068 w 169197"/>
              <a:gd name="connsiteY3" fmla="*/ 35787 h 304869"/>
              <a:gd name="connsiteX4" fmla="*/ 135731 w 169197"/>
              <a:gd name="connsiteY4" fmla="*/ 119131 h 304869"/>
              <a:gd name="connsiteX5" fmla="*/ 38100 w 169197"/>
              <a:gd name="connsiteY5" fmla="*/ 304869 h 304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9197" h="304869">
                <a:moveTo>
                  <a:pt x="0" y="92937"/>
                </a:moveTo>
                <a:cubicBezTo>
                  <a:pt x="22820" y="68529"/>
                  <a:pt x="45641" y="44122"/>
                  <a:pt x="66675" y="28644"/>
                </a:cubicBezTo>
                <a:cubicBezTo>
                  <a:pt x="87709" y="13166"/>
                  <a:pt x="109141" y="-1121"/>
                  <a:pt x="126206" y="69"/>
                </a:cubicBezTo>
                <a:cubicBezTo>
                  <a:pt x="143271" y="1259"/>
                  <a:pt x="167481" y="15943"/>
                  <a:pt x="169068" y="35787"/>
                </a:cubicBezTo>
                <a:cubicBezTo>
                  <a:pt x="170656" y="55631"/>
                  <a:pt x="157559" y="74284"/>
                  <a:pt x="135731" y="119131"/>
                </a:cubicBezTo>
                <a:cubicBezTo>
                  <a:pt x="113903" y="163978"/>
                  <a:pt x="76001" y="234423"/>
                  <a:pt x="38100" y="304869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0" name="Полилиния 109"/>
          <p:cNvSpPr/>
          <p:nvPr/>
        </p:nvSpPr>
        <p:spPr>
          <a:xfrm rot="20827876">
            <a:off x="9337810" y="4416524"/>
            <a:ext cx="423035" cy="609398"/>
          </a:xfrm>
          <a:custGeom>
            <a:avLst/>
            <a:gdLst>
              <a:gd name="connsiteX0" fmla="*/ 0 w 169197"/>
              <a:gd name="connsiteY0" fmla="*/ 92937 h 304869"/>
              <a:gd name="connsiteX1" fmla="*/ 66675 w 169197"/>
              <a:gd name="connsiteY1" fmla="*/ 28644 h 304869"/>
              <a:gd name="connsiteX2" fmla="*/ 126206 w 169197"/>
              <a:gd name="connsiteY2" fmla="*/ 69 h 304869"/>
              <a:gd name="connsiteX3" fmla="*/ 169068 w 169197"/>
              <a:gd name="connsiteY3" fmla="*/ 35787 h 304869"/>
              <a:gd name="connsiteX4" fmla="*/ 135731 w 169197"/>
              <a:gd name="connsiteY4" fmla="*/ 119131 h 304869"/>
              <a:gd name="connsiteX5" fmla="*/ 38100 w 169197"/>
              <a:gd name="connsiteY5" fmla="*/ 304869 h 304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9197" h="304869">
                <a:moveTo>
                  <a:pt x="0" y="92937"/>
                </a:moveTo>
                <a:cubicBezTo>
                  <a:pt x="22820" y="68529"/>
                  <a:pt x="45641" y="44122"/>
                  <a:pt x="66675" y="28644"/>
                </a:cubicBezTo>
                <a:cubicBezTo>
                  <a:pt x="87709" y="13166"/>
                  <a:pt x="109141" y="-1121"/>
                  <a:pt x="126206" y="69"/>
                </a:cubicBezTo>
                <a:cubicBezTo>
                  <a:pt x="143271" y="1259"/>
                  <a:pt x="167481" y="15943"/>
                  <a:pt x="169068" y="35787"/>
                </a:cubicBezTo>
                <a:cubicBezTo>
                  <a:pt x="170656" y="55631"/>
                  <a:pt x="157559" y="74284"/>
                  <a:pt x="135731" y="119131"/>
                </a:cubicBezTo>
                <a:cubicBezTo>
                  <a:pt x="113903" y="163978"/>
                  <a:pt x="76001" y="234423"/>
                  <a:pt x="38100" y="304869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1" name="Полилиния 110"/>
          <p:cNvSpPr/>
          <p:nvPr/>
        </p:nvSpPr>
        <p:spPr>
          <a:xfrm rot="20827876">
            <a:off x="10136953" y="4410953"/>
            <a:ext cx="423035" cy="609398"/>
          </a:xfrm>
          <a:custGeom>
            <a:avLst/>
            <a:gdLst>
              <a:gd name="connsiteX0" fmla="*/ 0 w 169197"/>
              <a:gd name="connsiteY0" fmla="*/ 92937 h 304869"/>
              <a:gd name="connsiteX1" fmla="*/ 66675 w 169197"/>
              <a:gd name="connsiteY1" fmla="*/ 28644 h 304869"/>
              <a:gd name="connsiteX2" fmla="*/ 126206 w 169197"/>
              <a:gd name="connsiteY2" fmla="*/ 69 h 304869"/>
              <a:gd name="connsiteX3" fmla="*/ 169068 w 169197"/>
              <a:gd name="connsiteY3" fmla="*/ 35787 h 304869"/>
              <a:gd name="connsiteX4" fmla="*/ 135731 w 169197"/>
              <a:gd name="connsiteY4" fmla="*/ 119131 h 304869"/>
              <a:gd name="connsiteX5" fmla="*/ 38100 w 169197"/>
              <a:gd name="connsiteY5" fmla="*/ 304869 h 304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9197" h="304869">
                <a:moveTo>
                  <a:pt x="0" y="92937"/>
                </a:moveTo>
                <a:cubicBezTo>
                  <a:pt x="22820" y="68529"/>
                  <a:pt x="45641" y="44122"/>
                  <a:pt x="66675" y="28644"/>
                </a:cubicBezTo>
                <a:cubicBezTo>
                  <a:pt x="87709" y="13166"/>
                  <a:pt x="109141" y="-1121"/>
                  <a:pt x="126206" y="69"/>
                </a:cubicBezTo>
                <a:cubicBezTo>
                  <a:pt x="143271" y="1259"/>
                  <a:pt x="167481" y="15943"/>
                  <a:pt x="169068" y="35787"/>
                </a:cubicBezTo>
                <a:cubicBezTo>
                  <a:pt x="170656" y="55631"/>
                  <a:pt x="157559" y="74284"/>
                  <a:pt x="135731" y="119131"/>
                </a:cubicBezTo>
                <a:cubicBezTo>
                  <a:pt x="113903" y="163978"/>
                  <a:pt x="76001" y="234423"/>
                  <a:pt x="38100" y="304869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2" name="Полилиния 111"/>
          <p:cNvSpPr/>
          <p:nvPr/>
        </p:nvSpPr>
        <p:spPr>
          <a:xfrm rot="20827876">
            <a:off x="10464384" y="4410952"/>
            <a:ext cx="423035" cy="609398"/>
          </a:xfrm>
          <a:custGeom>
            <a:avLst/>
            <a:gdLst>
              <a:gd name="connsiteX0" fmla="*/ 0 w 169197"/>
              <a:gd name="connsiteY0" fmla="*/ 92937 h 304869"/>
              <a:gd name="connsiteX1" fmla="*/ 66675 w 169197"/>
              <a:gd name="connsiteY1" fmla="*/ 28644 h 304869"/>
              <a:gd name="connsiteX2" fmla="*/ 126206 w 169197"/>
              <a:gd name="connsiteY2" fmla="*/ 69 h 304869"/>
              <a:gd name="connsiteX3" fmla="*/ 169068 w 169197"/>
              <a:gd name="connsiteY3" fmla="*/ 35787 h 304869"/>
              <a:gd name="connsiteX4" fmla="*/ 135731 w 169197"/>
              <a:gd name="connsiteY4" fmla="*/ 119131 h 304869"/>
              <a:gd name="connsiteX5" fmla="*/ 38100 w 169197"/>
              <a:gd name="connsiteY5" fmla="*/ 304869 h 304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9197" h="304869">
                <a:moveTo>
                  <a:pt x="0" y="92937"/>
                </a:moveTo>
                <a:cubicBezTo>
                  <a:pt x="22820" y="68529"/>
                  <a:pt x="45641" y="44122"/>
                  <a:pt x="66675" y="28644"/>
                </a:cubicBezTo>
                <a:cubicBezTo>
                  <a:pt x="87709" y="13166"/>
                  <a:pt x="109141" y="-1121"/>
                  <a:pt x="126206" y="69"/>
                </a:cubicBezTo>
                <a:cubicBezTo>
                  <a:pt x="143271" y="1259"/>
                  <a:pt x="167481" y="15943"/>
                  <a:pt x="169068" y="35787"/>
                </a:cubicBezTo>
                <a:cubicBezTo>
                  <a:pt x="170656" y="55631"/>
                  <a:pt x="157559" y="74284"/>
                  <a:pt x="135731" y="119131"/>
                </a:cubicBezTo>
                <a:cubicBezTo>
                  <a:pt x="113903" y="163978"/>
                  <a:pt x="76001" y="234423"/>
                  <a:pt x="38100" y="304869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7492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  <p:bldP spid="96" grpId="0" animBg="1"/>
      <p:bldP spid="98" grpId="0" animBg="1"/>
      <p:bldP spid="99" grpId="0" animBg="1"/>
      <p:bldP spid="100" grpId="0" animBg="1"/>
      <p:bldP spid="101" grpId="0" animBg="1"/>
      <p:bldP spid="103" grpId="0" animBg="1"/>
      <p:bldP spid="104" grpId="0" animBg="1"/>
      <p:bldP spid="109" grpId="0" animBg="1"/>
      <p:bldP spid="110" grpId="0" animBg="1"/>
      <p:bldP spid="111" grpId="0" animBg="1"/>
      <p:bldP spid="1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527050" y="426933"/>
            <a:ext cx="10731262" cy="98821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Визнач, </a:t>
            </a:r>
            <a:r>
              <a:rPr lang="uk-UA" sz="3200" b="1" dirty="0">
                <a:solidFill>
                  <a:schemeClr val="bg1"/>
                </a:solidFill>
              </a:rPr>
              <a:t>які лінії </a:t>
            </a:r>
            <a:r>
              <a:rPr lang="uk-UA" sz="3200" b="1" dirty="0" smtClean="0">
                <a:solidFill>
                  <a:schemeClr val="bg1"/>
                </a:solidFill>
              </a:rPr>
              <a:t>ти напишеш </a:t>
            </a:r>
            <a:r>
              <a:rPr lang="uk-UA" sz="3200" b="1" dirty="0">
                <a:solidFill>
                  <a:schemeClr val="bg1"/>
                </a:solidFill>
              </a:rPr>
              <a:t>в четвертому рядку?</a:t>
            </a:r>
          </a:p>
          <a:p>
            <a:pPr algn="ctr"/>
            <a:r>
              <a:rPr lang="uk-UA" sz="3200" b="1" dirty="0">
                <a:solidFill>
                  <a:schemeClr val="bg1"/>
                </a:solidFill>
              </a:rPr>
              <a:t> Які </a:t>
            </a:r>
            <a:r>
              <a:rPr lang="uk-UA" sz="3200" b="1" dirty="0" smtClean="0">
                <a:solidFill>
                  <a:schemeClr val="bg1"/>
                </a:solidFill>
              </a:rPr>
              <a:t>вони? </a:t>
            </a:r>
            <a:r>
              <a:rPr lang="uk-UA" sz="3200" b="1" dirty="0">
                <a:solidFill>
                  <a:schemeClr val="bg1"/>
                </a:solidFill>
              </a:rPr>
              <a:t>(похилі лінії із заокругленням угорі і внизу</a:t>
            </a:r>
            <a:r>
              <a:rPr lang="uk-UA" sz="3200" b="1" dirty="0" smtClean="0">
                <a:solidFill>
                  <a:schemeClr val="bg1"/>
                </a:solidFill>
              </a:rPr>
              <a:t>)</a:t>
            </a:r>
            <a:endParaRPr lang="uk-UA" sz="3200" b="1" dirty="0">
              <a:solidFill>
                <a:schemeClr val="bg1"/>
              </a:solidFill>
            </a:endParaRPr>
          </a:p>
        </p:txBody>
      </p:sp>
      <p:pic>
        <p:nvPicPr>
          <p:cNvPr id="80" name="Picture 2" descr="декоративный карандаш, анимация, учить, учитель png | PNGWi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19043" y="1733184"/>
            <a:ext cx="3391286" cy="4146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9" name="Прямая соединительная линия 18"/>
          <p:cNvCxnSpPr/>
          <p:nvPr/>
        </p:nvCxnSpPr>
        <p:spPr>
          <a:xfrm flipV="1">
            <a:off x="4029650" y="4394333"/>
            <a:ext cx="7616667" cy="24511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 flipV="1">
            <a:off x="4029649" y="5012314"/>
            <a:ext cx="7616667" cy="27072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/>
          <p:cNvCxnSpPr/>
          <p:nvPr/>
        </p:nvCxnSpPr>
        <p:spPr>
          <a:xfrm flipV="1">
            <a:off x="4029649" y="6048823"/>
            <a:ext cx="7616667" cy="19204"/>
          </a:xfrm>
          <a:prstGeom prst="line">
            <a:avLst/>
          </a:prstGeom>
          <a:ln w="38100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 flipV="1">
            <a:off x="4029649" y="3367551"/>
            <a:ext cx="7616667" cy="19204"/>
          </a:xfrm>
          <a:prstGeom prst="line">
            <a:avLst/>
          </a:prstGeom>
          <a:ln w="38100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Зошит.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9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11" b="87131" l="10019" r="88312">
                        <a14:foregroundMark x1="49351" y1="61814" x2="49351" y2="61814"/>
                        <a14:foregroundMark x1="53432" y1="52110" x2="53432" y2="52110"/>
                        <a14:foregroundMark x1="34323" y1="56962" x2="34323" y2="569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874" r="10987" b="11826"/>
          <a:stretch/>
        </p:blipFill>
        <p:spPr>
          <a:xfrm>
            <a:off x="7837983" y="1601985"/>
            <a:ext cx="1724378" cy="1602641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87176" l="11000" r="90300">
                        <a14:foregroundMark x1="52800" y1="55294" x2="52800" y2="55294"/>
                        <a14:foregroundMark x1="51351" y1="25798" x2="51351" y2="25798"/>
                        <a14:foregroundMark x1="51351" y1="28571" x2="51351" y2="28571"/>
                        <a14:foregroundMark x1="50059" y1="23717" x2="50059" y2="23717"/>
                        <a14:foregroundMark x1="54407" y1="58807" x2="54407" y2="58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277" r="10334" b="12778"/>
          <a:stretch/>
        </p:blipFill>
        <p:spPr>
          <a:xfrm flipH="1">
            <a:off x="5481048" y="1629921"/>
            <a:ext cx="1672379" cy="1546768"/>
          </a:xfrm>
          <a:prstGeom prst="rect">
            <a:avLst/>
          </a:prstGeom>
        </p:spPr>
      </p:pic>
      <p:cxnSp>
        <p:nvCxnSpPr>
          <p:cNvPr id="57" name="Прямая соединительная линия 56"/>
          <p:cNvCxnSpPr/>
          <p:nvPr/>
        </p:nvCxnSpPr>
        <p:spPr>
          <a:xfrm flipH="1">
            <a:off x="4078545" y="3176689"/>
            <a:ext cx="1299272" cy="31159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Прямая соединительная линия 57"/>
          <p:cNvCxnSpPr/>
          <p:nvPr/>
        </p:nvCxnSpPr>
        <p:spPr>
          <a:xfrm flipH="1">
            <a:off x="7114427" y="3176689"/>
            <a:ext cx="1168336" cy="324537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Прямая соединительная линия 60"/>
          <p:cNvCxnSpPr/>
          <p:nvPr/>
        </p:nvCxnSpPr>
        <p:spPr>
          <a:xfrm flipH="1">
            <a:off x="10162807" y="3176689"/>
            <a:ext cx="1095505" cy="31643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Прямая со стрелкой 92"/>
          <p:cNvCxnSpPr/>
          <p:nvPr/>
        </p:nvCxnSpPr>
        <p:spPr>
          <a:xfrm flipV="1">
            <a:off x="4210775" y="4439247"/>
            <a:ext cx="230231" cy="219029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Полилиния 29"/>
          <p:cNvSpPr/>
          <p:nvPr/>
        </p:nvSpPr>
        <p:spPr>
          <a:xfrm>
            <a:off x="4422427" y="4418844"/>
            <a:ext cx="501792" cy="593470"/>
          </a:xfrm>
          <a:custGeom>
            <a:avLst/>
            <a:gdLst>
              <a:gd name="connsiteX0" fmla="*/ 0 w 345281"/>
              <a:gd name="connsiteY0" fmla="*/ 108472 h 299213"/>
              <a:gd name="connsiteX1" fmla="*/ 73819 w 345281"/>
              <a:gd name="connsiteY1" fmla="*/ 53703 h 299213"/>
              <a:gd name="connsiteX2" fmla="*/ 133350 w 345281"/>
              <a:gd name="connsiteY2" fmla="*/ 8459 h 299213"/>
              <a:gd name="connsiteX3" fmla="*/ 197644 w 345281"/>
              <a:gd name="connsiteY3" fmla="*/ 6078 h 299213"/>
              <a:gd name="connsiteX4" fmla="*/ 216694 w 345281"/>
              <a:gd name="connsiteY4" fmla="*/ 72753 h 299213"/>
              <a:gd name="connsiteX5" fmla="*/ 126206 w 345281"/>
              <a:gd name="connsiteY5" fmla="*/ 220391 h 299213"/>
              <a:gd name="connsiteX6" fmla="*/ 126206 w 345281"/>
              <a:gd name="connsiteY6" fmla="*/ 282303 h 299213"/>
              <a:gd name="connsiteX7" fmla="*/ 190500 w 345281"/>
              <a:gd name="connsiteY7" fmla="*/ 294209 h 299213"/>
              <a:gd name="connsiteX8" fmla="*/ 285750 w 345281"/>
              <a:gd name="connsiteY8" fmla="*/ 210866 h 299213"/>
              <a:gd name="connsiteX9" fmla="*/ 345281 w 345281"/>
              <a:gd name="connsiteY9" fmla="*/ 144191 h 299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45281" h="299213">
                <a:moveTo>
                  <a:pt x="0" y="108472"/>
                </a:moveTo>
                <a:lnTo>
                  <a:pt x="73819" y="53703"/>
                </a:lnTo>
                <a:cubicBezTo>
                  <a:pt x="96044" y="37034"/>
                  <a:pt x="112713" y="16396"/>
                  <a:pt x="133350" y="8459"/>
                </a:cubicBezTo>
                <a:cubicBezTo>
                  <a:pt x="153988" y="521"/>
                  <a:pt x="183753" y="-4638"/>
                  <a:pt x="197644" y="6078"/>
                </a:cubicBezTo>
                <a:cubicBezTo>
                  <a:pt x="211535" y="16794"/>
                  <a:pt x="228600" y="37034"/>
                  <a:pt x="216694" y="72753"/>
                </a:cubicBezTo>
                <a:cubicBezTo>
                  <a:pt x="204788" y="108472"/>
                  <a:pt x="141287" y="185466"/>
                  <a:pt x="126206" y="220391"/>
                </a:cubicBezTo>
                <a:cubicBezTo>
                  <a:pt x="111125" y="255316"/>
                  <a:pt x="115490" y="270000"/>
                  <a:pt x="126206" y="282303"/>
                </a:cubicBezTo>
                <a:cubicBezTo>
                  <a:pt x="136922" y="294606"/>
                  <a:pt x="163909" y="306115"/>
                  <a:pt x="190500" y="294209"/>
                </a:cubicBezTo>
                <a:cubicBezTo>
                  <a:pt x="217091" y="282303"/>
                  <a:pt x="259953" y="235869"/>
                  <a:pt x="285750" y="210866"/>
                </a:cubicBezTo>
                <a:cubicBezTo>
                  <a:pt x="311547" y="185863"/>
                  <a:pt x="328414" y="165027"/>
                  <a:pt x="345281" y="144191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олилиния 33"/>
          <p:cNvSpPr/>
          <p:nvPr/>
        </p:nvSpPr>
        <p:spPr>
          <a:xfrm>
            <a:off x="5286804" y="4418844"/>
            <a:ext cx="501792" cy="593470"/>
          </a:xfrm>
          <a:custGeom>
            <a:avLst/>
            <a:gdLst>
              <a:gd name="connsiteX0" fmla="*/ 0 w 345281"/>
              <a:gd name="connsiteY0" fmla="*/ 108472 h 299213"/>
              <a:gd name="connsiteX1" fmla="*/ 73819 w 345281"/>
              <a:gd name="connsiteY1" fmla="*/ 53703 h 299213"/>
              <a:gd name="connsiteX2" fmla="*/ 133350 w 345281"/>
              <a:gd name="connsiteY2" fmla="*/ 8459 h 299213"/>
              <a:gd name="connsiteX3" fmla="*/ 197644 w 345281"/>
              <a:gd name="connsiteY3" fmla="*/ 6078 h 299213"/>
              <a:gd name="connsiteX4" fmla="*/ 216694 w 345281"/>
              <a:gd name="connsiteY4" fmla="*/ 72753 h 299213"/>
              <a:gd name="connsiteX5" fmla="*/ 126206 w 345281"/>
              <a:gd name="connsiteY5" fmla="*/ 220391 h 299213"/>
              <a:gd name="connsiteX6" fmla="*/ 126206 w 345281"/>
              <a:gd name="connsiteY6" fmla="*/ 282303 h 299213"/>
              <a:gd name="connsiteX7" fmla="*/ 190500 w 345281"/>
              <a:gd name="connsiteY7" fmla="*/ 294209 h 299213"/>
              <a:gd name="connsiteX8" fmla="*/ 285750 w 345281"/>
              <a:gd name="connsiteY8" fmla="*/ 210866 h 299213"/>
              <a:gd name="connsiteX9" fmla="*/ 345281 w 345281"/>
              <a:gd name="connsiteY9" fmla="*/ 144191 h 299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45281" h="299213">
                <a:moveTo>
                  <a:pt x="0" y="108472"/>
                </a:moveTo>
                <a:lnTo>
                  <a:pt x="73819" y="53703"/>
                </a:lnTo>
                <a:cubicBezTo>
                  <a:pt x="96044" y="37034"/>
                  <a:pt x="112713" y="16396"/>
                  <a:pt x="133350" y="8459"/>
                </a:cubicBezTo>
                <a:cubicBezTo>
                  <a:pt x="153988" y="521"/>
                  <a:pt x="183753" y="-4638"/>
                  <a:pt x="197644" y="6078"/>
                </a:cubicBezTo>
                <a:cubicBezTo>
                  <a:pt x="211535" y="16794"/>
                  <a:pt x="228600" y="37034"/>
                  <a:pt x="216694" y="72753"/>
                </a:cubicBezTo>
                <a:cubicBezTo>
                  <a:pt x="204788" y="108472"/>
                  <a:pt x="141287" y="185466"/>
                  <a:pt x="126206" y="220391"/>
                </a:cubicBezTo>
                <a:cubicBezTo>
                  <a:pt x="111125" y="255316"/>
                  <a:pt x="115490" y="270000"/>
                  <a:pt x="126206" y="282303"/>
                </a:cubicBezTo>
                <a:cubicBezTo>
                  <a:pt x="136922" y="294606"/>
                  <a:pt x="163909" y="306115"/>
                  <a:pt x="190500" y="294209"/>
                </a:cubicBezTo>
                <a:cubicBezTo>
                  <a:pt x="217091" y="282303"/>
                  <a:pt x="259953" y="235869"/>
                  <a:pt x="285750" y="210866"/>
                </a:cubicBezTo>
                <a:cubicBezTo>
                  <a:pt x="311547" y="185863"/>
                  <a:pt x="328414" y="165027"/>
                  <a:pt x="345281" y="144191"/>
                </a:cubicBezTo>
              </a:path>
            </a:pathLst>
          </a:custGeom>
          <a:noFill/>
          <a:ln w="28575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олилиния 34"/>
          <p:cNvSpPr/>
          <p:nvPr/>
        </p:nvSpPr>
        <p:spPr>
          <a:xfrm>
            <a:off x="6152079" y="4406588"/>
            <a:ext cx="501792" cy="593470"/>
          </a:xfrm>
          <a:custGeom>
            <a:avLst/>
            <a:gdLst>
              <a:gd name="connsiteX0" fmla="*/ 0 w 345281"/>
              <a:gd name="connsiteY0" fmla="*/ 108472 h 299213"/>
              <a:gd name="connsiteX1" fmla="*/ 73819 w 345281"/>
              <a:gd name="connsiteY1" fmla="*/ 53703 h 299213"/>
              <a:gd name="connsiteX2" fmla="*/ 133350 w 345281"/>
              <a:gd name="connsiteY2" fmla="*/ 8459 h 299213"/>
              <a:gd name="connsiteX3" fmla="*/ 197644 w 345281"/>
              <a:gd name="connsiteY3" fmla="*/ 6078 h 299213"/>
              <a:gd name="connsiteX4" fmla="*/ 216694 w 345281"/>
              <a:gd name="connsiteY4" fmla="*/ 72753 h 299213"/>
              <a:gd name="connsiteX5" fmla="*/ 126206 w 345281"/>
              <a:gd name="connsiteY5" fmla="*/ 220391 h 299213"/>
              <a:gd name="connsiteX6" fmla="*/ 126206 w 345281"/>
              <a:gd name="connsiteY6" fmla="*/ 282303 h 299213"/>
              <a:gd name="connsiteX7" fmla="*/ 190500 w 345281"/>
              <a:gd name="connsiteY7" fmla="*/ 294209 h 299213"/>
              <a:gd name="connsiteX8" fmla="*/ 285750 w 345281"/>
              <a:gd name="connsiteY8" fmla="*/ 210866 h 299213"/>
              <a:gd name="connsiteX9" fmla="*/ 345281 w 345281"/>
              <a:gd name="connsiteY9" fmla="*/ 144191 h 299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45281" h="299213">
                <a:moveTo>
                  <a:pt x="0" y="108472"/>
                </a:moveTo>
                <a:lnTo>
                  <a:pt x="73819" y="53703"/>
                </a:lnTo>
                <a:cubicBezTo>
                  <a:pt x="96044" y="37034"/>
                  <a:pt x="112713" y="16396"/>
                  <a:pt x="133350" y="8459"/>
                </a:cubicBezTo>
                <a:cubicBezTo>
                  <a:pt x="153988" y="521"/>
                  <a:pt x="183753" y="-4638"/>
                  <a:pt x="197644" y="6078"/>
                </a:cubicBezTo>
                <a:cubicBezTo>
                  <a:pt x="211535" y="16794"/>
                  <a:pt x="228600" y="37034"/>
                  <a:pt x="216694" y="72753"/>
                </a:cubicBezTo>
                <a:cubicBezTo>
                  <a:pt x="204788" y="108472"/>
                  <a:pt x="141287" y="185466"/>
                  <a:pt x="126206" y="220391"/>
                </a:cubicBezTo>
                <a:cubicBezTo>
                  <a:pt x="111125" y="255316"/>
                  <a:pt x="115490" y="270000"/>
                  <a:pt x="126206" y="282303"/>
                </a:cubicBezTo>
                <a:cubicBezTo>
                  <a:pt x="136922" y="294606"/>
                  <a:pt x="163909" y="306115"/>
                  <a:pt x="190500" y="294209"/>
                </a:cubicBezTo>
                <a:cubicBezTo>
                  <a:pt x="217091" y="282303"/>
                  <a:pt x="259953" y="235869"/>
                  <a:pt x="285750" y="210866"/>
                </a:cubicBezTo>
                <a:cubicBezTo>
                  <a:pt x="311547" y="185863"/>
                  <a:pt x="328414" y="165027"/>
                  <a:pt x="345281" y="144191"/>
                </a:cubicBezTo>
              </a:path>
            </a:pathLst>
          </a:custGeom>
          <a:noFill/>
          <a:ln w="28575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Полилиния 35"/>
          <p:cNvSpPr/>
          <p:nvPr/>
        </p:nvSpPr>
        <p:spPr>
          <a:xfrm>
            <a:off x="7023414" y="4418844"/>
            <a:ext cx="501792" cy="593470"/>
          </a:xfrm>
          <a:custGeom>
            <a:avLst/>
            <a:gdLst>
              <a:gd name="connsiteX0" fmla="*/ 0 w 345281"/>
              <a:gd name="connsiteY0" fmla="*/ 108472 h 299213"/>
              <a:gd name="connsiteX1" fmla="*/ 73819 w 345281"/>
              <a:gd name="connsiteY1" fmla="*/ 53703 h 299213"/>
              <a:gd name="connsiteX2" fmla="*/ 133350 w 345281"/>
              <a:gd name="connsiteY2" fmla="*/ 8459 h 299213"/>
              <a:gd name="connsiteX3" fmla="*/ 197644 w 345281"/>
              <a:gd name="connsiteY3" fmla="*/ 6078 h 299213"/>
              <a:gd name="connsiteX4" fmla="*/ 216694 w 345281"/>
              <a:gd name="connsiteY4" fmla="*/ 72753 h 299213"/>
              <a:gd name="connsiteX5" fmla="*/ 126206 w 345281"/>
              <a:gd name="connsiteY5" fmla="*/ 220391 h 299213"/>
              <a:gd name="connsiteX6" fmla="*/ 126206 w 345281"/>
              <a:gd name="connsiteY6" fmla="*/ 282303 h 299213"/>
              <a:gd name="connsiteX7" fmla="*/ 190500 w 345281"/>
              <a:gd name="connsiteY7" fmla="*/ 294209 h 299213"/>
              <a:gd name="connsiteX8" fmla="*/ 285750 w 345281"/>
              <a:gd name="connsiteY8" fmla="*/ 210866 h 299213"/>
              <a:gd name="connsiteX9" fmla="*/ 345281 w 345281"/>
              <a:gd name="connsiteY9" fmla="*/ 144191 h 299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45281" h="299213">
                <a:moveTo>
                  <a:pt x="0" y="108472"/>
                </a:moveTo>
                <a:lnTo>
                  <a:pt x="73819" y="53703"/>
                </a:lnTo>
                <a:cubicBezTo>
                  <a:pt x="96044" y="37034"/>
                  <a:pt x="112713" y="16396"/>
                  <a:pt x="133350" y="8459"/>
                </a:cubicBezTo>
                <a:cubicBezTo>
                  <a:pt x="153988" y="521"/>
                  <a:pt x="183753" y="-4638"/>
                  <a:pt x="197644" y="6078"/>
                </a:cubicBezTo>
                <a:cubicBezTo>
                  <a:pt x="211535" y="16794"/>
                  <a:pt x="228600" y="37034"/>
                  <a:pt x="216694" y="72753"/>
                </a:cubicBezTo>
                <a:cubicBezTo>
                  <a:pt x="204788" y="108472"/>
                  <a:pt x="141287" y="185466"/>
                  <a:pt x="126206" y="220391"/>
                </a:cubicBezTo>
                <a:cubicBezTo>
                  <a:pt x="111125" y="255316"/>
                  <a:pt x="115490" y="270000"/>
                  <a:pt x="126206" y="282303"/>
                </a:cubicBezTo>
                <a:cubicBezTo>
                  <a:pt x="136922" y="294606"/>
                  <a:pt x="163909" y="306115"/>
                  <a:pt x="190500" y="294209"/>
                </a:cubicBezTo>
                <a:cubicBezTo>
                  <a:pt x="217091" y="282303"/>
                  <a:pt x="259953" y="235869"/>
                  <a:pt x="285750" y="210866"/>
                </a:cubicBezTo>
                <a:cubicBezTo>
                  <a:pt x="311547" y="185863"/>
                  <a:pt x="328414" y="165027"/>
                  <a:pt x="345281" y="144191"/>
                </a:cubicBezTo>
              </a:path>
            </a:pathLst>
          </a:custGeom>
          <a:noFill/>
          <a:ln w="28575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олилиния 36"/>
          <p:cNvSpPr/>
          <p:nvPr/>
        </p:nvSpPr>
        <p:spPr>
          <a:xfrm>
            <a:off x="7888689" y="4415991"/>
            <a:ext cx="501792" cy="593470"/>
          </a:xfrm>
          <a:custGeom>
            <a:avLst/>
            <a:gdLst>
              <a:gd name="connsiteX0" fmla="*/ 0 w 345281"/>
              <a:gd name="connsiteY0" fmla="*/ 108472 h 299213"/>
              <a:gd name="connsiteX1" fmla="*/ 73819 w 345281"/>
              <a:gd name="connsiteY1" fmla="*/ 53703 h 299213"/>
              <a:gd name="connsiteX2" fmla="*/ 133350 w 345281"/>
              <a:gd name="connsiteY2" fmla="*/ 8459 h 299213"/>
              <a:gd name="connsiteX3" fmla="*/ 197644 w 345281"/>
              <a:gd name="connsiteY3" fmla="*/ 6078 h 299213"/>
              <a:gd name="connsiteX4" fmla="*/ 216694 w 345281"/>
              <a:gd name="connsiteY4" fmla="*/ 72753 h 299213"/>
              <a:gd name="connsiteX5" fmla="*/ 126206 w 345281"/>
              <a:gd name="connsiteY5" fmla="*/ 220391 h 299213"/>
              <a:gd name="connsiteX6" fmla="*/ 126206 w 345281"/>
              <a:gd name="connsiteY6" fmla="*/ 282303 h 299213"/>
              <a:gd name="connsiteX7" fmla="*/ 190500 w 345281"/>
              <a:gd name="connsiteY7" fmla="*/ 294209 h 299213"/>
              <a:gd name="connsiteX8" fmla="*/ 285750 w 345281"/>
              <a:gd name="connsiteY8" fmla="*/ 210866 h 299213"/>
              <a:gd name="connsiteX9" fmla="*/ 345281 w 345281"/>
              <a:gd name="connsiteY9" fmla="*/ 144191 h 299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45281" h="299213">
                <a:moveTo>
                  <a:pt x="0" y="108472"/>
                </a:moveTo>
                <a:lnTo>
                  <a:pt x="73819" y="53703"/>
                </a:lnTo>
                <a:cubicBezTo>
                  <a:pt x="96044" y="37034"/>
                  <a:pt x="112713" y="16396"/>
                  <a:pt x="133350" y="8459"/>
                </a:cubicBezTo>
                <a:cubicBezTo>
                  <a:pt x="153988" y="521"/>
                  <a:pt x="183753" y="-4638"/>
                  <a:pt x="197644" y="6078"/>
                </a:cubicBezTo>
                <a:cubicBezTo>
                  <a:pt x="211535" y="16794"/>
                  <a:pt x="228600" y="37034"/>
                  <a:pt x="216694" y="72753"/>
                </a:cubicBezTo>
                <a:cubicBezTo>
                  <a:pt x="204788" y="108472"/>
                  <a:pt x="141287" y="185466"/>
                  <a:pt x="126206" y="220391"/>
                </a:cubicBezTo>
                <a:cubicBezTo>
                  <a:pt x="111125" y="255316"/>
                  <a:pt x="115490" y="270000"/>
                  <a:pt x="126206" y="282303"/>
                </a:cubicBezTo>
                <a:cubicBezTo>
                  <a:pt x="136922" y="294606"/>
                  <a:pt x="163909" y="306115"/>
                  <a:pt x="190500" y="294209"/>
                </a:cubicBezTo>
                <a:cubicBezTo>
                  <a:pt x="217091" y="282303"/>
                  <a:pt x="259953" y="235869"/>
                  <a:pt x="285750" y="210866"/>
                </a:cubicBezTo>
                <a:cubicBezTo>
                  <a:pt x="311547" y="185863"/>
                  <a:pt x="328414" y="165027"/>
                  <a:pt x="345281" y="144191"/>
                </a:cubicBezTo>
              </a:path>
            </a:pathLst>
          </a:custGeom>
          <a:noFill/>
          <a:ln w="28575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Полилиния 37"/>
          <p:cNvSpPr/>
          <p:nvPr/>
        </p:nvSpPr>
        <p:spPr>
          <a:xfrm>
            <a:off x="8760024" y="4394333"/>
            <a:ext cx="501792" cy="593470"/>
          </a:xfrm>
          <a:custGeom>
            <a:avLst/>
            <a:gdLst>
              <a:gd name="connsiteX0" fmla="*/ 0 w 345281"/>
              <a:gd name="connsiteY0" fmla="*/ 108472 h 299213"/>
              <a:gd name="connsiteX1" fmla="*/ 73819 w 345281"/>
              <a:gd name="connsiteY1" fmla="*/ 53703 h 299213"/>
              <a:gd name="connsiteX2" fmla="*/ 133350 w 345281"/>
              <a:gd name="connsiteY2" fmla="*/ 8459 h 299213"/>
              <a:gd name="connsiteX3" fmla="*/ 197644 w 345281"/>
              <a:gd name="connsiteY3" fmla="*/ 6078 h 299213"/>
              <a:gd name="connsiteX4" fmla="*/ 216694 w 345281"/>
              <a:gd name="connsiteY4" fmla="*/ 72753 h 299213"/>
              <a:gd name="connsiteX5" fmla="*/ 126206 w 345281"/>
              <a:gd name="connsiteY5" fmla="*/ 220391 h 299213"/>
              <a:gd name="connsiteX6" fmla="*/ 126206 w 345281"/>
              <a:gd name="connsiteY6" fmla="*/ 282303 h 299213"/>
              <a:gd name="connsiteX7" fmla="*/ 190500 w 345281"/>
              <a:gd name="connsiteY7" fmla="*/ 294209 h 299213"/>
              <a:gd name="connsiteX8" fmla="*/ 285750 w 345281"/>
              <a:gd name="connsiteY8" fmla="*/ 210866 h 299213"/>
              <a:gd name="connsiteX9" fmla="*/ 345281 w 345281"/>
              <a:gd name="connsiteY9" fmla="*/ 144191 h 299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45281" h="299213">
                <a:moveTo>
                  <a:pt x="0" y="108472"/>
                </a:moveTo>
                <a:lnTo>
                  <a:pt x="73819" y="53703"/>
                </a:lnTo>
                <a:cubicBezTo>
                  <a:pt x="96044" y="37034"/>
                  <a:pt x="112713" y="16396"/>
                  <a:pt x="133350" y="8459"/>
                </a:cubicBezTo>
                <a:cubicBezTo>
                  <a:pt x="153988" y="521"/>
                  <a:pt x="183753" y="-4638"/>
                  <a:pt x="197644" y="6078"/>
                </a:cubicBezTo>
                <a:cubicBezTo>
                  <a:pt x="211535" y="16794"/>
                  <a:pt x="228600" y="37034"/>
                  <a:pt x="216694" y="72753"/>
                </a:cubicBezTo>
                <a:cubicBezTo>
                  <a:pt x="204788" y="108472"/>
                  <a:pt x="141287" y="185466"/>
                  <a:pt x="126206" y="220391"/>
                </a:cubicBezTo>
                <a:cubicBezTo>
                  <a:pt x="111125" y="255316"/>
                  <a:pt x="115490" y="270000"/>
                  <a:pt x="126206" y="282303"/>
                </a:cubicBezTo>
                <a:cubicBezTo>
                  <a:pt x="136922" y="294606"/>
                  <a:pt x="163909" y="306115"/>
                  <a:pt x="190500" y="294209"/>
                </a:cubicBezTo>
                <a:cubicBezTo>
                  <a:pt x="217091" y="282303"/>
                  <a:pt x="259953" y="235869"/>
                  <a:pt x="285750" y="210866"/>
                </a:cubicBezTo>
                <a:cubicBezTo>
                  <a:pt x="311547" y="185863"/>
                  <a:pt x="328414" y="165027"/>
                  <a:pt x="345281" y="144191"/>
                </a:cubicBezTo>
              </a:path>
            </a:pathLst>
          </a:custGeom>
          <a:noFill/>
          <a:ln w="28575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Полилиния 38"/>
          <p:cNvSpPr/>
          <p:nvPr/>
        </p:nvSpPr>
        <p:spPr>
          <a:xfrm>
            <a:off x="9631352" y="4394333"/>
            <a:ext cx="501792" cy="593470"/>
          </a:xfrm>
          <a:custGeom>
            <a:avLst/>
            <a:gdLst>
              <a:gd name="connsiteX0" fmla="*/ 0 w 345281"/>
              <a:gd name="connsiteY0" fmla="*/ 108472 h 299213"/>
              <a:gd name="connsiteX1" fmla="*/ 73819 w 345281"/>
              <a:gd name="connsiteY1" fmla="*/ 53703 h 299213"/>
              <a:gd name="connsiteX2" fmla="*/ 133350 w 345281"/>
              <a:gd name="connsiteY2" fmla="*/ 8459 h 299213"/>
              <a:gd name="connsiteX3" fmla="*/ 197644 w 345281"/>
              <a:gd name="connsiteY3" fmla="*/ 6078 h 299213"/>
              <a:gd name="connsiteX4" fmla="*/ 216694 w 345281"/>
              <a:gd name="connsiteY4" fmla="*/ 72753 h 299213"/>
              <a:gd name="connsiteX5" fmla="*/ 126206 w 345281"/>
              <a:gd name="connsiteY5" fmla="*/ 220391 h 299213"/>
              <a:gd name="connsiteX6" fmla="*/ 126206 w 345281"/>
              <a:gd name="connsiteY6" fmla="*/ 282303 h 299213"/>
              <a:gd name="connsiteX7" fmla="*/ 190500 w 345281"/>
              <a:gd name="connsiteY7" fmla="*/ 294209 h 299213"/>
              <a:gd name="connsiteX8" fmla="*/ 285750 w 345281"/>
              <a:gd name="connsiteY8" fmla="*/ 210866 h 299213"/>
              <a:gd name="connsiteX9" fmla="*/ 345281 w 345281"/>
              <a:gd name="connsiteY9" fmla="*/ 144191 h 299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45281" h="299213">
                <a:moveTo>
                  <a:pt x="0" y="108472"/>
                </a:moveTo>
                <a:lnTo>
                  <a:pt x="73819" y="53703"/>
                </a:lnTo>
                <a:cubicBezTo>
                  <a:pt x="96044" y="37034"/>
                  <a:pt x="112713" y="16396"/>
                  <a:pt x="133350" y="8459"/>
                </a:cubicBezTo>
                <a:cubicBezTo>
                  <a:pt x="153988" y="521"/>
                  <a:pt x="183753" y="-4638"/>
                  <a:pt x="197644" y="6078"/>
                </a:cubicBezTo>
                <a:cubicBezTo>
                  <a:pt x="211535" y="16794"/>
                  <a:pt x="228600" y="37034"/>
                  <a:pt x="216694" y="72753"/>
                </a:cubicBezTo>
                <a:cubicBezTo>
                  <a:pt x="204788" y="108472"/>
                  <a:pt x="141287" y="185466"/>
                  <a:pt x="126206" y="220391"/>
                </a:cubicBezTo>
                <a:cubicBezTo>
                  <a:pt x="111125" y="255316"/>
                  <a:pt x="115490" y="270000"/>
                  <a:pt x="126206" y="282303"/>
                </a:cubicBezTo>
                <a:cubicBezTo>
                  <a:pt x="136922" y="294606"/>
                  <a:pt x="163909" y="306115"/>
                  <a:pt x="190500" y="294209"/>
                </a:cubicBezTo>
                <a:cubicBezTo>
                  <a:pt x="217091" y="282303"/>
                  <a:pt x="259953" y="235869"/>
                  <a:pt x="285750" y="210866"/>
                </a:cubicBezTo>
                <a:cubicBezTo>
                  <a:pt x="311547" y="185863"/>
                  <a:pt x="328414" y="165027"/>
                  <a:pt x="345281" y="144191"/>
                </a:cubicBezTo>
              </a:path>
            </a:pathLst>
          </a:custGeom>
          <a:noFill/>
          <a:ln w="28575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Полилиния 39"/>
          <p:cNvSpPr/>
          <p:nvPr/>
        </p:nvSpPr>
        <p:spPr>
          <a:xfrm>
            <a:off x="10532343" y="4406588"/>
            <a:ext cx="501792" cy="593470"/>
          </a:xfrm>
          <a:custGeom>
            <a:avLst/>
            <a:gdLst>
              <a:gd name="connsiteX0" fmla="*/ 0 w 345281"/>
              <a:gd name="connsiteY0" fmla="*/ 108472 h 299213"/>
              <a:gd name="connsiteX1" fmla="*/ 73819 w 345281"/>
              <a:gd name="connsiteY1" fmla="*/ 53703 h 299213"/>
              <a:gd name="connsiteX2" fmla="*/ 133350 w 345281"/>
              <a:gd name="connsiteY2" fmla="*/ 8459 h 299213"/>
              <a:gd name="connsiteX3" fmla="*/ 197644 w 345281"/>
              <a:gd name="connsiteY3" fmla="*/ 6078 h 299213"/>
              <a:gd name="connsiteX4" fmla="*/ 216694 w 345281"/>
              <a:gd name="connsiteY4" fmla="*/ 72753 h 299213"/>
              <a:gd name="connsiteX5" fmla="*/ 126206 w 345281"/>
              <a:gd name="connsiteY5" fmla="*/ 220391 h 299213"/>
              <a:gd name="connsiteX6" fmla="*/ 126206 w 345281"/>
              <a:gd name="connsiteY6" fmla="*/ 282303 h 299213"/>
              <a:gd name="connsiteX7" fmla="*/ 190500 w 345281"/>
              <a:gd name="connsiteY7" fmla="*/ 294209 h 299213"/>
              <a:gd name="connsiteX8" fmla="*/ 285750 w 345281"/>
              <a:gd name="connsiteY8" fmla="*/ 210866 h 299213"/>
              <a:gd name="connsiteX9" fmla="*/ 345281 w 345281"/>
              <a:gd name="connsiteY9" fmla="*/ 144191 h 299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45281" h="299213">
                <a:moveTo>
                  <a:pt x="0" y="108472"/>
                </a:moveTo>
                <a:lnTo>
                  <a:pt x="73819" y="53703"/>
                </a:lnTo>
                <a:cubicBezTo>
                  <a:pt x="96044" y="37034"/>
                  <a:pt x="112713" y="16396"/>
                  <a:pt x="133350" y="8459"/>
                </a:cubicBezTo>
                <a:cubicBezTo>
                  <a:pt x="153988" y="521"/>
                  <a:pt x="183753" y="-4638"/>
                  <a:pt x="197644" y="6078"/>
                </a:cubicBezTo>
                <a:cubicBezTo>
                  <a:pt x="211535" y="16794"/>
                  <a:pt x="228600" y="37034"/>
                  <a:pt x="216694" y="72753"/>
                </a:cubicBezTo>
                <a:cubicBezTo>
                  <a:pt x="204788" y="108472"/>
                  <a:pt x="141287" y="185466"/>
                  <a:pt x="126206" y="220391"/>
                </a:cubicBezTo>
                <a:cubicBezTo>
                  <a:pt x="111125" y="255316"/>
                  <a:pt x="115490" y="270000"/>
                  <a:pt x="126206" y="282303"/>
                </a:cubicBezTo>
                <a:cubicBezTo>
                  <a:pt x="136922" y="294606"/>
                  <a:pt x="163909" y="306115"/>
                  <a:pt x="190500" y="294209"/>
                </a:cubicBezTo>
                <a:cubicBezTo>
                  <a:pt x="217091" y="282303"/>
                  <a:pt x="259953" y="235869"/>
                  <a:pt x="285750" y="210866"/>
                </a:cubicBezTo>
                <a:cubicBezTo>
                  <a:pt x="311547" y="185863"/>
                  <a:pt x="328414" y="165027"/>
                  <a:pt x="345281" y="144191"/>
                </a:cubicBezTo>
              </a:path>
            </a:pathLst>
          </a:custGeom>
          <a:noFill/>
          <a:ln w="28575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Полилиния 40"/>
          <p:cNvSpPr/>
          <p:nvPr/>
        </p:nvSpPr>
        <p:spPr>
          <a:xfrm>
            <a:off x="5290732" y="4417380"/>
            <a:ext cx="501792" cy="593470"/>
          </a:xfrm>
          <a:custGeom>
            <a:avLst/>
            <a:gdLst>
              <a:gd name="connsiteX0" fmla="*/ 0 w 345281"/>
              <a:gd name="connsiteY0" fmla="*/ 108472 h 299213"/>
              <a:gd name="connsiteX1" fmla="*/ 73819 w 345281"/>
              <a:gd name="connsiteY1" fmla="*/ 53703 h 299213"/>
              <a:gd name="connsiteX2" fmla="*/ 133350 w 345281"/>
              <a:gd name="connsiteY2" fmla="*/ 8459 h 299213"/>
              <a:gd name="connsiteX3" fmla="*/ 197644 w 345281"/>
              <a:gd name="connsiteY3" fmla="*/ 6078 h 299213"/>
              <a:gd name="connsiteX4" fmla="*/ 216694 w 345281"/>
              <a:gd name="connsiteY4" fmla="*/ 72753 h 299213"/>
              <a:gd name="connsiteX5" fmla="*/ 126206 w 345281"/>
              <a:gd name="connsiteY5" fmla="*/ 220391 h 299213"/>
              <a:gd name="connsiteX6" fmla="*/ 126206 w 345281"/>
              <a:gd name="connsiteY6" fmla="*/ 282303 h 299213"/>
              <a:gd name="connsiteX7" fmla="*/ 190500 w 345281"/>
              <a:gd name="connsiteY7" fmla="*/ 294209 h 299213"/>
              <a:gd name="connsiteX8" fmla="*/ 285750 w 345281"/>
              <a:gd name="connsiteY8" fmla="*/ 210866 h 299213"/>
              <a:gd name="connsiteX9" fmla="*/ 345281 w 345281"/>
              <a:gd name="connsiteY9" fmla="*/ 144191 h 299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45281" h="299213">
                <a:moveTo>
                  <a:pt x="0" y="108472"/>
                </a:moveTo>
                <a:lnTo>
                  <a:pt x="73819" y="53703"/>
                </a:lnTo>
                <a:cubicBezTo>
                  <a:pt x="96044" y="37034"/>
                  <a:pt x="112713" y="16396"/>
                  <a:pt x="133350" y="8459"/>
                </a:cubicBezTo>
                <a:cubicBezTo>
                  <a:pt x="153988" y="521"/>
                  <a:pt x="183753" y="-4638"/>
                  <a:pt x="197644" y="6078"/>
                </a:cubicBezTo>
                <a:cubicBezTo>
                  <a:pt x="211535" y="16794"/>
                  <a:pt x="228600" y="37034"/>
                  <a:pt x="216694" y="72753"/>
                </a:cubicBezTo>
                <a:cubicBezTo>
                  <a:pt x="204788" y="108472"/>
                  <a:pt x="141287" y="185466"/>
                  <a:pt x="126206" y="220391"/>
                </a:cubicBezTo>
                <a:cubicBezTo>
                  <a:pt x="111125" y="255316"/>
                  <a:pt x="115490" y="270000"/>
                  <a:pt x="126206" y="282303"/>
                </a:cubicBezTo>
                <a:cubicBezTo>
                  <a:pt x="136922" y="294606"/>
                  <a:pt x="163909" y="306115"/>
                  <a:pt x="190500" y="294209"/>
                </a:cubicBezTo>
                <a:cubicBezTo>
                  <a:pt x="217091" y="282303"/>
                  <a:pt x="259953" y="235869"/>
                  <a:pt x="285750" y="210866"/>
                </a:cubicBezTo>
                <a:cubicBezTo>
                  <a:pt x="311547" y="185863"/>
                  <a:pt x="328414" y="165027"/>
                  <a:pt x="345281" y="144191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Полилиния 41"/>
          <p:cNvSpPr/>
          <p:nvPr/>
        </p:nvSpPr>
        <p:spPr>
          <a:xfrm>
            <a:off x="6148151" y="4406588"/>
            <a:ext cx="501792" cy="593470"/>
          </a:xfrm>
          <a:custGeom>
            <a:avLst/>
            <a:gdLst>
              <a:gd name="connsiteX0" fmla="*/ 0 w 345281"/>
              <a:gd name="connsiteY0" fmla="*/ 108472 h 299213"/>
              <a:gd name="connsiteX1" fmla="*/ 73819 w 345281"/>
              <a:gd name="connsiteY1" fmla="*/ 53703 h 299213"/>
              <a:gd name="connsiteX2" fmla="*/ 133350 w 345281"/>
              <a:gd name="connsiteY2" fmla="*/ 8459 h 299213"/>
              <a:gd name="connsiteX3" fmla="*/ 197644 w 345281"/>
              <a:gd name="connsiteY3" fmla="*/ 6078 h 299213"/>
              <a:gd name="connsiteX4" fmla="*/ 216694 w 345281"/>
              <a:gd name="connsiteY4" fmla="*/ 72753 h 299213"/>
              <a:gd name="connsiteX5" fmla="*/ 126206 w 345281"/>
              <a:gd name="connsiteY5" fmla="*/ 220391 h 299213"/>
              <a:gd name="connsiteX6" fmla="*/ 126206 w 345281"/>
              <a:gd name="connsiteY6" fmla="*/ 282303 h 299213"/>
              <a:gd name="connsiteX7" fmla="*/ 190500 w 345281"/>
              <a:gd name="connsiteY7" fmla="*/ 294209 h 299213"/>
              <a:gd name="connsiteX8" fmla="*/ 285750 w 345281"/>
              <a:gd name="connsiteY8" fmla="*/ 210866 h 299213"/>
              <a:gd name="connsiteX9" fmla="*/ 345281 w 345281"/>
              <a:gd name="connsiteY9" fmla="*/ 144191 h 299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45281" h="299213">
                <a:moveTo>
                  <a:pt x="0" y="108472"/>
                </a:moveTo>
                <a:lnTo>
                  <a:pt x="73819" y="53703"/>
                </a:lnTo>
                <a:cubicBezTo>
                  <a:pt x="96044" y="37034"/>
                  <a:pt x="112713" y="16396"/>
                  <a:pt x="133350" y="8459"/>
                </a:cubicBezTo>
                <a:cubicBezTo>
                  <a:pt x="153988" y="521"/>
                  <a:pt x="183753" y="-4638"/>
                  <a:pt x="197644" y="6078"/>
                </a:cubicBezTo>
                <a:cubicBezTo>
                  <a:pt x="211535" y="16794"/>
                  <a:pt x="228600" y="37034"/>
                  <a:pt x="216694" y="72753"/>
                </a:cubicBezTo>
                <a:cubicBezTo>
                  <a:pt x="204788" y="108472"/>
                  <a:pt x="141287" y="185466"/>
                  <a:pt x="126206" y="220391"/>
                </a:cubicBezTo>
                <a:cubicBezTo>
                  <a:pt x="111125" y="255316"/>
                  <a:pt x="115490" y="270000"/>
                  <a:pt x="126206" y="282303"/>
                </a:cubicBezTo>
                <a:cubicBezTo>
                  <a:pt x="136922" y="294606"/>
                  <a:pt x="163909" y="306115"/>
                  <a:pt x="190500" y="294209"/>
                </a:cubicBezTo>
                <a:cubicBezTo>
                  <a:pt x="217091" y="282303"/>
                  <a:pt x="259953" y="235869"/>
                  <a:pt x="285750" y="210866"/>
                </a:cubicBezTo>
                <a:cubicBezTo>
                  <a:pt x="311547" y="185863"/>
                  <a:pt x="328414" y="165027"/>
                  <a:pt x="345281" y="144191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Полилиния 42"/>
          <p:cNvSpPr/>
          <p:nvPr/>
        </p:nvSpPr>
        <p:spPr>
          <a:xfrm>
            <a:off x="7019119" y="4414026"/>
            <a:ext cx="501792" cy="593470"/>
          </a:xfrm>
          <a:custGeom>
            <a:avLst/>
            <a:gdLst>
              <a:gd name="connsiteX0" fmla="*/ 0 w 345281"/>
              <a:gd name="connsiteY0" fmla="*/ 108472 h 299213"/>
              <a:gd name="connsiteX1" fmla="*/ 73819 w 345281"/>
              <a:gd name="connsiteY1" fmla="*/ 53703 h 299213"/>
              <a:gd name="connsiteX2" fmla="*/ 133350 w 345281"/>
              <a:gd name="connsiteY2" fmla="*/ 8459 h 299213"/>
              <a:gd name="connsiteX3" fmla="*/ 197644 w 345281"/>
              <a:gd name="connsiteY3" fmla="*/ 6078 h 299213"/>
              <a:gd name="connsiteX4" fmla="*/ 216694 w 345281"/>
              <a:gd name="connsiteY4" fmla="*/ 72753 h 299213"/>
              <a:gd name="connsiteX5" fmla="*/ 126206 w 345281"/>
              <a:gd name="connsiteY5" fmla="*/ 220391 h 299213"/>
              <a:gd name="connsiteX6" fmla="*/ 126206 w 345281"/>
              <a:gd name="connsiteY6" fmla="*/ 282303 h 299213"/>
              <a:gd name="connsiteX7" fmla="*/ 190500 w 345281"/>
              <a:gd name="connsiteY7" fmla="*/ 294209 h 299213"/>
              <a:gd name="connsiteX8" fmla="*/ 285750 w 345281"/>
              <a:gd name="connsiteY8" fmla="*/ 210866 h 299213"/>
              <a:gd name="connsiteX9" fmla="*/ 345281 w 345281"/>
              <a:gd name="connsiteY9" fmla="*/ 144191 h 299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45281" h="299213">
                <a:moveTo>
                  <a:pt x="0" y="108472"/>
                </a:moveTo>
                <a:lnTo>
                  <a:pt x="73819" y="53703"/>
                </a:lnTo>
                <a:cubicBezTo>
                  <a:pt x="96044" y="37034"/>
                  <a:pt x="112713" y="16396"/>
                  <a:pt x="133350" y="8459"/>
                </a:cubicBezTo>
                <a:cubicBezTo>
                  <a:pt x="153988" y="521"/>
                  <a:pt x="183753" y="-4638"/>
                  <a:pt x="197644" y="6078"/>
                </a:cubicBezTo>
                <a:cubicBezTo>
                  <a:pt x="211535" y="16794"/>
                  <a:pt x="228600" y="37034"/>
                  <a:pt x="216694" y="72753"/>
                </a:cubicBezTo>
                <a:cubicBezTo>
                  <a:pt x="204788" y="108472"/>
                  <a:pt x="141287" y="185466"/>
                  <a:pt x="126206" y="220391"/>
                </a:cubicBezTo>
                <a:cubicBezTo>
                  <a:pt x="111125" y="255316"/>
                  <a:pt x="115490" y="270000"/>
                  <a:pt x="126206" y="282303"/>
                </a:cubicBezTo>
                <a:cubicBezTo>
                  <a:pt x="136922" y="294606"/>
                  <a:pt x="163909" y="306115"/>
                  <a:pt x="190500" y="294209"/>
                </a:cubicBezTo>
                <a:cubicBezTo>
                  <a:pt x="217091" y="282303"/>
                  <a:pt x="259953" y="235869"/>
                  <a:pt x="285750" y="210866"/>
                </a:cubicBezTo>
                <a:cubicBezTo>
                  <a:pt x="311547" y="185863"/>
                  <a:pt x="328414" y="165027"/>
                  <a:pt x="345281" y="144191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Полилиния 43"/>
          <p:cNvSpPr/>
          <p:nvPr/>
        </p:nvSpPr>
        <p:spPr>
          <a:xfrm>
            <a:off x="7878553" y="4413138"/>
            <a:ext cx="501792" cy="593470"/>
          </a:xfrm>
          <a:custGeom>
            <a:avLst/>
            <a:gdLst>
              <a:gd name="connsiteX0" fmla="*/ 0 w 345281"/>
              <a:gd name="connsiteY0" fmla="*/ 108472 h 299213"/>
              <a:gd name="connsiteX1" fmla="*/ 73819 w 345281"/>
              <a:gd name="connsiteY1" fmla="*/ 53703 h 299213"/>
              <a:gd name="connsiteX2" fmla="*/ 133350 w 345281"/>
              <a:gd name="connsiteY2" fmla="*/ 8459 h 299213"/>
              <a:gd name="connsiteX3" fmla="*/ 197644 w 345281"/>
              <a:gd name="connsiteY3" fmla="*/ 6078 h 299213"/>
              <a:gd name="connsiteX4" fmla="*/ 216694 w 345281"/>
              <a:gd name="connsiteY4" fmla="*/ 72753 h 299213"/>
              <a:gd name="connsiteX5" fmla="*/ 126206 w 345281"/>
              <a:gd name="connsiteY5" fmla="*/ 220391 h 299213"/>
              <a:gd name="connsiteX6" fmla="*/ 126206 w 345281"/>
              <a:gd name="connsiteY6" fmla="*/ 282303 h 299213"/>
              <a:gd name="connsiteX7" fmla="*/ 190500 w 345281"/>
              <a:gd name="connsiteY7" fmla="*/ 294209 h 299213"/>
              <a:gd name="connsiteX8" fmla="*/ 285750 w 345281"/>
              <a:gd name="connsiteY8" fmla="*/ 210866 h 299213"/>
              <a:gd name="connsiteX9" fmla="*/ 345281 w 345281"/>
              <a:gd name="connsiteY9" fmla="*/ 144191 h 299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45281" h="299213">
                <a:moveTo>
                  <a:pt x="0" y="108472"/>
                </a:moveTo>
                <a:lnTo>
                  <a:pt x="73819" y="53703"/>
                </a:lnTo>
                <a:cubicBezTo>
                  <a:pt x="96044" y="37034"/>
                  <a:pt x="112713" y="16396"/>
                  <a:pt x="133350" y="8459"/>
                </a:cubicBezTo>
                <a:cubicBezTo>
                  <a:pt x="153988" y="521"/>
                  <a:pt x="183753" y="-4638"/>
                  <a:pt x="197644" y="6078"/>
                </a:cubicBezTo>
                <a:cubicBezTo>
                  <a:pt x="211535" y="16794"/>
                  <a:pt x="228600" y="37034"/>
                  <a:pt x="216694" y="72753"/>
                </a:cubicBezTo>
                <a:cubicBezTo>
                  <a:pt x="204788" y="108472"/>
                  <a:pt x="141287" y="185466"/>
                  <a:pt x="126206" y="220391"/>
                </a:cubicBezTo>
                <a:cubicBezTo>
                  <a:pt x="111125" y="255316"/>
                  <a:pt x="115490" y="270000"/>
                  <a:pt x="126206" y="282303"/>
                </a:cubicBezTo>
                <a:cubicBezTo>
                  <a:pt x="136922" y="294606"/>
                  <a:pt x="163909" y="306115"/>
                  <a:pt x="190500" y="294209"/>
                </a:cubicBezTo>
                <a:cubicBezTo>
                  <a:pt x="217091" y="282303"/>
                  <a:pt x="259953" y="235869"/>
                  <a:pt x="285750" y="210866"/>
                </a:cubicBezTo>
                <a:cubicBezTo>
                  <a:pt x="311547" y="185863"/>
                  <a:pt x="328414" y="165027"/>
                  <a:pt x="345281" y="144191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Полилиния 44"/>
          <p:cNvSpPr/>
          <p:nvPr/>
        </p:nvSpPr>
        <p:spPr>
          <a:xfrm>
            <a:off x="8760024" y="4396047"/>
            <a:ext cx="501792" cy="593470"/>
          </a:xfrm>
          <a:custGeom>
            <a:avLst/>
            <a:gdLst>
              <a:gd name="connsiteX0" fmla="*/ 0 w 345281"/>
              <a:gd name="connsiteY0" fmla="*/ 108472 h 299213"/>
              <a:gd name="connsiteX1" fmla="*/ 73819 w 345281"/>
              <a:gd name="connsiteY1" fmla="*/ 53703 h 299213"/>
              <a:gd name="connsiteX2" fmla="*/ 133350 w 345281"/>
              <a:gd name="connsiteY2" fmla="*/ 8459 h 299213"/>
              <a:gd name="connsiteX3" fmla="*/ 197644 w 345281"/>
              <a:gd name="connsiteY3" fmla="*/ 6078 h 299213"/>
              <a:gd name="connsiteX4" fmla="*/ 216694 w 345281"/>
              <a:gd name="connsiteY4" fmla="*/ 72753 h 299213"/>
              <a:gd name="connsiteX5" fmla="*/ 126206 w 345281"/>
              <a:gd name="connsiteY5" fmla="*/ 220391 h 299213"/>
              <a:gd name="connsiteX6" fmla="*/ 126206 w 345281"/>
              <a:gd name="connsiteY6" fmla="*/ 282303 h 299213"/>
              <a:gd name="connsiteX7" fmla="*/ 190500 w 345281"/>
              <a:gd name="connsiteY7" fmla="*/ 294209 h 299213"/>
              <a:gd name="connsiteX8" fmla="*/ 285750 w 345281"/>
              <a:gd name="connsiteY8" fmla="*/ 210866 h 299213"/>
              <a:gd name="connsiteX9" fmla="*/ 345281 w 345281"/>
              <a:gd name="connsiteY9" fmla="*/ 144191 h 299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45281" h="299213">
                <a:moveTo>
                  <a:pt x="0" y="108472"/>
                </a:moveTo>
                <a:lnTo>
                  <a:pt x="73819" y="53703"/>
                </a:lnTo>
                <a:cubicBezTo>
                  <a:pt x="96044" y="37034"/>
                  <a:pt x="112713" y="16396"/>
                  <a:pt x="133350" y="8459"/>
                </a:cubicBezTo>
                <a:cubicBezTo>
                  <a:pt x="153988" y="521"/>
                  <a:pt x="183753" y="-4638"/>
                  <a:pt x="197644" y="6078"/>
                </a:cubicBezTo>
                <a:cubicBezTo>
                  <a:pt x="211535" y="16794"/>
                  <a:pt x="228600" y="37034"/>
                  <a:pt x="216694" y="72753"/>
                </a:cubicBezTo>
                <a:cubicBezTo>
                  <a:pt x="204788" y="108472"/>
                  <a:pt x="141287" y="185466"/>
                  <a:pt x="126206" y="220391"/>
                </a:cubicBezTo>
                <a:cubicBezTo>
                  <a:pt x="111125" y="255316"/>
                  <a:pt x="115490" y="270000"/>
                  <a:pt x="126206" y="282303"/>
                </a:cubicBezTo>
                <a:cubicBezTo>
                  <a:pt x="136922" y="294606"/>
                  <a:pt x="163909" y="306115"/>
                  <a:pt x="190500" y="294209"/>
                </a:cubicBezTo>
                <a:cubicBezTo>
                  <a:pt x="217091" y="282303"/>
                  <a:pt x="259953" y="235869"/>
                  <a:pt x="285750" y="210866"/>
                </a:cubicBezTo>
                <a:cubicBezTo>
                  <a:pt x="311547" y="185863"/>
                  <a:pt x="328414" y="165027"/>
                  <a:pt x="345281" y="144191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Полилиния 45"/>
          <p:cNvSpPr/>
          <p:nvPr/>
        </p:nvSpPr>
        <p:spPr>
          <a:xfrm>
            <a:off x="9631352" y="4394676"/>
            <a:ext cx="501792" cy="593470"/>
          </a:xfrm>
          <a:custGeom>
            <a:avLst/>
            <a:gdLst>
              <a:gd name="connsiteX0" fmla="*/ 0 w 345281"/>
              <a:gd name="connsiteY0" fmla="*/ 108472 h 299213"/>
              <a:gd name="connsiteX1" fmla="*/ 73819 w 345281"/>
              <a:gd name="connsiteY1" fmla="*/ 53703 h 299213"/>
              <a:gd name="connsiteX2" fmla="*/ 133350 w 345281"/>
              <a:gd name="connsiteY2" fmla="*/ 8459 h 299213"/>
              <a:gd name="connsiteX3" fmla="*/ 197644 w 345281"/>
              <a:gd name="connsiteY3" fmla="*/ 6078 h 299213"/>
              <a:gd name="connsiteX4" fmla="*/ 216694 w 345281"/>
              <a:gd name="connsiteY4" fmla="*/ 72753 h 299213"/>
              <a:gd name="connsiteX5" fmla="*/ 126206 w 345281"/>
              <a:gd name="connsiteY5" fmla="*/ 220391 h 299213"/>
              <a:gd name="connsiteX6" fmla="*/ 126206 w 345281"/>
              <a:gd name="connsiteY6" fmla="*/ 282303 h 299213"/>
              <a:gd name="connsiteX7" fmla="*/ 190500 w 345281"/>
              <a:gd name="connsiteY7" fmla="*/ 294209 h 299213"/>
              <a:gd name="connsiteX8" fmla="*/ 285750 w 345281"/>
              <a:gd name="connsiteY8" fmla="*/ 210866 h 299213"/>
              <a:gd name="connsiteX9" fmla="*/ 345281 w 345281"/>
              <a:gd name="connsiteY9" fmla="*/ 144191 h 299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45281" h="299213">
                <a:moveTo>
                  <a:pt x="0" y="108472"/>
                </a:moveTo>
                <a:lnTo>
                  <a:pt x="73819" y="53703"/>
                </a:lnTo>
                <a:cubicBezTo>
                  <a:pt x="96044" y="37034"/>
                  <a:pt x="112713" y="16396"/>
                  <a:pt x="133350" y="8459"/>
                </a:cubicBezTo>
                <a:cubicBezTo>
                  <a:pt x="153988" y="521"/>
                  <a:pt x="183753" y="-4638"/>
                  <a:pt x="197644" y="6078"/>
                </a:cubicBezTo>
                <a:cubicBezTo>
                  <a:pt x="211535" y="16794"/>
                  <a:pt x="228600" y="37034"/>
                  <a:pt x="216694" y="72753"/>
                </a:cubicBezTo>
                <a:cubicBezTo>
                  <a:pt x="204788" y="108472"/>
                  <a:pt x="141287" y="185466"/>
                  <a:pt x="126206" y="220391"/>
                </a:cubicBezTo>
                <a:cubicBezTo>
                  <a:pt x="111125" y="255316"/>
                  <a:pt x="115490" y="270000"/>
                  <a:pt x="126206" y="282303"/>
                </a:cubicBezTo>
                <a:cubicBezTo>
                  <a:pt x="136922" y="294606"/>
                  <a:pt x="163909" y="306115"/>
                  <a:pt x="190500" y="294209"/>
                </a:cubicBezTo>
                <a:cubicBezTo>
                  <a:pt x="217091" y="282303"/>
                  <a:pt x="259953" y="235869"/>
                  <a:pt x="285750" y="210866"/>
                </a:cubicBezTo>
                <a:cubicBezTo>
                  <a:pt x="311547" y="185863"/>
                  <a:pt x="328414" y="165027"/>
                  <a:pt x="345281" y="144191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Полилиния 46"/>
          <p:cNvSpPr/>
          <p:nvPr/>
        </p:nvSpPr>
        <p:spPr>
          <a:xfrm>
            <a:off x="10533181" y="4393511"/>
            <a:ext cx="501792" cy="593470"/>
          </a:xfrm>
          <a:custGeom>
            <a:avLst/>
            <a:gdLst>
              <a:gd name="connsiteX0" fmla="*/ 0 w 345281"/>
              <a:gd name="connsiteY0" fmla="*/ 108472 h 299213"/>
              <a:gd name="connsiteX1" fmla="*/ 73819 w 345281"/>
              <a:gd name="connsiteY1" fmla="*/ 53703 h 299213"/>
              <a:gd name="connsiteX2" fmla="*/ 133350 w 345281"/>
              <a:gd name="connsiteY2" fmla="*/ 8459 h 299213"/>
              <a:gd name="connsiteX3" fmla="*/ 197644 w 345281"/>
              <a:gd name="connsiteY3" fmla="*/ 6078 h 299213"/>
              <a:gd name="connsiteX4" fmla="*/ 216694 w 345281"/>
              <a:gd name="connsiteY4" fmla="*/ 72753 h 299213"/>
              <a:gd name="connsiteX5" fmla="*/ 126206 w 345281"/>
              <a:gd name="connsiteY5" fmla="*/ 220391 h 299213"/>
              <a:gd name="connsiteX6" fmla="*/ 126206 w 345281"/>
              <a:gd name="connsiteY6" fmla="*/ 282303 h 299213"/>
              <a:gd name="connsiteX7" fmla="*/ 190500 w 345281"/>
              <a:gd name="connsiteY7" fmla="*/ 294209 h 299213"/>
              <a:gd name="connsiteX8" fmla="*/ 285750 w 345281"/>
              <a:gd name="connsiteY8" fmla="*/ 210866 h 299213"/>
              <a:gd name="connsiteX9" fmla="*/ 345281 w 345281"/>
              <a:gd name="connsiteY9" fmla="*/ 144191 h 299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45281" h="299213">
                <a:moveTo>
                  <a:pt x="0" y="108472"/>
                </a:moveTo>
                <a:lnTo>
                  <a:pt x="73819" y="53703"/>
                </a:lnTo>
                <a:cubicBezTo>
                  <a:pt x="96044" y="37034"/>
                  <a:pt x="112713" y="16396"/>
                  <a:pt x="133350" y="8459"/>
                </a:cubicBezTo>
                <a:cubicBezTo>
                  <a:pt x="153988" y="521"/>
                  <a:pt x="183753" y="-4638"/>
                  <a:pt x="197644" y="6078"/>
                </a:cubicBezTo>
                <a:cubicBezTo>
                  <a:pt x="211535" y="16794"/>
                  <a:pt x="228600" y="37034"/>
                  <a:pt x="216694" y="72753"/>
                </a:cubicBezTo>
                <a:cubicBezTo>
                  <a:pt x="204788" y="108472"/>
                  <a:pt x="141287" y="185466"/>
                  <a:pt x="126206" y="220391"/>
                </a:cubicBezTo>
                <a:cubicBezTo>
                  <a:pt x="111125" y="255316"/>
                  <a:pt x="115490" y="270000"/>
                  <a:pt x="126206" y="282303"/>
                </a:cubicBezTo>
                <a:cubicBezTo>
                  <a:pt x="136922" y="294606"/>
                  <a:pt x="163909" y="306115"/>
                  <a:pt x="190500" y="294209"/>
                </a:cubicBezTo>
                <a:cubicBezTo>
                  <a:pt x="217091" y="282303"/>
                  <a:pt x="259953" y="235869"/>
                  <a:pt x="285750" y="210866"/>
                </a:cubicBezTo>
                <a:cubicBezTo>
                  <a:pt x="311547" y="185863"/>
                  <a:pt x="328414" y="165027"/>
                  <a:pt x="345281" y="144191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3480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163309" y="426932"/>
            <a:ext cx="8732066" cy="81010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err="1" smtClean="0">
                <a:solidFill>
                  <a:schemeClr val="bg1"/>
                </a:solidFill>
              </a:rPr>
              <a:t>Перевір</a:t>
            </a:r>
            <a:r>
              <a:rPr lang="uk-UA" sz="3600" b="1" dirty="0" smtClean="0">
                <a:solidFill>
                  <a:schemeClr val="bg1"/>
                </a:solidFill>
              </a:rPr>
              <a:t> свою роботу за зразком </a:t>
            </a:r>
            <a:endParaRPr lang="uk-UA" sz="3600" b="1" dirty="0">
              <a:solidFill>
                <a:schemeClr val="bg1"/>
              </a:solidFill>
            </a:endParaRPr>
          </a:p>
        </p:txBody>
      </p:sp>
      <p:pic>
        <p:nvPicPr>
          <p:cNvPr id="80" name="Picture 2" descr="декоративный карандаш, анимация, учить, учитель png | PNGWi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19043" y="1733184"/>
            <a:ext cx="3391286" cy="4146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Зошит.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9</a:t>
            </a:r>
            <a:endParaRPr lang="ru-RU" sz="4000" b="1" dirty="0">
              <a:solidFill>
                <a:schemeClr val="bg1"/>
              </a:solidFill>
            </a:endParaRPr>
          </a:p>
        </p:txBody>
      </p:sp>
      <p:cxnSp>
        <p:nvCxnSpPr>
          <p:cNvPr id="37" name="Прямая соединительная линия 36"/>
          <p:cNvCxnSpPr/>
          <p:nvPr/>
        </p:nvCxnSpPr>
        <p:spPr>
          <a:xfrm flipH="1">
            <a:off x="5001476" y="2532539"/>
            <a:ext cx="108110" cy="22656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Прямая соединительная линия 99"/>
          <p:cNvCxnSpPr/>
          <p:nvPr/>
        </p:nvCxnSpPr>
        <p:spPr>
          <a:xfrm flipH="1">
            <a:off x="5193632" y="2532539"/>
            <a:ext cx="108110" cy="22656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Прямая соединительная линия 100"/>
          <p:cNvCxnSpPr/>
          <p:nvPr/>
        </p:nvCxnSpPr>
        <p:spPr>
          <a:xfrm flipH="1">
            <a:off x="5370775" y="2532539"/>
            <a:ext cx="108110" cy="22656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Прямая соединительная линия 101"/>
          <p:cNvCxnSpPr/>
          <p:nvPr/>
        </p:nvCxnSpPr>
        <p:spPr>
          <a:xfrm flipH="1">
            <a:off x="5542722" y="2532539"/>
            <a:ext cx="108110" cy="22656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Прямая соединительная линия 102"/>
          <p:cNvCxnSpPr/>
          <p:nvPr/>
        </p:nvCxnSpPr>
        <p:spPr>
          <a:xfrm flipH="1">
            <a:off x="5720180" y="2532539"/>
            <a:ext cx="108110" cy="22656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Прямая соединительная линия 103"/>
          <p:cNvCxnSpPr/>
          <p:nvPr/>
        </p:nvCxnSpPr>
        <p:spPr>
          <a:xfrm flipH="1">
            <a:off x="5895335" y="2532539"/>
            <a:ext cx="108110" cy="22656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Прямая соединительная линия 104"/>
          <p:cNvCxnSpPr/>
          <p:nvPr/>
        </p:nvCxnSpPr>
        <p:spPr>
          <a:xfrm flipH="1">
            <a:off x="6074917" y="2532539"/>
            <a:ext cx="108110" cy="22656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Прямая соединительная линия 105"/>
          <p:cNvCxnSpPr/>
          <p:nvPr/>
        </p:nvCxnSpPr>
        <p:spPr>
          <a:xfrm flipH="1">
            <a:off x="6248926" y="2532539"/>
            <a:ext cx="108110" cy="22656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Прямая соединительная линия 106"/>
          <p:cNvCxnSpPr/>
          <p:nvPr/>
        </p:nvCxnSpPr>
        <p:spPr>
          <a:xfrm flipH="1">
            <a:off x="6421232" y="2532539"/>
            <a:ext cx="108110" cy="22656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Прямая соединительная линия 107"/>
          <p:cNvCxnSpPr/>
          <p:nvPr/>
        </p:nvCxnSpPr>
        <p:spPr>
          <a:xfrm flipH="1">
            <a:off x="6593538" y="2532539"/>
            <a:ext cx="108110" cy="22656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Прямая соединительная линия 108"/>
          <p:cNvCxnSpPr/>
          <p:nvPr/>
        </p:nvCxnSpPr>
        <p:spPr>
          <a:xfrm flipH="1">
            <a:off x="6765738" y="2532539"/>
            <a:ext cx="108110" cy="22656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Прямая соединительная линия 109"/>
          <p:cNvCxnSpPr/>
          <p:nvPr/>
        </p:nvCxnSpPr>
        <p:spPr>
          <a:xfrm flipH="1">
            <a:off x="6937938" y="2532539"/>
            <a:ext cx="108110" cy="22656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Прямая соединительная линия 110"/>
          <p:cNvCxnSpPr/>
          <p:nvPr/>
        </p:nvCxnSpPr>
        <p:spPr>
          <a:xfrm flipH="1">
            <a:off x="7110138" y="2532539"/>
            <a:ext cx="108110" cy="22656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Прямая соединительная линия 111"/>
          <p:cNvCxnSpPr/>
          <p:nvPr/>
        </p:nvCxnSpPr>
        <p:spPr>
          <a:xfrm flipH="1">
            <a:off x="7287475" y="2532539"/>
            <a:ext cx="108110" cy="22656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Прямая соединительная линия 112"/>
          <p:cNvCxnSpPr/>
          <p:nvPr/>
        </p:nvCxnSpPr>
        <p:spPr>
          <a:xfrm flipH="1">
            <a:off x="7464812" y="2532539"/>
            <a:ext cx="108110" cy="22656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Прямая соединительная линия 113"/>
          <p:cNvCxnSpPr/>
          <p:nvPr/>
        </p:nvCxnSpPr>
        <p:spPr>
          <a:xfrm flipH="1">
            <a:off x="7638559" y="2532539"/>
            <a:ext cx="108110" cy="22656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Прямая соединительная линия 114"/>
          <p:cNvCxnSpPr/>
          <p:nvPr/>
        </p:nvCxnSpPr>
        <p:spPr>
          <a:xfrm flipH="1">
            <a:off x="8330451" y="2532539"/>
            <a:ext cx="110363" cy="22656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Прямая соединительная линия 115"/>
          <p:cNvCxnSpPr/>
          <p:nvPr/>
        </p:nvCxnSpPr>
        <p:spPr>
          <a:xfrm flipH="1">
            <a:off x="8464071" y="2532539"/>
            <a:ext cx="110363" cy="22656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Прямая соединительная линия 116"/>
          <p:cNvCxnSpPr/>
          <p:nvPr/>
        </p:nvCxnSpPr>
        <p:spPr>
          <a:xfrm flipH="1">
            <a:off x="8808236" y="2538058"/>
            <a:ext cx="110363" cy="22656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Прямая соединительная линия 117"/>
          <p:cNvCxnSpPr/>
          <p:nvPr/>
        </p:nvCxnSpPr>
        <p:spPr>
          <a:xfrm flipH="1">
            <a:off x="8945664" y="2539935"/>
            <a:ext cx="110363" cy="22656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Прямая соединительная линия 118"/>
          <p:cNvCxnSpPr/>
          <p:nvPr/>
        </p:nvCxnSpPr>
        <p:spPr>
          <a:xfrm flipH="1">
            <a:off x="9269383" y="2539935"/>
            <a:ext cx="110363" cy="22656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Прямая соединительная линия 119"/>
          <p:cNvCxnSpPr/>
          <p:nvPr/>
        </p:nvCxnSpPr>
        <p:spPr>
          <a:xfrm flipH="1">
            <a:off x="9412213" y="2539935"/>
            <a:ext cx="110363" cy="22656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Прямоугольник 10"/>
          <p:cNvSpPr/>
          <p:nvPr/>
        </p:nvSpPr>
        <p:spPr>
          <a:xfrm>
            <a:off x="9554357" y="2502620"/>
            <a:ext cx="113307" cy="1707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dirty="0">
                <a:solidFill>
                  <a:schemeClr val="tx1"/>
                </a:solidFill>
              </a:rPr>
              <a:t>.</a:t>
            </a:r>
            <a:endParaRPr lang="ru-RU" sz="2000" dirty="0">
              <a:solidFill>
                <a:schemeClr val="tx1"/>
              </a:solidFill>
            </a:endParaRPr>
          </a:p>
        </p:txBody>
      </p:sp>
      <p:cxnSp>
        <p:nvCxnSpPr>
          <p:cNvPr id="121" name="Прямая соединительная линия 120"/>
          <p:cNvCxnSpPr/>
          <p:nvPr/>
        </p:nvCxnSpPr>
        <p:spPr>
          <a:xfrm flipH="1">
            <a:off x="9697187" y="2539935"/>
            <a:ext cx="110363" cy="22656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Прямая соединительная линия 121"/>
          <p:cNvCxnSpPr/>
          <p:nvPr/>
        </p:nvCxnSpPr>
        <p:spPr>
          <a:xfrm flipH="1">
            <a:off x="9840017" y="2539935"/>
            <a:ext cx="110363" cy="22656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3" name="Прямоугольник 122"/>
          <p:cNvSpPr/>
          <p:nvPr/>
        </p:nvSpPr>
        <p:spPr>
          <a:xfrm>
            <a:off x="9982161" y="2502620"/>
            <a:ext cx="113307" cy="1707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dirty="0">
                <a:solidFill>
                  <a:schemeClr val="tx1"/>
                </a:solidFill>
              </a:rPr>
              <a:t>.</a:t>
            </a:r>
            <a:endParaRPr lang="ru-RU" sz="2000" dirty="0">
              <a:solidFill>
                <a:schemeClr val="tx1"/>
              </a:solidFill>
            </a:endParaRPr>
          </a:p>
        </p:txBody>
      </p:sp>
      <p:cxnSp>
        <p:nvCxnSpPr>
          <p:cNvPr id="124" name="Прямая соединительная линия 123"/>
          <p:cNvCxnSpPr/>
          <p:nvPr/>
        </p:nvCxnSpPr>
        <p:spPr>
          <a:xfrm flipH="1">
            <a:off x="10124513" y="2543498"/>
            <a:ext cx="110363" cy="22656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Прямая соединительная линия 124"/>
          <p:cNvCxnSpPr/>
          <p:nvPr/>
        </p:nvCxnSpPr>
        <p:spPr>
          <a:xfrm flipH="1">
            <a:off x="10267343" y="2543498"/>
            <a:ext cx="110363" cy="22656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6" name="Прямоугольник 125"/>
          <p:cNvSpPr/>
          <p:nvPr/>
        </p:nvSpPr>
        <p:spPr>
          <a:xfrm>
            <a:off x="10409487" y="2506183"/>
            <a:ext cx="113307" cy="1707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dirty="0">
                <a:solidFill>
                  <a:schemeClr val="tx1"/>
                </a:solidFill>
              </a:rPr>
              <a:t>.</a:t>
            </a:r>
            <a:endParaRPr lang="ru-RU" sz="2000" dirty="0">
              <a:solidFill>
                <a:schemeClr val="tx1"/>
              </a:solidFill>
            </a:endParaRPr>
          </a:p>
        </p:txBody>
      </p:sp>
      <p:cxnSp>
        <p:nvCxnSpPr>
          <p:cNvPr id="127" name="Прямая соединительная линия 126"/>
          <p:cNvCxnSpPr/>
          <p:nvPr/>
        </p:nvCxnSpPr>
        <p:spPr>
          <a:xfrm flipH="1">
            <a:off x="10555396" y="2550894"/>
            <a:ext cx="110363" cy="22656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Прямая соединительная линия 127"/>
          <p:cNvCxnSpPr/>
          <p:nvPr/>
        </p:nvCxnSpPr>
        <p:spPr>
          <a:xfrm flipH="1">
            <a:off x="10698226" y="2550894"/>
            <a:ext cx="110363" cy="22656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9" name="Прямоугольник 128"/>
          <p:cNvSpPr/>
          <p:nvPr/>
        </p:nvSpPr>
        <p:spPr>
          <a:xfrm>
            <a:off x="10840370" y="2513579"/>
            <a:ext cx="113307" cy="1707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dirty="0">
                <a:solidFill>
                  <a:schemeClr val="tx1"/>
                </a:solidFill>
              </a:rPr>
              <a:t>.</a:t>
            </a:r>
            <a:endParaRPr lang="ru-RU" sz="2000" dirty="0">
              <a:solidFill>
                <a:schemeClr val="tx1"/>
              </a:solidFill>
            </a:endParaRPr>
          </a:p>
        </p:txBody>
      </p:sp>
      <p:cxnSp>
        <p:nvCxnSpPr>
          <p:cNvPr id="130" name="Прямая соединительная линия 129"/>
          <p:cNvCxnSpPr/>
          <p:nvPr/>
        </p:nvCxnSpPr>
        <p:spPr>
          <a:xfrm flipH="1">
            <a:off x="10980465" y="2550894"/>
            <a:ext cx="110363" cy="22656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Прямая соединительная линия 130"/>
          <p:cNvCxnSpPr/>
          <p:nvPr/>
        </p:nvCxnSpPr>
        <p:spPr>
          <a:xfrm flipH="1">
            <a:off x="11123295" y="2550894"/>
            <a:ext cx="110363" cy="22656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2" name="Рисунок 4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75" t="36471" r="8775" b="37692"/>
          <a:stretch/>
        </p:blipFill>
        <p:spPr>
          <a:xfrm>
            <a:off x="3892541" y="2106665"/>
            <a:ext cx="7708256" cy="33782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52" name="Прямая соединительная линия 51"/>
          <p:cNvCxnSpPr/>
          <p:nvPr/>
        </p:nvCxnSpPr>
        <p:spPr>
          <a:xfrm flipH="1">
            <a:off x="4412855" y="2453185"/>
            <a:ext cx="100225" cy="21099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Полилиния 53"/>
          <p:cNvSpPr/>
          <p:nvPr/>
        </p:nvSpPr>
        <p:spPr>
          <a:xfrm>
            <a:off x="6971517" y="2478705"/>
            <a:ext cx="127195" cy="197762"/>
          </a:xfrm>
          <a:custGeom>
            <a:avLst/>
            <a:gdLst>
              <a:gd name="connsiteX0" fmla="*/ 95338 w 171538"/>
              <a:gd name="connsiteY0" fmla="*/ 0 h 289474"/>
              <a:gd name="connsiteX1" fmla="*/ 45332 w 171538"/>
              <a:gd name="connsiteY1" fmla="*/ 95250 h 289474"/>
              <a:gd name="connsiteX2" fmla="*/ 23901 w 171538"/>
              <a:gd name="connsiteY2" fmla="*/ 142875 h 289474"/>
              <a:gd name="connsiteX3" fmla="*/ 11995 w 171538"/>
              <a:gd name="connsiteY3" fmla="*/ 173831 h 289474"/>
              <a:gd name="connsiteX4" fmla="*/ 2470 w 171538"/>
              <a:gd name="connsiteY4" fmla="*/ 204787 h 289474"/>
              <a:gd name="connsiteX5" fmla="*/ 88 w 171538"/>
              <a:gd name="connsiteY5" fmla="*/ 226218 h 289474"/>
              <a:gd name="connsiteX6" fmla="*/ 2470 w 171538"/>
              <a:gd name="connsiteY6" fmla="*/ 257175 h 289474"/>
              <a:gd name="connsiteX7" fmla="*/ 19138 w 171538"/>
              <a:gd name="connsiteY7" fmla="*/ 278606 h 289474"/>
              <a:gd name="connsiteX8" fmla="*/ 33426 w 171538"/>
              <a:gd name="connsiteY8" fmla="*/ 288131 h 289474"/>
              <a:gd name="connsiteX9" fmla="*/ 52476 w 171538"/>
              <a:gd name="connsiteY9" fmla="*/ 288131 h 289474"/>
              <a:gd name="connsiteX10" fmla="*/ 81051 w 171538"/>
              <a:gd name="connsiteY10" fmla="*/ 276225 h 289474"/>
              <a:gd name="connsiteX11" fmla="*/ 104863 w 171538"/>
              <a:gd name="connsiteY11" fmla="*/ 254793 h 289474"/>
              <a:gd name="connsiteX12" fmla="*/ 128676 w 171538"/>
              <a:gd name="connsiteY12" fmla="*/ 235743 h 289474"/>
              <a:gd name="connsiteX13" fmla="*/ 150107 w 171538"/>
              <a:gd name="connsiteY13" fmla="*/ 211931 h 289474"/>
              <a:gd name="connsiteX14" fmla="*/ 171538 w 171538"/>
              <a:gd name="connsiteY14" fmla="*/ 185737 h 289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71538" h="289474">
                <a:moveTo>
                  <a:pt x="95338" y="0"/>
                </a:moveTo>
                <a:cubicBezTo>
                  <a:pt x="76288" y="35719"/>
                  <a:pt x="57238" y="71438"/>
                  <a:pt x="45332" y="95250"/>
                </a:cubicBezTo>
                <a:cubicBezTo>
                  <a:pt x="33426" y="119062"/>
                  <a:pt x="29457" y="129778"/>
                  <a:pt x="23901" y="142875"/>
                </a:cubicBezTo>
                <a:cubicBezTo>
                  <a:pt x="18345" y="155972"/>
                  <a:pt x="15567" y="163512"/>
                  <a:pt x="11995" y="173831"/>
                </a:cubicBezTo>
                <a:cubicBezTo>
                  <a:pt x="8423" y="184150"/>
                  <a:pt x="4454" y="196056"/>
                  <a:pt x="2470" y="204787"/>
                </a:cubicBezTo>
                <a:cubicBezTo>
                  <a:pt x="486" y="213518"/>
                  <a:pt x="88" y="217487"/>
                  <a:pt x="88" y="226218"/>
                </a:cubicBezTo>
                <a:cubicBezTo>
                  <a:pt x="88" y="234949"/>
                  <a:pt x="-705" y="248444"/>
                  <a:pt x="2470" y="257175"/>
                </a:cubicBezTo>
                <a:cubicBezTo>
                  <a:pt x="5645" y="265906"/>
                  <a:pt x="13979" y="273447"/>
                  <a:pt x="19138" y="278606"/>
                </a:cubicBezTo>
                <a:cubicBezTo>
                  <a:pt x="24297" y="283765"/>
                  <a:pt x="27870" y="286544"/>
                  <a:pt x="33426" y="288131"/>
                </a:cubicBezTo>
                <a:cubicBezTo>
                  <a:pt x="38982" y="289718"/>
                  <a:pt x="44539" y="290115"/>
                  <a:pt x="52476" y="288131"/>
                </a:cubicBezTo>
                <a:cubicBezTo>
                  <a:pt x="60413" y="286147"/>
                  <a:pt x="72320" y="281781"/>
                  <a:pt x="81051" y="276225"/>
                </a:cubicBezTo>
                <a:cubicBezTo>
                  <a:pt x="89782" y="270669"/>
                  <a:pt x="96926" y="261540"/>
                  <a:pt x="104863" y="254793"/>
                </a:cubicBezTo>
                <a:cubicBezTo>
                  <a:pt x="112800" y="248046"/>
                  <a:pt x="121135" y="242887"/>
                  <a:pt x="128676" y="235743"/>
                </a:cubicBezTo>
                <a:cubicBezTo>
                  <a:pt x="136217" y="228599"/>
                  <a:pt x="142963" y="220265"/>
                  <a:pt x="150107" y="211931"/>
                </a:cubicBezTo>
                <a:cubicBezTo>
                  <a:pt x="157251" y="203597"/>
                  <a:pt x="164394" y="194667"/>
                  <a:pt x="171538" y="185737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68" name="Прямая соединительная линия 67"/>
          <p:cNvCxnSpPr/>
          <p:nvPr/>
        </p:nvCxnSpPr>
        <p:spPr>
          <a:xfrm flipH="1">
            <a:off x="4571671" y="2447893"/>
            <a:ext cx="100225" cy="21099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Прямая соединительная линия 68"/>
          <p:cNvCxnSpPr/>
          <p:nvPr/>
        </p:nvCxnSpPr>
        <p:spPr>
          <a:xfrm flipH="1">
            <a:off x="4737415" y="2453185"/>
            <a:ext cx="100225" cy="21099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Прямая соединительная линия 69"/>
          <p:cNvCxnSpPr/>
          <p:nvPr/>
        </p:nvCxnSpPr>
        <p:spPr>
          <a:xfrm flipH="1">
            <a:off x="4909112" y="2447893"/>
            <a:ext cx="100225" cy="21099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Прямая соединительная линия 70"/>
          <p:cNvCxnSpPr/>
          <p:nvPr/>
        </p:nvCxnSpPr>
        <p:spPr>
          <a:xfrm flipH="1">
            <a:off x="5069971" y="2453185"/>
            <a:ext cx="100225" cy="21099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Прямая соединительная линия 71"/>
          <p:cNvCxnSpPr/>
          <p:nvPr/>
        </p:nvCxnSpPr>
        <p:spPr>
          <a:xfrm flipH="1">
            <a:off x="5238140" y="2456972"/>
            <a:ext cx="100225" cy="21099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Прямая соединительная линия 72"/>
          <p:cNvCxnSpPr/>
          <p:nvPr/>
        </p:nvCxnSpPr>
        <p:spPr>
          <a:xfrm flipH="1">
            <a:off x="5406761" y="2456972"/>
            <a:ext cx="100225" cy="21099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Прямая соединительная линия 73"/>
          <p:cNvCxnSpPr/>
          <p:nvPr/>
        </p:nvCxnSpPr>
        <p:spPr>
          <a:xfrm flipH="1">
            <a:off x="5579739" y="2462362"/>
            <a:ext cx="100225" cy="21099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Прямая соединительная линия 74"/>
          <p:cNvCxnSpPr/>
          <p:nvPr/>
        </p:nvCxnSpPr>
        <p:spPr>
          <a:xfrm flipH="1">
            <a:off x="5762160" y="2462361"/>
            <a:ext cx="100225" cy="21099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Прямая соединительная линия 75"/>
          <p:cNvCxnSpPr/>
          <p:nvPr/>
        </p:nvCxnSpPr>
        <p:spPr>
          <a:xfrm flipH="1">
            <a:off x="5938462" y="2463796"/>
            <a:ext cx="100225" cy="21099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Полилиния 77"/>
          <p:cNvSpPr/>
          <p:nvPr/>
        </p:nvSpPr>
        <p:spPr>
          <a:xfrm>
            <a:off x="7284059" y="2479865"/>
            <a:ext cx="127195" cy="197762"/>
          </a:xfrm>
          <a:custGeom>
            <a:avLst/>
            <a:gdLst>
              <a:gd name="connsiteX0" fmla="*/ 95338 w 171538"/>
              <a:gd name="connsiteY0" fmla="*/ 0 h 289474"/>
              <a:gd name="connsiteX1" fmla="*/ 45332 w 171538"/>
              <a:gd name="connsiteY1" fmla="*/ 95250 h 289474"/>
              <a:gd name="connsiteX2" fmla="*/ 23901 w 171538"/>
              <a:gd name="connsiteY2" fmla="*/ 142875 h 289474"/>
              <a:gd name="connsiteX3" fmla="*/ 11995 w 171538"/>
              <a:gd name="connsiteY3" fmla="*/ 173831 h 289474"/>
              <a:gd name="connsiteX4" fmla="*/ 2470 w 171538"/>
              <a:gd name="connsiteY4" fmla="*/ 204787 h 289474"/>
              <a:gd name="connsiteX5" fmla="*/ 88 w 171538"/>
              <a:gd name="connsiteY5" fmla="*/ 226218 h 289474"/>
              <a:gd name="connsiteX6" fmla="*/ 2470 w 171538"/>
              <a:gd name="connsiteY6" fmla="*/ 257175 h 289474"/>
              <a:gd name="connsiteX7" fmla="*/ 19138 w 171538"/>
              <a:gd name="connsiteY7" fmla="*/ 278606 h 289474"/>
              <a:gd name="connsiteX8" fmla="*/ 33426 w 171538"/>
              <a:gd name="connsiteY8" fmla="*/ 288131 h 289474"/>
              <a:gd name="connsiteX9" fmla="*/ 52476 w 171538"/>
              <a:gd name="connsiteY9" fmla="*/ 288131 h 289474"/>
              <a:gd name="connsiteX10" fmla="*/ 81051 w 171538"/>
              <a:gd name="connsiteY10" fmla="*/ 276225 h 289474"/>
              <a:gd name="connsiteX11" fmla="*/ 104863 w 171538"/>
              <a:gd name="connsiteY11" fmla="*/ 254793 h 289474"/>
              <a:gd name="connsiteX12" fmla="*/ 128676 w 171538"/>
              <a:gd name="connsiteY12" fmla="*/ 235743 h 289474"/>
              <a:gd name="connsiteX13" fmla="*/ 150107 w 171538"/>
              <a:gd name="connsiteY13" fmla="*/ 211931 h 289474"/>
              <a:gd name="connsiteX14" fmla="*/ 171538 w 171538"/>
              <a:gd name="connsiteY14" fmla="*/ 185737 h 289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71538" h="289474">
                <a:moveTo>
                  <a:pt x="95338" y="0"/>
                </a:moveTo>
                <a:cubicBezTo>
                  <a:pt x="76288" y="35719"/>
                  <a:pt x="57238" y="71438"/>
                  <a:pt x="45332" y="95250"/>
                </a:cubicBezTo>
                <a:cubicBezTo>
                  <a:pt x="33426" y="119062"/>
                  <a:pt x="29457" y="129778"/>
                  <a:pt x="23901" y="142875"/>
                </a:cubicBezTo>
                <a:cubicBezTo>
                  <a:pt x="18345" y="155972"/>
                  <a:pt x="15567" y="163512"/>
                  <a:pt x="11995" y="173831"/>
                </a:cubicBezTo>
                <a:cubicBezTo>
                  <a:pt x="8423" y="184150"/>
                  <a:pt x="4454" y="196056"/>
                  <a:pt x="2470" y="204787"/>
                </a:cubicBezTo>
                <a:cubicBezTo>
                  <a:pt x="486" y="213518"/>
                  <a:pt x="88" y="217487"/>
                  <a:pt x="88" y="226218"/>
                </a:cubicBezTo>
                <a:cubicBezTo>
                  <a:pt x="88" y="234949"/>
                  <a:pt x="-705" y="248444"/>
                  <a:pt x="2470" y="257175"/>
                </a:cubicBezTo>
                <a:cubicBezTo>
                  <a:pt x="5645" y="265906"/>
                  <a:pt x="13979" y="273447"/>
                  <a:pt x="19138" y="278606"/>
                </a:cubicBezTo>
                <a:cubicBezTo>
                  <a:pt x="24297" y="283765"/>
                  <a:pt x="27870" y="286544"/>
                  <a:pt x="33426" y="288131"/>
                </a:cubicBezTo>
                <a:cubicBezTo>
                  <a:pt x="38982" y="289718"/>
                  <a:pt x="44539" y="290115"/>
                  <a:pt x="52476" y="288131"/>
                </a:cubicBezTo>
                <a:cubicBezTo>
                  <a:pt x="60413" y="286147"/>
                  <a:pt x="72320" y="281781"/>
                  <a:pt x="81051" y="276225"/>
                </a:cubicBezTo>
                <a:cubicBezTo>
                  <a:pt x="89782" y="270669"/>
                  <a:pt x="96926" y="261540"/>
                  <a:pt x="104863" y="254793"/>
                </a:cubicBezTo>
                <a:cubicBezTo>
                  <a:pt x="112800" y="248046"/>
                  <a:pt x="121135" y="242887"/>
                  <a:pt x="128676" y="235743"/>
                </a:cubicBezTo>
                <a:cubicBezTo>
                  <a:pt x="136217" y="228599"/>
                  <a:pt x="142963" y="220265"/>
                  <a:pt x="150107" y="211931"/>
                </a:cubicBezTo>
                <a:cubicBezTo>
                  <a:pt x="157251" y="203597"/>
                  <a:pt x="164394" y="194667"/>
                  <a:pt x="171538" y="185737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9" name="Полилиния 78"/>
          <p:cNvSpPr/>
          <p:nvPr/>
        </p:nvSpPr>
        <p:spPr>
          <a:xfrm>
            <a:off x="7589262" y="2478705"/>
            <a:ext cx="127195" cy="197762"/>
          </a:xfrm>
          <a:custGeom>
            <a:avLst/>
            <a:gdLst>
              <a:gd name="connsiteX0" fmla="*/ 95338 w 171538"/>
              <a:gd name="connsiteY0" fmla="*/ 0 h 289474"/>
              <a:gd name="connsiteX1" fmla="*/ 45332 w 171538"/>
              <a:gd name="connsiteY1" fmla="*/ 95250 h 289474"/>
              <a:gd name="connsiteX2" fmla="*/ 23901 w 171538"/>
              <a:gd name="connsiteY2" fmla="*/ 142875 h 289474"/>
              <a:gd name="connsiteX3" fmla="*/ 11995 w 171538"/>
              <a:gd name="connsiteY3" fmla="*/ 173831 h 289474"/>
              <a:gd name="connsiteX4" fmla="*/ 2470 w 171538"/>
              <a:gd name="connsiteY4" fmla="*/ 204787 h 289474"/>
              <a:gd name="connsiteX5" fmla="*/ 88 w 171538"/>
              <a:gd name="connsiteY5" fmla="*/ 226218 h 289474"/>
              <a:gd name="connsiteX6" fmla="*/ 2470 w 171538"/>
              <a:gd name="connsiteY6" fmla="*/ 257175 h 289474"/>
              <a:gd name="connsiteX7" fmla="*/ 19138 w 171538"/>
              <a:gd name="connsiteY7" fmla="*/ 278606 h 289474"/>
              <a:gd name="connsiteX8" fmla="*/ 33426 w 171538"/>
              <a:gd name="connsiteY8" fmla="*/ 288131 h 289474"/>
              <a:gd name="connsiteX9" fmla="*/ 52476 w 171538"/>
              <a:gd name="connsiteY9" fmla="*/ 288131 h 289474"/>
              <a:gd name="connsiteX10" fmla="*/ 81051 w 171538"/>
              <a:gd name="connsiteY10" fmla="*/ 276225 h 289474"/>
              <a:gd name="connsiteX11" fmla="*/ 104863 w 171538"/>
              <a:gd name="connsiteY11" fmla="*/ 254793 h 289474"/>
              <a:gd name="connsiteX12" fmla="*/ 128676 w 171538"/>
              <a:gd name="connsiteY12" fmla="*/ 235743 h 289474"/>
              <a:gd name="connsiteX13" fmla="*/ 150107 w 171538"/>
              <a:gd name="connsiteY13" fmla="*/ 211931 h 289474"/>
              <a:gd name="connsiteX14" fmla="*/ 171538 w 171538"/>
              <a:gd name="connsiteY14" fmla="*/ 185737 h 289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71538" h="289474">
                <a:moveTo>
                  <a:pt x="95338" y="0"/>
                </a:moveTo>
                <a:cubicBezTo>
                  <a:pt x="76288" y="35719"/>
                  <a:pt x="57238" y="71438"/>
                  <a:pt x="45332" y="95250"/>
                </a:cubicBezTo>
                <a:cubicBezTo>
                  <a:pt x="33426" y="119062"/>
                  <a:pt x="29457" y="129778"/>
                  <a:pt x="23901" y="142875"/>
                </a:cubicBezTo>
                <a:cubicBezTo>
                  <a:pt x="18345" y="155972"/>
                  <a:pt x="15567" y="163512"/>
                  <a:pt x="11995" y="173831"/>
                </a:cubicBezTo>
                <a:cubicBezTo>
                  <a:pt x="8423" y="184150"/>
                  <a:pt x="4454" y="196056"/>
                  <a:pt x="2470" y="204787"/>
                </a:cubicBezTo>
                <a:cubicBezTo>
                  <a:pt x="486" y="213518"/>
                  <a:pt x="88" y="217487"/>
                  <a:pt x="88" y="226218"/>
                </a:cubicBezTo>
                <a:cubicBezTo>
                  <a:pt x="88" y="234949"/>
                  <a:pt x="-705" y="248444"/>
                  <a:pt x="2470" y="257175"/>
                </a:cubicBezTo>
                <a:cubicBezTo>
                  <a:pt x="5645" y="265906"/>
                  <a:pt x="13979" y="273447"/>
                  <a:pt x="19138" y="278606"/>
                </a:cubicBezTo>
                <a:cubicBezTo>
                  <a:pt x="24297" y="283765"/>
                  <a:pt x="27870" y="286544"/>
                  <a:pt x="33426" y="288131"/>
                </a:cubicBezTo>
                <a:cubicBezTo>
                  <a:pt x="38982" y="289718"/>
                  <a:pt x="44539" y="290115"/>
                  <a:pt x="52476" y="288131"/>
                </a:cubicBezTo>
                <a:cubicBezTo>
                  <a:pt x="60413" y="286147"/>
                  <a:pt x="72320" y="281781"/>
                  <a:pt x="81051" y="276225"/>
                </a:cubicBezTo>
                <a:cubicBezTo>
                  <a:pt x="89782" y="270669"/>
                  <a:pt x="96926" y="261540"/>
                  <a:pt x="104863" y="254793"/>
                </a:cubicBezTo>
                <a:cubicBezTo>
                  <a:pt x="112800" y="248046"/>
                  <a:pt x="121135" y="242887"/>
                  <a:pt x="128676" y="235743"/>
                </a:cubicBezTo>
                <a:cubicBezTo>
                  <a:pt x="136217" y="228599"/>
                  <a:pt x="142963" y="220265"/>
                  <a:pt x="150107" y="211931"/>
                </a:cubicBezTo>
                <a:cubicBezTo>
                  <a:pt x="157251" y="203597"/>
                  <a:pt x="164394" y="194667"/>
                  <a:pt x="171538" y="185737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1" name="Полилиния 80"/>
          <p:cNvSpPr/>
          <p:nvPr/>
        </p:nvSpPr>
        <p:spPr>
          <a:xfrm>
            <a:off x="7891586" y="2473041"/>
            <a:ext cx="127195" cy="197762"/>
          </a:xfrm>
          <a:custGeom>
            <a:avLst/>
            <a:gdLst>
              <a:gd name="connsiteX0" fmla="*/ 95338 w 171538"/>
              <a:gd name="connsiteY0" fmla="*/ 0 h 289474"/>
              <a:gd name="connsiteX1" fmla="*/ 45332 w 171538"/>
              <a:gd name="connsiteY1" fmla="*/ 95250 h 289474"/>
              <a:gd name="connsiteX2" fmla="*/ 23901 w 171538"/>
              <a:gd name="connsiteY2" fmla="*/ 142875 h 289474"/>
              <a:gd name="connsiteX3" fmla="*/ 11995 w 171538"/>
              <a:gd name="connsiteY3" fmla="*/ 173831 h 289474"/>
              <a:gd name="connsiteX4" fmla="*/ 2470 w 171538"/>
              <a:gd name="connsiteY4" fmla="*/ 204787 h 289474"/>
              <a:gd name="connsiteX5" fmla="*/ 88 w 171538"/>
              <a:gd name="connsiteY5" fmla="*/ 226218 h 289474"/>
              <a:gd name="connsiteX6" fmla="*/ 2470 w 171538"/>
              <a:gd name="connsiteY6" fmla="*/ 257175 h 289474"/>
              <a:gd name="connsiteX7" fmla="*/ 19138 w 171538"/>
              <a:gd name="connsiteY7" fmla="*/ 278606 h 289474"/>
              <a:gd name="connsiteX8" fmla="*/ 33426 w 171538"/>
              <a:gd name="connsiteY8" fmla="*/ 288131 h 289474"/>
              <a:gd name="connsiteX9" fmla="*/ 52476 w 171538"/>
              <a:gd name="connsiteY9" fmla="*/ 288131 h 289474"/>
              <a:gd name="connsiteX10" fmla="*/ 81051 w 171538"/>
              <a:gd name="connsiteY10" fmla="*/ 276225 h 289474"/>
              <a:gd name="connsiteX11" fmla="*/ 104863 w 171538"/>
              <a:gd name="connsiteY11" fmla="*/ 254793 h 289474"/>
              <a:gd name="connsiteX12" fmla="*/ 128676 w 171538"/>
              <a:gd name="connsiteY12" fmla="*/ 235743 h 289474"/>
              <a:gd name="connsiteX13" fmla="*/ 150107 w 171538"/>
              <a:gd name="connsiteY13" fmla="*/ 211931 h 289474"/>
              <a:gd name="connsiteX14" fmla="*/ 171538 w 171538"/>
              <a:gd name="connsiteY14" fmla="*/ 185737 h 289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71538" h="289474">
                <a:moveTo>
                  <a:pt x="95338" y="0"/>
                </a:moveTo>
                <a:cubicBezTo>
                  <a:pt x="76288" y="35719"/>
                  <a:pt x="57238" y="71438"/>
                  <a:pt x="45332" y="95250"/>
                </a:cubicBezTo>
                <a:cubicBezTo>
                  <a:pt x="33426" y="119062"/>
                  <a:pt x="29457" y="129778"/>
                  <a:pt x="23901" y="142875"/>
                </a:cubicBezTo>
                <a:cubicBezTo>
                  <a:pt x="18345" y="155972"/>
                  <a:pt x="15567" y="163512"/>
                  <a:pt x="11995" y="173831"/>
                </a:cubicBezTo>
                <a:cubicBezTo>
                  <a:pt x="8423" y="184150"/>
                  <a:pt x="4454" y="196056"/>
                  <a:pt x="2470" y="204787"/>
                </a:cubicBezTo>
                <a:cubicBezTo>
                  <a:pt x="486" y="213518"/>
                  <a:pt x="88" y="217487"/>
                  <a:pt x="88" y="226218"/>
                </a:cubicBezTo>
                <a:cubicBezTo>
                  <a:pt x="88" y="234949"/>
                  <a:pt x="-705" y="248444"/>
                  <a:pt x="2470" y="257175"/>
                </a:cubicBezTo>
                <a:cubicBezTo>
                  <a:pt x="5645" y="265906"/>
                  <a:pt x="13979" y="273447"/>
                  <a:pt x="19138" y="278606"/>
                </a:cubicBezTo>
                <a:cubicBezTo>
                  <a:pt x="24297" y="283765"/>
                  <a:pt x="27870" y="286544"/>
                  <a:pt x="33426" y="288131"/>
                </a:cubicBezTo>
                <a:cubicBezTo>
                  <a:pt x="38982" y="289718"/>
                  <a:pt x="44539" y="290115"/>
                  <a:pt x="52476" y="288131"/>
                </a:cubicBezTo>
                <a:cubicBezTo>
                  <a:pt x="60413" y="286147"/>
                  <a:pt x="72320" y="281781"/>
                  <a:pt x="81051" y="276225"/>
                </a:cubicBezTo>
                <a:cubicBezTo>
                  <a:pt x="89782" y="270669"/>
                  <a:pt x="96926" y="261540"/>
                  <a:pt x="104863" y="254793"/>
                </a:cubicBezTo>
                <a:cubicBezTo>
                  <a:pt x="112800" y="248046"/>
                  <a:pt x="121135" y="242887"/>
                  <a:pt x="128676" y="235743"/>
                </a:cubicBezTo>
                <a:cubicBezTo>
                  <a:pt x="136217" y="228599"/>
                  <a:pt x="142963" y="220265"/>
                  <a:pt x="150107" y="211931"/>
                </a:cubicBezTo>
                <a:cubicBezTo>
                  <a:pt x="157251" y="203597"/>
                  <a:pt x="164394" y="194667"/>
                  <a:pt x="171538" y="185737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2" name="Полилиния 81"/>
          <p:cNvSpPr/>
          <p:nvPr/>
        </p:nvSpPr>
        <p:spPr>
          <a:xfrm>
            <a:off x="8201017" y="2479865"/>
            <a:ext cx="127195" cy="197762"/>
          </a:xfrm>
          <a:custGeom>
            <a:avLst/>
            <a:gdLst>
              <a:gd name="connsiteX0" fmla="*/ 95338 w 171538"/>
              <a:gd name="connsiteY0" fmla="*/ 0 h 289474"/>
              <a:gd name="connsiteX1" fmla="*/ 45332 w 171538"/>
              <a:gd name="connsiteY1" fmla="*/ 95250 h 289474"/>
              <a:gd name="connsiteX2" fmla="*/ 23901 w 171538"/>
              <a:gd name="connsiteY2" fmla="*/ 142875 h 289474"/>
              <a:gd name="connsiteX3" fmla="*/ 11995 w 171538"/>
              <a:gd name="connsiteY3" fmla="*/ 173831 h 289474"/>
              <a:gd name="connsiteX4" fmla="*/ 2470 w 171538"/>
              <a:gd name="connsiteY4" fmla="*/ 204787 h 289474"/>
              <a:gd name="connsiteX5" fmla="*/ 88 w 171538"/>
              <a:gd name="connsiteY5" fmla="*/ 226218 h 289474"/>
              <a:gd name="connsiteX6" fmla="*/ 2470 w 171538"/>
              <a:gd name="connsiteY6" fmla="*/ 257175 h 289474"/>
              <a:gd name="connsiteX7" fmla="*/ 19138 w 171538"/>
              <a:gd name="connsiteY7" fmla="*/ 278606 h 289474"/>
              <a:gd name="connsiteX8" fmla="*/ 33426 w 171538"/>
              <a:gd name="connsiteY8" fmla="*/ 288131 h 289474"/>
              <a:gd name="connsiteX9" fmla="*/ 52476 w 171538"/>
              <a:gd name="connsiteY9" fmla="*/ 288131 h 289474"/>
              <a:gd name="connsiteX10" fmla="*/ 81051 w 171538"/>
              <a:gd name="connsiteY10" fmla="*/ 276225 h 289474"/>
              <a:gd name="connsiteX11" fmla="*/ 104863 w 171538"/>
              <a:gd name="connsiteY11" fmla="*/ 254793 h 289474"/>
              <a:gd name="connsiteX12" fmla="*/ 128676 w 171538"/>
              <a:gd name="connsiteY12" fmla="*/ 235743 h 289474"/>
              <a:gd name="connsiteX13" fmla="*/ 150107 w 171538"/>
              <a:gd name="connsiteY13" fmla="*/ 211931 h 289474"/>
              <a:gd name="connsiteX14" fmla="*/ 171538 w 171538"/>
              <a:gd name="connsiteY14" fmla="*/ 185737 h 289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71538" h="289474">
                <a:moveTo>
                  <a:pt x="95338" y="0"/>
                </a:moveTo>
                <a:cubicBezTo>
                  <a:pt x="76288" y="35719"/>
                  <a:pt x="57238" y="71438"/>
                  <a:pt x="45332" y="95250"/>
                </a:cubicBezTo>
                <a:cubicBezTo>
                  <a:pt x="33426" y="119062"/>
                  <a:pt x="29457" y="129778"/>
                  <a:pt x="23901" y="142875"/>
                </a:cubicBezTo>
                <a:cubicBezTo>
                  <a:pt x="18345" y="155972"/>
                  <a:pt x="15567" y="163512"/>
                  <a:pt x="11995" y="173831"/>
                </a:cubicBezTo>
                <a:cubicBezTo>
                  <a:pt x="8423" y="184150"/>
                  <a:pt x="4454" y="196056"/>
                  <a:pt x="2470" y="204787"/>
                </a:cubicBezTo>
                <a:cubicBezTo>
                  <a:pt x="486" y="213518"/>
                  <a:pt x="88" y="217487"/>
                  <a:pt x="88" y="226218"/>
                </a:cubicBezTo>
                <a:cubicBezTo>
                  <a:pt x="88" y="234949"/>
                  <a:pt x="-705" y="248444"/>
                  <a:pt x="2470" y="257175"/>
                </a:cubicBezTo>
                <a:cubicBezTo>
                  <a:pt x="5645" y="265906"/>
                  <a:pt x="13979" y="273447"/>
                  <a:pt x="19138" y="278606"/>
                </a:cubicBezTo>
                <a:cubicBezTo>
                  <a:pt x="24297" y="283765"/>
                  <a:pt x="27870" y="286544"/>
                  <a:pt x="33426" y="288131"/>
                </a:cubicBezTo>
                <a:cubicBezTo>
                  <a:pt x="38982" y="289718"/>
                  <a:pt x="44539" y="290115"/>
                  <a:pt x="52476" y="288131"/>
                </a:cubicBezTo>
                <a:cubicBezTo>
                  <a:pt x="60413" y="286147"/>
                  <a:pt x="72320" y="281781"/>
                  <a:pt x="81051" y="276225"/>
                </a:cubicBezTo>
                <a:cubicBezTo>
                  <a:pt x="89782" y="270669"/>
                  <a:pt x="96926" y="261540"/>
                  <a:pt x="104863" y="254793"/>
                </a:cubicBezTo>
                <a:cubicBezTo>
                  <a:pt x="112800" y="248046"/>
                  <a:pt x="121135" y="242887"/>
                  <a:pt x="128676" y="235743"/>
                </a:cubicBezTo>
                <a:cubicBezTo>
                  <a:pt x="136217" y="228599"/>
                  <a:pt x="142963" y="220265"/>
                  <a:pt x="150107" y="211931"/>
                </a:cubicBezTo>
                <a:cubicBezTo>
                  <a:pt x="157251" y="203597"/>
                  <a:pt x="164394" y="194667"/>
                  <a:pt x="171538" y="185737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3" name="Полилиния 82"/>
          <p:cNvSpPr/>
          <p:nvPr/>
        </p:nvSpPr>
        <p:spPr>
          <a:xfrm>
            <a:off x="8517003" y="2484156"/>
            <a:ext cx="127195" cy="197762"/>
          </a:xfrm>
          <a:custGeom>
            <a:avLst/>
            <a:gdLst>
              <a:gd name="connsiteX0" fmla="*/ 95338 w 171538"/>
              <a:gd name="connsiteY0" fmla="*/ 0 h 289474"/>
              <a:gd name="connsiteX1" fmla="*/ 45332 w 171538"/>
              <a:gd name="connsiteY1" fmla="*/ 95250 h 289474"/>
              <a:gd name="connsiteX2" fmla="*/ 23901 w 171538"/>
              <a:gd name="connsiteY2" fmla="*/ 142875 h 289474"/>
              <a:gd name="connsiteX3" fmla="*/ 11995 w 171538"/>
              <a:gd name="connsiteY3" fmla="*/ 173831 h 289474"/>
              <a:gd name="connsiteX4" fmla="*/ 2470 w 171538"/>
              <a:gd name="connsiteY4" fmla="*/ 204787 h 289474"/>
              <a:gd name="connsiteX5" fmla="*/ 88 w 171538"/>
              <a:gd name="connsiteY5" fmla="*/ 226218 h 289474"/>
              <a:gd name="connsiteX6" fmla="*/ 2470 w 171538"/>
              <a:gd name="connsiteY6" fmla="*/ 257175 h 289474"/>
              <a:gd name="connsiteX7" fmla="*/ 19138 w 171538"/>
              <a:gd name="connsiteY7" fmla="*/ 278606 h 289474"/>
              <a:gd name="connsiteX8" fmla="*/ 33426 w 171538"/>
              <a:gd name="connsiteY8" fmla="*/ 288131 h 289474"/>
              <a:gd name="connsiteX9" fmla="*/ 52476 w 171538"/>
              <a:gd name="connsiteY9" fmla="*/ 288131 h 289474"/>
              <a:gd name="connsiteX10" fmla="*/ 81051 w 171538"/>
              <a:gd name="connsiteY10" fmla="*/ 276225 h 289474"/>
              <a:gd name="connsiteX11" fmla="*/ 104863 w 171538"/>
              <a:gd name="connsiteY11" fmla="*/ 254793 h 289474"/>
              <a:gd name="connsiteX12" fmla="*/ 128676 w 171538"/>
              <a:gd name="connsiteY12" fmla="*/ 235743 h 289474"/>
              <a:gd name="connsiteX13" fmla="*/ 150107 w 171538"/>
              <a:gd name="connsiteY13" fmla="*/ 211931 h 289474"/>
              <a:gd name="connsiteX14" fmla="*/ 171538 w 171538"/>
              <a:gd name="connsiteY14" fmla="*/ 185737 h 289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71538" h="289474">
                <a:moveTo>
                  <a:pt x="95338" y="0"/>
                </a:moveTo>
                <a:cubicBezTo>
                  <a:pt x="76288" y="35719"/>
                  <a:pt x="57238" y="71438"/>
                  <a:pt x="45332" y="95250"/>
                </a:cubicBezTo>
                <a:cubicBezTo>
                  <a:pt x="33426" y="119062"/>
                  <a:pt x="29457" y="129778"/>
                  <a:pt x="23901" y="142875"/>
                </a:cubicBezTo>
                <a:cubicBezTo>
                  <a:pt x="18345" y="155972"/>
                  <a:pt x="15567" y="163512"/>
                  <a:pt x="11995" y="173831"/>
                </a:cubicBezTo>
                <a:cubicBezTo>
                  <a:pt x="8423" y="184150"/>
                  <a:pt x="4454" y="196056"/>
                  <a:pt x="2470" y="204787"/>
                </a:cubicBezTo>
                <a:cubicBezTo>
                  <a:pt x="486" y="213518"/>
                  <a:pt x="88" y="217487"/>
                  <a:pt x="88" y="226218"/>
                </a:cubicBezTo>
                <a:cubicBezTo>
                  <a:pt x="88" y="234949"/>
                  <a:pt x="-705" y="248444"/>
                  <a:pt x="2470" y="257175"/>
                </a:cubicBezTo>
                <a:cubicBezTo>
                  <a:pt x="5645" y="265906"/>
                  <a:pt x="13979" y="273447"/>
                  <a:pt x="19138" y="278606"/>
                </a:cubicBezTo>
                <a:cubicBezTo>
                  <a:pt x="24297" y="283765"/>
                  <a:pt x="27870" y="286544"/>
                  <a:pt x="33426" y="288131"/>
                </a:cubicBezTo>
                <a:cubicBezTo>
                  <a:pt x="38982" y="289718"/>
                  <a:pt x="44539" y="290115"/>
                  <a:pt x="52476" y="288131"/>
                </a:cubicBezTo>
                <a:cubicBezTo>
                  <a:pt x="60413" y="286147"/>
                  <a:pt x="72320" y="281781"/>
                  <a:pt x="81051" y="276225"/>
                </a:cubicBezTo>
                <a:cubicBezTo>
                  <a:pt x="89782" y="270669"/>
                  <a:pt x="96926" y="261540"/>
                  <a:pt x="104863" y="254793"/>
                </a:cubicBezTo>
                <a:cubicBezTo>
                  <a:pt x="112800" y="248046"/>
                  <a:pt x="121135" y="242887"/>
                  <a:pt x="128676" y="235743"/>
                </a:cubicBezTo>
                <a:cubicBezTo>
                  <a:pt x="136217" y="228599"/>
                  <a:pt x="142963" y="220265"/>
                  <a:pt x="150107" y="211931"/>
                </a:cubicBezTo>
                <a:cubicBezTo>
                  <a:pt x="157251" y="203597"/>
                  <a:pt x="164394" y="194667"/>
                  <a:pt x="171538" y="185737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4" name="Полилиния 83"/>
          <p:cNvSpPr/>
          <p:nvPr/>
        </p:nvSpPr>
        <p:spPr>
          <a:xfrm>
            <a:off x="8832989" y="2479865"/>
            <a:ext cx="127195" cy="197762"/>
          </a:xfrm>
          <a:custGeom>
            <a:avLst/>
            <a:gdLst>
              <a:gd name="connsiteX0" fmla="*/ 95338 w 171538"/>
              <a:gd name="connsiteY0" fmla="*/ 0 h 289474"/>
              <a:gd name="connsiteX1" fmla="*/ 45332 w 171538"/>
              <a:gd name="connsiteY1" fmla="*/ 95250 h 289474"/>
              <a:gd name="connsiteX2" fmla="*/ 23901 w 171538"/>
              <a:gd name="connsiteY2" fmla="*/ 142875 h 289474"/>
              <a:gd name="connsiteX3" fmla="*/ 11995 w 171538"/>
              <a:gd name="connsiteY3" fmla="*/ 173831 h 289474"/>
              <a:gd name="connsiteX4" fmla="*/ 2470 w 171538"/>
              <a:gd name="connsiteY4" fmla="*/ 204787 h 289474"/>
              <a:gd name="connsiteX5" fmla="*/ 88 w 171538"/>
              <a:gd name="connsiteY5" fmla="*/ 226218 h 289474"/>
              <a:gd name="connsiteX6" fmla="*/ 2470 w 171538"/>
              <a:gd name="connsiteY6" fmla="*/ 257175 h 289474"/>
              <a:gd name="connsiteX7" fmla="*/ 19138 w 171538"/>
              <a:gd name="connsiteY7" fmla="*/ 278606 h 289474"/>
              <a:gd name="connsiteX8" fmla="*/ 33426 w 171538"/>
              <a:gd name="connsiteY8" fmla="*/ 288131 h 289474"/>
              <a:gd name="connsiteX9" fmla="*/ 52476 w 171538"/>
              <a:gd name="connsiteY9" fmla="*/ 288131 h 289474"/>
              <a:gd name="connsiteX10" fmla="*/ 81051 w 171538"/>
              <a:gd name="connsiteY10" fmla="*/ 276225 h 289474"/>
              <a:gd name="connsiteX11" fmla="*/ 104863 w 171538"/>
              <a:gd name="connsiteY11" fmla="*/ 254793 h 289474"/>
              <a:gd name="connsiteX12" fmla="*/ 128676 w 171538"/>
              <a:gd name="connsiteY12" fmla="*/ 235743 h 289474"/>
              <a:gd name="connsiteX13" fmla="*/ 150107 w 171538"/>
              <a:gd name="connsiteY13" fmla="*/ 211931 h 289474"/>
              <a:gd name="connsiteX14" fmla="*/ 171538 w 171538"/>
              <a:gd name="connsiteY14" fmla="*/ 185737 h 289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71538" h="289474">
                <a:moveTo>
                  <a:pt x="95338" y="0"/>
                </a:moveTo>
                <a:cubicBezTo>
                  <a:pt x="76288" y="35719"/>
                  <a:pt x="57238" y="71438"/>
                  <a:pt x="45332" y="95250"/>
                </a:cubicBezTo>
                <a:cubicBezTo>
                  <a:pt x="33426" y="119062"/>
                  <a:pt x="29457" y="129778"/>
                  <a:pt x="23901" y="142875"/>
                </a:cubicBezTo>
                <a:cubicBezTo>
                  <a:pt x="18345" y="155972"/>
                  <a:pt x="15567" y="163512"/>
                  <a:pt x="11995" y="173831"/>
                </a:cubicBezTo>
                <a:cubicBezTo>
                  <a:pt x="8423" y="184150"/>
                  <a:pt x="4454" y="196056"/>
                  <a:pt x="2470" y="204787"/>
                </a:cubicBezTo>
                <a:cubicBezTo>
                  <a:pt x="486" y="213518"/>
                  <a:pt x="88" y="217487"/>
                  <a:pt x="88" y="226218"/>
                </a:cubicBezTo>
                <a:cubicBezTo>
                  <a:pt x="88" y="234949"/>
                  <a:pt x="-705" y="248444"/>
                  <a:pt x="2470" y="257175"/>
                </a:cubicBezTo>
                <a:cubicBezTo>
                  <a:pt x="5645" y="265906"/>
                  <a:pt x="13979" y="273447"/>
                  <a:pt x="19138" y="278606"/>
                </a:cubicBezTo>
                <a:cubicBezTo>
                  <a:pt x="24297" y="283765"/>
                  <a:pt x="27870" y="286544"/>
                  <a:pt x="33426" y="288131"/>
                </a:cubicBezTo>
                <a:cubicBezTo>
                  <a:pt x="38982" y="289718"/>
                  <a:pt x="44539" y="290115"/>
                  <a:pt x="52476" y="288131"/>
                </a:cubicBezTo>
                <a:cubicBezTo>
                  <a:pt x="60413" y="286147"/>
                  <a:pt x="72320" y="281781"/>
                  <a:pt x="81051" y="276225"/>
                </a:cubicBezTo>
                <a:cubicBezTo>
                  <a:pt x="89782" y="270669"/>
                  <a:pt x="96926" y="261540"/>
                  <a:pt x="104863" y="254793"/>
                </a:cubicBezTo>
                <a:cubicBezTo>
                  <a:pt x="112800" y="248046"/>
                  <a:pt x="121135" y="242887"/>
                  <a:pt x="128676" y="235743"/>
                </a:cubicBezTo>
                <a:cubicBezTo>
                  <a:pt x="136217" y="228599"/>
                  <a:pt x="142963" y="220265"/>
                  <a:pt x="150107" y="211931"/>
                </a:cubicBezTo>
                <a:cubicBezTo>
                  <a:pt x="157251" y="203597"/>
                  <a:pt x="164394" y="194667"/>
                  <a:pt x="171538" y="185737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5" name="Полилиния 84"/>
          <p:cNvSpPr/>
          <p:nvPr/>
        </p:nvSpPr>
        <p:spPr>
          <a:xfrm>
            <a:off x="9144492" y="2487282"/>
            <a:ext cx="127195" cy="197762"/>
          </a:xfrm>
          <a:custGeom>
            <a:avLst/>
            <a:gdLst>
              <a:gd name="connsiteX0" fmla="*/ 95338 w 171538"/>
              <a:gd name="connsiteY0" fmla="*/ 0 h 289474"/>
              <a:gd name="connsiteX1" fmla="*/ 45332 w 171538"/>
              <a:gd name="connsiteY1" fmla="*/ 95250 h 289474"/>
              <a:gd name="connsiteX2" fmla="*/ 23901 w 171538"/>
              <a:gd name="connsiteY2" fmla="*/ 142875 h 289474"/>
              <a:gd name="connsiteX3" fmla="*/ 11995 w 171538"/>
              <a:gd name="connsiteY3" fmla="*/ 173831 h 289474"/>
              <a:gd name="connsiteX4" fmla="*/ 2470 w 171538"/>
              <a:gd name="connsiteY4" fmla="*/ 204787 h 289474"/>
              <a:gd name="connsiteX5" fmla="*/ 88 w 171538"/>
              <a:gd name="connsiteY5" fmla="*/ 226218 h 289474"/>
              <a:gd name="connsiteX6" fmla="*/ 2470 w 171538"/>
              <a:gd name="connsiteY6" fmla="*/ 257175 h 289474"/>
              <a:gd name="connsiteX7" fmla="*/ 19138 w 171538"/>
              <a:gd name="connsiteY7" fmla="*/ 278606 h 289474"/>
              <a:gd name="connsiteX8" fmla="*/ 33426 w 171538"/>
              <a:gd name="connsiteY8" fmla="*/ 288131 h 289474"/>
              <a:gd name="connsiteX9" fmla="*/ 52476 w 171538"/>
              <a:gd name="connsiteY9" fmla="*/ 288131 h 289474"/>
              <a:gd name="connsiteX10" fmla="*/ 81051 w 171538"/>
              <a:gd name="connsiteY10" fmla="*/ 276225 h 289474"/>
              <a:gd name="connsiteX11" fmla="*/ 104863 w 171538"/>
              <a:gd name="connsiteY11" fmla="*/ 254793 h 289474"/>
              <a:gd name="connsiteX12" fmla="*/ 128676 w 171538"/>
              <a:gd name="connsiteY12" fmla="*/ 235743 h 289474"/>
              <a:gd name="connsiteX13" fmla="*/ 150107 w 171538"/>
              <a:gd name="connsiteY13" fmla="*/ 211931 h 289474"/>
              <a:gd name="connsiteX14" fmla="*/ 171538 w 171538"/>
              <a:gd name="connsiteY14" fmla="*/ 185737 h 289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71538" h="289474">
                <a:moveTo>
                  <a:pt x="95338" y="0"/>
                </a:moveTo>
                <a:cubicBezTo>
                  <a:pt x="76288" y="35719"/>
                  <a:pt x="57238" y="71438"/>
                  <a:pt x="45332" y="95250"/>
                </a:cubicBezTo>
                <a:cubicBezTo>
                  <a:pt x="33426" y="119062"/>
                  <a:pt x="29457" y="129778"/>
                  <a:pt x="23901" y="142875"/>
                </a:cubicBezTo>
                <a:cubicBezTo>
                  <a:pt x="18345" y="155972"/>
                  <a:pt x="15567" y="163512"/>
                  <a:pt x="11995" y="173831"/>
                </a:cubicBezTo>
                <a:cubicBezTo>
                  <a:pt x="8423" y="184150"/>
                  <a:pt x="4454" y="196056"/>
                  <a:pt x="2470" y="204787"/>
                </a:cubicBezTo>
                <a:cubicBezTo>
                  <a:pt x="486" y="213518"/>
                  <a:pt x="88" y="217487"/>
                  <a:pt x="88" y="226218"/>
                </a:cubicBezTo>
                <a:cubicBezTo>
                  <a:pt x="88" y="234949"/>
                  <a:pt x="-705" y="248444"/>
                  <a:pt x="2470" y="257175"/>
                </a:cubicBezTo>
                <a:cubicBezTo>
                  <a:pt x="5645" y="265906"/>
                  <a:pt x="13979" y="273447"/>
                  <a:pt x="19138" y="278606"/>
                </a:cubicBezTo>
                <a:cubicBezTo>
                  <a:pt x="24297" y="283765"/>
                  <a:pt x="27870" y="286544"/>
                  <a:pt x="33426" y="288131"/>
                </a:cubicBezTo>
                <a:cubicBezTo>
                  <a:pt x="38982" y="289718"/>
                  <a:pt x="44539" y="290115"/>
                  <a:pt x="52476" y="288131"/>
                </a:cubicBezTo>
                <a:cubicBezTo>
                  <a:pt x="60413" y="286147"/>
                  <a:pt x="72320" y="281781"/>
                  <a:pt x="81051" y="276225"/>
                </a:cubicBezTo>
                <a:cubicBezTo>
                  <a:pt x="89782" y="270669"/>
                  <a:pt x="96926" y="261540"/>
                  <a:pt x="104863" y="254793"/>
                </a:cubicBezTo>
                <a:cubicBezTo>
                  <a:pt x="112800" y="248046"/>
                  <a:pt x="121135" y="242887"/>
                  <a:pt x="128676" y="235743"/>
                </a:cubicBezTo>
                <a:cubicBezTo>
                  <a:pt x="136217" y="228599"/>
                  <a:pt x="142963" y="220265"/>
                  <a:pt x="150107" y="211931"/>
                </a:cubicBezTo>
                <a:cubicBezTo>
                  <a:pt x="157251" y="203597"/>
                  <a:pt x="164394" y="194667"/>
                  <a:pt x="171538" y="185737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6" name="Полилиния 85"/>
          <p:cNvSpPr/>
          <p:nvPr/>
        </p:nvSpPr>
        <p:spPr>
          <a:xfrm>
            <a:off x="9454061" y="2495634"/>
            <a:ext cx="127195" cy="197762"/>
          </a:xfrm>
          <a:custGeom>
            <a:avLst/>
            <a:gdLst>
              <a:gd name="connsiteX0" fmla="*/ 95338 w 171538"/>
              <a:gd name="connsiteY0" fmla="*/ 0 h 289474"/>
              <a:gd name="connsiteX1" fmla="*/ 45332 w 171538"/>
              <a:gd name="connsiteY1" fmla="*/ 95250 h 289474"/>
              <a:gd name="connsiteX2" fmla="*/ 23901 w 171538"/>
              <a:gd name="connsiteY2" fmla="*/ 142875 h 289474"/>
              <a:gd name="connsiteX3" fmla="*/ 11995 w 171538"/>
              <a:gd name="connsiteY3" fmla="*/ 173831 h 289474"/>
              <a:gd name="connsiteX4" fmla="*/ 2470 w 171538"/>
              <a:gd name="connsiteY4" fmla="*/ 204787 h 289474"/>
              <a:gd name="connsiteX5" fmla="*/ 88 w 171538"/>
              <a:gd name="connsiteY5" fmla="*/ 226218 h 289474"/>
              <a:gd name="connsiteX6" fmla="*/ 2470 w 171538"/>
              <a:gd name="connsiteY6" fmla="*/ 257175 h 289474"/>
              <a:gd name="connsiteX7" fmla="*/ 19138 w 171538"/>
              <a:gd name="connsiteY7" fmla="*/ 278606 h 289474"/>
              <a:gd name="connsiteX8" fmla="*/ 33426 w 171538"/>
              <a:gd name="connsiteY8" fmla="*/ 288131 h 289474"/>
              <a:gd name="connsiteX9" fmla="*/ 52476 w 171538"/>
              <a:gd name="connsiteY9" fmla="*/ 288131 h 289474"/>
              <a:gd name="connsiteX10" fmla="*/ 81051 w 171538"/>
              <a:gd name="connsiteY10" fmla="*/ 276225 h 289474"/>
              <a:gd name="connsiteX11" fmla="*/ 104863 w 171538"/>
              <a:gd name="connsiteY11" fmla="*/ 254793 h 289474"/>
              <a:gd name="connsiteX12" fmla="*/ 128676 w 171538"/>
              <a:gd name="connsiteY12" fmla="*/ 235743 h 289474"/>
              <a:gd name="connsiteX13" fmla="*/ 150107 w 171538"/>
              <a:gd name="connsiteY13" fmla="*/ 211931 h 289474"/>
              <a:gd name="connsiteX14" fmla="*/ 171538 w 171538"/>
              <a:gd name="connsiteY14" fmla="*/ 185737 h 289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71538" h="289474">
                <a:moveTo>
                  <a:pt x="95338" y="0"/>
                </a:moveTo>
                <a:cubicBezTo>
                  <a:pt x="76288" y="35719"/>
                  <a:pt x="57238" y="71438"/>
                  <a:pt x="45332" y="95250"/>
                </a:cubicBezTo>
                <a:cubicBezTo>
                  <a:pt x="33426" y="119062"/>
                  <a:pt x="29457" y="129778"/>
                  <a:pt x="23901" y="142875"/>
                </a:cubicBezTo>
                <a:cubicBezTo>
                  <a:pt x="18345" y="155972"/>
                  <a:pt x="15567" y="163512"/>
                  <a:pt x="11995" y="173831"/>
                </a:cubicBezTo>
                <a:cubicBezTo>
                  <a:pt x="8423" y="184150"/>
                  <a:pt x="4454" y="196056"/>
                  <a:pt x="2470" y="204787"/>
                </a:cubicBezTo>
                <a:cubicBezTo>
                  <a:pt x="486" y="213518"/>
                  <a:pt x="88" y="217487"/>
                  <a:pt x="88" y="226218"/>
                </a:cubicBezTo>
                <a:cubicBezTo>
                  <a:pt x="88" y="234949"/>
                  <a:pt x="-705" y="248444"/>
                  <a:pt x="2470" y="257175"/>
                </a:cubicBezTo>
                <a:cubicBezTo>
                  <a:pt x="5645" y="265906"/>
                  <a:pt x="13979" y="273447"/>
                  <a:pt x="19138" y="278606"/>
                </a:cubicBezTo>
                <a:cubicBezTo>
                  <a:pt x="24297" y="283765"/>
                  <a:pt x="27870" y="286544"/>
                  <a:pt x="33426" y="288131"/>
                </a:cubicBezTo>
                <a:cubicBezTo>
                  <a:pt x="38982" y="289718"/>
                  <a:pt x="44539" y="290115"/>
                  <a:pt x="52476" y="288131"/>
                </a:cubicBezTo>
                <a:cubicBezTo>
                  <a:pt x="60413" y="286147"/>
                  <a:pt x="72320" y="281781"/>
                  <a:pt x="81051" y="276225"/>
                </a:cubicBezTo>
                <a:cubicBezTo>
                  <a:pt x="89782" y="270669"/>
                  <a:pt x="96926" y="261540"/>
                  <a:pt x="104863" y="254793"/>
                </a:cubicBezTo>
                <a:cubicBezTo>
                  <a:pt x="112800" y="248046"/>
                  <a:pt x="121135" y="242887"/>
                  <a:pt x="128676" y="235743"/>
                </a:cubicBezTo>
                <a:cubicBezTo>
                  <a:pt x="136217" y="228599"/>
                  <a:pt x="142963" y="220265"/>
                  <a:pt x="150107" y="211931"/>
                </a:cubicBezTo>
                <a:cubicBezTo>
                  <a:pt x="157251" y="203597"/>
                  <a:pt x="164394" y="194667"/>
                  <a:pt x="171538" y="185737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7" name="Полилиния 86"/>
          <p:cNvSpPr/>
          <p:nvPr/>
        </p:nvSpPr>
        <p:spPr>
          <a:xfrm>
            <a:off x="9772997" y="2488187"/>
            <a:ext cx="127195" cy="197762"/>
          </a:xfrm>
          <a:custGeom>
            <a:avLst/>
            <a:gdLst>
              <a:gd name="connsiteX0" fmla="*/ 95338 w 171538"/>
              <a:gd name="connsiteY0" fmla="*/ 0 h 289474"/>
              <a:gd name="connsiteX1" fmla="*/ 45332 w 171538"/>
              <a:gd name="connsiteY1" fmla="*/ 95250 h 289474"/>
              <a:gd name="connsiteX2" fmla="*/ 23901 w 171538"/>
              <a:gd name="connsiteY2" fmla="*/ 142875 h 289474"/>
              <a:gd name="connsiteX3" fmla="*/ 11995 w 171538"/>
              <a:gd name="connsiteY3" fmla="*/ 173831 h 289474"/>
              <a:gd name="connsiteX4" fmla="*/ 2470 w 171538"/>
              <a:gd name="connsiteY4" fmla="*/ 204787 h 289474"/>
              <a:gd name="connsiteX5" fmla="*/ 88 w 171538"/>
              <a:gd name="connsiteY5" fmla="*/ 226218 h 289474"/>
              <a:gd name="connsiteX6" fmla="*/ 2470 w 171538"/>
              <a:gd name="connsiteY6" fmla="*/ 257175 h 289474"/>
              <a:gd name="connsiteX7" fmla="*/ 19138 w 171538"/>
              <a:gd name="connsiteY7" fmla="*/ 278606 h 289474"/>
              <a:gd name="connsiteX8" fmla="*/ 33426 w 171538"/>
              <a:gd name="connsiteY8" fmla="*/ 288131 h 289474"/>
              <a:gd name="connsiteX9" fmla="*/ 52476 w 171538"/>
              <a:gd name="connsiteY9" fmla="*/ 288131 h 289474"/>
              <a:gd name="connsiteX10" fmla="*/ 81051 w 171538"/>
              <a:gd name="connsiteY10" fmla="*/ 276225 h 289474"/>
              <a:gd name="connsiteX11" fmla="*/ 104863 w 171538"/>
              <a:gd name="connsiteY11" fmla="*/ 254793 h 289474"/>
              <a:gd name="connsiteX12" fmla="*/ 128676 w 171538"/>
              <a:gd name="connsiteY12" fmla="*/ 235743 h 289474"/>
              <a:gd name="connsiteX13" fmla="*/ 150107 w 171538"/>
              <a:gd name="connsiteY13" fmla="*/ 211931 h 289474"/>
              <a:gd name="connsiteX14" fmla="*/ 171538 w 171538"/>
              <a:gd name="connsiteY14" fmla="*/ 185737 h 289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71538" h="289474">
                <a:moveTo>
                  <a:pt x="95338" y="0"/>
                </a:moveTo>
                <a:cubicBezTo>
                  <a:pt x="76288" y="35719"/>
                  <a:pt x="57238" y="71438"/>
                  <a:pt x="45332" y="95250"/>
                </a:cubicBezTo>
                <a:cubicBezTo>
                  <a:pt x="33426" y="119062"/>
                  <a:pt x="29457" y="129778"/>
                  <a:pt x="23901" y="142875"/>
                </a:cubicBezTo>
                <a:cubicBezTo>
                  <a:pt x="18345" y="155972"/>
                  <a:pt x="15567" y="163512"/>
                  <a:pt x="11995" y="173831"/>
                </a:cubicBezTo>
                <a:cubicBezTo>
                  <a:pt x="8423" y="184150"/>
                  <a:pt x="4454" y="196056"/>
                  <a:pt x="2470" y="204787"/>
                </a:cubicBezTo>
                <a:cubicBezTo>
                  <a:pt x="486" y="213518"/>
                  <a:pt x="88" y="217487"/>
                  <a:pt x="88" y="226218"/>
                </a:cubicBezTo>
                <a:cubicBezTo>
                  <a:pt x="88" y="234949"/>
                  <a:pt x="-705" y="248444"/>
                  <a:pt x="2470" y="257175"/>
                </a:cubicBezTo>
                <a:cubicBezTo>
                  <a:pt x="5645" y="265906"/>
                  <a:pt x="13979" y="273447"/>
                  <a:pt x="19138" y="278606"/>
                </a:cubicBezTo>
                <a:cubicBezTo>
                  <a:pt x="24297" y="283765"/>
                  <a:pt x="27870" y="286544"/>
                  <a:pt x="33426" y="288131"/>
                </a:cubicBezTo>
                <a:cubicBezTo>
                  <a:pt x="38982" y="289718"/>
                  <a:pt x="44539" y="290115"/>
                  <a:pt x="52476" y="288131"/>
                </a:cubicBezTo>
                <a:cubicBezTo>
                  <a:pt x="60413" y="286147"/>
                  <a:pt x="72320" y="281781"/>
                  <a:pt x="81051" y="276225"/>
                </a:cubicBezTo>
                <a:cubicBezTo>
                  <a:pt x="89782" y="270669"/>
                  <a:pt x="96926" y="261540"/>
                  <a:pt x="104863" y="254793"/>
                </a:cubicBezTo>
                <a:cubicBezTo>
                  <a:pt x="112800" y="248046"/>
                  <a:pt x="121135" y="242887"/>
                  <a:pt x="128676" y="235743"/>
                </a:cubicBezTo>
                <a:cubicBezTo>
                  <a:pt x="136217" y="228599"/>
                  <a:pt x="142963" y="220265"/>
                  <a:pt x="150107" y="211931"/>
                </a:cubicBezTo>
                <a:cubicBezTo>
                  <a:pt x="157251" y="203597"/>
                  <a:pt x="164394" y="194667"/>
                  <a:pt x="171538" y="185737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8" name="Полилиния 87"/>
          <p:cNvSpPr/>
          <p:nvPr/>
        </p:nvSpPr>
        <p:spPr>
          <a:xfrm>
            <a:off x="10085848" y="2487282"/>
            <a:ext cx="127195" cy="197762"/>
          </a:xfrm>
          <a:custGeom>
            <a:avLst/>
            <a:gdLst>
              <a:gd name="connsiteX0" fmla="*/ 95338 w 171538"/>
              <a:gd name="connsiteY0" fmla="*/ 0 h 289474"/>
              <a:gd name="connsiteX1" fmla="*/ 45332 w 171538"/>
              <a:gd name="connsiteY1" fmla="*/ 95250 h 289474"/>
              <a:gd name="connsiteX2" fmla="*/ 23901 w 171538"/>
              <a:gd name="connsiteY2" fmla="*/ 142875 h 289474"/>
              <a:gd name="connsiteX3" fmla="*/ 11995 w 171538"/>
              <a:gd name="connsiteY3" fmla="*/ 173831 h 289474"/>
              <a:gd name="connsiteX4" fmla="*/ 2470 w 171538"/>
              <a:gd name="connsiteY4" fmla="*/ 204787 h 289474"/>
              <a:gd name="connsiteX5" fmla="*/ 88 w 171538"/>
              <a:gd name="connsiteY5" fmla="*/ 226218 h 289474"/>
              <a:gd name="connsiteX6" fmla="*/ 2470 w 171538"/>
              <a:gd name="connsiteY6" fmla="*/ 257175 h 289474"/>
              <a:gd name="connsiteX7" fmla="*/ 19138 w 171538"/>
              <a:gd name="connsiteY7" fmla="*/ 278606 h 289474"/>
              <a:gd name="connsiteX8" fmla="*/ 33426 w 171538"/>
              <a:gd name="connsiteY8" fmla="*/ 288131 h 289474"/>
              <a:gd name="connsiteX9" fmla="*/ 52476 w 171538"/>
              <a:gd name="connsiteY9" fmla="*/ 288131 h 289474"/>
              <a:gd name="connsiteX10" fmla="*/ 81051 w 171538"/>
              <a:gd name="connsiteY10" fmla="*/ 276225 h 289474"/>
              <a:gd name="connsiteX11" fmla="*/ 104863 w 171538"/>
              <a:gd name="connsiteY11" fmla="*/ 254793 h 289474"/>
              <a:gd name="connsiteX12" fmla="*/ 128676 w 171538"/>
              <a:gd name="connsiteY12" fmla="*/ 235743 h 289474"/>
              <a:gd name="connsiteX13" fmla="*/ 150107 w 171538"/>
              <a:gd name="connsiteY13" fmla="*/ 211931 h 289474"/>
              <a:gd name="connsiteX14" fmla="*/ 171538 w 171538"/>
              <a:gd name="connsiteY14" fmla="*/ 185737 h 289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71538" h="289474">
                <a:moveTo>
                  <a:pt x="95338" y="0"/>
                </a:moveTo>
                <a:cubicBezTo>
                  <a:pt x="76288" y="35719"/>
                  <a:pt x="57238" y="71438"/>
                  <a:pt x="45332" y="95250"/>
                </a:cubicBezTo>
                <a:cubicBezTo>
                  <a:pt x="33426" y="119062"/>
                  <a:pt x="29457" y="129778"/>
                  <a:pt x="23901" y="142875"/>
                </a:cubicBezTo>
                <a:cubicBezTo>
                  <a:pt x="18345" y="155972"/>
                  <a:pt x="15567" y="163512"/>
                  <a:pt x="11995" y="173831"/>
                </a:cubicBezTo>
                <a:cubicBezTo>
                  <a:pt x="8423" y="184150"/>
                  <a:pt x="4454" y="196056"/>
                  <a:pt x="2470" y="204787"/>
                </a:cubicBezTo>
                <a:cubicBezTo>
                  <a:pt x="486" y="213518"/>
                  <a:pt x="88" y="217487"/>
                  <a:pt x="88" y="226218"/>
                </a:cubicBezTo>
                <a:cubicBezTo>
                  <a:pt x="88" y="234949"/>
                  <a:pt x="-705" y="248444"/>
                  <a:pt x="2470" y="257175"/>
                </a:cubicBezTo>
                <a:cubicBezTo>
                  <a:pt x="5645" y="265906"/>
                  <a:pt x="13979" y="273447"/>
                  <a:pt x="19138" y="278606"/>
                </a:cubicBezTo>
                <a:cubicBezTo>
                  <a:pt x="24297" y="283765"/>
                  <a:pt x="27870" y="286544"/>
                  <a:pt x="33426" y="288131"/>
                </a:cubicBezTo>
                <a:cubicBezTo>
                  <a:pt x="38982" y="289718"/>
                  <a:pt x="44539" y="290115"/>
                  <a:pt x="52476" y="288131"/>
                </a:cubicBezTo>
                <a:cubicBezTo>
                  <a:pt x="60413" y="286147"/>
                  <a:pt x="72320" y="281781"/>
                  <a:pt x="81051" y="276225"/>
                </a:cubicBezTo>
                <a:cubicBezTo>
                  <a:pt x="89782" y="270669"/>
                  <a:pt x="96926" y="261540"/>
                  <a:pt x="104863" y="254793"/>
                </a:cubicBezTo>
                <a:cubicBezTo>
                  <a:pt x="112800" y="248046"/>
                  <a:pt x="121135" y="242887"/>
                  <a:pt x="128676" y="235743"/>
                </a:cubicBezTo>
                <a:cubicBezTo>
                  <a:pt x="136217" y="228599"/>
                  <a:pt x="142963" y="220265"/>
                  <a:pt x="150107" y="211931"/>
                </a:cubicBezTo>
                <a:cubicBezTo>
                  <a:pt x="157251" y="203597"/>
                  <a:pt x="164394" y="194667"/>
                  <a:pt x="171538" y="185737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9" name="Полилиния 88"/>
          <p:cNvSpPr/>
          <p:nvPr/>
        </p:nvSpPr>
        <p:spPr>
          <a:xfrm>
            <a:off x="10398699" y="2490497"/>
            <a:ext cx="127195" cy="197762"/>
          </a:xfrm>
          <a:custGeom>
            <a:avLst/>
            <a:gdLst>
              <a:gd name="connsiteX0" fmla="*/ 95338 w 171538"/>
              <a:gd name="connsiteY0" fmla="*/ 0 h 289474"/>
              <a:gd name="connsiteX1" fmla="*/ 45332 w 171538"/>
              <a:gd name="connsiteY1" fmla="*/ 95250 h 289474"/>
              <a:gd name="connsiteX2" fmla="*/ 23901 w 171538"/>
              <a:gd name="connsiteY2" fmla="*/ 142875 h 289474"/>
              <a:gd name="connsiteX3" fmla="*/ 11995 w 171538"/>
              <a:gd name="connsiteY3" fmla="*/ 173831 h 289474"/>
              <a:gd name="connsiteX4" fmla="*/ 2470 w 171538"/>
              <a:gd name="connsiteY4" fmla="*/ 204787 h 289474"/>
              <a:gd name="connsiteX5" fmla="*/ 88 w 171538"/>
              <a:gd name="connsiteY5" fmla="*/ 226218 h 289474"/>
              <a:gd name="connsiteX6" fmla="*/ 2470 w 171538"/>
              <a:gd name="connsiteY6" fmla="*/ 257175 h 289474"/>
              <a:gd name="connsiteX7" fmla="*/ 19138 w 171538"/>
              <a:gd name="connsiteY7" fmla="*/ 278606 h 289474"/>
              <a:gd name="connsiteX8" fmla="*/ 33426 w 171538"/>
              <a:gd name="connsiteY8" fmla="*/ 288131 h 289474"/>
              <a:gd name="connsiteX9" fmla="*/ 52476 w 171538"/>
              <a:gd name="connsiteY9" fmla="*/ 288131 h 289474"/>
              <a:gd name="connsiteX10" fmla="*/ 81051 w 171538"/>
              <a:gd name="connsiteY10" fmla="*/ 276225 h 289474"/>
              <a:gd name="connsiteX11" fmla="*/ 104863 w 171538"/>
              <a:gd name="connsiteY11" fmla="*/ 254793 h 289474"/>
              <a:gd name="connsiteX12" fmla="*/ 128676 w 171538"/>
              <a:gd name="connsiteY12" fmla="*/ 235743 h 289474"/>
              <a:gd name="connsiteX13" fmla="*/ 150107 w 171538"/>
              <a:gd name="connsiteY13" fmla="*/ 211931 h 289474"/>
              <a:gd name="connsiteX14" fmla="*/ 171538 w 171538"/>
              <a:gd name="connsiteY14" fmla="*/ 185737 h 289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71538" h="289474">
                <a:moveTo>
                  <a:pt x="95338" y="0"/>
                </a:moveTo>
                <a:cubicBezTo>
                  <a:pt x="76288" y="35719"/>
                  <a:pt x="57238" y="71438"/>
                  <a:pt x="45332" y="95250"/>
                </a:cubicBezTo>
                <a:cubicBezTo>
                  <a:pt x="33426" y="119062"/>
                  <a:pt x="29457" y="129778"/>
                  <a:pt x="23901" y="142875"/>
                </a:cubicBezTo>
                <a:cubicBezTo>
                  <a:pt x="18345" y="155972"/>
                  <a:pt x="15567" y="163512"/>
                  <a:pt x="11995" y="173831"/>
                </a:cubicBezTo>
                <a:cubicBezTo>
                  <a:pt x="8423" y="184150"/>
                  <a:pt x="4454" y="196056"/>
                  <a:pt x="2470" y="204787"/>
                </a:cubicBezTo>
                <a:cubicBezTo>
                  <a:pt x="486" y="213518"/>
                  <a:pt x="88" y="217487"/>
                  <a:pt x="88" y="226218"/>
                </a:cubicBezTo>
                <a:cubicBezTo>
                  <a:pt x="88" y="234949"/>
                  <a:pt x="-705" y="248444"/>
                  <a:pt x="2470" y="257175"/>
                </a:cubicBezTo>
                <a:cubicBezTo>
                  <a:pt x="5645" y="265906"/>
                  <a:pt x="13979" y="273447"/>
                  <a:pt x="19138" y="278606"/>
                </a:cubicBezTo>
                <a:cubicBezTo>
                  <a:pt x="24297" y="283765"/>
                  <a:pt x="27870" y="286544"/>
                  <a:pt x="33426" y="288131"/>
                </a:cubicBezTo>
                <a:cubicBezTo>
                  <a:pt x="38982" y="289718"/>
                  <a:pt x="44539" y="290115"/>
                  <a:pt x="52476" y="288131"/>
                </a:cubicBezTo>
                <a:cubicBezTo>
                  <a:pt x="60413" y="286147"/>
                  <a:pt x="72320" y="281781"/>
                  <a:pt x="81051" y="276225"/>
                </a:cubicBezTo>
                <a:cubicBezTo>
                  <a:pt x="89782" y="270669"/>
                  <a:pt x="96926" y="261540"/>
                  <a:pt x="104863" y="254793"/>
                </a:cubicBezTo>
                <a:cubicBezTo>
                  <a:pt x="112800" y="248046"/>
                  <a:pt x="121135" y="242887"/>
                  <a:pt x="128676" y="235743"/>
                </a:cubicBezTo>
                <a:cubicBezTo>
                  <a:pt x="136217" y="228599"/>
                  <a:pt x="142963" y="220265"/>
                  <a:pt x="150107" y="211931"/>
                </a:cubicBezTo>
                <a:cubicBezTo>
                  <a:pt x="157251" y="203597"/>
                  <a:pt x="164394" y="194667"/>
                  <a:pt x="171538" y="185737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0" name="Полилиния 89"/>
          <p:cNvSpPr/>
          <p:nvPr/>
        </p:nvSpPr>
        <p:spPr>
          <a:xfrm>
            <a:off x="10692558" y="2496658"/>
            <a:ext cx="127195" cy="197762"/>
          </a:xfrm>
          <a:custGeom>
            <a:avLst/>
            <a:gdLst>
              <a:gd name="connsiteX0" fmla="*/ 95338 w 171538"/>
              <a:gd name="connsiteY0" fmla="*/ 0 h 289474"/>
              <a:gd name="connsiteX1" fmla="*/ 45332 w 171538"/>
              <a:gd name="connsiteY1" fmla="*/ 95250 h 289474"/>
              <a:gd name="connsiteX2" fmla="*/ 23901 w 171538"/>
              <a:gd name="connsiteY2" fmla="*/ 142875 h 289474"/>
              <a:gd name="connsiteX3" fmla="*/ 11995 w 171538"/>
              <a:gd name="connsiteY3" fmla="*/ 173831 h 289474"/>
              <a:gd name="connsiteX4" fmla="*/ 2470 w 171538"/>
              <a:gd name="connsiteY4" fmla="*/ 204787 h 289474"/>
              <a:gd name="connsiteX5" fmla="*/ 88 w 171538"/>
              <a:gd name="connsiteY5" fmla="*/ 226218 h 289474"/>
              <a:gd name="connsiteX6" fmla="*/ 2470 w 171538"/>
              <a:gd name="connsiteY6" fmla="*/ 257175 h 289474"/>
              <a:gd name="connsiteX7" fmla="*/ 19138 w 171538"/>
              <a:gd name="connsiteY7" fmla="*/ 278606 h 289474"/>
              <a:gd name="connsiteX8" fmla="*/ 33426 w 171538"/>
              <a:gd name="connsiteY8" fmla="*/ 288131 h 289474"/>
              <a:gd name="connsiteX9" fmla="*/ 52476 w 171538"/>
              <a:gd name="connsiteY9" fmla="*/ 288131 h 289474"/>
              <a:gd name="connsiteX10" fmla="*/ 81051 w 171538"/>
              <a:gd name="connsiteY10" fmla="*/ 276225 h 289474"/>
              <a:gd name="connsiteX11" fmla="*/ 104863 w 171538"/>
              <a:gd name="connsiteY11" fmla="*/ 254793 h 289474"/>
              <a:gd name="connsiteX12" fmla="*/ 128676 w 171538"/>
              <a:gd name="connsiteY12" fmla="*/ 235743 h 289474"/>
              <a:gd name="connsiteX13" fmla="*/ 150107 w 171538"/>
              <a:gd name="connsiteY13" fmla="*/ 211931 h 289474"/>
              <a:gd name="connsiteX14" fmla="*/ 171538 w 171538"/>
              <a:gd name="connsiteY14" fmla="*/ 185737 h 289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71538" h="289474">
                <a:moveTo>
                  <a:pt x="95338" y="0"/>
                </a:moveTo>
                <a:cubicBezTo>
                  <a:pt x="76288" y="35719"/>
                  <a:pt x="57238" y="71438"/>
                  <a:pt x="45332" y="95250"/>
                </a:cubicBezTo>
                <a:cubicBezTo>
                  <a:pt x="33426" y="119062"/>
                  <a:pt x="29457" y="129778"/>
                  <a:pt x="23901" y="142875"/>
                </a:cubicBezTo>
                <a:cubicBezTo>
                  <a:pt x="18345" y="155972"/>
                  <a:pt x="15567" y="163512"/>
                  <a:pt x="11995" y="173831"/>
                </a:cubicBezTo>
                <a:cubicBezTo>
                  <a:pt x="8423" y="184150"/>
                  <a:pt x="4454" y="196056"/>
                  <a:pt x="2470" y="204787"/>
                </a:cubicBezTo>
                <a:cubicBezTo>
                  <a:pt x="486" y="213518"/>
                  <a:pt x="88" y="217487"/>
                  <a:pt x="88" y="226218"/>
                </a:cubicBezTo>
                <a:cubicBezTo>
                  <a:pt x="88" y="234949"/>
                  <a:pt x="-705" y="248444"/>
                  <a:pt x="2470" y="257175"/>
                </a:cubicBezTo>
                <a:cubicBezTo>
                  <a:pt x="5645" y="265906"/>
                  <a:pt x="13979" y="273447"/>
                  <a:pt x="19138" y="278606"/>
                </a:cubicBezTo>
                <a:cubicBezTo>
                  <a:pt x="24297" y="283765"/>
                  <a:pt x="27870" y="286544"/>
                  <a:pt x="33426" y="288131"/>
                </a:cubicBezTo>
                <a:cubicBezTo>
                  <a:pt x="38982" y="289718"/>
                  <a:pt x="44539" y="290115"/>
                  <a:pt x="52476" y="288131"/>
                </a:cubicBezTo>
                <a:cubicBezTo>
                  <a:pt x="60413" y="286147"/>
                  <a:pt x="72320" y="281781"/>
                  <a:pt x="81051" y="276225"/>
                </a:cubicBezTo>
                <a:cubicBezTo>
                  <a:pt x="89782" y="270669"/>
                  <a:pt x="96926" y="261540"/>
                  <a:pt x="104863" y="254793"/>
                </a:cubicBezTo>
                <a:cubicBezTo>
                  <a:pt x="112800" y="248046"/>
                  <a:pt x="121135" y="242887"/>
                  <a:pt x="128676" y="235743"/>
                </a:cubicBezTo>
                <a:cubicBezTo>
                  <a:pt x="136217" y="228599"/>
                  <a:pt x="142963" y="220265"/>
                  <a:pt x="150107" y="211931"/>
                </a:cubicBezTo>
                <a:cubicBezTo>
                  <a:pt x="157251" y="203597"/>
                  <a:pt x="164394" y="194667"/>
                  <a:pt x="171538" y="185737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8" name="Полилиния 97"/>
          <p:cNvSpPr/>
          <p:nvPr/>
        </p:nvSpPr>
        <p:spPr>
          <a:xfrm rot="11076717">
            <a:off x="4888738" y="3292053"/>
            <a:ext cx="115729" cy="215820"/>
          </a:xfrm>
          <a:custGeom>
            <a:avLst/>
            <a:gdLst>
              <a:gd name="connsiteX0" fmla="*/ 95338 w 171538"/>
              <a:gd name="connsiteY0" fmla="*/ 0 h 289474"/>
              <a:gd name="connsiteX1" fmla="*/ 45332 w 171538"/>
              <a:gd name="connsiteY1" fmla="*/ 95250 h 289474"/>
              <a:gd name="connsiteX2" fmla="*/ 23901 w 171538"/>
              <a:gd name="connsiteY2" fmla="*/ 142875 h 289474"/>
              <a:gd name="connsiteX3" fmla="*/ 11995 w 171538"/>
              <a:gd name="connsiteY3" fmla="*/ 173831 h 289474"/>
              <a:gd name="connsiteX4" fmla="*/ 2470 w 171538"/>
              <a:gd name="connsiteY4" fmla="*/ 204787 h 289474"/>
              <a:gd name="connsiteX5" fmla="*/ 88 w 171538"/>
              <a:gd name="connsiteY5" fmla="*/ 226218 h 289474"/>
              <a:gd name="connsiteX6" fmla="*/ 2470 w 171538"/>
              <a:gd name="connsiteY6" fmla="*/ 257175 h 289474"/>
              <a:gd name="connsiteX7" fmla="*/ 19138 w 171538"/>
              <a:gd name="connsiteY7" fmla="*/ 278606 h 289474"/>
              <a:gd name="connsiteX8" fmla="*/ 33426 w 171538"/>
              <a:gd name="connsiteY8" fmla="*/ 288131 h 289474"/>
              <a:gd name="connsiteX9" fmla="*/ 52476 w 171538"/>
              <a:gd name="connsiteY9" fmla="*/ 288131 h 289474"/>
              <a:gd name="connsiteX10" fmla="*/ 81051 w 171538"/>
              <a:gd name="connsiteY10" fmla="*/ 276225 h 289474"/>
              <a:gd name="connsiteX11" fmla="*/ 104863 w 171538"/>
              <a:gd name="connsiteY11" fmla="*/ 254793 h 289474"/>
              <a:gd name="connsiteX12" fmla="*/ 128676 w 171538"/>
              <a:gd name="connsiteY12" fmla="*/ 235743 h 289474"/>
              <a:gd name="connsiteX13" fmla="*/ 150107 w 171538"/>
              <a:gd name="connsiteY13" fmla="*/ 211931 h 289474"/>
              <a:gd name="connsiteX14" fmla="*/ 171538 w 171538"/>
              <a:gd name="connsiteY14" fmla="*/ 185737 h 289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71538" h="289474">
                <a:moveTo>
                  <a:pt x="95338" y="0"/>
                </a:moveTo>
                <a:cubicBezTo>
                  <a:pt x="76288" y="35719"/>
                  <a:pt x="57238" y="71438"/>
                  <a:pt x="45332" y="95250"/>
                </a:cubicBezTo>
                <a:cubicBezTo>
                  <a:pt x="33426" y="119062"/>
                  <a:pt x="29457" y="129778"/>
                  <a:pt x="23901" y="142875"/>
                </a:cubicBezTo>
                <a:cubicBezTo>
                  <a:pt x="18345" y="155972"/>
                  <a:pt x="15567" y="163512"/>
                  <a:pt x="11995" y="173831"/>
                </a:cubicBezTo>
                <a:cubicBezTo>
                  <a:pt x="8423" y="184150"/>
                  <a:pt x="4454" y="196056"/>
                  <a:pt x="2470" y="204787"/>
                </a:cubicBezTo>
                <a:cubicBezTo>
                  <a:pt x="486" y="213518"/>
                  <a:pt x="88" y="217487"/>
                  <a:pt x="88" y="226218"/>
                </a:cubicBezTo>
                <a:cubicBezTo>
                  <a:pt x="88" y="234949"/>
                  <a:pt x="-705" y="248444"/>
                  <a:pt x="2470" y="257175"/>
                </a:cubicBezTo>
                <a:cubicBezTo>
                  <a:pt x="5645" y="265906"/>
                  <a:pt x="13979" y="273447"/>
                  <a:pt x="19138" y="278606"/>
                </a:cubicBezTo>
                <a:cubicBezTo>
                  <a:pt x="24297" y="283765"/>
                  <a:pt x="27870" y="286544"/>
                  <a:pt x="33426" y="288131"/>
                </a:cubicBezTo>
                <a:cubicBezTo>
                  <a:pt x="38982" y="289718"/>
                  <a:pt x="44539" y="290115"/>
                  <a:pt x="52476" y="288131"/>
                </a:cubicBezTo>
                <a:cubicBezTo>
                  <a:pt x="60413" y="286147"/>
                  <a:pt x="72320" y="281781"/>
                  <a:pt x="81051" y="276225"/>
                </a:cubicBezTo>
                <a:cubicBezTo>
                  <a:pt x="89782" y="270669"/>
                  <a:pt x="96926" y="261540"/>
                  <a:pt x="104863" y="254793"/>
                </a:cubicBezTo>
                <a:cubicBezTo>
                  <a:pt x="112800" y="248046"/>
                  <a:pt x="121135" y="242887"/>
                  <a:pt x="128676" y="235743"/>
                </a:cubicBezTo>
                <a:cubicBezTo>
                  <a:pt x="136217" y="228599"/>
                  <a:pt x="142963" y="220265"/>
                  <a:pt x="150107" y="211931"/>
                </a:cubicBezTo>
                <a:cubicBezTo>
                  <a:pt x="157251" y="203597"/>
                  <a:pt x="164394" y="194667"/>
                  <a:pt x="171538" y="185737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32" name="Прямая соединительная линия 131"/>
          <p:cNvCxnSpPr/>
          <p:nvPr/>
        </p:nvCxnSpPr>
        <p:spPr>
          <a:xfrm flipH="1">
            <a:off x="7766376" y="3308292"/>
            <a:ext cx="102190" cy="22055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9" name="Полилиния 148"/>
          <p:cNvSpPr/>
          <p:nvPr/>
        </p:nvSpPr>
        <p:spPr>
          <a:xfrm rot="11076717">
            <a:off x="5214147" y="3292053"/>
            <a:ext cx="115729" cy="215820"/>
          </a:xfrm>
          <a:custGeom>
            <a:avLst/>
            <a:gdLst>
              <a:gd name="connsiteX0" fmla="*/ 95338 w 171538"/>
              <a:gd name="connsiteY0" fmla="*/ 0 h 289474"/>
              <a:gd name="connsiteX1" fmla="*/ 45332 w 171538"/>
              <a:gd name="connsiteY1" fmla="*/ 95250 h 289474"/>
              <a:gd name="connsiteX2" fmla="*/ 23901 w 171538"/>
              <a:gd name="connsiteY2" fmla="*/ 142875 h 289474"/>
              <a:gd name="connsiteX3" fmla="*/ 11995 w 171538"/>
              <a:gd name="connsiteY3" fmla="*/ 173831 h 289474"/>
              <a:gd name="connsiteX4" fmla="*/ 2470 w 171538"/>
              <a:gd name="connsiteY4" fmla="*/ 204787 h 289474"/>
              <a:gd name="connsiteX5" fmla="*/ 88 w 171538"/>
              <a:gd name="connsiteY5" fmla="*/ 226218 h 289474"/>
              <a:gd name="connsiteX6" fmla="*/ 2470 w 171538"/>
              <a:gd name="connsiteY6" fmla="*/ 257175 h 289474"/>
              <a:gd name="connsiteX7" fmla="*/ 19138 w 171538"/>
              <a:gd name="connsiteY7" fmla="*/ 278606 h 289474"/>
              <a:gd name="connsiteX8" fmla="*/ 33426 w 171538"/>
              <a:gd name="connsiteY8" fmla="*/ 288131 h 289474"/>
              <a:gd name="connsiteX9" fmla="*/ 52476 w 171538"/>
              <a:gd name="connsiteY9" fmla="*/ 288131 h 289474"/>
              <a:gd name="connsiteX10" fmla="*/ 81051 w 171538"/>
              <a:gd name="connsiteY10" fmla="*/ 276225 h 289474"/>
              <a:gd name="connsiteX11" fmla="*/ 104863 w 171538"/>
              <a:gd name="connsiteY11" fmla="*/ 254793 h 289474"/>
              <a:gd name="connsiteX12" fmla="*/ 128676 w 171538"/>
              <a:gd name="connsiteY12" fmla="*/ 235743 h 289474"/>
              <a:gd name="connsiteX13" fmla="*/ 150107 w 171538"/>
              <a:gd name="connsiteY13" fmla="*/ 211931 h 289474"/>
              <a:gd name="connsiteX14" fmla="*/ 171538 w 171538"/>
              <a:gd name="connsiteY14" fmla="*/ 185737 h 289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71538" h="289474">
                <a:moveTo>
                  <a:pt x="95338" y="0"/>
                </a:moveTo>
                <a:cubicBezTo>
                  <a:pt x="76288" y="35719"/>
                  <a:pt x="57238" y="71438"/>
                  <a:pt x="45332" y="95250"/>
                </a:cubicBezTo>
                <a:cubicBezTo>
                  <a:pt x="33426" y="119062"/>
                  <a:pt x="29457" y="129778"/>
                  <a:pt x="23901" y="142875"/>
                </a:cubicBezTo>
                <a:cubicBezTo>
                  <a:pt x="18345" y="155972"/>
                  <a:pt x="15567" y="163512"/>
                  <a:pt x="11995" y="173831"/>
                </a:cubicBezTo>
                <a:cubicBezTo>
                  <a:pt x="8423" y="184150"/>
                  <a:pt x="4454" y="196056"/>
                  <a:pt x="2470" y="204787"/>
                </a:cubicBezTo>
                <a:cubicBezTo>
                  <a:pt x="486" y="213518"/>
                  <a:pt x="88" y="217487"/>
                  <a:pt x="88" y="226218"/>
                </a:cubicBezTo>
                <a:cubicBezTo>
                  <a:pt x="88" y="234949"/>
                  <a:pt x="-705" y="248444"/>
                  <a:pt x="2470" y="257175"/>
                </a:cubicBezTo>
                <a:cubicBezTo>
                  <a:pt x="5645" y="265906"/>
                  <a:pt x="13979" y="273447"/>
                  <a:pt x="19138" y="278606"/>
                </a:cubicBezTo>
                <a:cubicBezTo>
                  <a:pt x="24297" y="283765"/>
                  <a:pt x="27870" y="286544"/>
                  <a:pt x="33426" y="288131"/>
                </a:cubicBezTo>
                <a:cubicBezTo>
                  <a:pt x="38982" y="289718"/>
                  <a:pt x="44539" y="290115"/>
                  <a:pt x="52476" y="288131"/>
                </a:cubicBezTo>
                <a:cubicBezTo>
                  <a:pt x="60413" y="286147"/>
                  <a:pt x="72320" y="281781"/>
                  <a:pt x="81051" y="276225"/>
                </a:cubicBezTo>
                <a:cubicBezTo>
                  <a:pt x="89782" y="270669"/>
                  <a:pt x="96926" y="261540"/>
                  <a:pt x="104863" y="254793"/>
                </a:cubicBezTo>
                <a:cubicBezTo>
                  <a:pt x="112800" y="248046"/>
                  <a:pt x="121135" y="242887"/>
                  <a:pt x="128676" y="235743"/>
                </a:cubicBezTo>
                <a:cubicBezTo>
                  <a:pt x="136217" y="228599"/>
                  <a:pt x="142963" y="220265"/>
                  <a:pt x="150107" y="211931"/>
                </a:cubicBezTo>
                <a:cubicBezTo>
                  <a:pt x="157251" y="203597"/>
                  <a:pt x="164394" y="194667"/>
                  <a:pt x="171538" y="185737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0" name="Полилиния 149"/>
          <p:cNvSpPr/>
          <p:nvPr/>
        </p:nvSpPr>
        <p:spPr>
          <a:xfrm rot="11076717">
            <a:off x="5536802" y="3292053"/>
            <a:ext cx="115729" cy="215820"/>
          </a:xfrm>
          <a:custGeom>
            <a:avLst/>
            <a:gdLst>
              <a:gd name="connsiteX0" fmla="*/ 95338 w 171538"/>
              <a:gd name="connsiteY0" fmla="*/ 0 h 289474"/>
              <a:gd name="connsiteX1" fmla="*/ 45332 w 171538"/>
              <a:gd name="connsiteY1" fmla="*/ 95250 h 289474"/>
              <a:gd name="connsiteX2" fmla="*/ 23901 w 171538"/>
              <a:gd name="connsiteY2" fmla="*/ 142875 h 289474"/>
              <a:gd name="connsiteX3" fmla="*/ 11995 w 171538"/>
              <a:gd name="connsiteY3" fmla="*/ 173831 h 289474"/>
              <a:gd name="connsiteX4" fmla="*/ 2470 w 171538"/>
              <a:gd name="connsiteY4" fmla="*/ 204787 h 289474"/>
              <a:gd name="connsiteX5" fmla="*/ 88 w 171538"/>
              <a:gd name="connsiteY5" fmla="*/ 226218 h 289474"/>
              <a:gd name="connsiteX6" fmla="*/ 2470 w 171538"/>
              <a:gd name="connsiteY6" fmla="*/ 257175 h 289474"/>
              <a:gd name="connsiteX7" fmla="*/ 19138 w 171538"/>
              <a:gd name="connsiteY7" fmla="*/ 278606 h 289474"/>
              <a:gd name="connsiteX8" fmla="*/ 33426 w 171538"/>
              <a:gd name="connsiteY8" fmla="*/ 288131 h 289474"/>
              <a:gd name="connsiteX9" fmla="*/ 52476 w 171538"/>
              <a:gd name="connsiteY9" fmla="*/ 288131 h 289474"/>
              <a:gd name="connsiteX10" fmla="*/ 81051 w 171538"/>
              <a:gd name="connsiteY10" fmla="*/ 276225 h 289474"/>
              <a:gd name="connsiteX11" fmla="*/ 104863 w 171538"/>
              <a:gd name="connsiteY11" fmla="*/ 254793 h 289474"/>
              <a:gd name="connsiteX12" fmla="*/ 128676 w 171538"/>
              <a:gd name="connsiteY12" fmla="*/ 235743 h 289474"/>
              <a:gd name="connsiteX13" fmla="*/ 150107 w 171538"/>
              <a:gd name="connsiteY13" fmla="*/ 211931 h 289474"/>
              <a:gd name="connsiteX14" fmla="*/ 171538 w 171538"/>
              <a:gd name="connsiteY14" fmla="*/ 185737 h 289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71538" h="289474">
                <a:moveTo>
                  <a:pt x="95338" y="0"/>
                </a:moveTo>
                <a:cubicBezTo>
                  <a:pt x="76288" y="35719"/>
                  <a:pt x="57238" y="71438"/>
                  <a:pt x="45332" y="95250"/>
                </a:cubicBezTo>
                <a:cubicBezTo>
                  <a:pt x="33426" y="119062"/>
                  <a:pt x="29457" y="129778"/>
                  <a:pt x="23901" y="142875"/>
                </a:cubicBezTo>
                <a:cubicBezTo>
                  <a:pt x="18345" y="155972"/>
                  <a:pt x="15567" y="163512"/>
                  <a:pt x="11995" y="173831"/>
                </a:cubicBezTo>
                <a:cubicBezTo>
                  <a:pt x="8423" y="184150"/>
                  <a:pt x="4454" y="196056"/>
                  <a:pt x="2470" y="204787"/>
                </a:cubicBezTo>
                <a:cubicBezTo>
                  <a:pt x="486" y="213518"/>
                  <a:pt x="88" y="217487"/>
                  <a:pt x="88" y="226218"/>
                </a:cubicBezTo>
                <a:cubicBezTo>
                  <a:pt x="88" y="234949"/>
                  <a:pt x="-705" y="248444"/>
                  <a:pt x="2470" y="257175"/>
                </a:cubicBezTo>
                <a:cubicBezTo>
                  <a:pt x="5645" y="265906"/>
                  <a:pt x="13979" y="273447"/>
                  <a:pt x="19138" y="278606"/>
                </a:cubicBezTo>
                <a:cubicBezTo>
                  <a:pt x="24297" y="283765"/>
                  <a:pt x="27870" y="286544"/>
                  <a:pt x="33426" y="288131"/>
                </a:cubicBezTo>
                <a:cubicBezTo>
                  <a:pt x="38982" y="289718"/>
                  <a:pt x="44539" y="290115"/>
                  <a:pt x="52476" y="288131"/>
                </a:cubicBezTo>
                <a:cubicBezTo>
                  <a:pt x="60413" y="286147"/>
                  <a:pt x="72320" y="281781"/>
                  <a:pt x="81051" y="276225"/>
                </a:cubicBezTo>
                <a:cubicBezTo>
                  <a:pt x="89782" y="270669"/>
                  <a:pt x="96926" y="261540"/>
                  <a:pt x="104863" y="254793"/>
                </a:cubicBezTo>
                <a:cubicBezTo>
                  <a:pt x="112800" y="248046"/>
                  <a:pt x="121135" y="242887"/>
                  <a:pt x="128676" y="235743"/>
                </a:cubicBezTo>
                <a:cubicBezTo>
                  <a:pt x="136217" y="228599"/>
                  <a:pt x="142963" y="220265"/>
                  <a:pt x="150107" y="211931"/>
                </a:cubicBezTo>
                <a:cubicBezTo>
                  <a:pt x="157251" y="203597"/>
                  <a:pt x="164394" y="194667"/>
                  <a:pt x="171538" y="185737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1" name="Полилиния 150"/>
          <p:cNvSpPr/>
          <p:nvPr/>
        </p:nvSpPr>
        <p:spPr>
          <a:xfrm rot="11076717">
            <a:off x="5835268" y="3296355"/>
            <a:ext cx="115729" cy="215820"/>
          </a:xfrm>
          <a:custGeom>
            <a:avLst/>
            <a:gdLst>
              <a:gd name="connsiteX0" fmla="*/ 95338 w 171538"/>
              <a:gd name="connsiteY0" fmla="*/ 0 h 289474"/>
              <a:gd name="connsiteX1" fmla="*/ 45332 w 171538"/>
              <a:gd name="connsiteY1" fmla="*/ 95250 h 289474"/>
              <a:gd name="connsiteX2" fmla="*/ 23901 w 171538"/>
              <a:gd name="connsiteY2" fmla="*/ 142875 h 289474"/>
              <a:gd name="connsiteX3" fmla="*/ 11995 w 171538"/>
              <a:gd name="connsiteY3" fmla="*/ 173831 h 289474"/>
              <a:gd name="connsiteX4" fmla="*/ 2470 w 171538"/>
              <a:gd name="connsiteY4" fmla="*/ 204787 h 289474"/>
              <a:gd name="connsiteX5" fmla="*/ 88 w 171538"/>
              <a:gd name="connsiteY5" fmla="*/ 226218 h 289474"/>
              <a:gd name="connsiteX6" fmla="*/ 2470 w 171538"/>
              <a:gd name="connsiteY6" fmla="*/ 257175 h 289474"/>
              <a:gd name="connsiteX7" fmla="*/ 19138 w 171538"/>
              <a:gd name="connsiteY7" fmla="*/ 278606 h 289474"/>
              <a:gd name="connsiteX8" fmla="*/ 33426 w 171538"/>
              <a:gd name="connsiteY8" fmla="*/ 288131 h 289474"/>
              <a:gd name="connsiteX9" fmla="*/ 52476 w 171538"/>
              <a:gd name="connsiteY9" fmla="*/ 288131 h 289474"/>
              <a:gd name="connsiteX10" fmla="*/ 81051 w 171538"/>
              <a:gd name="connsiteY10" fmla="*/ 276225 h 289474"/>
              <a:gd name="connsiteX11" fmla="*/ 104863 w 171538"/>
              <a:gd name="connsiteY11" fmla="*/ 254793 h 289474"/>
              <a:gd name="connsiteX12" fmla="*/ 128676 w 171538"/>
              <a:gd name="connsiteY12" fmla="*/ 235743 h 289474"/>
              <a:gd name="connsiteX13" fmla="*/ 150107 w 171538"/>
              <a:gd name="connsiteY13" fmla="*/ 211931 h 289474"/>
              <a:gd name="connsiteX14" fmla="*/ 171538 w 171538"/>
              <a:gd name="connsiteY14" fmla="*/ 185737 h 289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71538" h="289474">
                <a:moveTo>
                  <a:pt x="95338" y="0"/>
                </a:moveTo>
                <a:cubicBezTo>
                  <a:pt x="76288" y="35719"/>
                  <a:pt x="57238" y="71438"/>
                  <a:pt x="45332" y="95250"/>
                </a:cubicBezTo>
                <a:cubicBezTo>
                  <a:pt x="33426" y="119062"/>
                  <a:pt x="29457" y="129778"/>
                  <a:pt x="23901" y="142875"/>
                </a:cubicBezTo>
                <a:cubicBezTo>
                  <a:pt x="18345" y="155972"/>
                  <a:pt x="15567" y="163512"/>
                  <a:pt x="11995" y="173831"/>
                </a:cubicBezTo>
                <a:cubicBezTo>
                  <a:pt x="8423" y="184150"/>
                  <a:pt x="4454" y="196056"/>
                  <a:pt x="2470" y="204787"/>
                </a:cubicBezTo>
                <a:cubicBezTo>
                  <a:pt x="486" y="213518"/>
                  <a:pt x="88" y="217487"/>
                  <a:pt x="88" y="226218"/>
                </a:cubicBezTo>
                <a:cubicBezTo>
                  <a:pt x="88" y="234949"/>
                  <a:pt x="-705" y="248444"/>
                  <a:pt x="2470" y="257175"/>
                </a:cubicBezTo>
                <a:cubicBezTo>
                  <a:pt x="5645" y="265906"/>
                  <a:pt x="13979" y="273447"/>
                  <a:pt x="19138" y="278606"/>
                </a:cubicBezTo>
                <a:cubicBezTo>
                  <a:pt x="24297" y="283765"/>
                  <a:pt x="27870" y="286544"/>
                  <a:pt x="33426" y="288131"/>
                </a:cubicBezTo>
                <a:cubicBezTo>
                  <a:pt x="38982" y="289718"/>
                  <a:pt x="44539" y="290115"/>
                  <a:pt x="52476" y="288131"/>
                </a:cubicBezTo>
                <a:cubicBezTo>
                  <a:pt x="60413" y="286147"/>
                  <a:pt x="72320" y="281781"/>
                  <a:pt x="81051" y="276225"/>
                </a:cubicBezTo>
                <a:cubicBezTo>
                  <a:pt x="89782" y="270669"/>
                  <a:pt x="96926" y="261540"/>
                  <a:pt x="104863" y="254793"/>
                </a:cubicBezTo>
                <a:cubicBezTo>
                  <a:pt x="112800" y="248046"/>
                  <a:pt x="121135" y="242887"/>
                  <a:pt x="128676" y="235743"/>
                </a:cubicBezTo>
                <a:cubicBezTo>
                  <a:pt x="136217" y="228599"/>
                  <a:pt x="142963" y="220265"/>
                  <a:pt x="150107" y="211931"/>
                </a:cubicBezTo>
                <a:cubicBezTo>
                  <a:pt x="157251" y="203597"/>
                  <a:pt x="164394" y="194667"/>
                  <a:pt x="171538" y="185737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2" name="Полилиния 151"/>
          <p:cNvSpPr/>
          <p:nvPr/>
        </p:nvSpPr>
        <p:spPr>
          <a:xfrm rot="11076717">
            <a:off x="6133733" y="3308721"/>
            <a:ext cx="115729" cy="215820"/>
          </a:xfrm>
          <a:custGeom>
            <a:avLst/>
            <a:gdLst>
              <a:gd name="connsiteX0" fmla="*/ 95338 w 171538"/>
              <a:gd name="connsiteY0" fmla="*/ 0 h 289474"/>
              <a:gd name="connsiteX1" fmla="*/ 45332 w 171538"/>
              <a:gd name="connsiteY1" fmla="*/ 95250 h 289474"/>
              <a:gd name="connsiteX2" fmla="*/ 23901 w 171538"/>
              <a:gd name="connsiteY2" fmla="*/ 142875 h 289474"/>
              <a:gd name="connsiteX3" fmla="*/ 11995 w 171538"/>
              <a:gd name="connsiteY3" fmla="*/ 173831 h 289474"/>
              <a:gd name="connsiteX4" fmla="*/ 2470 w 171538"/>
              <a:gd name="connsiteY4" fmla="*/ 204787 h 289474"/>
              <a:gd name="connsiteX5" fmla="*/ 88 w 171538"/>
              <a:gd name="connsiteY5" fmla="*/ 226218 h 289474"/>
              <a:gd name="connsiteX6" fmla="*/ 2470 w 171538"/>
              <a:gd name="connsiteY6" fmla="*/ 257175 h 289474"/>
              <a:gd name="connsiteX7" fmla="*/ 19138 w 171538"/>
              <a:gd name="connsiteY7" fmla="*/ 278606 h 289474"/>
              <a:gd name="connsiteX8" fmla="*/ 33426 w 171538"/>
              <a:gd name="connsiteY8" fmla="*/ 288131 h 289474"/>
              <a:gd name="connsiteX9" fmla="*/ 52476 w 171538"/>
              <a:gd name="connsiteY9" fmla="*/ 288131 h 289474"/>
              <a:gd name="connsiteX10" fmla="*/ 81051 w 171538"/>
              <a:gd name="connsiteY10" fmla="*/ 276225 h 289474"/>
              <a:gd name="connsiteX11" fmla="*/ 104863 w 171538"/>
              <a:gd name="connsiteY11" fmla="*/ 254793 h 289474"/>
              <a:gd name="connsiteX12" fmla="*/ 128676 w 171538"/>
              <a:gd name="connsiteY12" fmla="*/ 235743 h 289474"/>
              <a:gd name="connsiteX13" fmla="*/ 150107 w 171538"/>
              <a:gd name="connsiteY13" fmla="*/ 211931 h 289474"/>
              <a:gd name="connsiteX14" fmla="*/ 171538 w 171538"/>
              <a:gd name="connsiteY14" fmla="*/ 185737 h 289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71538" h="289474">
                <a:moveTo>
                  <a:pt x="95338" y="0"/>
                </a:moveTo>
                <a:cubicBezTo>
                  <a:pt x="76288" y="35719"/>
                  <a:pt x="57238" y="71438"/>
                  <a:pt x="45332" y="95250"/>
                </a:cubicBezTo>
                <a:cubicBezTo>
                  <a:pt x="33426" y="119062"/>
                  <a:pt x="29457" y="129778"/>
                  <a:pt x="23901" y="142875"/>
                </a:cubicBezTo>
                <a:cubicBezTo>
                  <a:pt x="18345" y="155972"/>
                  <a:pt x="15567" y="163512"/>
                  <a:pt x="11995" y="173831"/>
                </a:cubicBezTo>
                <a:cubicBezTo>
                  <a:pt x="8423" y="184150"/>
                  <a:pt x="4454" y="196056"/>
                  <a:pt x="2470" y="204787"/>
                </a:cubicBezTo>
                <a:cubicBezTo>
                  <a:pt x="486" y="213518"/>
                  <a:pt x="88" y="217487"/>
                  <a:pt x="88" y="226218"/>
                </a:cubicBezTo>
                <a:cubicBezTo>
                  <a:pt x="88" y="234949"/>
                  <a:pt x="-705" y="248444"/>
                  <a:pt x="2470" y="257175"/>
                </a:cubicBezTo>
                <a:cubicBezTo>
                  <a:pt x="5645" y="265906"/>
                  <a:pt x="13979" y="273447"/>
                  <a:pt x="19138" y="278606"/>
                </a:cubicBezTo>
                <a:cubicBezTo>
                  <a:pt x="24297" y="283765"/>
                  <a:pt x="27870" y="286544"/>
                  <a:pt x="33426" y="288131"/>
                </a:cubicBezTo>
                <a:cubicBezTo>
                  <a:pt x="38982" y="289718"/>
                  <a:pt x="44539" y="290115"/>
                  <a:pt x="52476" y="288131"/>
                </a:cubicBezTo>
                <a:cubicBezTo>
                  <a:pt x="60413" y="286147"/>
                  <a:pt x="72320" y="281781"/>
                  <a:pt x="81051" y="276225"/>
                </a:cubicBezTo>
                <a:cubicBezTo>
                  <a:pt x="89782" y="270669"/>
                  <a:pt x="96926" y="261540"/>
                  <a:pt x="104863" y="254793"/>
                </a:cubicBezTo>
                <a:cubicBezTo>
                  <a:pt x="112800" y="248046"/>
                  <a:pt x="121135" y="242887"/>
                  <a:pt x="128676" y="235743"/>
                </a:cubicBezTo>
                <a:cubicBezTo>
                  <a:pt x="136217" y="228599"/>
                  <a:pt x="142963" y="220265"/>
                  <a:pt x="150107" y="211931"/>
                </a:cubicBezTo>
                <a:cubicBezTo>
                  <a:pt x="157251" y="203597"/>
                  <a:pt x="164394" y="194667"/>
                  <a:pt x="171538" y="185737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3" name="Полилиния 152"/>
          <p:cNvSpPr/>
          <p:nvPr/>
        </p:nvSpPr>
        <p:spPr>
          <a:xfrm rot="11076717">
            <a:off x="6446196" y="3308722"/>
            <a:ext cx="115729" cy="215820"/>
          </a:xfrm>
          <a:custGeom>
            <a:avLst/>
            <a:gdLst>
              <a:gd name="connsiteX0" fmla="*/ 95338 w 171538"/>
              <a:gd name="connsiteY0" fmla="*/ 0 h 289474"/>
              <a:gd name="connsiteX1" fmla="*/ 45332 w 171538"/>
              <a:gd name="connsiteY1" fmla="*/ 95250 h 289474"/>
              <a:gd name="connsiteX2" fmla="*/ 23901 w 171538"/>
              <a:gd name="connsiteY2" fmla="*/ 142875 h 289474"/>
              <a:gd name="connsiteX3" fmla="*/ 11995 w 171538"/>
              <a:gd name="connsiteY3" fmla="*/ 173831 h 289474"/>
              <a:gd name="connsiteX4" fmla="*/ 2470 w 171538"/>
              <a:gd name="connsiteY4" fmla="*/ 204787 h 289474"/>
              <a:gd name="connsiteX5" fmla="*/ 88 w 171538"/>
              <a:gd name="connsiteY5" fmla="*/ 226218 h 289474"/>
              <a:gd name="connsiteX6" fmla="*/ 2470 w 171538"/>
              <a:gd name="connsiteY6" fmla="*/ 257175 h 289474"/>
              <a:gd name="connsiteX7" fmla="*/ 19138 w 171538"/>
              <a:gd name="connsiteY7" fmla="*/ 278606 h 289474"/>
              <a:gd name="connsiteX8" fmla="*/ 33426 w 171538"/>
              <a:gd name="connsiteY8" fmla="*/ 288131 h 289474"/>
              <a:gd name="connsiteX9" fmla="*/ 52476 w 171538"/>
              <a:gd name="connsiteY9" fmla="*/ 288131 h 289474"/>
              <a:gd name="connsiteX10" fmla="*/ 81051 w 171538"/>
              <a:gd name="connsiteY10" fmla="*/ 276225 h 289474"/>
              <a:gd name="connsiteX11" fmla="*/ 104863 w 171538"/>
              <a:gd name="connsiteY11" fmla="*/ 254793 h 289474"/>
              <a:gd name="connsiteX12" fmla="*/ 128676 w 171538"/>
              <a:gd name="connsiteY12" fmla="*/ 235743 h 289474"/>
              <a:gd name="connsiteX13" fmla="*/ 150107 w 171538"/>
              <a:gd name="connsiteY13" fmla="*/ 211931 h 289474"/>
              <a:gd name="connsiteX14" fmla="*/ 171538 w 171538"/>
              <a:gd name="connsiteY14" fmla="*/ 185737 h 289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71538" h="289474">
                <a:moveTo>
                  <a:pt x="95338" y="0"/>
                </a:moveTo>
                <a:cubicBezTo>
                  <a:pt x="76288" y="35719"/>
                  <a:pt x="57238" y="71438"/>
                  <a:pt x="45332" y="95250"/>
                </a:cubicBezTo>
                <a:cubicBezTo>
                  <a:pt x="33426" y="119062"/>
                  <a:pt x="29457" y="129778"/>
                  <a:pt x="23901" y="142875"/>
                </a:cubicBezTo>
                <a:cubicBezTo>
                  <a:pt x="18345" y="155972"/>
                  <a:pt x="15567" y="163512"/>
                  <a:pt x="11995" y="173831"/>
                </a:cubicBezTo>
                <a:cubicBezTo>
                  <a:pt x="8423" y="184150"/>
                  <a:pt x="4454" y="196056"/>
                  <a:pt x="2470" y="204787"/>
                </a:cubicBezTo>
                <a:cubicBezTo>
                  <a:pt x="486" y="213518"/>
                  <a:pt x="88" y="217487"/>
                  <a:pt x="88" y="226218"/>
                </a:cubicBezTo>
                <a:cubicBezTo>
                  <a:pt x="88" y="234949"/>
                  <a:pt x="-705" y="248444"/>
                  <a:pt x="2470" y="257175"/>
                </a:cubicBezTo>
                <a:cubicBezTo>
                  <a:pt x="5645" y="265906"/>
                  <a:pt x="13979" y="273447"/>
                  <a:pt x="19138" y="278606"/>
                </a:cubicBezTo>
                <a:cubicBezTo>
                  <a:pt x="24297" y="283765"/>
                  <a:pt x="27870" y="286544"/>
                  <a:pt x="33426" y="288131"/>
                </a:cubicBezTo>
                <a:cubicBezTo>
                  <a:pt x="38982" y="289718"/>
                  <a:pt x="44539" y="290115"/>
                  <a:pt x="52476" y="288131"/>
                </a:cubicBezTo>
                <a:cubicBezTo>
                  <a:pt x="60413" y="286147"/>
                  <a:pt x="72320" y="281781"/>
                  <a:pt x="81051" y="276225"/>
                </a:cubicBezTo>
                <a:cubicBezTo>
                  <a:pt x="89782" y="270669"/>
                  <a:pt x="96926" y="261540"/>
                  <a:pt x="104863" y="254793"/>
                </a:cubicBezTo>
                <a:cubicBezTo>
                  <a:pt x="112800" y="248046"/>
                  <a:pt x="121135" y="242887"/>
                  <a:pt x="128676" y="235743"/>
                </a:cubicBezTo>
                <a:cubicBezTo>
                  <a:pt x="136217" y="228599"/>
                  <a:pt x="142963" y="220265"/>
                  <a:pt x="150107" y="211931"/>
                </a:cubicBezTo>
                <a:cubicBezTo>
                  <a:pt x="157251" y="203597"/>
                  <a:pt x="164394" y="194667"/>
                  <a:pt x="171538" y="185737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4" name="Полилиния 153"/>
          <p:cNvSpPr/>
          <p:nvPr/>
        </p:nvSpPr>
        <p:spPr>
          <a:xfrm rot="11076717">
            <a:off x="6753893" y="3308720"/>
            <a:ext cx="115729" cy="215820"/>
          </a:xfrm>
          <a:custGeom>
            <a:avLst/>
            <a:gdLst>
              <a:gd name="connsiteX0" fmla="*/ 95338 w 171538"/>
              <a:gd name="connsiteY0" fmla="*/ 0 h 289474"/>
              <a:gd name="connsiteX1" fmla="*/ 45332 w 171538"/>
              <a:gd name="connsiteY1" fmla="*/ 95250 h 289474"/>
              <a:gd name="connsiteX2" fmla="*/ 23901 w 171538"/>
              <a:gd name="connsiteY2" fmla="*/ 142875 h 289474"/>
              <a:gd name="connsiteX3" fmla="*/ 11995 w 171538"/>
              <a:gd name="connsiteY3" fmla="*/ 173831 h 289474"/>
              <a:gd name="connsiteX4" fmla="*/ 2470 w 171538"/>
              <a:gd name="connsiteY4" fmla="*/ 204787 h 289474"/>
              <a:gd name="connsiteX5" fmla="*/ 88 w 171538"/>
              <a:gd name="connsiteY5" fmla="*/ 226218 h 289474"/>
              <a:gd name="connsiteX6" fmla="*/ 2470 w 171538"/>
              <a:gd name="connsiteY6" fmla="*/ 257175 h 289474"/>
              <a:gd name="connsiteX7" fmla="*/ 19138 w 171538"/>
              <a:gd name="connsiteY7" fmla="*/ 278606 h 289474"/>
              <a:gd name="connsiteX8" fmla="*/ 33426 w 171538"/>
              <a:gd name="connsiteY8" fmla="*/ 288131 h 289474"/>
              <a:gd name="connsiteX9" fmla="*/ 52476 w 171538"/>
              <a:gd name="connsiteY9" fmla="*/ 288131 h 289474"/>
              <a:gd name="connsiteX10" fmla="*/ 81051 w 171538"/>
              <a:gd name="connsiteY10" fmla="*/ 276225 h 289474"/>
              <a:gd name="connsiteX11" fmla="*/ 104863 w 171538"/>
              <a:gd name="connsiteY11" fmla="*/ 254793 h 289474"/>
              <a:gd name="connsiteX12" fmla="*/ 128676 w 171538"/>
              <a:gd name="connsiteY12" fmla="*/ 235743 h 289474"/>
              <a:gd name="connsiteX13" fmla="*/ 150107 w 171538"/>
              <a:gd name="connsiteY13" fmla="*/ 211931 h 289474"/>
              <a:gd name="connsiteX14" fmla="*/ 171538 w 171538"/>
              <a:gd name="connsiteY14" fmla="*/ 185737 h 289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71538" h="289474">
                <a:moveTo>
                  <a:pt x="95338" y="0"/>
                </a:moveTo>
                <a:cubicBezTo>
                  <a:pt x="76288" y="35719"/>
                  <a:pt x="57238" y="71438"/>
                  <a:pt x="45332" y="95250"/>
                </a:cubicBezTo>
                <a:cubicBezTo>
                  <a:pt x="33426" y="119062"/>
                  <a:pt x="29457" y="129778"/>
                  <a:pt x="23901" y="142875"/>
                </a:cubicBezTo>
                <a:cubicBezTo>
                  <a:pt x="18345" y="155972"/>
                  <a:pt x="15567" y="163512"/>
                  <a:pt x="11995" y="173831"/>
                </a:cubicBezTo>
                <a:cubicBezTo>
                  <a:pt x="8423" y="184150"/>
                  <a:pt x="4454" y="196056"/>
                  <a:pt x="2470" y="204787"/>
                </a:cubicBezTo>
                <a:cubicBezTo>
                  <a:pt x="486" y="213518"/>
                  <a:pt x="88" y="217487"/>
                  <a:pt x="88" y="226218"/>
                </a:cubicBezTo>
                <a:cubicBezTo>
                  <a:pt x="88" y="234949"/>
                  <a:pt x="-705" y="248444"/>
                  <a:pt x="2470" y="257175"/>
                </a:cubicBezTo>
                <a:cubicBezTo>
                  <a:pt x="5645" y="265906"/>
                  <a:pt x="13979" y="273447"/>
                  <a:pt x="19138" y="278606"/>
                </a:cubicBezTo>
                <a:cubicBezTo>
                  <a:pt x="24297" y="283765"/>
                  <a:pt x="27870" y="286544"/>
                  <a:pt x="33426" y="288131"/>
                </a:cubicBezTo>
                <a:cubicBezTo>
                  <a:pt x="38982" y="289718"/>
                  <a:pt x="44539" y="290115"/>
                  <a:pt x="52476" y="288131"/>
                </a:cubicBezTo>
                <a:cubicBezTo>
                  <a:pt x="60413" y="286147"/>
                  <a:pt x="72320" y="281781"/>
                  <a:pt x="81051" y="276225"/>
                </a:cubicBezTo>
                <a:cubicBezTo>
                  <a:pt x="89782" y="270669"/>
                  <a:pt x="96926" y="261540"/>
                  <a:pt x="104863" y="254793"/>
                </a:cubicBezTo>
                <a:cubicBezTo>
                  <a:pt x="112800" y="248046"/>
                  <a:pt x="121135" y="242887"/>
                  <a:pt x="128676" y="235743"/>
                </a:cubicBezTo>
                <a:cubicBezTo>
                  <a:pt x="136217" y="228599"/>
                  <a:pt x="142963" y="220265"/>
                  <a:pt x="150107" y="211931"/>
                </a:cubicBezTo>
                <a:cubicBezTo>
                  <a:pt x="157251" y="203597"/>
                  <a:pt x="164394" y="194667"/>
                  <a:pt x="171538" y="185737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5" name="Полилиния 154"/>
          <p:cNvSpPr/>
          <p:nvPr/>
        </p:nvSpPr>
        <p:spPr>
          <a:xfrm rot="11076717">
            <a:off x="7054397" y="3308721"/>
            <a:ext cx="115729" cy="215820"/>
          </a:xfrm>
          <a:custGeom>
            <a:avLst/>
            <a:gdLst>
              <a:gd name="connsiteX0" fmla="*/ 95338 w 171538"/>
              <a:gd name="connsiteY0" fmla="*/ 0 h 289474"/>
              <a:gd name="connsiteX1" fmla="*/ 45332 w 171538"/>
              <a:gd name="connsiteY1" fmla="*/ 95250 h 289474"/>
              <a:gd name="connsiteX2" fmla="*/ 23901 w 171538"/>
              <a:gd name="connsiteY2" fmla="*/ 142875 h 289474"/>
              <a:gd name="connsiteX3" fmla="*/ 11995 w 171538"/>
              <a:gd name="connsiteY3" fmla="*/ 173831 h 289474"/>
              <a:gd name="connsiteX4" fmla="*/ 2470 w 171538"/>
              <a:gd name="connsiteY4" fmla="*/ 204787 h 289474"/>
              <a:gd name="connsiteX5" fmla="*/ 88 w 171538"/>
              <a:gd name="connsiteY5" fmla="*/ 226218 h 289474"/>
              <a:gd name="connsiteX6" fmla="*/ 2470 w 171538"/>
              <a:gd name="connsiteY6" fmla="*/ 257175 h 289474"/>
              <a:gd name="connsiteX7" fmla="*/ 19138 w 171538"/>
              <a:gd name="connsiteY7" fmla="*/ 278606 h 289474"/>
              <a:gd name="connsiteX8" fmla="*/ 33426 w 171538"/>
              <a:gd name="connsiteY8" fmla="*/ 288131 h 289474"/>
              <a:gd name="connsiteX9" fmla="*/ 52476 w 171538"/>
              <a:gd name="connsiteY9" fmla="*/ 288131 h 289474"/>
              <a:gd name="connsiteX10" fmla="*/ 81051 w 171538"/>
              <a:gd name="connsiteY10" fmla="*/ 276225 h 289474"/>
              <a:gd name="connsiteX11" fmla="*/ 104863 w 171538"/>
              <a:gd name="connsiteY11" fmla="*/ 254793 h 289474"/>
              <a:gd name="connsiteX12" fmla="*/ 128676 w 171538"/>
              <a:gd name="connsiteY12" fmla="*/ 235743 h 289474"/>
              <a:gd name="connsiteX13" fmla="*/ 150107 w 171538"/>
              <a:gd name="connsiteY13" fmla="*/ 211931 h 289474"/>
              <a:gd name="connsiteX14" fmla="*/ 171538 w 171538"/>
              <a:gd name="connsiteY14" fmla="*/ 185737 h 289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71538" h="289474">
                <a:moveTo>
                  <a:pt x="95338" y="0"/>
                </a:moveTo>
                <a:cubicBezTo>
                  <a:pt x="76288" y="35719"/>
                  <a:pt x="57238" y="71438"/>
                  <a:pt x="45332" y="95250"/>
                </a:cubicBezTo>
                <a:cubicBezTo>
                  <a:pt x="33426" y="119062"/>
                  <a:pt x="29457" y="129778"/>
                  <a:pt x="23901" y="142875"/>
                </a:cubicBezTo>
                <a:cubicBezTo>
                  <a:pt x="18345" y="155972"/>
                  <a:pt x="15567" y="163512"/>
                  <a:pt x="11995" y="173831"/>
                </a:cubicBezTo>
                <a:cubicBezTo>
                  <a:pt x="8423" y="184150"/>
                  <a:pt x="4454" y="196056"/>
                  <a:pt x="2470" y="204787"/>
                </a:cubicBezTo>
                <a:cubicBezTo>
                  <a:pt x="486" y="213518"/>
                  <a:pt x="88" y="217487"/>
                  <a:pt x="88" y="226218"/>
                </a:cubicBezTo>
                <a:cubicBezTo>
                  <a:pt x="88" y="234949"/>
                  <a:pt x="-705" y="248444"/>
                  <a:pt x="2470" y="257175"/>
                </a:cubicBezTo>
                <a:cubicBezTo>
                  <a:pt x="5645" y="265906"/>
                  <a:pt x="13979" y="273447"/>
                  <a:pt x="19138" y="278606"/>
                </a:cubicBezTo>
                <a:cubicBezTo>
                  <a:pt x="24297" y="283765"/>
                  <a:pt x="27870" y="286544"/>
                  <a:pt x="33426" y="288131"/>
                </a:cubicBezTo>
                <a:cubicBezTo>
                  <a:pt x="38982" y="289718"/>
                  <a:pt x="44539" y="290115"/>
                  <a:pt x="52476" y="288131"/>
                </a:cubicBezTo>
                <a:cubicBezTo>
                  <a:pt x="60413" y="286147"/>
                  <a:pt x="72320" y="281781"/>
                  <a:pt x="81051" y="276225"/>
                </a:cubicBezTo>
                <a:cubicBezTo>
                  <a:pt x="89782" y="270669"/>
                  <a:pt x="96926" y="261540"/>
                  <a:pt x="104863" y="254793"/>
                </a:cubicBezTo>
                <a:cubicBezTo>
                  <a:pt x="112800" y="248046"/>
                  <a:pt x="121135" y="242887"/>
                  <a:pt x="128676" y="235743"/>
                </a:cubicBezTo>
                <a:cubicBezTo>
                  <a:pt x="136217" y="228599"/>
                  <a:pt x="142963" y="220265"/>
                  <a:pt x="150107" y="211931"/>
                </a:cubicBezTo>
                <a:cubicBezTo>
                  <a:pt x="157251" y="203597"/>
                  <a:pt x="164394" y="194667"/>
                  <a:pt x="171538" y="185737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6" name="Полилиния 155"/>
          <p:cNvSpPr/>
          <p:nvPr/>
        </p:nvSpPr>
        <p:spPr>
          <a:xfrm rot="11076717">
            <a:off x="7315955" y="3310810"/>
            <a:ext cx="115729" cy="215820"/>
          </a:xfrm>
          <a:custGeom>
            <a:avLst/>
            <a:gdLst>
              <a:gd name="connsiteX0" fmla="*/ 95338 w 171538"/>
              <a:gd name="connsiteY0" fmla="*/ 0 h 289474"/>
              <a:gd name="connsiteX1" fmla="*/ 45332 w 171538"/>
              <a:gd name="connsiteY1" fmla="*/ 95250 h 289474"/>
              <a:gd name="connsiteX2" fmla="*/ 23901 w 171538"/>
              <a:gd name="connsiteY2" fmla="*/ 142875 h 289474"/>
              <a:gd name="connsiteX3" fmla="*/ 11995 w 171538"/>
              <a:gd name="connsiteY3" fmla="*/ 173831 h 289474"/>
              <a:gd name="connsiteX4" fmla="*/ 2470 w 171538"/>
              <a:gd name="connsiteY4" fmla="*/ 204787 h 289474"/>
              <a:gd name="connsiteX5" fmla="*/ 88 w 171538"/>
              <a:gd name="connsiteY5" fmla="*/ 226218 h 289474"/>
              <a:gd name="connsiteX6" fmla="*/ 2470 w 171538"/>
              <a:gd name="connsiteY6" fmla="*/ 257175 h 289474"/>
              <a:gd name="connsiteX7" fmla="*/ 19138 w 171538"/>
              <a:gd name="connsiteY7" fmla="*/ 278606 h 289474"/>
              <a:gd name="connsiteX8" fmla="*/ 33426 w 171538"/>
              <a:gd name="connsiteY8" fmla="*/ 288131 h 289474"/>
              <a:gd name="connsiteX9" fmla="*/ 52476 w 171538"/>
              <a:gd name="connsiteY9" fmla="*/ 288131 h 289474"/>
              <a:gd name="connsiteX10" fmla="*/ 81051 w 171538"/>
              <a:gd name="connsiteY10" fmla="*/ 276225 h 289474"/>
              <a:gd name="connsiteX11" fmla="*/ 104863 w 171538"/>
              <a:gd name="connsiteY11" fmla="*/ 254793 h 289474"/>
              <a:gd name="connsiteX12" fmla="*/ 128676 w 171538"/>
              <a:gd name="connsiteY12" fmla="*/ 235743 h 289474"/>
              <a:gd name="connsiteX13" fmla="*/ 150107 w 171538"/>
              <a:gd name="connsiteY13" fmla="*/ 211931 h 289474"/>
              <a:gd name="connsiteX14" fmla="*/ 171538 w 171538"/>
              <a:gd name="connsiteY14" fmla="*/ 185737 h 289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71538" h="289474">
                <a:moveTo>
                  <a:pt x="95338" y="0"/>
                </a:moveTo>
                <a:cubicBezTo>
                  <a:pt x="76288" y="35719"/>
                  <a:pt x="57238" y="71438"/>
                  <a:pt x="45332" y="95250"/>
                </a:cubicBezTo>
                <a:cubicBezTo>
                  <a:pt x="33426" y="119062"/>
                  <a:pt x="29457" y="129778"/>
                  <a:pt x="23901" y="142875"/>
                </a:cubicBezTo>
                <a:cubicBezTo>
                  <a:pt x="18345" y="155972"/>
                  <a:pt x="15567" y="163512"/>
                  <a:pt x="11995" y="173831"/>
                </a:cubicBezTo>
                <a:cubicBezTo>
                  <a:pt x="8423" y="184150"/>
                  <a:pt x="4454" y="196056"/>
                  <a:pt x="2470" y="204787"/>
                </a:cubicBezTo>
                <a:cubicBezTo>
                  <a:pt x="486" y="213518"/>
                  <a:pt x="88" y="217487"/>
                  <a:pt x="88" y="226218"/>
                </a:cubicBezTo>
                <a:cubicBezTo>
                  <a:pt x="88" y="234949"/>
                  <a:pt x="-705" y="248444"/>
                  <a:pt x="2470" y="257175"/>
                </a:cubicBezTo>
                <a:cubicBezTo>
                  <a:pt x="5645" y="265906"/>
                  <a:pt x="13979" y="273447"/>
                  <a:pt x="19138" y="278606"/>
                </a:cubicBezTo>
                <a:cubicBezTo>
                  <a:pt x="24297" y="283765"/>
                  <a:pt x="27870" y="286544"/>
                  <a:pt x="33426" y="288131"/>
                </a:cubicBezTo>
                <a:cubicBezTo>
                  <a:pt x="38982" y="289718"/>
                  <a:pt x="44539" y="290115"/>
                  <a:pt x="52476" y="288131"/>
                </a:cubicBezTo>
                <a:cubicBezTo>
                  <a:pt x="60413" y="286147"/>
                  <a:pt x="72320" y="281781"/>
                  <a:pt x="81051" y="276225"/>
                </a:cubicBezTo>
                <a:cubicBezTo>
                  <a:pt x="89782" y="270669"/>
                  <a:pt x="96926" y="261540"/>
                  <a:pt x="104863" y="254793"/>
                </a:cubicBezTo>
                <a:cubicBezTo>
                  <a:pt x="112800" y="248046"/>
                  <a:pt x="121135" y="242887"/>
                  <a:pt x="128676" y="235743"/>
                </a:cubicBezTo>
                <a:cubicBezTo>
                  <a:pt x="136217" y="228599"/>
                  <a:pt x="142963" y="220265"/>
                  <a:pt x="150107" y="211931"/>
                </a:cubicBezTo>
                <a:cubicBezTo>
                  <a:pt x="157251" y="203597"/>
                  <a:pt x="164394" y="194667"/>
                  <a:pt x="171538" y="185737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7" name="Полилиния 156"/>
          <p:cNvSpPr/>
          <p:nvPr/>
        </p:nvSpPr>
        <p:spPr>
          <a:xfrm rot="11076717">
            <a:off x="7576697" y="3308720"/>
            <a:ext cx="115729" cy="215820"/>
          </a:xfrm>
          <a:custGeom>
            <a:avLst/>
            <a:gdLst>
              <a:gd name="connsiteX0" fmla="*/ 95338 w 171538"/>
              <a:gd name="connsiteY0" fmla="*/ 0 h 289474"/>
              <a:gd name="connsiteX1" fmla="*/ 45332 w 171538"/>
              <a:gd name="connsiteY1" fmla="*/ 95250 h 289474"/>
              <a:gd name="connsiteX2" fmla="*/ 23901 w 171538"/>
              <a:gd name="connsiteY2" fmla="*/ 142875 h 289474"/>
              <a:gd name="connsiteX3" fmla="*/ 11995 w 171538"/>
              <a:gd name="connsiteY3" fmla="*/ 173831 h 289474"/>
              <a:gd name="connsiteX4" fmla="*/ 2470 w 171538"/>
              <a:gd name="connsiteY4" fmla="*/ 204787 h 289474"/>
              <a:gd name="connsiteX5" fmla="*/ 88 w 171538"/>
              <a:gd name="connsiteY5" fmla="*/ 226218 h 289474"/>
              <a:gd name="connsiteX6" fmla="*/ 2470 w 171538"/>
              <a:gd name="connsiteY6" fmla="*/ 257175 h 289474"/>
              <a:gd name="connsiteX7" fmla="*/ 19138 w 171538"/>
              <a:gd name="connsiteY7" fmla="*/ 278606 h 289474"/>
              <a:gd name="connsiteX8" fmla="*/ 33426 w 171538"/>
              <a:gd name="connsiteY8" fmla="*/ 288131 h 289474"/>
              <a:gd name="connsiteX9" fmla="*/ 52476 w 171538"/>
              <a:gd name="connsiteY9" fmla="*/ 288131 h 289474"/>
              <a:gd name="connsiteX10" fmla="*/ 81051 w 171538"/>
              <a:gd name="connsiteY10" fmla="*/ 276225 h 289474"/>
              <a:gd name="connsiteX11" fmla="*/ 104863 w 171538"/>
              <a:gd name="connsiteY11" fmla="*/ 254793 h 289474"/>
              <a:gd name="connsiteX12" fmla="*/ 128676 w 171538"/>
              <a:gd name="connsiteY12" fmla="*/ 235743 h 289474"/>
              <a:gd name="connsiteX13" fmla="*/ 150107 w 171538"/>
              <a:gd name="connsiteY13" fmla="*/ 211931 h 289474"/>
              <a:gd name="connsiteX14" fmla="*/ 171538 w 171538"/>
              <a:gd name="connsiteY14" fmla="*/ 185737 h 289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71538" h="289474">
                <a:moveTo>
                  <a:pt x="95338" y="0"/>
                </a:moveTo>
                <a:cubicBezTo>
                  <a:pt x="76288" y="35719"/>
                  <a:pt x="57238" y="71438"/>
                  <a:pt x="45332" y="95250"/>
                </a:cubicBezTo>
                <a:cubicBezTo>
                  <a:pt x="33426" y="119062"/>
                  <a:pt x="29457" y="129778"/>
                  <a:pt x="23901" y="142875"/>
                </a:cubicBezTo>
                <a:cubicBezTo>
                  <a:pt x="18345" y="155972"/>
                  <a:pt x="15567" y="163512"/>
                  <a:pt x="11995" y="173831"/>
                </a:cubicBezTo>
                <a:cubicBezTo>
                  <a:pt x="8423" y="184150"/>
                  <a:pt x="4454" y="196056"/>
                  <a:pt x="2470" y="204787"/>
                </a:cubicBezTo>
                <a:cubicBezTo>
                  <a:pt x="486" y="213518"/>
                  <a:pt x="88" y="217487"/>
                  <a:pt x="88" y="226218"/>
                </a:cubicBezTo>
                <a:cubicBezTo>
                  <a:pt x="88" y="234949"/>
                  <a:pt x="-705" y="248444"/>
                  <a:pt x="2470" y="257175"/>
                </a:cubicBezTo>
                <a:cubicBezTo>
                  <a:pt x="5645" y="265906"/>
                  <a:pt x="13979" y="273447"/>
                  <a:pt x="19138" y="278606"/>
                </a:cubicBezTo>
                <a:cubicBezTo>
                  <a:pt x="24297" y="283765"/>
                  <a:pt x="27870" y="286544"/>
                  <a:pt x="33426" y="288131"/>
                </a:cubicBezTo>
                <a:cubicBezTo>
                  <a:pt x="38982" y="289718"/>
                  <a:pt x="44539" y="290115"/>
                  <a:pt x="52476" y="288131"/>
                </a:cubicBezTo>
                <a:cubicBezTo>
                  <a:pt x="60413" y="286147"/>
                  <a:pt x="72320" y="281781"/>
                  <a:pt x="81051" y="276225"/>
                </a:cubicBezTo>
                <a:cubicBezTo>
                  <a:pt x="89782" y="270669"/>
                  <a:pt x="96926" y="261540"/>
                  <a:pt x="104863" y="254793"/>
                </a:cubicBezTo>
                <a:cubicBezTo>
                  <a:pt x="112800" y="248046"/>
                  <a:pt x="121135" y="242887"/>
                  <a:pt x="128676" y="235743"/>
                </a:cubicBezTo>
                <a:cubicBezTo>
                  <a:pt x="136217" y="228599"/>
                  <a:pt x="142963" y="220265"/>
                  <a:pt x="150107" y="211931"/>
                </a:cubicBezTo>
                <a:cubicBezTo>
                  <a:pt x="157251" y="203597"/>
                  <a:pt x="164394" y="194667"/>
                  <a:pt x="171538" y="185737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8" name="Полилиния 157"/>
          <p:cNvSpPr/>
          <p:nvPr/>
        </p:nvSpPr>
        <p:spPr>
          <a:xfrm rot="11076717">
            <a:off x="7936712" y="3308721"/>
            <a:ext cx="115729" cy="215820"/>
          </a:xfrm>
          <a:custGeom>
            <a:avLst/>
            <a:gdLst>
              <a:gd name="connsiteX0" fmla="*/ 95338 w 171538"/>
              <a:gd name="connsiteY0" fmla="*/ 0 h 289474"/>
              <a:gd name="connsiteX1" fmla="*/ 45332 w 171538"/>
              <a:gd name="connsiteY1" fmla="*/ 95250 h 289474"/>
              <a:gd name="connsiteX2" fmla="*/ 23901 w 171538"/>
              <a:gd name="connsiteY2" fmla="*/ 142875 h 289474"/>
              <a:gd name="connsiteX3" fmla="*/ 11995 w 171538"/>
              <a:gd name="connsiteY3" fmla="*/ 173831 h 289474"/>
              <a:gd name="connsiteX4" fmla="*/ 2470 w 171538"/>
              <a:gd name="connsiteY4" fmla="*/ 204787 h 289474"/>
              <a:gd name="connsiteX5" fmla="*/ 88 w 171538"/>
              <a:gd name="connsiteY5" fmla="*/ 226218 h 289474"/>
              <a:gd name="connsiteX6" fmla="*/ 2470 w 171538"/>
              <a:gd name="connsiteY6" fmla="*/ 257175 h 289474"/>
              <a:gd name="connsiteX7" fmla="*/ 19138 w 171538"/>
              <a:gd name="connsiteY7" fmla="*/ 278606 h 289474"/>
              <a:gd name="connsiteX8" fmla="*/ 33426 w 171538"/>
              <a:gd name="connsiteY8" fmla="*/ 288131 h 289474"/>
              <a:gd name="connsiteX9" fmla="*/ 52476 w 171538"/>
              <a:gd name="connsiteY9" fmla="*/ 288131 h 289474"/>
              <a:gd name="connsiteX10" fmla="*/ 81051 w 171538"/>
              <a:gd name="connsiteY10" fmla="*/ 276225 h 289474"/>
              <a:gd name="connsiteX11" fmla="*/ 104863 w 171538"/>
              <a:gd name="connsiteY11" fmla="*/ 254793 h 289474"/>
              <a:gd name="connsiteX12" fmla="*/ 128676 w 171538"/>
              <a:gd name="connsiteY12" fmla="*/ 235743 h 289474"/>
              <a:gd name="connsiteX13" fmla="*/ 150107 w 171538"/>
              <a:gd name="connsiteY13" fmla="*/ 211931 h 289474"/>
              <a:gd name="connsiteX14" fmla="*/ 171538 w 171538"/>
              <a:gd name="connsiteY14" fmla="*/ 185737 h 289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71538" h="289474">
                <a:moveTo>
                  <a:pt x="95338" y="0"/>
                </a:moveTo>
                <a:cubicBezTo>
                  <a:pt x="76288" y="35719"/>
                  <a:pt x="57238" y="71438"/>
                  <a:pt x="45332" y="95250"/>
                </a:cubicBezTo>
                <a:cubicBezTo>
                  <a:pt x="33426" y="119062"/>
                  <a:pt x="29457" y="129778"/>
                  <a:pt x="23901" y="142875"/>
                </a:cubicBezTo>
                <a:cubicBezTo>
                  <a:pt x="18345" y="155972"/>
                  <a:pt x="15567" y="163512"/>
                  <a:pt x="11995" y="173831"/>
                </a:cubicBezTo>
                <a:cubicBezTo>
                  <a:pt x="8423" y="184150"/>
                  <a:pt x="4454" y="196056"/>
                  <a:pt x="2470" y="204787"/>
                </a:cubicBezTo>
                <a:cubicBezTo>
                  <a:pt x="486" y="213518"/>
                  <a:pt x="88" y="217487"/>
                  <a:pt x="88" y="226218"/>
                </a:cubicBezTo>
                <a:cubicBezTo>
                  <a:pt x="88" y="234949"/>
                  <a:pt x="-705" y="248444"/>
                  <a:pt x="2470" y="257175"/>
                </a:cubicBezTo>
                <a:cubicBezTo>
                  <a:pt x="5645" y="265906"/>
                  <a:pt x="13979" y="273447"/>
                  <a:pt x="19138" y="278606"/>
                </a:cubicBezTo>
                <a:cubicBezTo>
                  <a:pt x="24297" y="283765"/>
                  <a:pt x="27870" y="286544"/>
                  <a:pt x="33426" y="288131"/>
                </a:cubicBezTo>
                <a:cubicBezTo>
                  <a:pt x="38982" y="289718"/>
                  <a:pt x="44539" y="290115"/>
                  <a:pt x="52476" y="288131"/>
                </a:cubicBezTo>
                <a:cubicBezTo>
                  <a:pt x="60413" y="286147"/>
                  <a:pt x="72320" y="281781"/>
                  <a:pt x="81051" y="276225"/>
                </a:cubicBezTo>
                <a:cubicBezTo>
                  <a:pt x="89782" y="270669"/>
                  <a:pt x="96926" y="261540"/>
                  <a:pt x="104863" y="254793"/>
                </a:cubicBezTo>
                <a:cubicBezTo>
                  <a:pt x="112800" y="248046"/>
                  <a:pt x="121135" y="242887"/>
                  <a:pt x="128676" y="235743"/>
                </a:cubicBezTo>
                <a:cubicBezTo>
                  <a:pt x="136217" y="228599"/>
                  <a:pt x="142963" y="220265"/>
                  <a:pt x="150107" y="211931"/>
                </a:cubicBezTo>
                <a:cubicBezTo>
                  <a:pt x="157251" y="203597"/>
                  <a:pt x="164394" y="194667"/>
                  <a:pt x="171538" y="185737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59" name="Прямая соединительная линия 158"/>
          <p:cNvCxnSpPr/>
          <p:nvPr/>
        </p:nvCxnSpPr>
        <p:spPr>
          <a:xfrm flipH="1">
            <a:off x="8130269" y="3308292"/>
            <a:ext cx="102190" cy="22055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0" name="Полилиния 159"/>
          <p:cNvSpPr/>
          <p:nvPr/>
        </p:nvSpPr>
        <p:spPr>
          <a:xfrm rot="11076717">
            <a:off x="8305283" y="3308721"/>
            <a:ext cx="115729" cy="215820"/>
          </a:xfrm>
          <a:custGeom>
            <a:avLst/>
            <a:gdLst>
              <a:gd name="connsiteX0" fmla="*/ 95338 w 171538"/>
              <a:gd name="connsiteY0" fmla="*/ 0 h 289474"/>
              <a:gd name="connsiteX1" fmla="*/ 45332 w 171538"/>
              <a:gd name="connsiteY1" fmla="*/ 95250 h 289474"/>
              <a:gd name="connsiteX2" fmla="*/ 23901 w 171538"/>
              <a:gd name="connsiteY2" fmla="*/ 142875 h 289474"/>
              <a:gd name="connsiteX3" fmla="*/ 11995 w 171538"/>
              <a:gd name="connsiteY3" fmla="*/ 173831 h 289474"/>
              <a:gd name="connsiteX4" fmla="*/ 2470 w 171538"/>
              <a:gd name="connsiteY4" fmla="*/ 204787 h 289474"/>
              <a:gd name="connsiteX5" fmla="*/ 88 w 171538"/>
              <a:gd name="connsiteY5" fmla="*/ 226218 h 289474"/>
              <a:gd name="connsiteX6" fmla="*/ 2470 w 171538"/>
              <a:gd name="connsiteY6" fmla="*/ 257175 h 289474"/>
              <a:gd name="connsiteX7" fmla="*/ 19138 w 171538"/>
              <a:gd name="connsiteY7" fmla="*/ 278606 h 289474"/>
              <a:gd name="connsiteX8" fmla="*/ 33426 w 171538"/>
              <a:gd name="connsiteY8" fmla="*/ 288131 h 289474"/>
              <a:gd name="connsiteX9" fmla="*/ 52476 w 171538"/>
              <a:gd name="connsiteY9" fmla="*/ 288131 h 289474"/>
              <a:gd name="connsiteX10" fmla="*/ 81051 w 171538"/>
              <a:gd name="connsiteY10" fmla="*/ 276225 h 289474"/>
              <a:gd name="connsiteX11" fmla="*/ 104863 w 171538"/>
              <a:gd name="connsiteY11" fmla="*/ 254793 h 289474"/>
              <a:gd name="connsiteX12" fmla="*/ 128676 w 171538"/>
              <a:gd name="connsiteY12" fmla="*/ 235743 h 289474"/>
              <a:gd name="connsiteX13" fmla="*/ 150107 w 171538"/>
              <a:gd name="connsiteY13" fmla="*/ 211931 h 289474"/>
              <a:gd name="connsiteX14" fmla="*/ 171538 w 171538"/>
              <a:gd name="connsiteY14" fmla="*/ 185737 h 289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71538" h="289474">
                <a:moveTo>
                  <a:pt x="95338" y="0"/>
                </a:moveTo>
                <a:cubicBezTo>
                  <a:pt x="76288" y="35719"/>
                  <a:pt x="57238" y="71438"/>
                  <a:pt x="45332" y="95250"/>
                </a:cubicBezTo>
                <a:cubicBezTo>
                  <a:pt x="33426" y="119062"/>
                  <a:pt x="29457" y="129778"/>
                  <a:pt x="23901" y="142875"/>
                </a:cubicBezTo>
                <a:cubicBezTo>
                  <a:pt x="18345" y="155972"/>
                  <a:pt x="15567" y="163512"/>
                  <a:pt x="11995" y="173831"/>
                </a:cubicBezTo>
                <a:cubicBezTo>
                  <a:pt x="8423" y="184150"/>
                  <a:pt x="4454" y="196056"/>
                  <a:pt x="2470" y="204787"/>
                </a:cubicBezTo>
                <a:cubicBezTo>
                  <a:pt x="486" y="213518"/>
                  <a:pt x="88" y="217487"/>
                  <a:pt x="88" y="226218"/>
                </a:cubicBezTo>
                <a:cubicBezTo>
                  <a:pt x="88" y="234949"/>
                  <a:pt x="-705" y="248444"/>
                  <a:pt x="2470" y="257175"/>
                </a:cubicBezTo>
                <a:cubicBezTo>
                  <a:pt x="5645" y="265906"/>
                  <a:pt x="13979" y="273447"/>
                  <a:pt x="19138" y="278606"/>
                </a:cubicBezTo>
                <a:cubicBezTo>
                  <a:pt x="24297" y="283765"/>
                  <a:pt x="27870" y="286544"/>
                  <a:pt x="33426" y="288131"/>
                </a:cubicBezTo>
                <a:cubicBezTo>
                  <a:pt x="38982" y="289718"/>
                  <a:pt x="44539" y="290115"/>
                  <a:pt x="52476" y="288131"/>
                </a:cubicBezTo>
                <a:cubicBezTo>
                  <a:pt x="60413" y="286147"/>
                  <a:pt x="72320" y="281781"/>
                  <a:pt x="81051" y="276225"/>
                </a:cubicBezTo>
                <a:cubicBezTo>
                  <a:pt x="89782" y="270669"/>
                  <a:pt x="96926" y="261540"/>
                  <a:pt x="104863" y="254793"/>
                </a:cubicBezTo>
                <a:cubicBezTo>
                  <a:pt x="112800" y="248046"/>
                  <a:pt x="121135" y="242887"/>
                  <a:pt x="128676" y="235743"/>
                </a:cubicBezTo>
                <a:cubicBezTo>
                  <a:pt x="136217" y="228599"/>
                  <a:pt x="142963" y="220265"/>
                  <a:pt x="150107" y="211931"/>
                </a:cubicBezTo>
                <a:cubicBezTo>
                  <a:pt x="157251" y="203597"/>
                  <a:pt x="164394" y="194667"/>
                  <a:pt x="171538" y="185737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61" name="Прямая соединительная линия 160"/>
          <p:cNvCxnSpPr/>
          <p:nvPr/>
        </p:nvCxnSpPr>
        <p:spPr>
          <a:xfrm flipH="1">
            <a:off x="8497884" y="3313289"/>
            <a:ext cx="102190" cy="22055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2" name="Полилиния 161"/>
          <p:cNvSpPr/>
          <p:nvPr/>
        </p:nvSpPr>
        <p:spPr>
          <a:xfrm rot="11076717">
            <a:off x="8662502" y="3317592"/>
            <a:ext cx="115729" cy="215820"/>
          </a:xfrm>
          <a:custGeom>
            <a:avLst/>
            <a:gdLst>
              <a:gd name="connsiteX0" fmla="*/ 95338 w 171538"/>
              <a:gd name="connsiteY0" fmla="*/ 0 h 289474"/>
              <a:gd name="connsiteX1" fmla="*/ 45332 w 171538"/>
              <a:gd name="connsiteY1" fmla="*/ 95250 h 289474"/>
              <a:gd name="connsiteX2" fmla="*/ 23901 w 171538"/>
              <a:gd name="connsiteY2" fmla="*/ 142875 h 289474"/>
              <a:gd name="connsiteX3" fmla="*/ 11995 w 171538"/>
              <a:gd name="connsiteY3" fmla="*/ 173831 h 289474"/>
              <a:gd name="connsiteX4" fmla="*/ 2470 w 171538"/>
              <a:gd name="connsiteY4" fmla="*/ 204787 h 289474"/>
              <a:gd name="connsiteX5" fmla="*/ 88 w 171538"/>
              <a:gd name="connsiteY5" fmla="*/ 226218 h 289474"/>
              <a:gd name="connsiteX6" fmla="*/ 2470 w 171538"/>
              <a:gd name="connsiteY6" fmla="*/ 257175 h 289474"/>
              <a:gd name="connsiteX7" fmla="*/ 19138 w 171538"/>
              <a:gd name="connsiteY7" fmla="*/ 278606 h 289474"/>
              <a:gd name="connsiteX8" fmla="*/ 33426 w 171538"/>
              <a:gd name="connsiteY8" fmla="*/ 288131 h 289474"/>
              <a:gd name="connsiteX9" fmla="*/ 52476 w 171538"/>
              <a:gd name="connsiteY9" fmla="*/ 288131 h 289474"/>
              <a:gd name="connsiteX10" fmla="*/ 81051 w 171538"/>
              <a:gd name="connsiteY10" fmla="*/ 276225 h 289474"/>
              <a:gd name="connsiteX11" fmla="*/ 104863 w 171538"/>
              <a:gd name="connsiteY11" fmla="*/ 254793 h 289474"/>
              <a:gd name="connsiteX12" fmla="*/ 128676 w 171538"/>
              <a:gd name="connsiteY12" fmla="*/ 235743 h 289474"/>
              <a:gd name="connsiteX13" fmla="*/ 150107 w 171538"/>
              <a:gd name="connsiteY13" fmla="*/ 211931 h 289474"/>
              <a:gd name="connsiteX14" fmla="*/ 171538 w 171538"/>
              <a:gd name="connsiteY14" fmla="*/ 185737 h 289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71538" h="289474">
                <a:moveTo>
                  <a:pt x="95338" y="0"/>
                </a:moveTo>
                <a:cubicBezTo>
                  <a:pt x="76288" y="35719"/>
                  <a:pt x="57238" y="71438"/>
                  <a:pt x="45332" y="95250"/>
                </a:cubicBezTo>
                <a:cubicBezTo>
                  <a:pt x="33426" y="119062"/>
                  <a:pt x="29457" y="129778"/>
                  <a:pt x="23901" y="142875"/>
                </a:cubicBezTo>
                <a:cubicBezTo>
                  <a:pt x="18345" y="155972"/>
                  <a:pt x="15567" y="163512"/>
                  <a:pt x="11995" y="173831"/>
                </a:cubicBezTo>
                <a:cubicBezTo>
                  <a:pt x="8423" y="184150"/>
                  <a:pt x="4454" y="196056"/>
                  <a:pt x="2470" y="204787"/>
                </a:cubicBezTo>
                <a:cubicBezTo>
                  <a:pt x="486" y="213518"/>
                  <a:pt x="88" y="217487"/>
                  <a:pt x="88" y="226218"/>
                </a:cubicBezTo>
                <a:cubicBezTo>
                  <a:pt x="88" y="234949"/>
                  <a:pt x="-705" y="248444"/>
                  <a:pt x="2470" y="257175"/>
                </a:cubicBezTo>
                <a:cubicBezTo>
                  <a:pt x="5645" y="265906"/>
                  <a:pt x="13979" y="273447"/>
                  <a:pt x="19138" y="278606"/>
                </a:cubicBezTo>
                <a:cubicBezTo>
                  <a:pt x="24297" y="283765"/>
                  <a:pt x="27870" y="286544"/>
                  <a:pt x="33426" y="288131"/>
                </a:cubicBezTo>
                <a:cubicBezTo>
                  <a:pt x="38982" y="289718"/>
                  <a:pt x="44539" y="290115"/>
                  <a:pt x="52476" y="288131"/>
                </a:cubicBezTo>
                <a:cubicBezTo>
                  <a:pt x="60413" y="286147"/>
                  <a:pt x="72320" y="281781"/>
                  <a:pt x="81051" y="276225"/>
                </a:cubicBezTo>
                <a:cubicBezTo>
                  <a:pt x="89782" y="270669"/>
                  <a:pt x="96926" y="261540"/>
                  <a:pt x="104863" y="254793"/>
                </a:cubicBezTo>
                <a:cubicBezTo>
                  <a:pt x="112800" y="248046"/>
                  <a:pt x="121135" y="242887"/>
                  <a:pt x="128676" y="235743"/>
                </a:cubicBezTo>
                <a:cubicBezTo>
                  <a:pt x="136217" y="228599"/>
                  <a:pt x="142963" y="220265"/>
                  <a:pt x="150107" y="211931"/>
                </a:cubicBezTo>
                <a:cubicBezTo>
                  <a:pt x="157251" y="203597"/>
                  <a:pt x="164394" y="194667"/>
                  <a:pt x="171538" y="185737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63" name="Прямая соединительная линия 162"/>
          <p:cNvCxnSpPr/>
          <p:nvPr/>
        </p:nvCxnSpPr>
        <p:spPr>
          <a:xfrm flipH="1">
            <a:off x="8856885" y="3317164"/>
            <a:ext cx="102190" cy="22055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4" name="Полилиния 163"/>
          <p:cNvSpPr/>
          <p:nvPr/>
        </p:nvSpPr>
        <p:spPr>
          <a:xfrm rot="11076717">
            <a:off x="9052094" y="3318080"/>
            <a:ext cx="115729" cy="215820"/>
          </a:xfrm>
          <a:custGeom>
            <a:avLst/>
            <a:gdLst>
              <a:gd name="connsiteX0" fmla="*/ 95338 w 171538"/>
              <a:gd name="connsiteY0" fmla="*/ 0 h 289474"/>
              <a:gd name="connsiteX1" fmla="*/ 45332 w 171538"/>
              <a:gd name="connsiteY1" fmla="*/ 95250 h 289474"/>
              <a:gd name="connsiteX2" fmla="*/ 23901 w 171538"/>
              <a:gd name="connsiteY2" fmla="*/ 142875 h 289474"/>
              <a:gd name="connsiteX3" fmla="*/ 11995 w 171538"/>
              <a:gd name="connsiteY3" fmla="*/ 173831 h 289474"/>
              <a:gd name="connsiteX4" fmla="*/ 2470 w 171538"/>
              <a:gd name="connsiteY4" fmla="*/ 204787 h 289474"/>
              <a:gd name="connsiteX5" fmla="*/ 88 w 171538"/>
              <a:gd name="connsiteY5" fmla="*/ 226218 h 289474"/>
              <a:gd name="connsiteX6" fmla="*/ 2470 w 171538"/>
              <a:gd name="connsiteY6" fmla="*/ 257175 h 289474"/>
              <a:gd name="connsiteX7" fmla="*/ 19138 w 171538"/>
              <a:gd name="connsiteY7" fmla="*/ 278606 h 289474"/>
              <a:gd name="connsiteX8" fmla="*/ 33426 w 171538"/>
              <a:gd name="connsiteY8" fmla="*/ 288131 h 289474"/>
              <a:gd name="connsiteX9" fmla="*/ 52476 w 171538"/>
              <a:gd name="connsiteY9" fmla="*/ 288131 h 289474"/>
              <a:gd name="connsiteX10" fmla="*/ 81051 w 171538"/>
              <a:gd name="connsiteY10" fmla="*/ 276225 h 289474"/>
              <a:gd name="connsiteX11" fmla="*/ 104863 w 171538"/>
              <a:gd name="connsiteY11" fmla="*/ 254793 h 289474"/>
              <a:gd name="connsiteX12" fmla="*/ 128676 w 171538"/>
              <a:gd name="connsiteY12" fmla="*/ 235743 h 289474"/>
              <a:gd name="connsiteX13" fmla="*/ 150107 w 171538"/>
              <a:gd name="connsiteY13" fmla="*/ 211931 h 289474"/>
              <a:gd name="connsiteX14" fmla="*/ 171538 w 171538"/>
              <a:gd name="connsiteY14" fmla="*/ 185737 h 289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71538" h="289474">
                <a:moveTo>
                  <a:pt x="95338" y="0"/>
                </a:moveTo>
                <a:cubicBezTo>
                  <a:pt x="76288" y="35719"/>
                  <a:pt x="57238" y="71438"/>
                  <a:pt x="45332" y="95250"/>
                </a:cubicBezTo>
                <a:cubicBezTo>
                  <a:pt x="33426" y="119062"/>
                  <a:pt x="29457" y="129778"/>
                  <a:pt x="23901" y="142875"/>
                </a:cubicBezTo>
                <a:cubicBezTo>
                  <a:pt x="18345" y="155972"/>
                  <a:pt x="15567" y="163512"/>
                  <a:pt x="11995" y="173831"/>
                </a:cubicBezTo>
                <a:cubicBezTo>
                  <a:pt x="8423" y="184150"/>
                  <a:pt x="4454" y="196056"/>
                  <a:pt x="2470" y="204787"/>
                </a:cubicBezTo>
                <a:cubicBezTo>
                  <a:pt x="486" y="213518"/>
                  <a:pt x="88" y="217487"/>
                  <a:pt x="88" y="226218"/>
                </a:cubicBezTo>
                <a:cubicBezTo>
                  <a:pt x="88" y="234949"/>
                  <a:pt x="-705" y="248444"/>
                  <a:pt x="2470" y="257175"/>
                </a:cubicBezTo>
                <a:cubicBezTo>
                  <a:pt x="5645" y="265906"/>
                  <a:pt x="13979" y="273447"/>
                  <a:pt x="19138" y="278606"/>
                </a:cubicBezTo>
                <a:cubicBezTo>
                  <a:pt x="24297" y="283765"/>
                  <a:pt x="27870" y="286544"/>
                  <a:pt x="33426" y="288131"/>
                </a:cubicBezTo>
                <a:cubicBezTo>
                  <a:pt x="38982" y="289718"/>
                  <a:pt x="44539" y="290115"/>
                  <a:pt x="52476" y="288131"/>
                </a:cubicBezTo>
                <a:cubicBezTo>
                  <a:pt x="60413" y="286147"/>
                  <a:pt x="72320" y="281781"/>
                  <a:pt x="81051" y="276225"/>
                </a:cubicBezTo>
                <a:cubicBezTo>
                  <a:pt x="89782" y="270669"/>
                  <a:pt x="96926" y="261540"/>
                  <a:pt x="104863" y="254793"/>
                </a:cubicBezTo>
                <a:cubicBezTo>
                  <a:pt x="112800" y="248046"/>
                  <a:pt x="121135" y="242887"/>
                  <a:pt x="128676" y="235743"/>
                </a:cubicBezTo>
                <a:cubicBezTo>
                  <a:pt x="136217" y="228599"/>
                  <a:pt x="142963" y="220265"/>
                  <a:pt x="150107" y="211931"/>
                </a:cubicBezTo>
                <a:cubicBezTo>
                  <a:pt x="157251" y="203597"/>
                  <a:pt x="164394" y="194667"/>
                  <a:pt x="171538" y="185737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65" name="Прямая соединительная линия 164"/>
          <p:cNvCxnSpPr/>
          <p:nvPr/>
        </p:nvCxnSpPr>
        <p:spPr>
          <a:xfrm flipH="1">
            <a:off x="9260842" y="3317733"/>
            <a:ext cx="102190" cy="22055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6" name="Полилиния 165"/>
          <p:cNvSpPr/>
          <p:nvPr/>
        </p:nvSpPr>
        <p:spPr>
          <a:xfrm rot="11076717">
            <a:off x="9463785" y="3320946"/>
            <a:ext cx="115729" cy="215820"/>
          </a:xfrm>
          <a:custGeom>
            <a:avLst/>
            <a:gdLst>
              <a:gd name="connsiteX0" fmla="*/ 95338 w 171538"/>
              <a:gd name="connsiteY0" fmla="*/ 0 h 289474"/>
              <a:gd name="connsiteX1" fmla="*/ 45332 w 171538"/>
              <a:gd name="connsiteY1" fmla="*/ 95250 h 289474"/>
              <a:gd name="connsiteX2" fmla="*/ 23901 w 171538"/>
              <a:gd name="connsiteY2" fmla="*/ 142875 h 289474"/>
              <a:gd name="connsiteX3" fmla="*/ 11995 w 171538"/>
              <a:gd name="connsiteY3" fmla="*/ 173831 h 289474"/>
              <a:gd name="connsiteX4" fmla="*/ 2470 w 171538"/>
              <a:gd name="connsiteY4" fmla="*/ 204787 h 289474"/>
              <a:gd name="connsiteX5" fmla="*/ 88 w 171538"/>
              <a:gd name="connsiteY5" fmla="*/ 226218 h 289474"/>
              <a:gd name="connsiteX6" fmla="*/ 2470 w 171538"/>
              <a:gd name="connsiteY6" fmla="*/ 257175 h 289474"/>
              <a:gd name="connsiteX7" fmla="*/ 19138 w 171538"/>
              <a:gd name="connsiteY7" fmla="*/ 278606 h 289474"/>
              <a:gd name="connsiteX8" fmla="*/ 33426 w 171538"/>
              <a:gd name="connsiteY8" fmla="*/ 288131 h 289474"/>
              <a:gd name="connsiteX9" fmla="*/ 52476 w 171538"/>
              <a:gd name="connsiteY9" fmla="*/ 288131 h 289474"/>
              <a:gd name="connsiteX10" fmla="*/ 81051 w 171538"/>
              <a:gd name="connsiteY10" fmla="*/ 276225 h 289474"/>
              <a:gd name="connsiteX11" fmla="*/ 104863 w 171538"/>
              <a:gd name="connsiteY11" fmla="*/ 254793 h 289474"/>
              <a:gd name="connsiteX12" fmla="*/ 128676 w 171538"/>
              <a:gd name="connsiteY12" fmla="*/ 235743 h 289474"/>
              <a:gd name="connsiteX13" fmla="*/ 150107 w 171538"/>
              <a:gd name="connsiteY13" fmla="*/ 211931 h 289474"/>
              <a:gd name="connsiteX14" fmla="*/ 171538 w 171538"/>
              <a:gd name="connsiteY14" fmla="*/ 185737 h 289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71538" h="289474">
                <a:moveTo>
                  <a:pt x="95338" y="0"/>
                </a:moveTo>
                <a:cubicBezTo>
                  <a:pt x="76288" y="35719"/>
                  <a:pt x="57238" y="71438"/>
                  <a:pt x="45332" y="95250"/>
                </a:cubicBezTo>
                <a:cubicBezTo>
                  <a:pt x="33426" y="119062"/>
                  <a:pt x="29457" y="129778"/>
                  <a:pt x="23901" y="142875"/>
                </a:cubicBezTo>
                <a:cubicBezTo>
                  <a:pt x="18345" y="155972"/>
                  <a:pt x="15567" y="163512"/>
                  <a:pt x="11995" y="173831"/>
                </a:cubicBezTo>
                <a:cubicBezTo>
                  <a:pt x="8423" y="184150"/>
                  <a:pt x="4454" y="196056"/>
                  <a:pt x="2470" y="204787"/>
                </a:cubicBezTo>
                <a:cubicBezTo>
                  <a:pt x="486" y="213518"/>
                  <a:pt x="88" y="217487"/>
                  <a:pt x="88" y="226218"/>
                </a:cubicBezTo>
                <a:cubicBezTo>
                  <a:pt x="88" y="234949"/>
                  <a:pt x="-705" y="248444"/>
                  <a:pt x="2470" y="257175"/>
                </a:cubicBezTo>
                <a:cubicBezTo>
                  <a:pt x="5645" y="265906"/>
                  <a:pt x="13979" y="273447"/>
                  <a:pt x="19138" y="278606"/>
                </a:cubicBezTo>
                <a:cubicBezTo>
                  <a:pt x="24297" y="283765"/>
                  <a:pt x="27870" y="286544"/>
                  <a:pt x="33426" y="288131"/>
                </a:cubicBezTo>
                <a:cubicBezTo>
                  <a:pt x="38982" y="289718"/>
                  <a:pt x="44539" y="290115"/>
                  <a:pt x="52476" y="288131"/>
                </a:cubicBezTo>
                <a:cubicBezTo>
                  <a:pt x="60413" y="286147"/>
                  <a:pt x="72320" y="281781"/>
                  <a:pt x="81051" y="276225"/>
                </a:cubicBezTo>
                <a:cubicBezTo>
                  <a:pt x="89782" y="270669"/>
                  <a:pt x="96926" y="261540"/>
                  <a:pt x="104863" y="254793"/>
                </a:cubicBezTo>
                <a:cubicBezTo>
                  <a:pt x="112800" y="248046"/>
                  <a:pt x="121135" y="242887"/>
                  <a:pt x="128676" y="235743"/>
                </a:cubicBezTo>
                <a:cubicBezTo>
                  <a:pt x="136217" y="228599"/>
                  <a:pt x="142963" y="220265"/>
                  <a:pt x="150107" y="211931"/>
                </a:cubicBezTo>
                <a:cubicBezTo>
                  <a:pt x="157251" y="203597"/>
                  <a:pt x="164394" y="194667"/>
                  <a:pt x="171538" y="185737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67" name="Прямая соединительная линия 166"/>
          <p:cNvCxnSpPr/>
          <p:nvPr/>
        </p:nvCxnSpPr>
        <p:spPr>
          <a:xfrm flipH="1">
            <a:off x="9672533" y="3319334"/>
            <a:ext cx="102190" cy="22055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8" name="Полилиния 167"/>
          <p:cNvSpPr/>
          <p:nvPr/>
        </p:nvSpPr>
        <p:spPr>
          <a:xfrm rot="11076717">
            <a:off x="9867741" y="3321127"/>
            <a:ext cx="115729" cy="215820"/>
          </a:xfrm>
          <a:custGeom>
            <a:avLst/>
            <a:gdLst>
              <a:gd name="connsiteX0" fmla="*/ 95338 w 171538"/>
              <a:gd name="connsiteY0" fmla="*/ 0 h 289474"/>
              <a:gd name="connsiteX1" fmla="*/ 45332 w 171538"/>
              <a:gd name="connsiteY1" fmla="*/ 95250 h 289474"/>
              <a:gd name="connsiteX2" fmla="*/ 23901 w 171538"/>
              <a:gd name="connsiteY2" fmla="*/ 142875 h 289474"/>
              <a:gd name="connsiteX3" fmla="*/ 11995 w 171538"/>
              <a:gd name="connsiteY3" fmla="*/ 173831 h 289474"/>
              <a:gd name="connsiteX4" fmla="*/ 2470 w 171538"/>
              <a:gd name="connsiteY4" fmla="*/ 204787 h 289474"/>
              <a:gd name="connsiteX5" fmla="*/ 88 w 171538"/>
              <a:gd name="connsiteY5" fmla="*/ 226218 h 289474"/>
              <a:gd name="connsiteX6" fmla="*/ 2470 w 171538"/>
              <a:gd name="connsiteY6" fmla="*/ 257175 h 289474"/>
              <a:gd name="connsiteX7" fmla="*/ 19138 w 171538"/>
              <a:gd name="connsiteY7" fmla="*/ 278606 h 289474"/>
              <a:gd name="connsiteX8" fmla="*/ 33426 w 171538"/>
              <a:gd name="connsiteY8" fmla="*/ 288131 h 289474"/>
              <a:gd name="connsiteX9" fmla="*/ 52476 w 171538"/>
              <a:gd name="connsiteY9" fmla="*/ 288131 h 289474"/>
              <a:gd name="connsiteX10" fmla="*/ 81051 w 171538"/>
              <a:gd name="connsiteY10" fmla="*/ 276225 h 289474"/>
              <a:gd name="connsiteX11" fmla="*/ 104863 w 171538"/>
              <a:gd name="connsiteY11" fmla="*/ 254793 h 289474"/>
              <a:gd name="connsiteX12" fmla="*/ 128676 w 171538"/>
              <a:gd name="connsiteY12" fmla="*/ 235743 h 289474"/>
              <a:gd name="connsiteX13" fmla="*/ 150107 w 171538"/>
              <a:gd name="connsiteY13" fmla="*/ 211931 h 289474"/>
              <a:gd name="connsiteX14" fmla="*/ 171538 w 171538"/>
              <a:gd name="connsiteY14" fmla="*/ 185737 h 289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71538" h="289474">
                <a:moveTo>
                  <a:pt x="95338" y="0"/>
                </a:moveTo>
                <a:cubicBezTo>
                  <a:pt x="76288" y="35719"/>
                  <a:pt x="57238" y="71438"/>
                  <a:pt x="45332" y="95250"/>
                </a:cubicBezTo>
                <a:cubicBezTo>
                  <a:pt x="33426" y="119062"/>
                  <a:pt x="29457" y="129778"/>
                  <a:pt x="23901" y="142875"/>
                </a:cubicBezTo>
                <a:cubicBezTo>
                  <a:pt x="18345" y="155972"/>
                  <a:pt x="15567" y="163512"/>
                  <a:pt x="11995" y="173831"/>
                </a:cubicBezTo>
                <a:cubicBezTo>
                  <a:pt x="8423" y="184150"/>
                  <a:pt x="4454" y="196056"/>
                  <a:pt x="2470" y="204787"/>
                </a:cubicBezTo>
                <a:cubicBezTo>
                  <a:pt x="486" y="213518"/>
                  <a:pt x="88" y="217487"/>
                  <a:pt x="88" y="226218"/>
                </a:cubicBezTo>
                <a:cubicBezTo>
                  <a:pt x="88" y="234949"/>
                  <a:pt x="-705" y="248444"/>
                  <a:pt x="2470" y="257175"/>
                </a:cubicBezTo>
                <a:cubicBezTo>
                  <a:pt x="5645" y="265906"/>
                  <a:pt x="13979" y="273447"/>
                  <a:pt x="19138" y="278606"/>
                </a:cubicBezTo>
                <a:cubicBezTo>
                  <a:pt x="24297" y="283765"/>
                  <a:pt x="27870" y="286544"/>
                  <a:pt x="33426" y="288131"/>
                </a:cubicBezTo>
                <a:cubicBezTo>
                  <a:pt x="38982" y="289718"/>
                  <a:pt x="44539" y="290115"/>
                  <a:pt x="52476" y="288131"/>
                </a:cubicBezTo>
                <a:cubicBezTo>
                  <a:pt x="60413" y="286147"/>
                  <a:pt x="72320" y="281781"/>
                  <a:pt x="81051" y="276225"/>
                </a:cubicBezTo>
                <a:cubicBezTo>
                  <a:pt x="89782" y="270669"/>
                  <a:pt x="96926" y="261540"/>
                  <a:pt x="104863" y="254793"/>
                </a:cubicBezTo>
                <a:cubicBezTo>
                  <a:pt x="112800" y="248046"/>
                  <a:pt x="121135" y="242887"/>
                  <a:pt x="128676" y="235743"/>
                </a:cubicBezTo>
                <a:cubicBezTo>
                  <a:pt x="136217" y="228599"/>
                  <a:pt x="142963" y="220265"/>
                  <a:pt x="150107" y="211931"/>
                </a:cubicBezTo>
                <a:cubicBezTo>
                  <a:pt x="157251" y="203597"/>
                  <a:pt x="164394" y="194667"/>
                  <a:pt x="171538" y="185737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69" name="Прямая соединительная линия 168"/>
          <p:cNvCxnSpPr/>
          <p:nvPr/>
        </p:nvCxnSpPr>
        <p:spPr>
          <a:xfrm flipH="1">
            <a:off x="10070333" y="3317164"/>
            <a:ext cx="102190" cy="22055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0" name="Полилиния 169"/>
          <p:cNvSpPr/>
          <p:nvPr/>
        </p:nvSpPr>
        <p:spPr>
          <a:xfrm rot="11076717">
            <a:off x="10260855" y="3337796"/>
            <a:ext cx="115729" cy="215820"/>
          </a:xfrm>
          <a:custGeom>
            <a:avLst/>
            <a:gdLst>
              <a:gd name="connsiteX0" fmla="*/ 95338 w 171538"/>
              <a:gd name="connsiteY0" fmla="*/ 0 h 289474"/>
              <a:gd name="connsiteX1" fmla="*/ 45332 w 171538"/>
              <a:gd name="connsiteY1" fmla="*/ 95250 h 289474"/>
              <a:gd name="connsiteX2" fmla="*/ 23901 w 171538"/>
              <a:gd name="connsiteY2" fmla="*/ 142875 h 289474"/>
              <a:gd name="connsiteX3" fmla="*/ 11995 w 171538"/>
              <a:gd name="connsiteY3" fmla="*/ 173831 h 289474"/>
              <a:gd name="connsiteX4" fmla="*/ 2470 w 171538"/>
              <a:gd name="connsiteY4" fmla="*/ 204787 h 289474"/>
              <a:gd name="connsiteX5" fmla="*/ 88 w 171538"/>
              <a:gd name="connsiteY5" fmla="*/ 226218 h 289474"/>
              <a:gd name="connsiteX6" fmla="*/ 2470 w 171538"/>
              <a:gd name="connsiteY6" fmla="*/ 257175 h 289474"/>
              <a:gd name="connsiteX7" fmla="*/ 19138 w 171538"/>
              <a:gd name="connsiteY7" fmla="*/ 278606 h 289474"/>
              <a:gd name="connsiteX8" fmla="*/ 33426 w 171538"/>
              <a:gd name="connsiteY8" fmla="*/ 288131 h 289474"/>
              <a:gd name="connsiteX9" fmla="*/ 52476 w 171538"/>
              <a:gd name="connsiteY9" fmla="*/ 288131 h 289474"/>
              <a:gd name="connsiteX10" fmla="*/ 81051 w 171538"/>
              <a:gd name="connsiteY10" fmla="*/ 276225 h 289474"/>
              <a:gd name="connsiteX11" fmla="*/ 104863 w 171538"/>
              <a:gd name="connsiteY11" fmla="*/ 254793 h 289474"/>
              <a:gd name="connsiteX12" fmla="*/ 128676 w 171538"/>
              <a:gd name="connsiteY12" fmla="*/ 235743 h 289474"/>
              <a:gd name="connsiteX13" fmla="*/ 150107 w 171538"/>
              <a:gd name="connsiteY13" fmla="*/ 211931 h 289474"/>
              <a:gd name="connsiteX14" fmla="*/ 171538 w 171538"/>
              <a:gd name="connsiteY14" fmla="*/ 185737 h 289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71538" h="289474">
                <a:moveTo>
                  <a:pt x="95338" y="0"/>
                </a:moveTo>
                <a:cubicBezTo>
                  <a:pt x="76288" y="35719"/>
                  <a:pt x="57238" y="71438"/>
                  <a:pt x="45332" y="95250"/>
                </a:cubicBezTo>
                <a:cubicBezTo>
                  <a:pt x="33426" y="119062"/>
                  <a:pt x="29457" y="129778"/>
                  <a:pt x="23901" y="142875"/>
                </a:cubicBezTo>
                <a:cubicBezTo>
                  <a:pt x="18345" y="155972"/>
                  <a:pt x="15567" y="163512"/>
                  <a:pt x="11995" y="173831"/>
                </a:cubicBezTo>
                <a:cubicBezTo>
                  <a:pt x="8423" y="184150"/>
                  <a:pt x="4454" y="196056"/>
                  <a:pt x="2470" y="204787"/>
                </a:cubicBezTo>
                <a:cubicBezTo>
                  <a:pt x="486" y="213518"/>
                  <a:pt x="88" y="217487"/>
                  <a:pt x="88" y="226218"/>
                </a:cubicBezTo>
                <a:cubicBezTo>
                  <a:pt x="88" y="234949"/>
                  <a:pt x="-705" y="248444"/>
                  <a:pt x="2470" y="257175"/>
                </a:cubicBezTo>
                <a:cubicBezTo>
                  <a:pt x="5645" y="265906"/>
                  <a:pt x="13979" y="273447"/>
                  <a:pt x="19138" y="278606"/>
                </a:cubicBezTo>
                <a:cubicBezTo>
                  <a:pt x="24297" y="283765"/>
                  <a:pt x="27870" y="286544"/>
                  <a:pt x="33426" y="288131"/>
                </a:cubicBezTo>
                <a:cubicBezTo>
                  <a:pt x="38982" y="289718"/>
                  <a:pt x="44539" y="290115"/>
                  <a:pt x="52476" y="288131"/>
                </a:cubicBezTo>
                <a:cubicBezTo>
                  <a:pt x="60413" y="286147"/>
                  <a:pt x="72320" y="281781"/>
                  <a:pt x="81051" y="276225"/>
                </a:cubicBezTo>
                <a:cubicBezTo>
                  <a:pt x="89782" y="270669"/>
                  <a:pt x="96926" y="261540"/>
                  <a:pt x="104863" y="254793"/>
                </a:cubicBezTo>
                <a:cubicBezTo>
                  <a:pt x="112800" y="248046"/>
                  <a:pt x="121135" y="242887"/>
                  <a:pt x="128676" y="235743"/>
                </a:cubicBezTo>
                <a:cubicBezTo>
                  <a:pt x="136217" y="228599"/>
                  <a:pt x="142963" y="220265"/>
                  <a:pt x="150107" y="211931"/>
                </a:cubicBezTo>
                <a:cubicBezTo>
                  <a:pt x="157251" y="203597"/>
                  <a:pt x="164394" y="194667"/>
                  <a:pt x="171538" y="185737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71" name="Прямая соединительная линия 170"/>
          <p:cNvCxnSpPr/>
          <p:nvPr/>
        </p:nvCxnSpPr>
        <p:spPr>
          <a:xfrm flipH="1">
            <a:off x="10460559" y="3329515"/>
            <a:ext cx="102190" cy="22055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2" name="Полилиния 171"/>
          <p:cNvSpPr/>
          <p:nvPr/>
        </p:nvSpPr>
        <p:spPr>
          <a:xfrm rot="11076717">
            <a:off x="10650446" y="3333818"/>
            <a:ext cx="115729" cy="215820"/>
          </a:xfrm>
          <a:custGeom>
            <a:avLst/>
            <a:gdLst>
              <a:gd name="connsiteX0" fmla="*/ 95338 w 171538"/>
              <a:gd name="connsiteY0" fmla="*/ 0 h 289474"/>
              <a:gd name="connsiteX1" fmla="*/ 45332 w 171538"/>
              <a:gd name="connsiteY1" fmla="*/ 95250 h 289474"/>
              <a:gd name="connsiteX2" fmla="*/ 23901 w 171538"/>
              <a:gd name="connsiteY2" fmla="*/ 142875 h 289474"/>
              <a:gd name="connsiteX3" fmla="*/ 11995 w 171538"/>
              <a:gd name="connsiteY3" fmla="*/ 173831 h 289474"/>
              <a:gd name="connsiteX4" fmla="*/ 2470 w 171538"/>
              <a:gd name="connsiteY4" fmla="*/ 204787 h 289474"/>
              <a:gd name="connsiteX5" fmla="*/ 88 w 171538"/>
              <a:gd name="connsiteY5" fmla="*/ 226218 h 289474"/>
              <a:gd name="connsiteX6" fmla="*/ 2470 w 171538"/>
              <a:gd name="connsiteY6" fmla="*/ 257175 h 289474"/>
              <a:gd name="connsiteX7" fmla="*/ 19138 w 171538"/>
              <a:gd name="connsiteY7" fmla="*/ 278606 h 289474"/>
              <a:gd name="connsiteX8" fmla="*/ 33426 w 171538"/>
              <a:gd name="connsiteY8" fmla="*/ 288131 h 289474"/>
              <a:gd name="connsiteX9" fmla="*/ 52476 w 171538"/>
              <a:gd name="connsiteY9" fmla="*/ 288131 h 289474"/>
              <a:gd name="connsiteX10" fmla="*/ 81051 w 171538"/>
              <a:gd name="connsiteY10" fmla="*/ 276225 h 289474"/>
              <a:gd name="connsiteX11" fmla="*/ 104863 w 171538"/>
              <a:gd name="connsiteY11" fmla="*/ 254793 h 289474"/>
              <a:gd name="connsiteX12" fmla="*/ 128676 w 171538"/>
              <a:gd name="connsiteY12" fmla="*/ 235743 h 289474"/>
              <a:gd name="connsiteX13" fmla="*/ 150107 w 171538"/>
              <a:gd name="connsiteY13" fmla="*/ 211931 h 289474"/>
              <a:gd name="connsiteX14" fmla="*/ 171538 w 171538"/>
              <a:gd name="connsiteY14" fmla="*/ 185737 h 289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71538" h="289474">
                <a:moveTo>
                  <a:pt x="95338" y="0"/>
                </a:moveTo>
                <a:cubicBezTo>
                  <a:pt x="76288" y="35719"/>
                  <a:pt x="57238" y="71438"/>
                  <a:pt x="45332" y="95250"/>
                </a:cubicBezTo>
                <a:cubicBezTo>
                  <a:pt x="33426" y="119062"/>
                  <a:pt x="29457" y="129778"/>
                  <a:pt x="23901" y="142875"/>
                </a:cubicBezTo>
                <a:cubicBezTo>
                  <a:pt x="18345" y="155972"/>
                  <a:pt x="15567" y="163512"/>
                  <a:pt x="11995" y="173831"/>
                </a:cubicBezTo>
                <a:cubicBezTo>
                  <a:pt x="8423" y="184150"/>
                  <a:pt x="4454" y="196056"/>
                  <a:pt x="2470" y="204787"/>
                </a:cubicBezTo>
                <a:cubicBezTo>
                  <a:pt x="486" y="213518"/>
                  <a:pt x="88" y="217487"/>
                  <a:pt x="88" y="226218"/>
                </a:cubicBezTo>
                <a:cubicBezTo>
                  <a:pt x="88" y="234949"/>
                  <a:pt x="-705" y="248444"/>
                  <a:pt x="2470" y="257175"/>
                </a:cubicBezTo>
                <a:cubicBezTo>
                  <a:pt x="5645" y="265906"/>
                  <a:pt x="13979" y="273447"/>
                  <a:pt x="19138" y="278606"/>
                </a:cubicBezTo>
                <a:cubicBezTo>
                  <a:pt x="24297" y="283765"/>
                  <a:pt x="27870" y="286544"/>
                  <a:pt x="33426" y="288131"/>
                </a:cubicBezTo>
                <a:cubicBezTo>
                  <a:pt x="38982" y="289718"/>
                  <a:pt x="44539" y="290115"/>
                  <a:pt x="52476" y="288131"/>
                </a:cubicBezTo>
                <a:cubicBezTo>
                  <a:pt x="60413" y="286147"/>
                  <a:pt x="72320" y="281781"/>
                  <a:pt x="81051" y="276225"/>
                </a:cubicBezTo>
                <a:cubicBezTo>
                  <a:pt x="89782" y="270669"/>
                  <a:pt x="96926" y="261540"/>
                  <a:pt x="104863" y="254793"/>
                </a:cubicBezTo>
                <a:cubicBezTo>
                  <a:pt x="112800" y="248046"/>
                  <a:pt x="121135" y="242887"/>
                  <a:pt x="128676" y="235743"/>
                </a:cubicBezTo>
                <a:cubicBezTo>
                  <a:pt x="136217" y="228599"/>
                  <a:pt x="142963" y="220265"/>
                  <a:pt x="150107" y="211931"/>
                </a:cubicBezTo>
                <a:cubicBezTo>
                  <a:pt x="157251" y="203597"/>
                  <a:pt x="164394" y="194667"/>
                  <a:pt x="171538" y="185737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73" name="Прямая соединительная линия 172"/>
          <p:cNvCxnSpPr/>
          <p:nvPr/>
        </p:nvCxnSpPr>
        <p:spPr>
          <a:xfrm flipH="1">
            <a:off x="10853872" y="3333883"/>
            <a:ext cx="102190" cy="22055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8" name="Полилиния 177"/>
          <p:cNvSpPr/>
          <p:nvPr/>
        </p:nvSpPr>
        <p:spPr>
          <a:xfrm>
            <a:off x="4865533" y="4141042"/>
            <a:ext cx="166956" cy="187796"/>
          </a:xfrm>
          <a:custGeom>
            <a:avLst/>
            <a:gdLst>
              <a:gd name="connsiteX0" fmla="*/ 96573 w 222780"/>
              <a:gd name="connsiteY0" fmla="*/ 0 h 281585"/>
              <a:gd name="connsiteX1" fmla="*/ 15611 w 222780"/>
              <a:gd name="connsiteY1" fmla="*/ 164306 h 281585"/>
              <a:gd name="connsiteX2" fmla="*/ 3705 w 222780"/>
              <a:gd name="connsiteY2" fmla="*/ 269081 h 281585"/>
              <a:gd name="connsiteX3" fmla="*/ 60855 w 222780"/>
              <a:gd name="connsiteY3" fmla="*/ 271463 h 281585"/>
              <a:gd name="connsiteX4" fmla="*/ 153723 w 222780"/>
              <a:gd name="connsiteY4" fmla="*/ 195263 h 281585"/>
              <a:gd name="connsiteX5" fmla="*/ 222780 w 222780"/>
              <a:gd name="connsiteY5" fmla="*/ 109538 h 281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2780" h="281585">
                <a:moveTo>
                  <a:pt x="96573" y="0"/>
                </a:moveTo>
                <a:cubicBezTo>
                  <a:pt x="63831" y="59729"/>
                  <a:pt x="31089" y="119459"/>
                  <a:pt x="15611" y="164306"/>
                </a:cubicBezTo>
                <a:cubicBezTo>
                  <a:pt x="133" y="209153"/>
                  <a:pt x="-3836" y="251222"/>
                  <a:pt x="3705" y="269081"/>
                </a:cubicBezTo>
                <a:cubicBezTo>
                  <a:pt x="11246" y="286941"/>
                  <a:pt x="35852" y="283766"/>
                  <a:pt x="60855" y="271463"/>
                </a:cubicBezTo>
                <a:cubicBezTo>
                  <a:pt x="85858" y="259160"/>
                  <a:pt x="126736" y="222250"/>
                  <a:pt x="153723" y="195263"/>
                </a:cubicBezTo>
                <a:cubicBezTo>
                  <a:pt x="180710" y="168276"/>
                  <a:pt x="201745" y="138907"/>
                  <a:pt x="222780" y="109538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9" name="Полилиния 178"/>
          <p:cNvSpPr/>
          <p:nvPr/>
        </p:nvSpPr>
        <p:spPr>
          <a:xfrm>
            <a:off x="4732161" y="4141042"/>
            <a:ext cx="166956" cy="187796"/>
          </a:xfrm>
          <a:custGeom>
            <a:avLst/>
            <a:gdLst>
              <a:gd name="connsiteX0" fmla="*/ 96573 w 222780"/>
              <a:gd name="connsiteY0" fmla="*/ 0 h 281585"/>
              <a:gd name="connsiteX1" fmla="*/ 15611 w 222780"/>
              <a:gd name="connsiteY1" fmla="*/ 164306 h 281585"/>
              <a:gd name="connsiteX2" fmla="*/ 3705 w 222780"/>
              <a:gd name="connsiteY2" fmla="*/ 269081 h 281585"/>
              <a:gd name="connsiteX3" fmla="*/ 60855 w 222780"/>
              <a:gd name="connsiteY3" fmla="*/ 271463 h 281585"/>
              <a:gd name="connsiteX4" fmla="*/ 153723 w 222780"/>
              <a:gd name="connsiteY4" fmla="*/ 195263 h 281585"/>
              <a:gd name="connsiteX5" fmla="*/ 222780 w 222780"/>
              <a:gd name="connsiteY5" fmla="*/ 109538 h 281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2780" h="281585">
                <a:moveTo>
                  <a:pt x="96573" y="0"/>
                </a:moveTo>
                <a:cubicBezTo>
                  <a:pt x="63831" y="59729"/>
                  <a:pt x="31089" y="119459"/>
                  <a:pt x="15611" y="164306"/>
                </a:cubicBezTo>
                <a:cubicBezTo>
                  <a:pt x="133" y="209153"/>
                  <a:pt x="-3836" y="251222"/>
                  <a:pt x="3705" y="269081"/>
                </a:cubicBezTo>
                <a:cubicBezTo>
                  <a:pt x="11246" y="286941"/>
                  <a:pt x="35852" y="283766"/>
                  <a:pt x="60855" y="271463"/>
                </a:cubicBezTo>
                <a:cubicBezTo>
                  <a:pt x="85858" y="259160"/>
                  <a:pt x="126736" y="222250"/>
                  <a:pt x="153723" y="195263"/>
                </a:cubicBezTo>
                <a:cubicBezTo>
                  <a:pt x="180710" y="168276"/>
                  <a:pt x="201745" y="138907"/>
                  <a:pt x="222780" y="109538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0" name="Полилиния 179"/>
          <p:cNvSpPr/>
          <p:nvPr/>
        </p:nvSpPr>
        <p:spPr>
          <a:xfrm>
            <a:off x="5395407" y="4141042"/>
            <a:ext cx="166956" cy="187796"/>
          </a:xfrm>
          <a:custGeom>
            <a:avLst/>
            <a:gdLst>
              <a:gd name="connsiteX0" fmla="*/ 96573 w 222780"/>
              <a:gd name="connsiteY0" fmla="*/ 0 h 281585"/>
              <a:gd name="connsiteX1" fmla="*/ 15611 w 222780"/>
              <a:gd name="connsiteY1" fmla="*/ 164306 h 281585"/>
              <a:gd name="connsiteX2" fmla="*/ 3705 w 222780"/>
              <a:gd name="connsiteY2" fmla="*/ 269081 h 281585"/>
              <a:gd name="connsiteX3" fmla="*/ 60855 w 222780"/>
              <a:gd name="connsiteY3" fmla="*/ 271463 h 281585"/>
              <a:gd name="connsiteX4" fmla="*/ 153723 w 222780"/>
              <a:gd name="connsiteY4" fmla="*/ 195263 h 281585"/>
              <a:gd name="connsiteX5" fmla="*/ 222780 w 222780"/>
              <a:gd name="connsiteY5" fmla="*/ 109538 h 281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2780" h="281585">
                <a:moveTo>
                  <a:pt x="96573" y="0"/>
                </a:moveTo>
                <a:cubicBezTo>
                  <a:pt x="63831" y="59729"/>
                  <a:pt x="31089" y="119459"/>
                  <a:pt x="15611" y="164306"/>
                </a:cubicBezTo>
                <a:cubicBezTo>
                  <a:pt x="133" y="209153"/>
                  <a:pt x="-3836" y="251222"/>
                  <a:pt x="3705" y="269081"/>
                </a:cubicBezTo>
                <a:cubicBezTo>
                  <a:pt x="11246" y="286941"/>
                  <a:pt x="35852" y="283766"/>
                  <a:pt x="60855" y="271463"/>
                </a:cubicBezTo>
                <a:cubicBezTo>
                  <a:pt x="85858" y="259160"/>
                  <a:pt x="126736" y="222250"/>
                  <a:pt x="153723" y="195263"/>
                </a:cubicBezTo>
                <a:cubicBezTo>
                  <a:pt x="180710" y="168276"/>
                  <a:pt x="201745" y="138907"/>
                  <a:pt x="222780" y="109538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1" name="Полилиния 180"/>
          <p:cNvSpPr/>
          <p:nvPr/>
        </p:nvSpPr>
        <p:spPr>
          <a:xfrm>
            <a:off x="5262035" y="4141042"/>
            <a:ext cx="166956" cy="187796"/>
          </a:xfrm>
          <a:custGeom>
            <a:avLst/>
            <a:gdLst>
              <a:gd name="connsiteX0" fmla="*/ 96573 w 222780"/>
              <a:gd name="connsiteY0" fmla="*/ 0 h 281585"/>
              <a:gd name="connsiteX1" fmla="*/ 15611 w 222780"/>
              <a:gd name="connsiteY1" fmla="*/ 164306 h 281585"/>
              <a:gd name="connsiteX2" fmla="*/ 3705 w 222780"/>
              <a:gd name="connsiteY2" fmla="*/ 269081 h 281585"/>
              <a:gd name="connsiteX3" fmla="*/ 60855 w 222780"/>
              <a:gd name="connsiteY3" fmla="*/ 271463 h 281585"/>
              <a:gd name="connsiteX4" fmla="*/ 153723 w 222780"/>
              <a:gd name="connsiteY4" fmla="*/ 195263 h 281585"/>
              <a:gd name="connsiteX5" fmla="*/ 222780 w 222780"/>
              <a:gd name="connsiteY5" fmla="*/ 109538 h 281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2780" h="281585">
                <a:moveTo>
                  <a:pt x="96573" y="0"/>
                </a:moveTo>
                <a:cubicBezTo>
                  <a:pt x="63831" y="59729"/>
                  <a:pt x="31089" y="119459"/>
                  <a:pt x="15611" y="164306"/>
                </a:cubicBezTo>
                <a:cubicBezTo>
                  <a:pt x="133" y="209153"/>
                  <a:pt x="-3836" y="251222"/>
                  <a:pt x="3705" y="269081"/>
                </a:cubicBezTo>
                <a:cubicBezTo>
                  <a:pt x="11246" y="286941"/>
                  <a:pt x="35852" y="283766"/>
                  <a:pt x="60855" y="271463"/>
                </a:cubicBezTo>
                <a:cubicBezTo>
                  <a:pt x="85858" y="259160"/>
                  <a:pt x="126736" y="222250"/>
                  <a:pt x="153723" y="195263"/>
                </a:cubicBezTo>
                <a:cubicBezTo>
                  <a:pt x="180710" y="168276"/>
                  <a:pt x="201745" y="138907"/>
                  <a:pt x="222780" y="109538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2" name="Полилиния 181"/>
          <p:cNvSpPr/>
          <p:nvPr/>
        </p:nvSpPr>
        <p:spPr>
          <a:xfrm>
            <a:off x="5938462" y="4141042"/>
            <a:ext cx="166956" cy="187796"/>
          </a:xfrm>
          <a:custGeom>
            <a:avLst/>
            <a:gdLst>
              <a:gd name="connsiteX0" fmla="*/ 96573 w 222780"/>
              <a:gd name="connsiteY0" fmla="*/ 0 h 281585"/>
              <a:gd name="connsiteX1" fmla="*/ 15611 w 222780"/>
              <a:gd name="connsiteY1" fmla="*/ 164306 h 281585"/>
              <a:gd name="connsiteX2" fmla="*/ 3705 w 222780"/>
              <a:gd name="connsiteY2" fmla="*/ 269081 h 281585"/>
              <a:gd name="connsiteX3" fmla="*/ 60855 w 222780"/>
              <a:gd name="connsiteY3" fmla="*/ 271463 h 281585"/>
              <a:gd name="connsiteX4" fmla="*/ 153723 w 222780"/>
              <a:gd name="connsiteY4" fmla="*/ 195263 h 281585"/>
              <a:gd name="connsiteX5" fmla="*/ 222780 w 222780"/>
              <a:gd name="connsiteY5" fmla="*/ 109538 h 281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2780" h="281585">
                <a:moveTo>
                  <a:pt x="96573" y="0"/>
                </a:moveTo>
                <a:cubicBezTo>
                  <a:pt x="63831" y="59729"/>
                  <a:pt x="31089" y="119459"/>
                  <a:pt x="15611" y="164306"/>
                </a:cubicBezTo>
                <a:cubicBezTo>
                  <a:pt x="133" y="209153"/>
                  <a:pt x="-3836" y="251222"/>
                  <a:pt x="3705" y="269081"/>
                </a:cubicBezTo>
                <a:cubicBezTo>
                  <a:pt x="11246" y="286941"/>
                  <a:pt x="35852" y="283766"/>
                  <a:pt x="60855" y="271463"/>
                </a:cubicBezTo>
                <a:cubicBezTo>
                  <a:pt x="85858" y="259160"/>
                  <a:pt x="126736" y="222250"/>
                  <a:pt x="153723" y="195263"/>
                </a:cubicBezTo>
                <a:cubicBezTo>
                  <a:pt x="180710" y="168276"/>
                  <a:pt x="201745" y="138907"/>
                  <a:pt x="222780" y="109538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3" name="Полилиния 182"/>
          <p:cNvSpPr/>
          <p:nvPr/>
        </p:nvSpPr>
        <p:spPr>
          <a:xfrm>
            <a:off x="5805090" y="4141042"/>
            <a:ext cx="166956" cy="187796"/>
          </a:xfrm>
          <a:custGeom>
            <a:avLst/>
            <a:gdLst>
              <a:gd name="connsiteX0" fmla="*/ 96573 w 222780"/>
              <a:gd name="connsiteY0" fmla="*/ 0 h 281585"/>
              <a:gd name="connsiteX1" fmla="*/ 15611 w 222780"/>
              <a:gd name="connsiteY1" fmla="*/ 164306 h 281585"/>
              <a:gd name="connsiteX2" fmla="*/ 3705 w 222780"/>
              <a:gd name="connsiteY2" fmla="*/ 269081 h 281585"/>
              <a:gd name="connsiteX3" fmla="*/ 60855 w 222780"/>
              <a:gd name="connsiteY3" fmla="*/ 271463 h 281585"/>
              <a:gd name="connsiteX4" fmla="*/ 153723 w 222780"/>
              <a:gd name="connsiteY4" fmla="*/ 195263 h 281585"/>
              <a:gd name="connsiteX5" fmla="*/ 222780 w 222780"/>
              <a:gd name="connsiteY5" fmla="*/ 109538 h 281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2780" h="281585">
                <a:moveTo>
                  <a:pt x="96573" y="0"/>
                </a:moveTo>
                <a:cubicBezTo>
                  <a:pt x="63831" y="59729"/>
                  <a:pt x="31089" y="119459"/>
                  <a:pt x="15611" y="164306"/>
                </a:cubicBezTo>
                <a:cubicBezTo>
                  <a:pt x="133" y="209153"/>
                  <a:pt x="-3836" y="251222"/>
                  <a:pt x="3705" y="269081"/>
                </a:cubicBezTo>
                <a:cubicBezTo>
                  <a:pt x="11246" y="286941"/>
                  <a:pt x="35852" y="283766"/>
                  <a:pt x="60855" y="271463"/>
                </a:cubicBezTo>
                <a:cubicBezTo>
                  <a:pt x="85858" y="259160"/>
                  <a:pt x="126736" y="222250"/>
                  <a:pt x="153723" y="195263"/>
                </a:cubicBezTo>
                <a:cubicBezTo>
                  <a:pt x="180710" y="168276"/>
                  <a:pt x="201745" y="138907"/>
                  <a:pt x="222780" y="109538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4" name="Полилиния 183"/>
          <p:cNvSpPr/>
          <p:nvPr/>
        </p:nvSpPr>
        <p:spPr>
          <a:xfrm>
            <a:off x="6519590" y="4141042"/>
            <a:ext cx="166956" cy="187796"/>
          </a:xfrm>
          <a:custGeom>
            <a:avLst/>
            <a:gdLst>
              <a:gd name="connsiteX0" fmla="*/ 96573 w 222780"/>
              <a:gd name="connsiteY0" fmla="*/ 0 h 281585"/>
              <a:gd name="connsiteX1" fmla="*/ 15611 w 222780"/>
              <a:gd name="connsiteY1" fmla="*/ 164306 h 281585"/>
              <a:gd name="connsiteX2" fmla="*/ 3705 w 222780"/>
              <a:gd name="connsiteY2" fmla="*/ 269081 h 281585"/>
              <a:gd name="connsiteX3" fmla="*/ 60855 w 222780"/>
              <a:gd name="connsiteY3" fmla="*/ 271463 h 281585"/>
              <a:gd name="connsiteX4" fmla="*/ 153723 w 222780"/>
              <a:gd name="connsiteY4" fmla="*/ 195263 h 281585"/>
              <a:gd name="connsiteX5" fmla="*/ 222780 w 222780"/>
              <a:gd name="connsiteY5" fmla="*/ 109538 h 281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2780" h="281585">
                <a:moveTo>
                  <a:pt x="96573" y="0"/>
                </a:moveTo>
                <a:cubicBezTo>
                  <a:pt x="63831" y="59729"/>
                  <a:pt x="31089" y="119459"/>
                  <a:pt x="15611" y="164306"/>
                </a:cubicBezTo>
                <a:cubicBezTo>
                  <a:pt x="133" y="209153"/>
                  <a:pt x="-3836" y="251222"/>
                  <a:pt x="3705" y="269081"/>
                </a:cubicBezTo>
                <a:cubicBezTo>
                  <a:pt x="11246" y="286941"/>
                  <a:pt x="35852" y="283766"/>
                  <a:pt x="60855" y="271463"/>
                </a:cubicBezTo>
                <a:cubicBezTo>
                  <a:pt x="85858" y="259160"/>
                  <a:pt x="126736" y="222250"/>
                  <a:pt x="153723" y="195263"/>
                </a:cubicBezTo>
                <a:cubicBezTo>
                  <a:pt x="180710" y="168276"/>
                  <a:pt x="201745" y="138907"/>
                  <a:pt x="222780" y="109538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5" name="Полилиния 184"/>
          <p:cNvSpPr/>
          <p:nvPr/>
        </p:nvSpPr>
        <p:spPr>
          <a:xfrm>
            <a:off x="6386218" y="4141042"/>
            <a:ext cx="166956" cy="187796"/>
          </a:xfrm>
          <a:custGeom>
            <a:avLst/>
            <a:gdLst>
              <a:gd name="connsiteX0" fmla="*/ 96573 w 222780"/>
              <a:gd name="connsiteY0" fmla="*/ 0 h 281585"/>
              <a:gd name="connsiteX1" fmla="*/ 15611 w 222780"/>
              <a:gd name="connsiteY1" fmla="*/ 164306 h 281585"/>
              <a:gd name="connsiteX2" fmla="*/ 3705 w 222780"/>
              <a:gd name="connsiteY2" fmla="*/ 269081 h 281585"/>
              <a:gd name="connsiteX3" fmla="*/ 60855 w 222780"/>
              <a:gd name="connsiteY3" fmla="*/ 271463 h 281585"/>
              <a:gd name="connsiteX4" fmla="*/ 153723 w 222780"/>
              <a:gd name="connsiteY4" fmla="*/ 195263 h 281585"/>
              <a:gd name="connsiteX5" fmla="*/ 222780 w 222780"/>
              <a:gd name="connsiteY5" fmla="*/ 109538 h 281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2780" h="281585">
                <a:moveTo>
                  <a:pt x="96573" y="0"/>
                </a:moveTo>
                <a:cubicBezTo>
                  <a:pt x="63831" y="59729"/>
                  <a:pt x="31089" y="119459"/>
                  <a:pt x="15611" y="164306"/>
                </a:cubicBezTo>
                <a:cubicBezTo>
                  <a:pt x="133" y="209153"/>
                  <a:pt x="-3836" y="251222"/>
                  <a:pt x="3705" y="269081"/>
                </a:cubicBezTo>
                <a:cubicBezTo>
                  <a:pt x="11246" y="286941"/>
                  <a:pt x="35852" y="283766"/>
                  <a:pt x="60855" y="271463"/>
                </a:cubicBezTo>
                <a:cubicBezTo>
                  <a:pt x="85858" y="259160"/>
                  <a:pt x="126736" y="222250"/>
                  <a:pt x="153723" y="195263"/>
                </a:cubicBezTo>
                <a:cubicBezTo>
                  <a:pt x="180710" y="168276"/>
                  <a:pt x="201745" y="138907"/>
                  <a:pt x="222780" y="109538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6" name="Полилиния 185"/>
          <p:cNvSpPr/>
          <p:nvPr/>
        </p:nvSpPr>
        <p:spPr>
          <a:xfrm>
            <a:off x="7140509" y="4156795"/>
            <a:ext cx="166956" cy="187796"/>
          </a:xfrm>
          <a:custGeom>
            <a:avLst/>
            <a:gdLst>
              <a:gd name="connsiteX0" fmla="*/ 96573 w 222780"/>
              <a:gd name="connsiteY0" fmla="*/ 0 h 281585"/>
              <a:gd name="connsiteX1" fmla="*/ 15611 w 222780"/>
              <a:gd name="connsiteY1" fmla="*/ 164306 h 281585"/>
              <a:gd name="connsiteX2" fmla="*/ 3705 w 222780"/>
              <a:gd name="connsiteY2" fmla="*/ 269081 h 281585"/>
              <a:gd name="connsiteX3" fmla="*/ 60855 w 222780"/>
              <a:gd name="connsiteY3" fmla="*/ 271463 h 281585"/>
              <a:gd name="connsiteX4" fmla="*/ 153723 w 222780"/>
              <a:gd name="connsiteY4" fmla="*/ 195263 h 281585"/>
              <a:gd name="connsiteX5" fmla="*/ 222780 w 222780"/>
              <a:gd name="connsiteY5" fmla="*/ 109538 h 281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2780" h="281585">
                <a:moveTo>
                  <a:pt x="96573" y="0"/>
                </a:moveTo>
                <a:cubicBezTo>
                  <a:pt x="63831" y="59729"/>
                  <a:pt x="31089" y="119459"/>
                  <a:pt x="15611" y="164306"/>
                </a:cubicBezTo>
                <a:cubicBezTo>
                  <a:pt x="133" y="209153"/>
                  <a:pt x="-3836" y="251222"/>
                  <a:pt x="3705" y="269081"/>
                </a:cubicBezTo>
                <a:cubicBezTo>
                  <a:pt x="11246" y="286941"/>
                  <a:pt x="35852" y="283766"/>
                  <a:pt x="60855" y="271463"/>
                </a:cubicBezTo>
                <a:cubicBezTo>
                  <a:pt x="85858" y="259160"/>
                  <a:pt x="126736" y="222250"/>
                  <a:pt x="153723" y="195263"/>
                </a:cubicBezTo>
                <a:cubicBezTo>
                  <a:pt x="180710" y="168276"/>
                  <a:pt x="201745" y="138907"/>
                  <a:pt x="222780" y="109538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7" name="Полилиния 186"/>
          <p:cNvSpPr/>
          <p:nvPr/>
        </p:nvSpPr>
        <p:spPr>
          <a:xfrm>
            <a:off x="7007137" y="4156795"/>
            <a:ext cx="166956" cy="187796"/>
          </a:xfrm>
          <a:custGeom>
            <a:avLst/>
            <a:gdLst>
              <a:gd name="connsiteX0" fmla="*/ 96573 w 222780"/>
              <a:gd name="connsiteY0" fmla="*/ 0 h 281585"/>
              <a:gd name="connsiteX1" fmla="*/ 15611 w 222780"/>
              <a:gd name="connsiteY1" fmla="*/ 164306 h 281585"/>
              <a:gd name="connsiteX2" fmla="*/ 3705 w 222780"/>
              <a:gd name="connsiteY2" fmla="*/ 269081 h 281585"/>
              <a:gd name="connsiteX3" fmla="*/ 60855 w 222780"/>
              <a:gd name="connsiteY3" fmla="*/ 271463 h 281585"/>
              <a:gd name="connsiteX4" fmla="*/ 153723 w 222780"/>
              <a:gd name="connsiteY4" fmla="*/ 195263 h 281585"/>
              <a:gd name="connsiteX5" fmla="*/ 222780 w 222780"/>
              <a:gd name="connsiteY5" fmla="*/ 109538 h 281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2780" h="281585">
                <a:moveTo>
                  <a:pt x="96573" y="0"/>
                </a:moveTo>
                <a:cubicBezTo>
                  <a:pt x="63831" y="59729"/>
                  <a:pt x="31089" y="119459"/>
                  <a:pt x="15611" y="164306"/>
                </a:cubicBezTo>
                <a:cubicBezTo>
                  <a:pt x="133" y="209153"/>
                  <a:pt x="-3836" y="251222"/>
                  <a:pt x="3705" y="269081"/>
                </a:cubicBezTo>
                <a:cubicBezTo>
                  <a:pt x="11246" y="286941"/>
                  <a:pt x="35852" y="283766"/>
                  <a:pt x="60855" y="271463"/>
                </a:cubicBezTo>
                <a:cubicBezTo>
                  <a:pt x="85858" y="259160"/>
                  <a:pt x="126736" y="222250"/>
                  <a:pt x="153723" y="195263"/>
                </a:cubicBezTo>
                <a:cubicBezTo>
                  <a:pt x="180710" y="168276"/>
                  <a:pt x="201745" y="138907"/>
                  <a:pt x="222780" y="109538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0" name="Полилиния 189"/>
          <p:cNvSpPr/>
          <p:nvPr/>
        </p:nvSpPr>
        <p:spPr>
          <a:xfrm rot="21290493">
            <a:off x="8208521" y="4147118"/>
            <a:ext cx="145066" cy="219184"/>
          </a:xfrm>
          <a:custGeom>
            <a:avLst/>
            <a:gdLst>
              <a:gd name="connsiteX0" fmla="*/ 0 w 169197"/>
              <a:gd name="connsiteY0" fmla="*/ 92937 h 304869"/>
              <a:gd name="connsiteX1" fmla="*/ 66675 w 169197"/>
              <a:gd name="connsiteY1" fmla="*/ 28644 h 304869"/>
              <a:gd name="connsiteX2" fmla="*/ 126206 w 169197"/>
              <a:gd name="connsiteY2" fmla="*/ 69 h 304869"/>
              <a:gd name="connsiteX3" fmla="*/ 169068 w 169197"/>
              <a:gd name="connsiteY3" fmla="*/ 35787 h 304869"/>
              <a:gd name="connsiteX4" fmla="*/ 135731 w 169197"/>
              <a:gd name="connsiteY4" fmla="*/ 119131 h 304869"/>
              <a:gd name="connsiteX5" fmla="*/ 38100 w 169197"/>
              <a:gd name="connsiteY5" fmla="*/ 304869 h 304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9197" h="304869">
                <a:moveTo>
                  <a:pt x="0" y="92937"/>
                </a:moveTo>
                <a:cubicBezTo>
                  <a:pt x="22820" y="68529"/>
                  <a:pt x="45641" y="44122"/>
                  <a:pt x="66675" y="28644"/>
                </a:cubicBezTo>
                <a:cubicBezTo>
                  <a:pt x="87709" y="13166"/>
                  <a:pt x="109141" y="-1121"/>
                  <a:pt x="126206" y="69"/>
                </a:cubicBezTo>
                <a:cubicBezTo>
                  <a:pt x="143271" y="1259"/>
                  <a:pt x="167481" y="15943"/>
                  <a:pt x="169068" y="35787"/>
                </a:cubicBezTo>
                <a:cubicBezTo>
                  <a:pt x="170656" y="55631"/>
                  <a:pt x="157559" y="74284"/>
                  <a:pt x="135731" y="119131"/>
                </a:cubicBezTo>
                <a:cubicBezTo>
                  <a:pt x="113903" y="163978"/>
                  <a:pt x="76001" y="234423"/>
                  <a:pt x="38100" y="304869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1" name="Полилиния 190"/>
          <p:cNvSpPr/>
          <p:nvPr/>
        </p:nvSpPr>
        <p:spPr>
          <a:xfrm rot="21290493">
            <a:off x="8086152" y="4147118"/>
            <a:ext cx="145066" cy="219184"/>
          </a:xfrm>
          <a:custGeom>
            <a:avLst/>
            <a:gdLst>
              <a:gd name="connsiteX0" fmla="*/ 0 w 169197"/>
              <a:gd name="connsiteY0" fmla="*/ 92937 h 304869"/>
              <a:gd name="connsiteX1" fmla="*/ 66675 w 169197"/>
              <a:gd name="connsiteY1" fmla="*/ 28644 h 304869"/>
              <a:gd name="connsiteX2" fmla="*/ 126206 w 169197"/>
              <a:gd name="connsiteY2" fmla="*/ 69 h 304869"/>
              <a:gd name="connsiteX3" fmla="*/ 169068 w 169197"/>
              <a:gd name="connsiteY3" fmla="*/ 35787 h 304869"/>
              <a:gd name="connsiteX4" fmla="*/ 135731 w 169197"/>
              <a:gd name="connsiteY4" fmla="*/ 119131 h 304869"/>
              <a:gd name="connsiteX5" fmla="*/ 38100 w 169197"/>
              <a:gd name="connsiteY5" fmla="*/ 304869 h 304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9197" h="304869">
                <a:moveTo>
                  <a:pt x="0" y="92937"/>
                </a:moveTo>
                <a:cubicBezTo>
                  <a:pt x="22820" y="68529"/>
                  <a:pt x="45641" y="44122"/>
                  <a:pt x="66675" y="28644"/>
                </a:cubicBezTo>
                <a:cubicBezTo>
                  <a:pt x="87709" y="13166"/>
                  <a:pt x="109141" y="-1121"/>
                  <a:pt x="126206" y="69"/>
                </a:cubicBezTo>
                <a:cubicBezTo>
                  <a:pt x="143271" y="1259"/>
                  <a:pt x="167481" y="15943"/>
                  <a:pt x="169068" y="35787"/>
                </a:cubicBezTo>
                <a:cubicBezTo>
                  <a:pt x="170656" y="55631"/>
                  <a:pt x="157559" y="74284"/>
                  <a:pt x="135731" y="119131"/>
                </a:cubicBezTo>
                <a:cubicBezTo>
                  <a:pt x="113903" y="163978"/>
                  <a:pt x="76001" y="234423"/>
                  <a:pt x="38100" y="304869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2" name="Полилиния 191"/>
          <p:cNvSpPr/>
          <p:nvPr/>
        </p:nvSpPr>
        <p:spPr>
          <a:xfrm rot="21290493">
            <a:off x="8735703" y="4147118"/>
            <a:ext cx="145066" cy="219184"/>
          </a:xfrm>
          <a:custGeom>
            <a:avLst/>
            <a:gdLst>
              <a:gd name="connsiteX0" fmla="*/ 0 w 169197"/>
              <a:gd name="connsiteY0" fmla="*/ 92937 h 304869"/>
              <a:gd name="connsiteX1" fmla="*/ 66675 w 169197"/>
              <a:gd name="connsiteY1" fmla="*/ 28644 h 304869"/>
              <a:gd name="connsiteX2" fmla="*/ 126206 w 169197"/>
              <a:gd name="connsiteY2" fmla="*/ 69 h 304869"/>
              <a:gd name="connsiteX3" fmla="*/ 169068 w 169197"/>
              <a:gd name="connsiteY3" fmla="*/ 35787 h 304869"/>
              <a:gd name="connsiteX4" fmla="*/ 135731 w 169197"/>
              <a:gd name="connsiteY4" fmla="*/ 119131 h 304869"/>
              <a:gd name="connsiteX5" fmla="*/ 38100 w 169197"/>
              <a:gd name="connsiteY5" fmla="*/ 304869 h 304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9197" h="304869">
                <a:moveTo>
                  <a:pt x="0" y="92937"/>
                </a:moveTo>
                <a:cubicBezTo>
                  <a:pt x="22820" y="68529"/>
                  <a:pt x="45641" y="44122"/>
                  <a:pt x="66675" y="28644"/>
                </a:cubicBezTo>
                <a:cubicBezTo>
                  <a:pt x="87709" y="13166"/>
                  <a:pt x="109141" y="-1121"/>
                  <a:pt x="126206" y="69"/>
                </a:cubicBezTo>
                <a:cubicBezTo>
                  <a:pt x="143271" y="1259"/>
                  <a:pt x="167481" y="15943"/>
                  <a:pt x="169068" y="35787"/>
                </a:cubicBezTo>
                <a:cubicBezTo>
                  <a:pt x="170656" y="55631"/>
                  <a:pt x="157559" y="74284"/>
                  <a:pt x="135731" y="119131"/>
                </a:cubicBezTo>
                <a:cubicBezTo>
                  <a:pt x="113903" y="163978"/>
                  <a:pt x="76001" y="234423"/>
                  <a:pt x="38100" y="304869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3" name="Полилиния 192"/>
          <p:cNvSpPr/>
          <p:nvPr/>
        </p:nvSpPr>
        <p:spPr>
          <a:xfrm rot="21290493">
            <a:off x="8613334" y="4147118"/>
            <a:ext cx="145066" cy="219184"/>
          </a:xfrm>
          <a:custGeom>
            <a:avLst/>
            <a:gdLst>
              <a:gd name="connsiteX0" fmla="*/ 0 w 169197"/>
              <a:gd name="connsiteY0" fmla="*/ 92937 h 304869"/>
              <a:gd name="connsiteX1" fmla="*/ 66675 w 169197"/>
              <a:gd name="connsiteY1" fmla="*/ 28644 h 304869"/>
              <a:gd name="connsiteX2" fmla="*/ 126206 w 169197"/>
              <a:gd name="connsiteY2" fmla="*/ 69 h 304869"/>
              <a:gd name="connsiteX3" fmla="*/ 169068 w 169197"/>
              <a:gd name="connsiteY3" fmla="*/ 35787 h 304869"/>
              <a:gd name="connsiteX4" fmla="*/ 135731 w 169197"/>
              <a:gd name="connsiteY4" fmla="*/ 119131 h 304869"/>
              <a:gd name="connsiteX5" fmla="*/ 38100 w 169197"/>
              <a:gd name="connsiteY5" fmla="*/ 304869 h 304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9197" h="304869">
                <a:moveTo>
                  <a:pt x="0" y="92937"/>
                </a:moveTo>
                <a:cubicBezTo>
                  <a:pt x="22820" y="68529"/>
                  <a:pt x="45641" y="44122"/>
                  <a:pt x="66675" y="28644"/>
                </a:cubicBezTo>
                <a:cubicBezTo>
                  <a:pt x="87709" y="13166"/>
                  <a:pt x="109141" y="-1121"/>
                  <a:pt x="126206" y="69"/>
                </a:cubicBezTo>
                <a:cubicBezTo>
                  <a:pt x="143271" y="1259"/>
                  <a:pt x="167481" y="15943"/>
                  <a:pt x="169068" y="35787"/>
                </a:cubicBezTo>
                <a:cubicBezTo>
                  <a:pt x="170656" y="55631"/>
                  <a:pt x="157559" y="74284"/>
                  <a:pt x="135731" y="119131"/>
                </a:cubicBezTo>
                <a:cubicBezTo>
                  <a:pt x="113903" y="163978"/>
                  <a:pt x="76001" y="234423"/>
                  <a:pt x="38100" y="304869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4" name="Полилиния 193"/>
          <p:cNvSpPr/>
          <p:nvPr/>
        </p:nvSpPr>
        <p:spPr>
          <a:xfrm rot="21290493">
            <a:off x="9228138" y="4162873"/>
            <a:ext cx="145066" cy="219184"/>
          </a:xfrm>
          <a:custGeom>
            <a:avLst/>
            <a:gdLst>
              <a:gd name="connsiteX0" fmla="*/ 0 w 169197"/>
              <a:gd name="connsiteY0" fmla="*/ 92937 h 304869"/>
              <a:gd name="connsiteX1" fmla="*/ 66675 w 169197"/>
              <a:gd name="connsiteY1" fmla="*/ 28644 h 304869"/>
              <a:gd name="connsiteX2" fmla="*/ 126206 w 169197"/>
              <a:gd name="connsiteY2" fmla="*/ 69 h 304869"/>
              <a:gd name="connsiteX3" fmla="*/ 169068 w 169197"/>
              <a:gd name="connsiteY3" fmla="*/ 35787 h 304869"/>
              <a:gd name="connsiteX4" fmla="*/ 135731 w 169197"/>
              <a:gd name="connsiteY4" fmla="*/ 119131 h 304869"/>
              <a:gd name="connsiteX5" fmla="*/ 38100 w 169197"/>
              <a:gd name="connsiteY5" fmla="*/ 304869 h 304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9197" h="304869">
                <a:moveTo>
                  <a:pt x="0" y="92937"/>
                </a:moveTo>
                <a:cubicBezTo>
                  <a:pt x="22820" y="68529"/>
                  <a:pt x="45641" y="44122"/>
                  <a:pt x="66675" y="28644"/>
                </a:cubicBezTo>
                <a:cubicBezTo>
                  <a:pt x="87709" y="13166"/>
                  <a:pt x="109141" y="-1121"/>
                  <a:pt x="126206" y="69"/>
                </a:cubicBezTo>
                <a:cubicBezTo>
                  <a:pt x="143271" y="1259"/>
                  <a:pt x="167481" y="15943"/>
                  <a:pt x="169068" y="35787"/>
                </a:cubicBezTo>
                <a:cubicBezTo>
                  <a:pt x="170656" y="55631"/>
                  <a:pt x="157559" y="74284"/>
                  <a:pt x="135731" y="119131"/>
                </a:cubicBezTo>
                <a:cubicBezTo>
                  <a:pt x="113903" y="163978"/>
                  <a:pt x="76001" y="234423"/>
                  <a:pt x="38100" y="304869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5" name="Полилиния 194"/>
          <p:cNvSpPr/>
          <p:nvPr/>
        </p:nvSpPr>
        <p:spPr>
          <a:xfrm rot="21290493">
            <a:off x="9105769" y="4162873"/>
            <a:ext cx="145066" cy="219184"/>
          </a:xfrm>
          <a:custGeom>
            <a:avLst/>
            <a:gdLst>
              <a:gd name="connsiteX0" fmla="*/ 0 w 169197"/>
              <a:gd name="connsiteY0" fmla="*/ 92937 h 304869"/>
              <a:gd name="connsiteX1" fmla="*/ 66675 w 169197"/>
              <a:gd name="connsiteY1" fmla="*/ 28644 h 304869"/>
              <a:gd name="connsiteX2" fmla="*/ 126206 w 169197"/>
              <a:gd name="connsiteY2" fmla="*/ 69 h 304869"/>
              <a:gd name="connsiteX3" fmla="*/ 169068 w 169197"/>
              <a:gd name="connsiteY3" fmla="*/ 35787 h 304869"/>
              <a:gd name="connsiteX4" fmla="*/ 135731 w 169197"/>
              <a:gd name="connsiteY4" fmla="*/ 119131 h 304869"/>
              <a:gd name="connsiteX5" fmla="*/ 38100 w 169197"/>
              <a:gd name="connsiteY5" fmla="*/ 304869 h 304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9197" h="304869">
                <a:moveTo>
                  <a:pt x="0" y="92937"/>
                </a:moveTo>
                <a:cubicBezTo>
                  <a:pt x="22820" y="68529"/>
                  <a:pt x="45641" y="44122"/>
                  <a:pt x="66675" y="28644"/>
                </a:cubicBezTo>
                <a:cubicBezTo>
                  <a:pt x="87709" y="13166"/>
                  <a:pt x="109141" y="-1121"/>
                  <a:pt x="126206" y="69"/>
                </a:cubicBezTo>
                <a:cubicBezTo>
                  <a:pt x="143271" y="1259"/>
                  <a:pt x="167481" y="15943"/>
                  <a:pt x="169068" y="35787"/>
                </a:cubicBezTo>
                <a:cubicBezTo>
                  <a:pt x="170656" y="55631"/>
                  <a:pt x="157559" y="74284"/>
                  <a:pt x="135731" y="119131"/>
                </a:cubicBezTo>
                <a:cubicBezTo>
                  <a:pt x="113903" y="163978"/>
                  <a:pt x="76001" y="234423"/>
                  <a:pt x="38100" y="304869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6" name="Полилиния 195"/>
          <p:cNvSpPr/>
          <p:nvPr/>
        </p:nvSpPr>
        <p:spPr>
          <a:xfrm rot="21290493">
            <a:off x="9722605" y="4162873"/>
            <a:ext cx="145066" cy="219184"/>
          </a:xfrm>
          <a:custGeom>
            <a:avLst/>
            <a:gdLst>
              <a:gd name="connsiteX0" fmla="*/ 0 w 169197"/>
              <a:gd name="connsiteY0" fmla="*/ 92937 h 304869"/>
              <a:gd name="connsiteX1" fmla="*/ 66675 w 169197"/>
              <a:gd name="connsiteY1" fmla="*/ 28644 h 304869"/>
              <a:gd name="connsiteX2" fmla="*/ 126206 w 169197"/>
              <a:gd name="connsiteY2" fmla="*/ 69 h 304869"/>
              <a:gd name="connsiteX3" fmla="*/ 169068 w 169197"/>
              <a:gd name="connsiteY3" fmla="*/ 35787 h 304869"/>
              <a:gd name="connsiteX4" fmla="*/ 135731 w 169197"/>
              <a:gd name="connsiteY4" fmla="*/ 119131 h 304869"/>
              <a:gd name="connsiteX5" fmla="*/ 38100 w 169197"/>
              <a:gd name="connsiteY5" fmla="*/ 304869 h 304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9197" h="304869">
                <a:moveTo>
                  <a:pt x="0" y="92937"/>
                </a:moveTo>
                <a:cubicBezTo>
                  <a:pt x="22820" y="68529"/>
                  <a:pt x="45641" y="44122"/>
                  <a:pt x="66675" y="28644"/>
                </a:cubicBezTo>
                <a:cubicBezTo>
                  <a:pt x="87709" y="13166"/>
                  <a:pt x="109141" y="-1121"/>
                  <a:pt x="126206" y="69"/>
                </a:cubicBezTo>
                <a:cubicBezTo>
                  <a:pt x="143271" y="1259"/>
                  <a:pt x="167481" y="15943"/>
                  <a:pt x="169068" y="35787"/>
                </a:cubicBezTo>
                <a:cubicBezTo>
                  <a:pt x="170656" y="55631"/>
                  <a:pt x="157559" y="74284"/>
                  <a:pt x="135731" y="119131"/>
                </a:cubicBezTo>
                <a:cubicBezTo>
                  <a:pt x="113903" y="163978"/>
                  <a:pt x="76001" y="234423"/>
                  <a:pt x="38100" y="304869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7" name="Полилиния 196"/>
          <p:cNvSpPr/>
          <p:nvPr/>
        </p:nvSpPr>
        <p:spPr>
          <a:xfrm rot="21290493">
            <a:off x="9600236" y="4162873"/>
            <a:ext cx="145066" cy="219184"/>
          </a:xfrm>
          <a:custGeom>
            <a:avLst/>
            <a:gdLst>
              <a:gd name="connsiteX0" fmla="*/ 0 w 169197"/>
              <a:gd name="connsiteY0" fmla="*/ 92937 h 304869"/>
              <a:gd name="connsiteX1" fmla="*/ 66675 w 169197"/>
              <a:gd name="connsiteY1" fmla="*/ 28644 h 304869"/>
              <a:gd name="connsiteX2" fmla="*/ 126206 w 169197"/>
              <a:gd name="connsiteY2" fmla="*/ 69 h 304869"/>
              <a:gd name="connsiteX3" fmla="*/ 169068 w 169197"/>
              <a:gd name="connsiteY3" fmla="*/ 35787 h 304869"/>
              <a:gd name="connsiteX4" fmla="*/ 135731 w 169197"/>
              <a:gd name="connsiteY4" fmla="*/ 119131 h 304869"/>
              <a:gd name="connsiteX5" fmla="*/ 38100 w 169197"/>
              <a:gd name="connsiteY5" fmla="*/ 304869 h 304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9197" h="304869">
                <a:moveTo>
                  <a:pt x="0" y="92937"/>
                </a:moveTo>
                <a:cubicBezTo>
                  <a:pt x="22820" y="68529"/>
                  <a:pt x="45641" y="44122"/>
                  <a:pt x="66675" y="28644"/>
                </a:cubicBezTo>
                <a:cubicBezTo>
                  <a:pt x="87709" y="13166"/>
                  <a:pt x="109141" y="-1121"/>
                  <a:pt x="126206" y="69"/>
                </a:cubicBezTo>
                <a:cubicBezTo>
                  <a:pt x="143271" y="1259"/>
                  <a:pt x="167481" y="15943"/>
                  <a:pt x="169068" y="35787"/>
                </a:cubicBezTo>
                <a:cubicBezTo>
                  <a:pt x="170656" y="55631"/>
                  <a:pt x="157559" y="74284"/>
                  <a:pt x="135731" y="119131"/>
                </a:cubicBezTo>
                <a:cubicBezTo>
                  <a:pt x="113903" y="163978"/>
                  <a:pt x="76001" y="234423"/>
                  <a:pt x="38100" y="304869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8" name="Полилиния 197"/>
          <p:cNvSpPr/>
          <p:nvPr/>
        </p:nvSpPr>
        <p:spPr>
          <a:xfrm rot="21290493">
            <a:off x="10216156" y="4160298"/>
            <a:ext cx="145066" cy="219184"/>
          </a:xfrm>
          <a:custGeom>
            <a:avLst/>
            <a:gdLst>
              <a:gd name="connsiteX0" fmla="*/ 0 w 169197"/>
              <a:gd name="connsiteY0" fmla="*/ 92937 h 304869"/>
              <a:gd name="connsiteX1" fmla="*/ 66675 w 169197"/>
              <a:gd name="connsiteY1" fmla="*/ 28644 h 304869"/>
              <a:gd name="connsiteX2" fmla="*/ 126206 w 169197"/>
              <a:gd name="connsiteY2" fmla="*/ 69 h 304869"/>
              <a:gd name="connsiteX3" fmla="*/ 169068 w 169197"/>
              <a:gd name="connsiteY3" fmla="*/ 35787 h 304869"/>
              <a:gd name="connsiteX4" fmla="*/ 135731 w 169197"/>
              <a:gd name="connsiteY4" fmla="*/ 119131 h 304869"/>
              <a:gd name="connsiteX5" fmla="*/ 38100 w 169197"/>
              <a:gd name="connsiteY5" fmla="*/ 304869 h 304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9197" h="304869">
                <a:moveTo>
                  <a:pt x="0" y="92937"/>
                </a:moveTo>
                <a:cubicBezTo>
                  <a:pt x="22820" y="68529"/>
                  <a:pt x="45641" y="44122"/>
                  <a:pt x="66675" y="28644"/>
                </a:cubicBezTo>
                <a:cubicBezTo>
                  <a:pt x="87709" y="13166"/>
                  <a:pt x="109141" y="-1121"/>
                  <a:pt x="126206" y="69"/>
                </a:cubicBezTo>
                <a:cubicBezTo>
                  <a:pt x="143271" y="1259"/>
                  <a:pt x="167481" y="15943"/>
                  <a:pt x="169068" y="35787"/>
                </a:cubicBezTo>
                <a:cubicBezTo>
                  <a:pt x="170656" y="55631"/>
                  <a:pt x="157559" y="74284"/>
                  <a:pt x="135731" y="119131"/>
                </a:cubicBezTo>
                <a:cubicBezTo>
                  <a:pt x="113903" y="163978"/>
                  <a:pt x="76001" y="234423"/>
                  <a:pt x="38100" y="304869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9" name="Полилиния 198"/>
          <p:cNvSpPr/>
          <p:nvPr/>
        </p:nvSpPr>
        <p:spPr>
          <a:xfrm rot="21290493">
            <a:off x="10093787" y="4160298"/>
            <a:ext cx="145066" cy="219184"/>
          </a:xfrm>
          <a:custGeom>
            <a:avLst/>
            <a:gdLst>
              <a:gd name="connsiteX0" fmla="*/ 0 w 169197"/>
              <a:gd name="connsiteY0" fmla="*/ 92937 h 304869"/>
              <a:gd name="connsiteX1" fmla="*/ 66675 w 169197"/>
              <a:gd name="connsiteY1" fmla="*/ 28644 h 304869"/>
              <a:gd name="connsiteX2" fmla="*/ 126206 w 169197"/>
              <a:gd name="connsiteY2" fmla="*/ 69 h 304869"/>
              <a:gd name="connsiteX3" fmla="*/ 169068 w 169197"/>
              <a:gd name="connsiteY3" fmla="*/ 35787 h 304869"/>
              <a:gd name="connsiteX4" fmla="*/ 135731 w 169197"/>
              <a:gd name="connsiteY4" fmla="*/ 119131 h 304869"/>
              <a:gd name="connsiteX5" fmla="*/ 38100 w 169197"/>
              <a:gd name="connsiteY5" fmla="*/ 304869 h 304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9197" h="304869">
                <a:moveTo>
                  <a:pt x="0" y="92937"/>
                </a:moveTo>
                <a:cubicBezTo>
                  <a:pt x="22820" y="68529"/>
                  <a:pt x="45641" y="44122"/>
                  <a:pt x="66675" y="28644"/>
                </a:cubicBezTo>
                <a:cubicBezTo>
                  <a:pt x="87709" y="13166"/>
                  <a:pt x="109141" y="-1121"/>
                  <a:pt x="126206" y="69"/>
                </a:cubicBezTo>
                <a:cubicBezTo>
                  <a:pt x="143271" y="1259"/>
                  <a:pt x="167481" y="15943"/>
                  <a:pt x="169068" y="35787"/>
                </a:cubicBezTo>
                <a:cubicBezTo>
                  <a:pt x="170656" y="55631"/>
                  <a:pt x="157559" y="74284"/>
                  <a:pt x="135731" y="119131"/>
                </a:cubicBezTo>
                <a:cubicBezTo>
                  <a:pt x="113903" y="163978"/>
                  <a:pt x="76001" y="234423"/>
                  <a:pt x="38100" y="304869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0" name="Полилиния 199"/>
          <p:cNvSpPr/>
          <p:nvPr/>
        </p:nvSpPr>
        <p:spPr>
          <a:xfrm rot="21290493">
            <a:off x="10708732" y="4160298"/>
            <a:ext cx="145066" cy="219184"/>
          </a:xfrm>
          <a:custGeom>
            <a:avLst/>
            <a:gdLst>
              <a:gd name="connsiteX0" fmla="*/ 0 w 169197"/>
              <a:gd name="connsiteY0" fmla="*/ 92937 h 304869"/>
              <a:gd name="connsiteX1" fmla="*/ 66675 w 169197"/>
              <a:gd name="connsiteY1" fmla="*/ 28644 h 304869"/>
              <a:gd name="connsiteX2" fmla="*/ 126206 w 169197"/>
              <a:gd name="connsiteY2" fmla="*/ 69 h 304869"/>
              <a:gd name="connsiteX3" fmla="*/ 169068 w 169197"/>
              <a:gd name="connsiteY3" fmla="*/ 35787 h 304869"/>
              <a:gd name="connsiteX4" fmla="*/ 135731 w 169197"/>
              <a:gd name="connsiteY4" fmla="*/ 119131 h 304869"/>
              <a:gd name="connsiteX5" fmla="*/ 38100 w 169197"/>
              <a:gd name="connsiteY5" fmla="*/ 304869 h 304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9197" h="304869">
                <a:moveTo>
                  <a:pt x="0" y="92937"/>
                </a:moveTo>
                <a:cubicBezTo>
                  <a:pt x="22820" y="68529"/>
                  <a:pt x="45641" y="44122"/>
                  <a:pt x="66675" y="28644"/>
                </a:cubicBezTo>
                <a:cubicBezTo>
                  <a:pt x="87709" y="13166"/>
                  <a:pt x="109141" y="-1121"/>
                  <a:pt x="126206" y="69"/>
                </a:cubicBezTo>
                <a:cubicBezTo>
                  <a:pt x="143271" y="1259"/>
                  <a:pt x="167481" y="15943"/>
                  <a:pt x="169068" y="35787"/>
                </a:cubicBezTo>
                <a:cubicBezTo>
                  <a:pt x="170656" y="55631"/>
                  <a:pt x="157559" y="74284"/>
                  <a:pt x="135731" y="119131"/>
                </a:cubicBezTo>
                <a:cubicBezTo>
                  <a:pt x="113903" y="163978"/>
                  <a:pt x="76001" y="234423"/>
                  <a:pt x="38100" y="304869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1" name="Полилиния 200"/>
          <p:cNvSpPr/>
          <p:nvPr/>
        </p:nvSpPr>
        <p:spPr>
          <a:xfrm rot="21290493">
            <a:off x="10586363" y="4160298"/>
            <a:ext cx="145066" cy="219184"/>
          </a:xfrm>
          <a:custGeom>
            <a:avLst/>
            <a:gdLst>
              <a:gd name="connsiteX0" fmla="*/ 0 w 169197"/>
              <a:gd name="connsiteY0" fmla="*/ 92937 h 304869"/>
              <a:gd name="connsiteX1" fmla="*/ 66675 w 169197"/>
              <a:gd name="connsiteY1" fmla="*/ 28644 h 304869"/>
              <a:gd name="connsiteX2" fmla="*/ 126206 w 169197"/>
              <a:gd name="connsiteY2" fmla="*/ 69 h 304869"/>
              <a:gd name="connsiteX3" fmla="*/ 169068 w 169197"/>
              <a:gd name="connsiteY3" fmla="*/ 35787 h 304869"/>
              <a:gd name="connsiteX4" fmla="*/ 135731 w 169197"/>
              <a:gd name="connsiteY4" fmla="*/ 119131 h 304869"/>
              <a:gd name="connsiteX5" fmla="*/ 38100 w 169197"/>
              <a:gd name="connsiteY5" fmla="*/ 304869 h 304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9197" h="304869">
                <a:moveTo>
                  <a:pt x="0" y="92937"/>
                </a:moveTo>
                <a:cubicBezTo>
                  <a:pt x="22820" y="68529"/>
                  <a:pt x="45641" y="44122"/>
                  <a:pt x="66675" y="28644"/>
                </a:cubicBezTo>
                <a:cubicBezTo>
                  <a:pt x="87709" y="13166"/>
                  <a:pt x="109141" y="-1121"/>
                  <a:pt x="126206" y="69"/>
                </a:cubicBezTo>
                <a:cubicBezTo>
                  <a:pt x="143271" y="1259"/>
                  <a:pt x="167481" y="15943"/>
                  <a:pt x="169068" y="35787"/>
                </a:cubicBezTo>
                <a:cubicBezTo>
                  <a:pt x="170656" y="55631"/>
                  <a:pt x="157559" y="74284"/>
                  <a:pt x="135731" y="119131"/>
                </a:cubicBezTo>
                <a:cubicBezTo>
                  <a:pt x="113903" y="163978"/>
                  <a:pt x="76001" y="234423"/>
                  <a:pt x="38100" y="304869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8" name="Полилиния 187"/>
          <p:cNvSpPr/>
          <p:nvPr/>
        </p:nvSpPr>
        <p:spPr>
          <a:xfrm>
            <a:off x="4624563" y="4957703"/>
            <a:ext cx="255685" cy="208007"/>
          </a:xfrm>
          <a:custGeom>
            <a:avLst/>
            <a:gdLst>
              <a:gd name="connsiteX0" fmla="*/ 0 w 345281"/>
              <a:gd name="connsiteY0" fmla="*/ 108472 h 299213"/>
              <a:gd name="connsiteX1" fmla="*/ 73819 w 345281"/>
              <a:gd name="connsiteY1" fmla="*/ 53703 h 299213"/>
              <a:gd name="connsiteX2" fmla="*/ 133350 w 345281"/>
              <a:gd name="connsiteY2" fmla="*/ 8459 h 299213"/>
              <a:gd name="connsiteX3" fmla="*/ 197644 w 345281"/>
              <a:gd name="connsiteY3" fmla="*/ 6078 h 299213"/>
              <a:gd name="connsiteX4" fmla="*/ 216694 w 345281"/>
              <a:gd name="connsiteY4" fmla="*/ 72753 h 299213"/>
              <a:gd name="connsiteX5" fmla="*/ 126206 w 345281"/>
              <a:gd name="connsiteY5" fmla="*/ 220391 h 299213"/>
              <a:gd name="connsiteX6" fmla="*/ 126206 w 345281"/>
              <a:gd name="connsiteY6" fmla="*/ 282303 h 299213"/>
              <a:gd name="connsiteX7" fmla="*/ 190500 w 345281"/>
              <a:gd name="connsiteY7" fmla="*/ 294209 h 299213"/>
              <a:gd name="connsiteX8" fmla="*/ 285750 w 345281"/>
              <a:gd name="connsiteY8" fmla="*/ 210866 h 299213"/>
              <a:gd name="connsiteX9" fmla="*/ 345281 w 345281"/>
              <a:gd name="connsiteY9" fmla="*/ 144191 h 299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45281" h="299213">
                <a:moveTo>
                  <a:pt x="0" y="108472"/>
                </a:moveTo>
                <a:lnTo>
                  <a:pt x="73819" y="53703"/>
                </a:lnTo>
                <a:cubicBezTo>
                  <a:pt x="96044" y="37034"/>
                  <a:pt x="112713" y="16396"/>
                  <a:pt x="133350" y="8459"/>
                </a:cubicBezTo>
                <a:cubicBezTo>
                  <a:pt x="153988" y="521"/>
                  <a:pt x="183753" y="-4638"/>
                  <a:pt x="197644" y="6078"/>
                </a:cubicBezTo>
                <a:cubicBezTo>
                  <a:pt x="211535" y="16794"/>
                  <a:pt x="228600" y="37034"/>
                  <a:pt x="216694" y="72753"/>
                </a:cubicBezTo>
                <a:cubicBezTo>
                  <a:pt x="204788" y="108472"/>
                  <a:pt x="141287" y="185466"/>
                  <a:pt x="126206" y="220391"/>
                </a:cubicBezTo>
                <a:cubicBezTo>
                  <a:pt x="111125" y="255316"/>
                  <a:pt x="115490" y="270000"/>
                  <a:pt x="126206" y="282303"/>
                </a:cubicBezTo>
                <a:cubicBezTo>
                  <a:pt x="136922" y="294606"/>
                  <a:pt x="163909" y="306115"/>
                  <a:pt x="190500" y="294209"/>
                </a:cubicBezTo>
                <a:cubicBezTo>
                  <a:pt x="217091" y="282303"/>
                  <a:pt x="259953" y="235869"/>
                  <a:pt x="285750" y="210866"/>
                </a:cubicBezTo>
                <a:cubicBezTo>
                  <a:pt x="311547" y="185863"/>
                  <a:pt x="328414" y="165027"/>
                  <a:pt x="345281" y="144191"/>
                </a:cubicBezTo>
              </a:path>
            </a:pathLst>
          </a:custGeom>
          <a:noFill/>
          <a:ln w="1905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9" name="Полилиния 188"/>
          <p:cNvSpPr/>
          <p:nvPr/>
        </p:nvSpPr>
        <p:spPr>
          <a:xfrm>
            <a:off x="5088214" y="4960125"/>
            <a:ext cx="255685" cy="208007"/>
          </a:xfrm>
          <a:custGeom>
            <a:avLst/>
            <a:gdLst>
              <a:gd name="connsiteX0" fmla="*/ 0 w 345281"/>
              <a:gd name="connsiteY0" fmla="*/ 108472 h 299213"/>
              <a:gd name="connsiteX1" fmla="*/ 73819 w 345281"/>
              <a:gd name="connsiteY1" fmla="*/ 53703 h 299213"/>
              <a:gd name="connsiteX2" fmla="*/ 133350 w 345281"/>
              <a:gd name="connsiteY2" fmla="*/ 8459 h 299213"/>
              <a:gd name="connsiteX3" fmla="*/ 197644 w 345281"/>
              <a:gd name="connsiteY3" fmla="*/ 6078 h 299213"/>
              <a:gd name="connsiteX4" fmla="*/ 216694 w 345281"/>
              <a:gd name="connsiteY4" fmla="*/ 72753 h 299213"/>
              <a:gd name="connsiteX5" fmla="*/ 126206 w 345281"/>
              <a:gd name="connsiteY5" fmla="*/ 220391 h 299213"/>
              <a:gd name="connsiteX6" fmla="*/ 126206 w 345281"/>
              <a:gd name="connsiteY6" fmla="*/ 282303 h 299213"/>
              <a:gd name="connsiteX7" fmla="*/ 190500 w 345281"/>
              <a:gd name="connsiteY7" fmla="*/ 294209 h 299213"/>
              <a:gd name="connsiteX8" fmla="*/ 285750 w 345281"/>
              <a:gd name="connsiteY8" fmla="*/ 210866 h 299213"/>
              <a:gd name="connsiteX9" fmla="*/ 345281 w 345281"/>
              <a:gd name="connsiteY9" fmla="*/ 144191 h 299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45281" h="299213">
                <a:moveTo>
                  <a:pt x="0" y="108472"/>
                </a:moveTo>
                <a:lnTo>
                  <a:pt x="73819" y="53703"/>
                </a:lnTo>
                <a:cubicBezTo>
                  <a:pt x="96044" y="37034"/>
                  <a:pt x="112713" y="16396"/>
                  <a:pt x="133350" y="8459"/>
                </a:cubicBezTo>
                <a:cubicBezTo>
                  <a:pt x="153988" y="521"/>
                  <a:pt x="183753" y="-4638"/>
                  <a:pt x="197644" y="6078"/>
                </a:cubicBezTo>
                <a:cubicBezTo>
                  <a:pt x="211535" y="16794"/>
                  <a:pt x="228600" y="37034"/>
                  <a:pt x="216694" y="72753"/>
                </a:cubicBezTo>
                <a:cubicBezTo>
                  <a:pt x="204788" y="108472"/>
                  <a:pt x="141287" y="185466"/>
                  <a:pt x="126206" y="220391"/>
                </a:cubicBezTo>
                <a:cubicBezTo>
                  <a:pt x="111125" y="255316"/>
                  <a:pt x="115490" y="270000"/>
                  <a:pt x="126206" y="282303"/>
                </a:cubicBezTo>
                <a:cubicBezTo>
                  <a:pt x="136922" y="294606"/>
                  <a:pt x="163909" y="306115"/>
                  <a:pt x="190500" y="294209"/>
                </a:cubicBezTo>
                <a:cubicBezTo>
                  <a:pt x="217091" y="282303"/>
                  <a:pt x="259953" y="235869"/>
                  <a:pt x="285750" y="210866"/>
                </a:cubicBezTo>
                <a:cubicBezTo>
                  <a:pt x="311547" y="185863"/>
                  <a:pt x="328414" y="165027"/>
                  <a:pt x="345281" y="144191"/>
                </a:cubicBezTo>
              </a:path>
            </a:pathLst>
          </a:custGeom>
          <a:noFill/>
          <a:ln w="1905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2" name="Полилиния 201"/>
          <p:cNvSpPr/>
          <p:nvPr/>
        </p:nvSpPr>
        <p:spPr>
          <a:xfrm>
            <a:off x="5552121" y="4976589"/>
            <a:ext cx="255685" cy="208007"/>
          </a:xfrm>
          <a:custGeom>
            <a:avLst/>
            <a:gdLst>
              <a:gd name="connsiteX0" fmla="*/ 0 w 345281"/>
              <a:gd name="connsiteY0" fmla="*/ 108472 h 299213"/>
              <a:gd name="connsiteX1" fmla="*/ 73819 w 345281"/>
              <a:gd name="connsiteY1" fmla="*/ 53703 h 299213"/>
              <a:gd name="connsiteX2" fmla="*/ 133350 w 345281"/>
              <a:gd name="connsiteY2" fmla="*/ 8459 h 299213"/>
              <a:gd name="connsiteX3" fmla="*/ 197644 w 345281"/>
              <a:gd name="connsiteY3" fmla="*/ 6078 h 299213"/>
              <a:gd name="connsiteX4" fmla="*/ 216694 w 345281"/>
              <a:gd name="connsiteY4" fmla="*/ 72753 h 299213"/>
              <a:gd name="connsiteX5" fmla="*/ 126206 w 345281"/>
              <a:gd name="connsiteY5" fmla="*/ 220391 h 299213"/>
              <a:gd name="connsiteX6" fmla="*/ 126206 w 345281"/>
              <a:gd name="connsiteY6" fmla="*/ 282303 h 299213"/>
              <a:gd name="connsiteX7" fmla="*/ 190500 w 345281"/>
              <a:gd name="connsiteY7" fmla="*/ 294209 h 299213"/>
              <a:gd name="connsiteX8" fmla="*/ 285750 w 345281"/>
              <a:gd name="connsiteY8" fmla="*/ 210866 h 299213"/>
              <a:gd name="connsiteX9" fmla="*/ 345281 w 345281"/>
              <a:gd name="connsiteY9" fmla="*/ 144191 h 299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45281" h="299213">
                <a:moveTo>
                  <a:pt x="0" y="108472"/>
                </a:moveTo>
                <a:lnTo>
                  <a:pt x="73819" y="53703"/>
                </a:lnTo>
                <a:cubicBezTo>
                  <a:pt x="96044" y="37034"/>
                  <a:pt x="112713" y="16396"/>
                  <a:pt x="133350" y="8459"/>
                </a:cubicBezTo>
                <a:cubicBezTo>
                  <a:pt x="153988" y="521"/>
                  <a:pt x="183753" y="-4638"/>
                  <a:pt x="197644" y="6078"/>
                </a:cubicBezTo>
                <a:cubicBezTo>
                  <a:pt x="211535" y="16794"/>
                  <a:pt x="228600" y="37034"/>
                  <a:pt x="216694" y="72753"/>
                </a:cubicBezTo>
                <a:cubicBezTo>
                  <a:pt x="204788" y="108472"/>
                  <a:pt x="141287" y="185466"/>
                  <a:pt x="126206" y="220391"/>
                </a:cubicBezTo>
                <a:cubicBezTo>
                  <a:pt x="111125" y="255316"/>
                  <a:pt x="115490" y="270000"/>
                  <a:pt x="126206" y="282303"/>
                </a:cubicBezTo>
                <a:cubicBezTo>
                  <a:pt x="136922" y="294606"/>
                  <a:pt x="163909" y="306115"/>
                  <a:pt x="190500" y="294209"/>
                </a:cubicBezTo>
                <a:cubicBezTo>
                  <a:pt x="217091" y="282303"/>
                  <a:pt x="259953" y="235869"/>
                  <a:pt x="285750" y="210866"/>
                </a:cubicBezTo>
                <a:cubicBezTo>
                  <a:pt x="311547" y="185863"/>
                  <a:pt x="328414" y="165027"/>
                  <a:pt x="345281" y="144191"/>
                </a:cubicBezTo>
              </a:path>
            </a:pathLst>
          </a:custGeom>
          <a:noFill/>
          <a:ln w="1905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3" name="Полилиния 202"/>
          <p:cNvSpPr/>
          <p:nvPr/>
        </p:nvSpPr>
        <p:spPr>
          <a:xfrm>
            <a:off x="6017254" y="4976588"/>
            <a:ext cx="255685" cy="208007"/>
          </a:xfrm>
          <a:custGeom>
            <a:avLst/>
            <a:gdLst>
              <a:gd name="connsiteX0" fmla="*/ 0 w 345281"/>
              <a:gd name="connsiteY0" fmla="*/ 108472 h 299213"/>
              <a:gd name="connsiteX1" fmla="*/ 73819 w 345281"/>
              <a:gd name="connsiteY1" fmla="*/ 53703 h 299213"/>
              <a:gd name="connsiteX2" fmla="*/ 133350 w 345281"/>
              <a:gd name="connsiteY2" fmla="*/ 8459 h 299213"/>
              <a:gd name="connsiteX3" fmla="*/ 197644 w 345281"/>
              <a:gd name="connsiteY3" fmla="*/ 6078 h 299213"/>
              <a:gd name="connsiteX4" fmla="*/ 216694 w 345281"/>
              <a:gd name="connsiteY4" fmla="*/ 72753 h 299213"/>
              <a:gd name="connsiteX5" fmla="*/ 126206 w 345281"/>
              <a:gd name="connsiteY5" fmla="*/ 220391 h 299213"/>
              <a:gd name="connsiteX6" fmla="*/ 126206 w 345281"/>
              <a:gd name="connsiteY6" fmla="*/ 282303 h 299213"/>
              <a:gd name="connsiteX7" fmla="*/ 190500 w 345281"/>
              <a:gd name="connsiteY7" fmla="*/ 294209 h 299213"/>
              <a:gd name="connsiteX8" fmla="*/ 285750 w 345281"/>
              <a:gd name="connsiteY8" fmla="*/ 210866 h 299213"/>
              <a:gd name="connsiteX9" fmla="*/ 345281 w 345281"/>
              <a:gd name="connsiteY9" fmla="*/ 144191 h 299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45281" h="299213">
                <a:moveTo>
                  <a:pt x="0" y="108472"/>
                </a:moveTo>
                <a:lnTo>
                  <a:pt x="73819" y="53703"/>
                </a:lnTo>
                <a:cubicBezTo>
                  <a:pt x="96044" y="37034"/>
                  <a:pt x="112713" y="16396"/>
                  <a:pt x="133350" y="8459"/>
                </a:cubicBezTo>
                <a:cubicBezTo>
                  <a:pt x="153988" y="521"/>
                  <a:pt x="183753" y="-4638"/>
                  <a:pt x="197644" y="6078"/>
                </a:cubicBezTo>
                <a:cubicBezTo>
                  <a:pt x="211535" y="16794"/>
                  <a:pt x="228600" y="37034"/>
                  <a:pt x="216694" y="72753"/>
                </a:cubicBezTo>
                <a:cubicBezTo>
                  <a:pt x="204788" y="108472"/>
                  <a:pt x="141287" y="185466"/>
                  <a:pt x="126206" y="220391"/>
                </a:cubicBezTo>
                <a:cubicBezTo>
                  <a:pt x="111125" y="255316"/>
                  <a:pt x="115490" y="270000"/>
                  <a:pt x="126206" y="282303"/>
                </a:cubicBezTo>
                <a:cubicBezTo>
                  <a:pt x="136922" y="294606"/>
                  <a:pt x="163909" y="306115"/>
                  <a:pt x="190500" y="294209"/>
                </a:cubicBezTo>
                <a:cubicBezTo>
                  <a:pt x="217091" y="282303"/>
                  <a:pt x="259953" y="235869"/>
                  <a:pt x="285750" y="210866"/>
                </a:cubicBezTo>
                <a:cubicBezTo>
                  <a:pt x="311547" y="185863"/>
                  <a:pt x="328414" y="165027"/>
                  <a:pt x="345281" y="144191"/>
                </a:cubicBezTo>
              </a:path>
            </a:pathLst>
          </a:custGeom>
          <a:noFill/>
          <a:ln w="1905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4" name="Полилиния 203"/>
          <p:cNvSpPr/>
          <p:nvPr/>
        </p:nvSpPr>
        <p:spPr>
          <a:xfrm>
            <a:off x="6510053" y="4976588"/>
            <a:ext cx="255685" cy="208007"/>
          </a:xfrm>
          <a:custGeom>
            <a:avLst/>
            <a:gdLst>
              <a:gd name="connsiteX0" fmla="*/ 0 w 345281"/>
              <a:gd name="connsiteY0" fmla="*/ 108472 h 299213"/>
              <a:gd name="connsiteX1" fmla="*/ 73819 w 345281"/>
              <a:gd name="connsiteY1" fmla="*/ 53703 h 299213"/>
              <a:gd name="connsiteX2" fmla="*/ 133350 w 345281"/>
              <a:gd name="connsiteY2" fmla="*/ 8459 h 299213"/>
              <a:gd name="connsiteX3" fmla="*/ 197644 w 345281"/>
              <a:gd name="connsiteY3" fmla="*/ 6078 h 299213"/>
              <a:gd name="connsiteX4" fmla="*/ 216694 w 345281"/>
              <a:gd name="connsiteY4" fmla="*/ 72753 h 299213"/>
              <a:gd name="connsiteX5" fmla="*/ 126206 w 345281"/>
              <a:gd name="connsiteY5" fmla="*/ 220391 h 299213"/>
              <a:gd name="connsiteX6" fmla="*/ 126206 w 345281"/>
              <a:gd name="connsiteY6" fmla="*/ 282303 h 299213"/>
              <a:gd name="connsiteX7" fmla="*/ 190500 w 345281"/>
              <a:gd name="connsiteY7" fmla="*/ 294209 h 299213"/>
              <a:gd name="connsiteX8" fmla="*/ 285750 w 345281"/>
              <a:gd name="connsiteY8" fmla="*/ 210866 h 299213"/>
              <a:gd name="connsiteX9" fmla="*/ 345281 w 345281"/>
              <a:gd name="connsiteY9" fmla="*/ 144191 h 299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45281" h="299213">
                <a:moveTo>
                  <a:pt x="0" y="108472"/>
                </a:moveTo>
                <a:lnTo>
                  <a:pt x="73819" y="53703"/>
                </a:lnTo>
                <a:cubicBezTo>
                  <a:pt x="96044" y="37034"/>
                  <a:pt x="112713" y="16396"/>
                  <a:pt x="133350" y="8459"/>
                </a:cubicBezTo>
                <a:cubicBezTo>
                  <a:pt x="153988" y="521"/>
                  <a:pt x="183753" y="-4638"/>
                  <a:pt x="197644" y="6078"/>
                </a:cubicBezTo>
                <a:cubicBezTo>
                  <a:pt x="211535" y="16794"/>
                  <a:pt x="228600" y="37034"/>
                  <a:pt x="216694" y="72753"/>
                </a:cubicBezTo>
                <a:cubicBezTo>
                  <a:pt x="204788" y="108472"/>
                  <a:pt x="141287" y="185466"/>
                  <a:pt x="126206" y="220391"/>
                </a:cubicBezTo>
                <a:cubicBezTo>
                  <a:pt x="111125" y="255316"/>
                  <a:pt x="115490" y="270000"/>
                  <a:pt x="126206" y="282303"/>
                </a:cubicBezTo>
                <a:cubicBezTo>
                  <a:pt x="136922" y="294606"/>
                  <a:pt x="163909" y="306115"/>
                  <a:pt x="190500" y="294209"/>
                </a:cubicBezTo>
                <a:cubicBezTo>
                  <a:pt x="217091" y="282303"/>
                  <a:pt x="259953" y="235869"/>
                  <a:pt x="285750" y="210866"/>
                </a:cubicBezTo>
                <a:cubicBezTo>
                  <a:pt x="311547" y="185863"/>
                  <a:pt x="328414" y="165027"/>
                  <a:pt x="345281" y="144191"/>
                </a:cubicBezTo>
              </a:path>
            </a:pathLst>
          </a:custGeom>
          <a:noFill/>
          <a:ln w="1905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5" name="Полилиния 204"/>
          <p:cNvSpPr/>
          <p:nvPr/>
        </p:nvSpPr>
        <p:spPr>
          <a:xfrm>
            <a:off x="7002852" y="4976588"/>
            <a:ext cx="255685" cy="208007"/>
          </a:xfrm>
          <a:custGeom>
            <a:avLst/>
            <a:gdLst>
              <a:gd name="connsiteX0" fmla="*/ 0 w 345281"/>
              <a:gd name="connsiteY0" fmla="*/ 108472 h 299213"/>
              <a:gd name="connsiteX1" fmla="*/ 73819 w 345281"/>
              <a:gd name="connsiteY1" fmla="*/ 53703 h 299213"/>
              <a:gd name="connsiteX2" fmla="*/ 133350 w 345281"/>
              <a:gd name="connsiteY2" fmla="*/ 8459 h 299213"/>
              <a:gd name="connsiteX3" fmla="*/ 197644 w 345281"/>
              <a:gd name="connsiteY3" fmla="*/ 6078 h 299213"/>
              <a:gd name="connsiteX4" fmla="*/ 216694 w 345281"/>
              <a:gd name="connsiteY4" fmla="*/ 72753 h 299213"/>
              <a:gd name="connsiteX5" fmla="*/ 126206 w 345281"/>
              <a:gd name="connsiteY5" fmla="*/ 220391 h 299213"/>
              <a:gd name="connsiteX6" fmla="*/ 126206 w 345281"/>
              <a:gd name="connsiteY6" fmla="*/ 282303 h 299213"/>
              <a:gd name="connsiteX7" fmla="*/ 190500 w 345281"/>
              <a:gd name="connsiteY7" fmla="*/ 294209 h 299213"/>
              <a:gd name="connsiteX8" fmla="*/ 285750 w 345281"/>
              <a:gd name="connsiteY8" fmla="*/ 210866 h 299213"/>
              <a:gd name="connsiteX9" fmla="*/ 345281 w 345281"/>
              <a:gd name="connsiteY9" fmla="*/ 144191 h 299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45281" h="299213">
                <a:moveTo>
                  <a:pt x="0" y="108472"/>
                </a:moveTo>
                <a:lnTo>
                  <a:pt x="73819" y="53703"/>
                </a:lnTo>
                <a:cubicBezTo>
                  <a:pt x="96044" y="37034"/>
                  <a:pt x="112713" y="16396"/>
                  <a:pt x="133350" y="8459"/>
                </a:cubicBezTo>
                <a:cubicBezTo>
                  <a:pt x="153988" y="521"/>
                  <a:pt x="183753" y="-4638"/>
                  <a:pt x="197644" y="6078"/>
                </a:cubicBezTo>
                <a:cubicBezTo>
                  <a:pt x="211535" y="16794"/>
                  <a:pt x="228600" y="37034"/>
                  <a:pt x="216694" y="72753"/>
                </a:cubicBezTo>
                <a:cubicBezTo>
                  <a:pt x="204788" y="108472"/>
                  <a:pt x="141287" y="185466"/>
                  <a:pt x="126206" y="220391"/>
                </a:cubicBezTo>
                <a:cubicBezTo>
                  <a:pt x="111125" y="255316"/>
                  <a:pt x="115490" y="270000"/>
                  <a:pt x="126206" y="282303"/>
                </a:cubicBezTo>
                <a:cubicBezTo>
                  <a:pt x="136922" y="294606"/>
                  <a:pt x="163909" y="306115"/>
                  <a:pt x="190500" y="294209"/>
                </a:cubicBezTo>
                <a:cubicBezTo>
                  <a:pt x="217091" y="282303"/>
                  <a:pt x="259953" y="235869"/>
                  <a:pt x="285750" y="210866"/>
                </a:cubicBezTo>
                <a:cubicBezTo>
                  <a:pt x="311547" y="185863"/>
                  <a:pt x="328414" y="165027"/>
                  <a:pt x="345281" y="144191"/>
                </a:cubicBezTo>
              </a:path>
            </a:pathLst>
          </a:custGeom>
          <a:noFill/>
          <a:ln w="1905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6" name="Полилиния 205"/>
          <p:cNvSpPr/>
          <p:nvPr/>
        </p:nvSpPr>
        <p:spPr>
          <a:xfrm>
            <a:off x="7490984" y="4976588"/>
            <a:ext cx="255685" cy="208007"/>
          </a:xfrm>
          <a:custGeom>
            <a:avLst/>
            <a:gdLst>
              <a:gd name="connsiteX0" fmla="*/ 0 w 345281"/>
              <a:gd name="connsiteY0" fmla="*/ 108472 h 299213"/>
              <a:gd name="connsiteX1" fmla="*/ 73819 w 345281"/>
              <a:gd name="connsiteY1" fmla="*/ 53703 h 299213"/>
              <a:gd name="connsiteX2" fmla="*/ 133350 w 345281"/>
              <a:gd name="connsiteY2" fmla="*/ 8459 h 299213"/>
              <a:gd name="connsiteX3" fmla="*/ 197644 w 345281"/>
              <a:gd name="connsiteY3" fmla="*/ 6078 h 299213"/>
              <a:gd name="connsiteX4" fmla="*/ 216694 w 345281"/>
              <a:gd name="connsiteY4" fmla="*/ 72753 h 299213"/>
              <a:gd name="connsiteX5" fmla="*/ 126206 w 345281"/>
              <a:gd name="connsiteY5" fmla="*/ 220391 h 299213"/>
              <a:gd name="connsiteX6" fmla="*/ 126206 w 345281"/>
              <a:gd name="connsiteY6" fmla="*/ 282303 h 299213"/>
              <a:gd name="connsiteX7" fmla="*/ 190500 w 345281"/>
              <a:gd name="connsiteY7" fmla="*/ 294209 h 299213"/>
              <a:gd name="connsiteX8" fmla="*/ 285750 w 345281"/>
              <a:gd name="connsiteY8" fmla="*/ 210866 h 299213"/>
              <a:gd name="connsiteX9" fmla="*/ 345281 w 345281"/>
              <a:gd name="connsiteY9" fmla="*/ 144191 h 299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45281" h="299213">
                <a:moveTo>
                  <a:pt x="0" y="108472"/>
                </a:moveTo>
                <a:lnTo>
                  <a:pt x="73819" y="53703"/>
                </a:lnTo>
                <a:cubicBezTo>
                  <a:pt x="96044" y="37034"/>
                  <a:pt x="112713" y="16396"/>
                  <a:pt x="133350" y="8459"/>
                </a:cubicBezTo>
                <a:cubicBezTo>
                  <a:pt x="153988" y="521"/>
                  <a:pt x="183753" y="-4638"/>
                  <a:pt x="197644" y="6078"/>
                </a:cubicBezTo>
                <a:cubicBezTo>
                  <a:pt x="211535" y="16794"/>
                  <a:pt x="228600" y="37034"/>
                  <a:pt x="216694" y="72753"/>
                </a:cubicBezTo>
                <a:cubicBezTo>
                  <a:pt x="204788" y="108472"/>
                  <a:pt x="141287" y="185466"/>
                  <a:pt x="126206" y="220391"/>
                </a:cubicBezTo>
                <a:cubicBezTo>
                  <a:pt x="111125" y="255316"/>
                  <a:pt x="115490" y="270000"/>
                  <a:pt x="126206" y="282303"/>
                </a:cubicBezTo>
                <a:cubicBezTo>
                  <a:pt x="136922" y="294606"/>
                  <a:pt x="163909" y="306115"/>
                  <a:pt x="190500" y="294209"/>
                </a:cubicBezTo>
                <a:cubicBezTo>
                  <a:pt x="217091" y="282303"/>
                  <a:pt x="259953" y="235869"/>
                  <a:pt x="285750" y="210866"/>
                </a:cubicBezTo>
                <a:cubicBezTo>
                  <a:pt x="311547" y="185863"/>
                  <a:pt x="328414" y="165027"/>
                  <a:pt x="345281" y="144191"/>
                </a:cubicBezTo>
              </a:path>
            </a:pathLst>
          </a:custGeom>
          <a:noFill/>
          <a:ln w="1905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7" name="Полилиния 206"/>
          <p:cNvSpPr/>
          <p:nvPr/>
        </p:nvSpPr>
        <p:spPr>
          <a:xfrm>
            <a:off x="7985093" y="4976588"/>
            <a:ext cx="255685" cy="208007"/>
          </a:xfrm>
          <a:custGeom>
            <a:avLst/>
            <a:gdLst>
              <a:gd name="connsiteX0" fmla="*/ 0 w 345281"/>
              <a:gd name="connsiteY0" fmla="*/ 108472 h 299213"/>
              <a:gd name="connsiteX1" fmla="*/ 73819 w 345281"/>
              <a:gd name="connsiteY1" fmla="*/ 53703 h 299213"/>
              <a:gd name="connsiteX2" fmla="*/ 133350 w 345281"/>
              <a:gd name="connsiteY2" fmla="*/ 8459 h 299213"/>
              <a:gd name="connsiteX3" fmla="*/ 197644 w 345281"/>
              <a:gd name="connsiteY3" fmla="*/ 6078 h 299213"/>
              <a:gd name="connsiteX4" fmla="*/ 216694 w 345281"/>
              <a:gd name="connsiteY4" fmla="*/ 72753 h 299213"/>
              <a:gd name="connsiteX5" fmla="*/ 126206 w 345281"/>
              <a:gd name="connsiteY5" fmla="*/ 220391 h 299213"/>
              <a:gd name="connsiteX6" fmla="*/ 126206 w 345281"/>
              <a:gd name="connsiteY6" fmla="*/ 282303 h 299213"/>
              <a:gd name="connsiteX7" fmla="*/ 190500 w 345281"/>
              <a:gd name="connsiteY7" fmla="*/ 294209 h 299213"/>
              <a:gd name="connsiteX8" fmla="*/ 285750 w 345281"/>
              <a:gd name="connsiteY8" fmla="*/ 210866 h 299213"/>
              <a:gd name="connsiteX9" fmla="*/ 345281 w 345281"/>
              <a:gd name="connsiteY9" fmla="*/ 144191 h 299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45281" h="299213">
                <a:moveTo>
                  <a:pt x="0" y="108472"/>
                </a:moveTo>
                <a:lnTo>
                  <a:pt x="73819" y="53703"/>
                </a:lnTo>
                <a:cubicBezTo>
                  <a:pt x="96044" y="37034"/>
                  <a:pt x="112713" y="16396"/>
                  <a:pt x="133350" y="8459"/>
                </a:cubicBezTo>
                <a:cubicBezTo>
                  <a:pt x="153988" y="521"/>
                  <a:pt x="183753" y="-4638"/>
                  <a:pt x="197644" y="6078"/>
                </a:cubicBezTo>
                <a:cubicBezTo>
                  <a:pt x="211535" y="16794"/>
                  <a:pt x="228600" y="37034"/>
                  <a:pt x="216694" y="72753"/>
                </a:cubicBezTo>
                <a:cubicBezTo>
                  <a:pt x="204788" y="108472"/>
                  <a:pt x="141287" y="185466"/>
                  <a:pt x="126206" y="220391"/>
                </a:cubicBezTo>
                <a:cubicBezTo>
                  <a:pt x="111125" y="255316"/>
                  <a:pt x="115490" y="270000"/>
                  <a:pt x="126206" y="282303"/>
                </a:cubicBezTo>
                <a:cubicBezTo>
                  <a:pt x="136922" y="294606"/>
                  <a:pt x="163909" y="306115"/>
                  <a:pt x="190500" y="294209"/>
                </a:cubicBezTo>
                <a:cubicBezTo>
                  <a:pt x="217091" y="282303"/>
                  <a:pt x="259953" y="235869"/>
                  <a:pt x="285750" y="210866"/>
                </a:cubicBezTo>
                <a:cubicBezTo>
                  <a:pt x="311547" y="185863"/>
                  <a:pt x="328414" y="165027"/>
                  <a:pt x="345281" y="144191"/>
                </a:cubicBezTo>
              </a:path>
            </a:pathLst>
          </a:custGeom>
          <a:noFill/>
          <a:ln w="1905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8" name="Полилиния 207"/>
          <p:cNvSpPr/>
          <p:nvPr/>
        </p:nvSpPr>
        <p:spPr>
          <a:xfrm>
            <a:off x="8479202" y="4992963"/>
            <a:ext cx="255685" cy="208007"/>
          </a:xfrm>
          <a:custGeom>
            <a:avLst/>
            <a:gdLst>
              <a:gd name="connsiteX0" fmla="*/ 0 w 345281"/>
              <a:gd name="connsiteY0" fmla="*/ 108472 h 299213"/>
              <a:gd name="connsiteX1" fmla="*/ 73819 w 345281"/>
              <a:gd name="connsiteY1" fmla="*/ 53703 h 299213"/>
              <a:gd name="connsiteX2" fmla="*/ 133350 w 345281"/>
              <a:gd name="connsiteY2" fmla="*/ 8459 h 299213"/>
              <a:gd name="connsiteX3" fmla="*/ 197644 w 345281"/>
              <a:gd name="connsiteY3" fmla="*/ 6078 h 299213"/>
              <a:gd name="connsiteX4" fmla="*/ 216694 w 345281"/>
              <a:gd name="connsiteY4" fmla="*/ 72753 h 299213"/>
              <a:gd name="connsiteX5" fmla="*/ 126206 w 345281"/>
              <a:gd name="connsiteY5" fmla="*/ 220391 h 299213"/>
              <a:gd name="connsiteX6" fmla="*/ 126206 w 345281"/>
              <a:gd name="connsiteY6" fmla="*/ 282303 h 299213"/>
              <a:gd name="connsiteX7" fmla="*/ 190500 w 345281"/>
              <a:gd name="connsiteY7" fmla="*/ 294209 h 299213"/>
              <a:gd name="connsiteX8" fmla="*/ 285750 w 345281"/>
              <a:gd name="connsiteY8" fmla="*/ 210866 h 299213"/>
              <a:gd name="connsiteX9" fmla="*/ 345281 w 345281"/>
              <a:gd name="connsiteY9" fmla="*/ 144191 h 299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45281" h="299213">
                <a:moveTo>
                  <a:pt x="0" y="108472"/>
                </a:moveTo>
                <a:lnTo>
                  <a:pt x="73819" y="53703"/>
                </a:lnTo>
                <a:cubicBezTo>
                  <a:pt x="96044" y="37034"/>
                  <a:pt x="112713" y="16396"/>
                  <a:pt x="133350" y="8459"/>
                </a:cubicBezTo>
                <a:cubicBezTo>
                  <a:pt x="153988" y="521"/>
                  <a:pt x="183753" y="-4638"/>
                  <a:pt x="197644" y="6078"/>
                </a:cubicBezTo>
                <a:cubicBezTo>
                  <a:pt x="211535" y="16794"/>
                  <a:pt x="228600" y="37034"/>
                  <a:pt x="216694" y="72753"/>
                </a:cubicBezTo>
                <a:cubicBezTo>
                  <a:pt x="204788" y="108472"/>
                  <a:pt x="141287" y="185466"/>
                  <a:pt x="126206" y="220391"/>
                </a:cubicBezTo>
                <a:cubicBezTo>
                  <a:pt x="111125" y="255316"/>
                  <a:pt x="115490" y="270000"/>
                  <a:pt x="126206" y="282303"/>
                </a:cubicBezTo>
                <a:cubicBezTo>
                  <a:pt x="136922" y="294606"/>
                  <a:pt x="163909" y="306115"/>
                  <a:pt x="190500" y="294209"/>
                </a:cubicBezTo>
                <a:cubicBezTo>
                  <a:pt x="217091" y="282303"/>
                  <a:pt x="259953" y="235869"/>
                  <a:pt x="285750" y="210866"/>
                </a:cubicBezTo>
                <a:cubicBezTo>
                  <a:pt x="311547" y="185863"/>
                  <a:pt x="328414" y="165027"/>
                  <a:pt x="345281" y="144191"/>
                </a:cubicBezTo>
              </a:path>
            </a:pathLst>
          </a:custGeom>
          <a:noFill/>
          <a:ln w="1905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9" name="Полилиния 208"/>
          <p:cNvSpPr/>
          <p:nvPr/>
        </p:nvSpPr>
        <p:spPr>
          <a:xfrm>
            <a:off x="8971439" y="4992963"/>
            <a:ext cx="255685" cy="208007"/>
          </a:xfrm>
          <a:custGeom>
            <a:avLst/>
            <a:gdLst>
              <a:gd name="connsiteX0" fmla="*/ 0 w 345281"/>
              <a:gd name="connsiteY0" fmla="*/ 108472 h 299213"/>
              <a:gd name="connsiteX1" fmla="*/ 73819 w 345281"/>
              <a:gd name="connsiteY1" fmla="*/ 53703 h 299213"/>
              <a:gd name="connsiteX2" fmla="*/ 133350 w 345281"/>
              <a:gd name="connsiteY2" fmla="*/ 8459 h 299213"/>
              <a:gd name="connsiteX3" fmla="*/ 197644 w 345281"/>
              <a:gd name="connsiteY3" fmla="*/ 6078 h 299213"/>
              <a:gd name="connsiteX4" fmla="*/ 216694 w 345281"/>
              <a:gd name="connsiteY4" fmla="*/ 72753 h 299213"/>
              <a:gd name="connsiteX5" fmla="*/ 126206 w 345281"/>
              <a:gd name="connsiteY5" fmla="*/ 220391 h 299213"/>
              <a:gd name="connsiteX6" fmla="*/ 126206 w 345281"/>
              <a:gd name="connsiteY6" fmla="*/ 282303 h 299213"/>
              <a:gd name="connsiteX7" fmla="*/ 190500 w 345281"/>
              <a:gd name="connsiteY7" fmla="*/ 294209 h 299213"/>
              <a:gd name="connsiteX8" fmla="*/ 285750 w 345281"/>
              <a:gd name="connsiteY8" fmla="*/ 210866 h 299213"/>
              <a:gd name="connsiteX9" fmla="*/ 345281 w 345281"/>
              <a:gd name="connsiteY9" fmla="*/ 144191 h 299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45281" h="299213">
                <a:moveTo>
                  <a:pt x="0" y="108472"/>
                </a:moveTo>
                <a:lnTo>
                  <a:pt x="73819" y="53703"/>
                </a:lnTo>
                <a:cubicBezTo>
                  <a:pt x="96044" y="37034"/>
                  <a:pt x="112713" y="16396"/>
                  <a:pt x="133350" y="8459"/>
                </a:cubicBezTo>
                <a:cubicBezTo>
                  <a:pt x="153988" y="521"/>
                  <a:pt x="183753" y="-4638"/>
                  <a:pt x="197644" y="6078"/>
                </a:cubicBezTo>
                <a:cubicBezTo>
                  <a:pt x="211535" y="16794"/>
                  <a:pt x="228600" y="37034"/>
                  <a:pt x="216694" y="72753"/>
                </a:cubicBezTo>
                <a:cubicBezTo>
                  <a:pt x="204788" y="108472"/>
                  <a:pt x="141287" y="185466"/>
                  <a:pt x="126206" y="220391"/>
                </a:cubicBezTo>
                <a:cubicBezTo>
                  <a:pt x="111125" y="255316"/>
                  <a:pt x="115490" y="270000"/>
                  <a:pt x="126206" y="282303"/>
                </a:cubicBezTo>
                <a:cubicBezTo>
                  <a:pt x="136922" y="294606"/>
                  <a:pt x="163909" y="306115"/>
                  <a:pt x="190500" y="294209"/>
                </a:cubicBezTo>
                <a:cubicBezTo>
                  <a:pt x="217091" y="282303"/>
                  <a:pt x="259953" y="235869"/>
                  <a:pt x="285750" y="210866"/>
                </a:cubicBezTo>
                <a:cubicBezTo>
                  <a:pt x="311547" y="185863"/>
                  <a:pt x="328414" y="165027"/>
                  <a:pt x="345281" y="144191"/>
                </a:cubicBezTo>
              </a:path>
            </a:pathLst>
          </a:custGeom>
          <a:noFill/>
          <a:ln w="1905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0" name="Полилиния 209"/>
          <p:cNvSpPr/>
          <p:nvPr/>
        </p:nvSpPr>
        <p:spPr>
          <a:xfrm>
            <a:off x="9467943" y="5003679"/>
            <a:ext cx="255685" cy="208007"/>
          </a:xfrm>
          <a:custGeom>
            <a:avLst/>
            <a:gdLst>
              <a:gd name="connsiteX0" fmla="*/ 0 w 345281"/>
              <a:gd name="connsiteY0" fmla="*/ 108472 h 299213"/>
              <a:gd name="connsiteX1" fmla="*/ 73819 w 345281"/>
              <a:gd name="connsiteY1" fmla="*/ 53703 h 299213"/>
              <a:gd name="connsiteX2" fmla="*/ 133350 w 345281"/>
              <a:gd name="connsiteY2" fmla="*/ 8459 h 299213"/>
              <a:gd name="connsiteX3" fmla="*/ 197644 w 345281"/>
              <a:gd name="connsiteY3" fmla="*/ 6078 h 299213"/>
              <a:gd name="connsiteX4" fmla="*/ 216694 w 345281"/>
              <a:gd name="connsiteY4" fmla="*/ 72753 h 299213"/>
              <a:gd name="connsiteX5" fmla="*/ 126206 w 345281"/>
              <a:gd name="connsiteY5" fmla="*/ 220391 h 299213"/>
              <a:gd name="connsiteX6" fmla="*/ 126206 w 345281"/>
              <a:gd name="connsiteY6" fmla="*/ 282303 h 299213"/>
              <a:gd name="connsiteX7" fmla="*/ 190500 w 345281"/>
              <a:gd name="connsiteY7" fmla="*/ 294209 h 299213"/>
              <a:gd name="connsiteX8" fmla="*/ 285750 w 345281"/>
              <a:gd name="connsiteY8" fmla="*/ 210866 h 299213"/>
              <a:gd name="connsiteX9" fmla="*/ 345281 w 345281"/>
              <a:gd name="connsiteY9" fmla="*/ 144191 h 299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45281" h="299213">
                <a:moveTo>
                  <a:pt x="0" y="108472"/>
                </a:moveTo>
                <a:lnTo>
                  <a:pt x="73819" y="53703"/>
                </a:lnTo>
                <a:cubicBezTo>
                  <a:pt x="96044" y="37034"/>
                  <a:pt x="112713" y="16396"/>
                  <a:pt x="133350" y="8459"/>
                </a:cubicBezTo>
                <a:cubicBezTo>
                  <a:pt x="153988" y="521"/>
                  <a:pt x="183753" y="-4638"/>
                  <a:pt x="197644" y="6078"/>
                </a:cubicBezTo>
                <a:cubicBezTo>
                  <a:pt x="211535" y="16794"/>
                  <a:pt x="228600" y="37034"/>
                  <a:pt x="216694" y="72753"/>
                </a:cubicBezTo>
                <a:cubicBezTo>
                  <a:pt x="204788" y="108472"/>
                  <a:pt x="141287" y="185466"/>
                  <a:pt x="126206" y="220391"/>
                </a:cubicBezTo>
                <a:cubicBezTo>
                  <a:pt x="111125" y="255316"/>
                  <a:pt x="115490" y="270000"/>
                  <a:pt x="126206" y="282303"/>
                </a:cubicBezTo>
                <a:cubicBezTo>
                  <a:pt x="136922" y="294606"/>
                  <a:pt x="163909" y="306115"/>
                  <a:pt x="190500" y="294209"/>
                </a:cubicBezTo>
                <a:cubicBezTo>
                  <a:pt x="217091" y="282303"/>
                  <a:pt x="259953" y="235869"/>
                  <a:pt x="285750" y="210866"/>
                </a:cubicBezTo>
                <a:cubicBezTo>
                  <a:pt x="311547" y="185863"/>
                  <a:pt x="328414" y="165027"/>
                  <a:pt x="345281" y="144191"/>
                </a:cubicBezTo>
              </a:path>
            </a:pathLst>
          </a:custGeom>
          <a:noFill/>
          <a:ln w="1905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1" name="Полилиния 210"/>
          <p:cNvSpPr/>
          <p:nvPr/>
        </p:nvSpPr>
        <p:spPr>
          <a:xfrm>
            <a:off x="9960180" y="4997888"/>
            <a:ext cx="255685" cy="208007"/>
          </a:xfrm>
          <a:custGeom>
            <a:avLst/>
            <a:gdLst>
              <a:gd name="connsiteX0" fmla="*/ 0 w 345281"/>
              <a:gd name="connsiteY0" fmla="*/ 108472 h 299213"/>
              <a:gd name="connsiteX1" fmla="*/ 73819 w 345281"/>
              <a:gd name="connsiteY1" fmla="*/ 53703 h 299213"/>
              <a:gd name="connsiteX2" fmla="*/ 133350 w 345281"/>
              <a:gd name="connsiteY2" fmla="*/ 8459 h 299213"/>
              <a:gd name="connsiteX3" fmla="*/ 197644 w 345281"/>
              <a:gd name="connsiteY3" fmla="*/ 6078 h 299213"/>
              <a:gd name="connsiteX4" fmla="*/ 216694 w 345281"/>
              <a:gd name="connsiteY4" fmla="*/ 72753 h 299213"/>
              <a:gd name="connsiteX5" fmla="*/ 126206 w 345281"/>
              <a:gd name="connsiteY5" fmla="*/ 220391 h 299213"/>
              <a:gd name="connsiteX6" fmla="*/ 126206 w 345281"/>
              <a:gd name="connsiteY6" fmla="*/ 282303 h 299213"/>
              <a:gd name="connsiteX7" fmla="*/ 190500 w 345281"/>
              <a:gd name="connsiteY7" fmla="*/ 294209 h 299213"/>
              <a:gd name="connsiteX8" fmla="*/ 285750 w 345281"/>
              <a:gd name="connsiteY8" fmla="*/ 210866 h 299213"/>
              <a:gd name="connsiteX9" fmla="*/ 345281 w 345281"/>
              <a:gd name="connsiteY9" fmla="*/ 144191 h 299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45281" h="299213">
                <a:moveTo>
                  <a:pt x="0" y="108472"/>
                </a:moveTo>
                <a:lnTo>
                  <a:pt x="73819" y="53703"/>
                </a:lnTo>
                <a:cubicBezTo>
                  <a:pt x="96044" y="37034"/>
                  <a:pt x="112713" y="16396"/>
                  <a:pt x="133350" y="8459"/>
                </a:cubicBezTo>
                <a:cubicBezTo>
                  <a:pt x="153988" y="521"/>
                  <a:pt x="183753" y="-4638"/>
                  <a:pt x="197644" y="6078"/>
                </a:cubicBezTo>
                <a:cubicBezTo>
                  <a:pt x="211535" y="16794"/>
                  <a:pt x="228600" y="37034"/>
                  <a:pt x="216694" y="72753"/>
                </a:cubicBezTo>
                <a:cubicBezTo>
                  <a:pt x="204788" y="108472"/>
                  <a:pt x="141287" y="185466"/>
                  <a:pt x="126206" y="220391"/>
                </a:cubicBezTo>
                <a:cubicBezTo>
                  <a:pt x="111125" y="255316"/>
                  <a:pt x="115490" y="270000"/>
                  <a:pt x="126206" y="282303"/>
                </a:cubicBezTo>
                <a:cubicBezTo>
                  <a:pt x="136922" y="294606"/>
                  <a:pt x="163909" y="306115"/>
                  <a:pt x="190500" y="294209"/>
                </a:cubicBezTo>
                <a:cubicBezTo>
                  <a:pt x="217091" y="282303"/>
                  <a:pt x="259953" y="235869"/>
                  <a:pt x="285750" y="210866"/>
                </a:cubicBezTo>
                <a:cubicBezTo>
                  <a:pt x="311547" y="185863"/>
                  <a:pt x="328414" y="165027"/>
                  <a:pt x="345281" y="144191"/>
                </a:cubicBezTo>
              </a:path>
            </a:pathLst>
          </a:custGeom>
          <a:noFill/>
          <a:ln w="1905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2" name="Полилиния 211"/>
          <p:cNvSpPr/>
          <p:nvPr/>
        </p:nvSpPr>
        <p:spPr>
          <a:xfrm>
            <a:off x="10451241" y="5003678"/>
            <a:ext cx="255685" cy="208007"/>
          </a:xfrm>
          <a:custGeom>
            <a:avLst/>
            <a:gdLst>
              <a:gd name="connsiteX0" fmla="*/ 0 w 345281"/>
              <a:gd name="connsiteY0" fmla="*/ 108472 h 299213"/>
              <a:gd name="connsiteX1" fmla="*/ 73819 w 345281"/>
              <a:gd name="connsiteY1" fmla="*/ 53703 h 299213"/>
              <a:gd name="connsiteX2" fmla="*/ 133350 w 345281"/>
              <a:gd name="connsiteY2" fmla="*/ 8459 h 299213"/>
              <a:gd name="connsiteX3" fmla="*/ 197644 w 345281"/>
              <a:gd name="connsiteY3" fmla="*/ 6078 h 299213"/>
              <a:gd name="connsiteX4" fmla="*/ 216694 w 345281"/>
              <a:gd name="connsiteY4" fmla="*/ 72753 h 299213"/>
              <a:gd name="connsiteX5" fmla="*/ 126206 w 345281"/>
              <a:gd name="connsiteY5" fmla="*/ 220391 h 299213"/>
              <a:gd name="connsiteX6" fmla="*/ 126206 w 345281"/>
              <a:gd name="connsiteY6" fmla="*/ 282303 h 299213"/>
              <a:gd name="connsiteX7" fmla="*/ 190500 w 345281"/>
              <a:gd name="connsiteY7" fmla="*/ 294209 h 299213"/>
              <a:gd name="connsiteX8" fmla="*/ 285750 w 345281"/>
              <a:gd name="connsiteY8" fmla="*/ 210866 h 299213"/>
              <a:gd name="connsiteX9" fmla="*/ 345281 w 345281"/>
              <a:gd name="connsiteY9" fmla="*/ 144191 h 299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45281" h="299213">
                <a:moveTo>
                  <a:pt x="0" y="108472"/>
                </a:moveTo>
                <a:lnTo>
                  <a:pt x="73819" y="53703"/>
                </a:lnTo>
                <a:cubicBezTo>
                  <a:pt x="96044" y="37034"/>
                  <a:pt x="112713" y="16396"/>
                  <a:pt x="133350" y="8459"/>
                </a:cubicBezTo>
                <a:cubicBezTo>
                  <a:pt x="153988" y="521"/>
                  <a:pt x="183753" y="-4638"/>
                  <a:pt x="197644" y="6078"/>
                </a:cubicBezTo>
                <a:cubicBezTo>
                  <a:pt x="211535" y="16794"/>
                  <a:pt x="228600" y="37034"/>
                  <a:pt x="216694" y="72753"/>
                </a:cubicBezTo>
                <a:cubicBezTo>
                  <a:pt x="204788" y="108472"/>
                  <a:pt x="141287" y="185466"/>
                  <a:pt x="126206" y="220391"/>
                </a:cubicBezTo>
                <a:cubicBezTo>
                  <a:pt x="111125" y="255316"/>
                  <a:pt x="115490" y="270000"/>
                  <a:pt x="126206" y="282303"/>
                </a:cubicBezTo>
                <a:cubicBezTo>
                  <a:pt x="136922" y="294606"/>
                  <a:pt x="163909" y="306115"/>
                  <a:pt x="190500" y="294209"/>
                </a:cubicBezTo>
                <a:cubicBezTo>
                  <a:pt x="217091" y="282303"/>
                  <a:pt x="259953" y="235869"/>
                  <a:pt x="285750" y="210866"/>
                </a:cubicBezTo>
                <a:cubicBezTo>
                  <a:pt x="311547" y="185863"/>
                  <a:pt x="328414" y="165027"/>
                  <a:pt x="345281" y="144191"/>
                </a:cubicBezTo>
              </a:path>
            </a:pathLst>
          </a:custGeom>
          <a:noFill/>
          <a:ln w="1905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1070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3" t="299" r="3229" b="2387"/>
          <a:stretch/>
        </p:blipFill>
        <p:spPr>
          <a:xfrm rot="10800000">
            <a:off x="4334039" y="1179144"/>
            <a:ext cx="3663096" cy="54611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11" b="87131" l="10019" r="88312">
                        <a14:foregroundMark x1="49351" y1="61814" x2="49351" y2="61814"/>
                        <a14:foregroundMark x1="53432" y1="52110" x2="53432" y2="52110"/>
                        <a14:foregroundMark x1="34323" y1="56962" x2="34323" y2="569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874" r="10987" b="11826"/>
          <a:stretch/>
        </p:blipFill>
        <p:spPr>
          <a:xfrm>
            <a:off x="9070657" y="1589290"/>
            <a:ext cx="2964914" cy="2755597"/>
          </a:xfrm>
          <a:prstGeom prst="rect">
            <a:avLst/>
          </a:prstGeom>
        </p:spPr>
      </p:pic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993964" y="337926"/>
            <a:ext cx="10223500" cy="93965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Що </a:t>
            </a:r>
            <a:r>
              <a:rPr lang="uk-UA" sz="3600" b="1" dirty="0">
                <a:solidFill>
                  <a:schemeClr val="bg1"/>
                </a:solidFill>
              </a:rPr>
              <a:t>зображено </a:t>
            </a:r>
            <a:r>
              <a:rPr lang="uk-UA" sz="3600" b="1" dirty="0" smtClean="0">
                <a:solidFill>
                  <a:schemeClr val="bg1"/>
                </a:solidFill>
              </a:rPr>
              <a:t>на малюнку внизу </a:t>
            </a:r>
            <a:r>
              <a:rPr lang="uk-UA" sz="3600" b="1" dirty="0">
                <a:solidFill>
                  <a:schemeClr val="bg1"/>
                </a:solidFill>
              </a:rPr>
              <a:t>сторінки зошита?</a:t>
            </a:r>
          </a:p>
        </p:txBody>
      </p:sp>
      <p:sp>
        <p:nvSpPr>
          <p:cNvPr id="11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Зошит.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9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87176" l="11000" r="90300">
                        <a14:foregroundMark x1="52800" y1="55294" x2="52800" y2="55294"/>
                        <a14:foregroundMark x1="51351" y1="25798" x2="51351" y2="25798"/>
                        <a14:foregroundMark x1="51351" y1="28571" x2="51351" y2="28571"/>
                        <a14:foregroundMark x1="50059" y1="23717" x2="50059" y2="23717"/>
                        <a14:foregroundMark x1="54407" y1="58807" x2="54407" y2="58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277" r="10334" b="12778"/>
          <a:stretch/>
        </p:blipFill>
        <p:spPr>
          <a:xfrm>
            <a:off x="9160066" y="4102362"/>
            <a:ext cx="2875505" cy="2659528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993965" y="337926"/>
            <a:ext cx="10223500" cy="121472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Назви </a:t>
            </a:r>
            <a:r>
              <a:rPr lang="uk-UA" sz="3200" b="1" dirty="0">
                <a:solidFill>
                  <a:schemeClr val="bg1"/>
                </a:solidFill>
              </a:rPr>
              <a:t>намальовані предмети, </a:t>
            </a:r>
            <a:r>
              <a:rPr lang="uk-UA" sz="3200" b="1" dirty="0" smtClean="0">
                <a:solidFill>
                  <a:schemeClr val="bg1"/>
                </a:solidFill>
              </a:rPr>
              <a:t>поясни </a:t>
            </a:r>
            <a:r>
              <a:rPr lang="uk-UA" sz="3200" b="1" dirty="0">
                <a:solidFill>
                  <a:schemeClr val="bg1"/>
                </a:solidFill>
              </a:rPr>
              <a:t>їх призначення. </a:t>
            </a:r>
            <a:endParaRPr lang="uk-UA" sz="3200" b="1" dirty="0" smtClean="0">
              <a:solidFill>
                <a:schemeClr val="bg1"/>
              </a:solidFill>
            </a:endParaRP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Як </a:t>
            </a:r>
            <a:r>
              <a:rPr lang="uk-UA" sz="3200" b="1" dirty="0">
                <a:solidFill>
                  <a:schemeClr val="bg1"/>
                </a:solidFill>
              </a:rPr>
              <a:t>можна назвати всі ці предмети одним словом? 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1368336" y="5565723"/>
            <a:ext cx="7949472" cy="57810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chemeClr val="bg1"/>
                </a:solidFill>
              </a:rPr>
              <a:t>Наведи </a:t>
            </a:r>
            <a:r>
              <a:rPr lang="uk-UA" sz="2000" b="1" dirty="0">
                <a:solidFill>
                  <a:schemeClr val="bg1"/>
                </a:solidFill>
              </a:rPr>
              <a:t>лінії, позначені </a:t>
            </a:r>
            <a:r>
              <a:rPr lang="uk-UA" sz="2000" b="1" dirty="0" smtClean="0">
                <a:solidFill>
                  <a:schemeClr val="bg1"/>
                </a:solidFill>
              </a:rPr>
              <a:t>пунктирами</a:t>
            </a:r>
            <a:r>
              <a:rPr lang="uk-UA" sz="2000" b="1" dirty="0">
                <a:solidFill>
                  <a:schemeClr val="bg1"/>
                </a:solidFill>
              </a:rPr>
              <a:t>, на половині кожного предмета.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184729" y="5467752"/>
            <a:ext cx="8316686" cy="85428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chemeClr val="bg1"/>
                </a:solidFill>
              </a:rPr>
              <a:t>Розфарбуй </a:t>
            </a:r>
            <a:r>
              <a:rPr lang="uk-UA" sz="2000" b="1" dirty="0">
                <a:solidFill>
                  <a:schemeClr val="bg1"/>
                </a:solidFill>
              </a:rPr>
              <a:t>кожний предмет. </a:t>
            </a:r>
            <a:r>
              <a:rPr lang="uk-UA" sz="2000" b="1" dirty="0" smtClean="0">
                <a:solidFill>
                  <a:schemeClr val="bg1"/>
                </a:solidFill>
              </a:rPr>
              <a:t>Знайди </a:t>
            </a:r>
            <a:r>
              <a:rPr lang="uk-UA" sz="2000" b="1" dirty="0">
                <a:solidFill>
                  <a:schemeClr val="bg1"/>
                </a:solidFill>
              </a:rPr>
              <a:t>серед одягу українську вишиванку. Що </a:t>
            </a:r>
            <a:r>
              <a:rPr lang="uk-UA" sz="2000" b="1" dirty="0" smtClean="0">
                <a:solidFill>
                  <a:schemeClr val="bg1"/>
                </a:solidFill>
              </a:rPr>
              <a:t>ти знаєш </a:t>
            </a:r>
            <a:r>
              <a:rPr lang="uk-UA" sz="2000" b="1" dirty="0">
                <a:solidFill>
                  <a:schemeClr val="bg1"/>
                </a:solidFill>
              </a:rPr>
              <a:t>про вишиванки?</a:t>
            </a:r>
            <a:endParaRPr lang="ru-RU" sz="2000" b="1" dirty="0">
              <a:solidFill>
                <a:schemeClr val="bg1"/>
              </a:solidFill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8336" y="1589290"/>
            <a:ext cx="7949472" cy="38784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8336" y="1552653"/>
            <a:ext cx="7949472" cy="38784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50578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0" grpId="0" animBg="1"/>
      <p:bldP spid="1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/>
          <p:cNvSpPr/>
          <p:nvPr/>
        </p:nvSpPr>
        <p:spPr>
          <a:xfrm>
            <a:off x="2558142" y="464810"/>
            <a:ext cx="7976131" cy="677046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Вправа «Мікрофон»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382487" y="2768207"/>
            <a:ext cx="4823802" cy="200906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Чого нового ви </a:t>
            </a:r>
            <a:r>
              <a:rPr lang="uk-UA" sz="2800" b="1" dirty="0">
                <a:solidFill>
                  <a:schemeClr val="bg1"/>
                </a:solidFill>
              </a:rPr>
              <a:t>навчились </a:t>
            </a:r>
            <a:r>
              <a:rPr lang="uk-UA" sz="2800" b="1" dirty="0" smtClean="0">
                <a:solidFill>
                  <a:schemeClr val="bg1"/>
                </a:solidFill>
              </a:rPr>
              <a:t>сьогодні на </a:t>
            </a:r>
            <a:r>
              <a:rPr lang="uk-UA" sz="2800" b="1" dirty="0" err="1">
                <a:solidFill>
                  <a:schemeClr val="bg1"/>
                </a:solidFill>
              </a:rPr>
              <a:t>уроці</a:t>
            </a:r>
            <a:r>
              <a:rPr lang="uk-UA" sz="2800" b="1" dirty="0" smtClean="0">
                <a:solidFill>
                  <a:schemeClr val="bg1"/>
                </a:solidFill>
              </a:rPr>
              <a:t>?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Що було найбільш цікавим саме для тебе? </a:t>
            </a:r>
            <a:endParaRPr lang="uk-UA" sz="2800" b="1" dirty="0">
              <a:solidFill>
                <a:schemeClr val="bg1"/>
              </a:solidFill>
            </a:endParaRPr>
          </a:p>
        </p:txBody>
      </p:sp>
      <p:pic>
        <p:nvPicPr>
          <p:cNvPr id="9" name="Рисунок 8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60" t="66667"/>
          <a:stretch/>
        </p:blipFill>
        <p:spPr>
          <a:xfrm>
            <a:off x="6972300" y="1863160"/>
            <a:ext cx="4248150" cy="4099983"/>
          </a:xfrm>
          <a:prstGeom prst="rect">
            <a:avLst/>
          </a:prstGeom>
          <a:ln w="38100">
            <a:solidFill>
              <a:schemeClr val="accent1">
                <a:lumMod val="50000"/>
              </a:schemeClr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892629" y="446920"/>
            <a:ext cx="9913788" cy="69493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smtClean="0"/>
              <a:t>Словникова робота </a:t>
            </a:r>
            <a:endParaRPr lang="ru-RU" sz="3600" dirty="0"/>
          </a:p>
        </p:txBody>
      </p:sp>
      <p:pic>
        <p:nvPicPr>
          <p:cNvPr id="1026" name="Picture 2" descr="Блог учителя початкових класів &quot;Вінницький ліцей №7 ім.О.Сухомовського&quot;  Іванович Світлани Леонідівни: Стіна слів/Словникові слова (1-4 клас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8829" y="1863160"/>
            <a:ext cx="5466643" cy="4099983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70567" y1="16743" x2="70567" y2="16743"/>
                        <a14:foregroundMark x1="67376" y1="16972" x2="67376" y2="16972"/>
                        <a14:foregroundMark x1="47872" y1="17661" x2="47872" y2="17661"/>
                        <a14:foregroundMark x1="18794" y1="26835" x2="18794" y2="26835"/>
                        <a14:foregroundMark x1="15248" y1="17890" x2="15248" y2="17890"/>
                        <a14:foregroundMark x1="13475" y1="14450" x2="13475" y2="14450"/>
                        <a14:foregroundMark x1="8865" y1="18578" x2="8865" y2="18578"/>
                        <a14:foregroundMark x1="11702" y1="21560" x2="11702" y2="21560"/>
                        <a14:foregroundMark x1="17021" y1="15367" x2="17021" y2="15367"/>
                        <a14:foregroundMark x1="80496" y1="55734" x2="80496" y2="55734"/>
                        <a14:foregroundMark x1="73050" y1="57339" x2="73050" y2="57339"/>
                        <a14:foregroundMark x1="54965" y1="27523" x2="54965" y2="27523"/>
                        <a14:foregroundMark x1="51064" y1="32798" x2="51064" y2="32798"/>
                        <a14:foregroundMark x1="10993" y1="14450" x2="10993" y2="14450"/>
                        <a14:foregroundMark x1="10638" y1="16055" x2="10638" y2="16055"/>
                        <a14:foregroundMark x1="7092" y1="16743" x2="7092" y2="16743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492"/>
          <a:stretch/>
        </p:blipFill>
        <p:spPr bwMode="auto">
          <a:xfrm flipH="1">
            <a:off x="194792" y="132739"/>
            <a:ext cx="1623122" cy="2316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7330402" y="2747590"/>
            <a:ext cx="347601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6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к</a:t>
            </a:r>
            <a:r>
              <a:rPr lang="uk-UA" sz="3600" b="1" dirty="0">
                <a:solidFill>
                  <a:srgbClr val="FF0000"/>
                </a:solidFill>
                <a:latin typeface="Calibri" panose="020F0502020204030204" pitchFamily="34" charset="0"/>
              </a:rPr>
              <a:t>о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р</a:t>
            </a:r>
            <a:r>
              <a:rPr lang="uk-UA" sz="3600" b="1" dirty="0">
                <a:solidFill>
                  <a:srgbClr val="FF0000"/>
                </a:solidFill>
                <a:latin typeface="Calibri" panose="020F0502020204030204" pitchFamily="34" charset="0"/>
              </a:rPr>
              <a:t>о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тк</a:t>
            </a:r>
            <a:r>
              <a:rPr lang="uk-UA" sz="3600" b="1" dirty="0">
                <a:solidFill>
                  <a:srgbClr val="FF0000"/>
                </a:solidFill>
                <a:latin typeface="Calibri" panose="020F0502020204030204" pitchFamily="34" charset="0"/>
              </a:rPr>
              <a:t>а</a:t>
            </a:r>
          </a:p>
          <a:p>
            <a:pPr algn="ctr"/>
            <a:r>
              <a:rPr lang="uk-UA" sz="36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п</a:t>
            </a:r>
            <a:r>
              <a:rPr lang="uk-UA" sz="3600" b="1" dirty="0">
                <a:solidFill>
                  <a:srgbClr val="FF0000"/>
                </a:solidFill>
                <a:latin typeface="Calibri" panose="020F0502020204030204" pitchFamily="34" charset="0"/>
              </a:rPr>
              <a:t>о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х</a:t>
            </a:r>
            <a:r>
              <a:rPr lang="uk-UA" sz="3600" b="1" dirty="0">
                <a:solidFill>
                  <a:srgbClr val="FF0000"/>
                </a:solidFill>
                <a:latin typeface="Calibri" panose="020F0502020204030204" pitchFamily="34" charset="0"/>
              </a:rPr>
              <a:t>и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л</a:t>
            </a:r>
            <a:r>
              <a:rPr lang="uk-UA" sz="3600" b="1" dirty="0">
                <a:solidFill>
                  <a:srgbClr val="FF0000"/>
                </a:solidFill>
                <a:latin typeface="Calibri" panose="020F0502020204030204" pitchFamily="34" charset="0"/>
              </a:rPr>
              <a:t>а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 л</a:t>
            </a:r>
            <a:r>
              <a:rPr lang="uk-UA" sz="3600" b="1" dirty="0">
                <a:solidFill>
                  <a:srgbClr val="FF0000"/>
                </a:solidFill>
                <a:latin typeface="Calibri" panose="020F0502020204030204" pitchFamily="34" charset="0"/>
              </a:rPr>
              <a:t>і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н</a:t>
            </a:r>
            <a:r>
              <a:rPr lang="uk-UA" sz="3600" b="1" dirty="0">
                <a:solidFill>
                  <a:srgbClr val="FF0000"/>
                </a:solidFill>
                <a:latin typeface="Calibri" panose="020F0502020204030204" pitchFamily="34" charset="0"/>
              </a:rPr>
              <a:t>ія</a:t>
            </a:r>
          </a:p>
          <a:p>
            <a:pPr algn="ctr"/>
            <a:r>
              <a:rPr lang="uk-UA" sz="36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з</a:t>
            </a:r>
            <a:r>
              <a:rPr lang="uk-UA" sz="3600" b="1" dirty="0">
                <a:solidFill>
                  <a:srgbClr val="FF0000"/>
                </a:solidFill>
                <a:latin typeface="Calibri" panose="020F0502020204030204" pitchFamily="34" charset="0"/>
              </a:rPr>
              <a:t>ао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кр</a:t>
            </a:r>
            <a:r>
              <a:rPr lang="uk-UA" sz="3600" b="1" dirty="0">
                <a:solidFill>
                  <a:srgbClr val="FF0000"/>
                </a:solidFill>
                <a:latin typeface="Calibri" panose="020F0502020204030204" pitchFamily="34" charset="0"/>
              </a:rPr>
              <a:t>у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гл</a:t>
            </a:r>
            <a:r>
              <a:rPr lang="uk-UA" sz="3600" b="1" dirty="0">
                <a:solidFill>
                  <a:srgbClr val="FF0000"/>
                </a:solidFill>
                <a:latin typeface="Calibri" panose="020F0502020204030204" pitchFamily="34" charset="0"/>
              </a:rPr>
              <a:t>е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нн</a:t>
            </a:r>
            <a:r>
              <a:rPr lang="uk-UA" sz="3600" b="1" dirty="0">
                <a:solidFill>
                  <a:srgbClr val="FF0000"/>
                </a:solidFill>
                <a:latin typeface="Calibri" panose="020F0502020204030204" pitchFamily="34" charset="0"/>
              </a:rPr>
              <a:t>я</a:t>
            </a:r>
          </a:p>
          <a:p>
            <a:pPr algn="ctr"/>
            <a:r>
              <a:rPr lang="uk-UA" sz="36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вн</a:t>
            </a:r>
            <a:r>
              <a:rPr lang="uk-UA" sz="3600" b="1" dirty="0">
                <a:solidFill>
                  <a:srgbClr val="FF0000"/>
                </a:solidFill>
                <a:latin typeface="Calibri" panose="020F0502020204030204" pitchFamily="34" charset="0"/>
              </a:rPr>
              <a:t>и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з</a:t>
            </a:r>
            <a:r>
              <a:rPr lang="uk-UA" sz="3600" b="1" dirty="0">
                <a:solidFill>
                  <a:srgbClr val="FF0000"/>
                </a:solidFill>
                <a:latin typeface="Calibri" panose="020F0502020204030204" pitchFamily="34" charset="0"/>
              </a:rPr>
              <a:t>у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 вг</a:t>
            </a:r>
            <a:r>
              <a:rPr lang="uk-UA" sz="3600" b="1" dirty="0">
                <a:solidFill>
                  <a:srgbClr val="FF0000"/>
                </a:solidFill>
                <a:latin typeface="Calibri" panose="020F0502020204030204" pitchFamily="34" charset="0"/>
              </a:rPr>
              <a:t>о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р</a:t>
            </a:r>
            <a:r>
              <a:rPr lang="uk-UA" sz="3600" b="1" dirty="0">
                <a:solidFill>
                  <a:srgbClr val="FF0000"/>
                </a:solidFill>
                <a:latin typeface="Calibri" panose="020F0502020204030204" pitchFamily="34" charset="0"/>
              </a:rPr>
              <a:t>і</a:t>
            </a:r>
            <a:endParaRPr lang="uk-UA" sz="3600" b="1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0537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Картинки &quot;Эмоции&quot; для детей.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118"/>
          <a:stretch/>
        </p:blipFill>
        <p:spPr bwMode="auto">
          <a:xfrm>
            <a:off x="9220657" y="1642707"/>
            <a:ext cx="2224079" cy="2765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fsd.multiurok.ru/html/2017/06/18/s_5946a190ca826/650271_1.jpe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148"/>
          <a:stretch/>
        </p:blipFill>
        <p:spPr bwMode="auto">
          <a:xfrm>
            <a:off x="621054" y="1620603"/>
            <a:ext cx="2098269" cy="2765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ttps://fsd.multiurok.ru/html/2017/06/18/s_5946a190ca826/650271_8.jpe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921"/>
          <a:stretch/>
        </p:blipFill>
        <p:spPr bwMode="auto">
          <a:xfrm>
            <a:off x="3436350" y="1642707"/>
            <a:ext cx="2169428" cy="2833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https://fsd.multiurok.ru/html/2017/06/18/s_5946a190ca826/650271_6.jpe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620"/>
          <a:stretch/>
        </p:blipFill>
        <p:spPr bwMode="auto">
          <a:xfrm>
            <a:off x="6292026" y="1594581"/>
            <a:ext cx="2098269" cy="2813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4">
            <a:extLst>
              <a:ext uri="{FF2B5EF4-FFF2-40B4-BE49-F238E27FC236}">
                <a16:creationId xmlns="" xmlns:a16="http://schemas.microsoft.com/office/drawing/2014/main" id="{6F18290F-02C1-493B-B24A-343BB9484D7F}"/>
              </a:ext>
            </a:extLst>
          </p:cNvPr>
          <p:cNvSpPr/>
          <p:nvPr/>
        </p:nvSpPr>
        <p:spPr>
          <a:xfrm>
            <a:off x="892629" y="228600"/>
            <a:ext cx="9765430" cy="103414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Рефлексія «Емоційна ромашка». </a:t>
            </a:r>
            <a:endParaRPr lang="uk-UA" sz="2800" b="1" dirty="0" smtClean="0">
              <a:solidFill>
                <a:schemeClr val="bg1"/>
              </a:solidFill>
            </a:endParaRPr>
          </a:p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 </a:t>
            </a:r>
            <a:r>
              <a:rPr lang="uk-UA" sz="2800" b="1" dirty="0" err="1" smtClean="0">
                <a:solidFill>
                  <a:schemeClr val="bg1"/>
                </a:solidFill>
              </a:rPr>
              <a:t>Обери</a:t>
            </a:r>
            <a:r>
              <a:rPr lang="uk-UA" sz="2800" b="1" dirty="0" smtClean="0">
                <a:solidFill>
                  <a:schemeClr val="bg1"/>
                </a:solidFill>
              </a:rPr>
              <a:t> </a:t>
            </a:r>
            <a:r>
              <a:rPr lang="uk-UA" sz="2800" b="1" dirty="0">
                <a:solidFill>
                  <a:schemeClr val="bg1"/>
                </a:solidFill>
              </a:rPr>
              <a:t>відповідну цеглинку </a:t>
            </a:r>
            <a:r>
              <a:rPr lang="en-US" sz="2800" b="1" dirty="0">
                <a:solidFill>
                  <a:schemeClr val="bg1"/>
                </a:solidFill>
              </a:rPr>
              <a:t>LEGO</a:t>
            </a:r>
            <a:r>
              <a:rPr lang="uk-UA" sz="2800" b="1" dirty="0">
                <a:solidFill>
                  <a:schemeClr val="bg1"/>
                </a:solidFill>
              </a:rPr>
              <a:t>.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1165" y="4781717"/>
            <a:ext cx="2735594" cy="149876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0657" y="4781717"/>
            <a:ext cx="2735594" cy="149876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5911" y="4781718"/>
            <a:ext cx="2735594" cy="149876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703" y="4781716"/>
            <a:ext cx="2735594" cy="149876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6A66FC8B-76EF-4077-8A8A-18F32CEBD126}"/>
              </a:ext>
            </a:extLst>
          </p:cNvPr>
          <p:cNvSpPr txBox="1"/>
          <p:nvPr/>
        </p:nvSpPr>
        <p:spPr>
          <a:xfrm>
            <a:off x="6377787" y="5264601"/>
            <a:ext cx="23918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Все було легко та просто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209950" y="5264599"/>
            <a:ext cx="269802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Було складно та не зрозуміло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369110" y="5264602"/>
            <a:ext cx="235021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Мені під силу всі завдання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9413347" y="5264600"/>
            <a:ext cx="235021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Мені потрібна допомога</a:t>
            </a:r>
          </a:p>
        </p:txBody>
      </p:sp>
    </p:spTree>
    <p:extLst>
      <p:ext uri="{BB962C8B-B14F-4D97-AF65-F5344CB8AC3E}">
        <p14:creationId xmlns:p14="http://schemas.microsoft.com/office/powerpoint/2010/main" val="1547689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429657" y="1200839"/>
            <a:ext cx="5563519" cy="3977089"/>
            <a:chOff x="429657" y="1200839"/>
            <a:chExt cx="5563519" cy="3977089"/>
          </a:xfrm>
        </p:grpSpPr>
        <p:pic>
          <p:nvPicPr>
            <p:cNvPr id="21" name="Picture 6" descr="листья&quot; — card of the user Vlad L. in Yandex.Collections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0255" y="1574803"/>
              <a:ext cx="5131151" cy="34378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2" descr="Window transparent PNG by AbsurdWordPreferred Watch Resources ...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354" t="-1079" r="12816" b="3766"/>
            <a:stretch/>
          </p:blipFill>
          <p:spPr bwMode="auto">
            <a:xfrm>
              <a:off x="429657" y="1200839"/>
              <a:ext cx="5563519" cy="39770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939761" y="462160"/>
            <a:ext cx="8732066" cy="68715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Організація класу 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6799518" y="2016466"/>
            <a:ext cx="4822635" cy="255454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>
                <a:solidFill>
                  <a:schemeClr val="bg1"/>
                </a:solidFill>
              </a:rPr>
              <a:t>Дзвенить струмочком рідна мова,</a:t>
            </a:r>
          </a:p>
          <a:p>
            <a:pPr algn="ctr"/>
            <a:r>
              <a:rPr lang="uk-UA" sz="3200" b="1" dirty="0">
                <a:solidFill>
                  <a:schemeClr val="bg1"/>
                </a:solidFill>
              </a:rPr>
              <a:t>Усі слова знайомі в ній,</a:t>
            </a:r>
          </a:p>
          <a:p>
            <a:pPr algn="ctr"/>
            <a:r>
              <a:rPr lang="uk-UA" sz="3200" b="1" dirty="0">
                <a:solidFill>
                  <a:schemeClr val="bg1"/>
                </a:solidFill>
              </a:rPr>
              <a:t>Але писати кожне слово</a:t>
            </a:r>
          </a:p>
          <a:p>
            <a:pPr algn="ctr"/>
            <a:r>
              <a:rPr lang="uk-UA" sz="3200" b="1" dirty="0">
                <a:solidFill>
                  <a:schemeClr val="bg1"/>
                </a:solidFill>
              </a:rPr>
              <a:t>У мові правильно зумій.</a:t>
            </a:r>
          </a:p>
        </p:txBody>
      </p:sp>
      <p:pic>
        <p:nvPicPr>
          <p:cNvPr id="1026" name="Picture 2" descr="Похожее изображение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704" y="3193283"/>
            <a:ext cx="2628114" cy="335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4720" y="3080056"/>
            <a:ext cx="2380068" cy="3468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379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60" t="66667"/>
          <a:stretch/>
        </p:blipFill>
        <p:spPr>
          <a:xfrm>
            <a:off x="6400800" y="1863160"/>
            <a:ext cx="5067759" cy="4099983"/>
          </a:xfrm>
          <a:prstGeom prst="rect">
            <a:avLst/>
          </a:prstGeom>
          <a:ln w="38100">
            <a:solidFill>
              <a:schemeClr val="accent1">
                <a:lumMod val="50000"/>
              </a:schemeClr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1598922" y="359835"/>
            <a:ext cx="8732066" cy="69493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/>
              <a:t>Словникова робота  </a:t>
            </a:r>
            <a:endParaRPr lang="ru-RU" sz="36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6881607" y="2487238"/>
            <a:ext cx="4106144" cy="2677656"/>
          </a:xfrm>
          <a:prstGeom prst="rect">
            <a:avLst/>
          </a:prstGeom>
        </p:spPr>
        <p:txBody>
          <a:bodyPr wrap="square" anchor="b" anchorCtr="0">
            <a:spAutoFit/>
          </a:bodyPr>
          <a:lstStyle/>
          <a:p>
            <a:endParaRPr lang="uk-UA" sz="800" b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ctr"/>
            <a:r>
              <a:rPr lang="uk-UA" sz="40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к</a:t>
            </a:r>
            <a:r>
              <a:rPr lang="uk-UA" sz="4000" b="1" dirty="0">
                <a:solidFill>
                  <a:srgbClr val="FF0000"/>
                </a:solidFill>
                <a:latin typeface="Calibri" panose="020F0502020204030204" pitchFamily="34" charset="0"/>
              </a:rPr>
              <a:t>о</a:t>
            </a:r>
            <a:r>
              <a:rPr lang="uk-UA" sz="40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р</a:t>
            </a:r>
            <a:r>
              <a:rPr lang="uk-UA" sz="4000" b="1" dirty="0">
                <a:solidFill>
                  <a:srgbClr val="FF0000"/>
                </a:solidFill>
                <a:latin typeface="Calibri" panose="020F0502020204030204" pitchFamily="34" charset="0"/>
              </a:rPr>
              <a:t>о</a:t>
            </a:r>
            <a:r>
              <a:rPr lang="uk-UA" sz="40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тк</a:t>
            </a:r>
            <a:r>
              <a:rPr lang="uk-UA" sz="4000" b="1" dirty="0">
                <a:solidFill>
                  <a:srgbClr val="FF0000"/>
                </a:solidFill>
                <a:latin typeface="Calibri" panose="020F0502020204030204" pitchFamily="34" charset="0"/>
              </a:rPr>
              <a:t>а</a:t>
            </a:r>
          </a:p>
          <a:p>
            <a:pPr algn="ctr"/>
            <a:r>
              <a:rPr lang="uk-UA" sz="40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п</a:t>
            </a:r>
            <a:r>
              <a:rPr lang="uk-UA" sz="4000" b="1" dirty="0">
                <a:solidFill>
                  <a:srgbClr val="FF0000"/>
                </a:solidFill>
                <a:latin typeface="Calibri" panose="020F0502020204030204" pitchFamily="34" charset="0"/>
              </a:rPr>
              <a:t>о</a:t>
            </a:r>
            <a:r>
              <a:rPr lang="uk-UA" sz="40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х</a:t>
            </a:r>
            <a:r>
              <a:rPr lang="uk-UA" sz="4000" b="1" dirty="0">
                <a:solidFill>
                  <a:srgbClr val="FF0000"/>
                </a:solidFill>
                <a:latin typeface="Calibri" panose="020F0502020204030204" pitchFamily="34" charset="0"/>
              </a:rPr>
              <a:t>и</a:t>
            </a:r>
            <a:r>
              <a:rPr lang="uk-UA" sz="40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л</a:t>
            </a:r>
            <a:r>
              <a:rPr lang="uk-UA" sz="4000" b="1" dirty="0">
                <a:solidFill>
                  <a:srgbClr val="FF0000"/>
                </a:solidFill>
                <a:latin typeface="Calibri" panose="020F0502020204030204" pitchFamily="34" charset="0"/>
              </a:rPr>
              <a:t>а</a:t>
            </a:r>
            <a:r>
              <a:rPr lang="uk-UA" sz="40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 л</a:t>
            </a:r>
            <a:r>
              <a:rPr lang="uk-UA" sz="4000" b="1" dirty="0">
                <a:solidFill>
                  <a:srgbClr val="FF0000"/>
                </a:solidFill>
                <a:latin typeface="Calibri" panose="020F0502020204030204" pitchFamily="34" charset="0"/>
              </a:rPr>
              <a:t>і</a:t>
            </a:r>
            <a:r>
              <a:rPr lang="uk-UA" sz="40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н</a:t>
            </a:r>
            <a:r>
              <a:rPr lang="uk-UA" sz="4000" b="1" dirty="0">
                <a:solidFill>
                  <a:srgbClr val="FF0000"/>
                </a:solidFill>
                <a:latin typeface="Calibri" panose="020F0502020204030204" pitchFamily="34" charset="0"/>
              </a:rPr>
              <a:t>ія</a:t>
            </a:r>
          </a:p>
          <a:p>
            <a:pPr algn="ctr"/>
            <a:r>
              <a:rPr lang="uk-UA" sz="40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з</a:t>
            </a:r>
            <a:r>
              <a:rPr lang="uk-UA" sz="4000" b="1" dirty="0">
                <a:solidFill>
                  <a:srgbClr val="FF0000"/>
                </a:solidFill>
                <a:latin typeface="Calibri" panose="020F0502020204030204" pitchFamily="34" charset="0"/>
              </a:rPr>
              <a:t>ао</a:t>
            </a:r>
            <a:r>
              <a:rPr lang="uk-UA" sz="40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кр</a:t>
            </a:r>
            <a:r>
              <a:rPr lang="uk-UA" sz="4000" b="1" dirty="0">
                <a:solidFill>
                  <a:srgbClr val="FF0000"/>
                </a:solidFill>
                <a:latin typeface="Calibri" panose="020F0502020204030204" pitchFamily="34" charset="0"/>
              </a:rPr>
              <a:t>у</a:t>
            </a:r>
            <a:r>
              <a:rPr lang="uk-UA" sz="40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гл</a:t>
            </a:r>
            <a:r>
              <a:rPr lang="uk-UA" sz="4000" b="1" dirty="0">
                <a:solidFill>
                  <a:srgbClr val="FF0000"/>
                </a:solidFill>
                <a:latin typeface="Calibri" panose="020F0502020204030204" pitchFamily="34" charset="0"/>
              </a:rPr>
              <a:t>е</a:t>
            </a:r>
            <a:r>
              <a:rPr lang="uk-UA" sz="40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нн</a:t>
            </a:r>
            <a:r>
              <a:rPr lang="uk-UA" sz="4000" b="1" dirty="0">
                <a:solidFill>
                  <a:srgbClr val="FF0000"/>
                </a:solidFill>
                <a:latin typeface="Calibri" panose="020F0502020204030204" pitchFamily="34" charset="0"/>
              </a:rPr>
              <a:t>я</a:t>
            </a:r>
          </a:p>
          <a:p>
            <a:pPr algn="ctr"/>
            <a:r>
              <a:rPr lang="uk-UA" sz="40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вн</a:t>
            </a:r>
            <a:r>
              <a:rPr lang="uk-UA" sz="4000" b="1" dirty="0">
                <a:solidFill>
                  <a:srgbClr val="FF0000"/>
                </a:solidFill>
                <a:latin typeface="Calibri" panose="020F0502020204030204" pitchFamily="34" charset="0"/>
              </a:rPr>
              <a:t>и</a:t>
            </a:r>
            <a:r>
              <a:rPr lang="uk-UA" sz="40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з</a:t>
            </a:r>
            <a:r>
              <a:rPr lang="uk-UA" sz="4000" b="1" dirty="0">
                <a:solidFill>
                  <a:srgbClr val="FF0000"/>
                </a:solidFill>
                <a:latin typeface="Calibri" panose="020F0502020204030204" pitchFamily="34" charset="0"/>
              </a:rPr>
              <a:t>у</a:t>
            </a:r>
            <a:r>
              <a:rPr lang="uk-UA" sz="40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 вг</a:t>
            </a:r>
            <a:r>
              <a:rPr lang="uk-UA" sz="4000" b="1" dirty="0">
                <a:solidFill>
                  <a:srgbClr val="FF0000"/>
                </a:solidFill>
                <a:latin typeface="Calibri" panose="020F0502020204030204" pitchFamily="34" charset="0"/>
              </a:rPr>
              <a:t>о</a:t>
            </a:r>
            <a:r>
              <a:rPr lang="uk-UA" sz="40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р</a:t>
            </a:r>
            <a:r>
              <a:rPr lang="uk-UA" sz="4000" b="1" dirty="0">
                <a:solidFill>
                  <a:srgbClr val="FF0000"/>
                </a:solidFill>
                <a:latin typeface="Calibri" panose="020F0502020204030204" pitchFamily="34" charset="0"/>
              </a:rPr>
              <a:t>і</a:t>
            </a:r>
            <a:endParaRPr lang="uk-UA" sz="4000" b="1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pic>
        <p:nvPicPr>
          <p:cNvPr id="1026" name="Picture 2" descr="Блог учителя початкових класів &quot;Вінницький ліцей №7 ім.О.Сухомовського&quot;  Іванович Світлани Леонідівни: Стіна слів/Словникові слова (1-4 клас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312" y="1863160"/>
            <a:ext cx="5466643" cy="4099983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6555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1363509" y="380432"/>
            <a:ext cx="8756193" cy="762568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/>
              <a:t>Повідомлення теми </a:t>
            </a:r>
            <a:r>
              <a:rPr lang="uk-UA" sz="3600" b="1" dirty="0" smtClean="0"/>
              <a:t>уроку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3887654" y="1528068"/>
            <a:ext cx="5170714" cy="391596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indent="241300" algn="ctr"/>
            <a:r>
              <a:rPr lang="uk-UA" sz="2800" b="1" dirty="0">
                <a:solidFill>
                  <a:srgbClr val="FFFF00"/>
                </a:solidFill>
              </a:rPr>
              <a:t>Сьогодні на </a:t>
            </a:r>
            <a:r>
              <a:rPr lang="uk-UA" sz="2800" b="1" dirty="0" err="1">
                <a:solidFill>
                  <a:srgbClr val="FFFF00"/>
                </a:solidFill>
              </a:rPr>
              <a:t>уроці</a:t>
            </a:r>
            <a:r>
              <a:rPr lang="uk-UA" sz="2800" b="1" dirty="0">
                <a:solidFill>
                  <a:srgbClr val="FFFF00"/>
                </a:solidFill>
              </a:rPr>
              <a:t> ми продовжимо вчитися орієнтуватися на сторінках зошита; складати речення за малюнками; познайомимося з поняттями </a:t>
            </a:r>
            <a:r>
              <a:rPr lang="uk-UA" sz="2800" b="1" i="1" dirty="0">
                <a:solidFill>
                  <a:schemeClr val="bg1"/>
                </a:solidFill>
              </a:rPr>
              <a:t>коротка похила лінія із заокругленням унизу і вгорі</a:t>
            </a:r>
            <a:r>
              <a:rPr lang="uk-UA" sz="2800" b="1" i="1" dirty="0" smtClean="0">
                <a:solidFill>
                  <a:schemeClr val="bg1"/>
                </a:solidFill>
              </a:rPr>
              <a:t>.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87176" l="11000" r="90300">
                        <a14:foregroundMark x1="52800" y1="55294" x2="52800" y2="55294"/>
                        <a14:foregroundMark x1="51351" y1="25798" x2="51351" y2="25798"/>
                        <a14:foregroundMark x1="51351" y1="28571" x2="51351" y2="28571"/>
                        <a14:foregroundMark x1="50059" y1="23717" x2="50059" y2="23717"/>
                        <a14:foregroundMark x1="54407" y1="58807" x2="54407" y2="58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277" r="10334" b="12778"/>
          <a:stretch/>
        </p:blipFill>
        <p:spPr>
          <a:xfrm>
            <a:off x="9058368" y="761716"/>
            <a:ext cx="2869362" cy="2653846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11" b="87131" l="10019" r="88312">
                        <a14:foregroundMark x1="49351" y1="61814" x2="49351" y2="61814"/>
                        <a14:foregroundMark x1="53432" y1="52110" x2="53432" y2="52110"/>
                        <a14:foregroundMark x1="34323" y1="56962" x2="34323" y2="569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874" r="10987" b="11826"/>
          <a:stretch/>
        </p:blipFill>
        <p:spPr>
          <a:xfrm>
            <a:off x="8962816" y="3415562"/>
            <a:ext cx="2964914" cy="2755597"/>
          </a:xfrm>
          <a:prstGeom prst="rect">
            <a:avLst/>
          </a:prstGeom>
        </p:spPr>
      </p:pic>
      <p:pic>
        <p:nvPicPr>
          <p:cNvPr id="7" name="Picture 2" descr="D:\Картинки до тестів\Людина\олівець-з-указкою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1883566"/>
            <a:ext cx="3060699" cy="3157644"/>
          </a:xfrm>
          <a:prstGeom prst="round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2845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11" b="87131" l="10019" r="88312">
                        <a14:foregroundMark x1="49351" y1="61814" x2="49351" y2="61814"/>
                        <a14:foregroundMark x1="53432" y1="52110" x2="53432" y2="52110"/>
                        <a14:foregroundMark x1="34323" y1="56962" x2="34323" y2="569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874" r="10987" b="11826"/>
          <a:stretch/>
        </p:blipFill>
        <p:spPr>
          <a:xfrm>
            <a:off x="9173560" y="1153651"/>
            <a:ext cx="2964914" cy="2755597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613989" y="204425"/>
            <a:ext cx="8732066" cy="69761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Що </a:t>
            </a:r>
            <a:r>
              <a:rPr lang="uk-UA" sz="3600" b="1" dirty="0">
                <a:solidFill>
                  <a:schemeClr val="bg1"/>
                </a:solidFill>
              </a:rPr>
              <a:t>зображено вгорі сторінки зошита?</a:t>
            </a:r>
          </a:p>
        </p:txBody>
      </p:sp>
      <p:sp>
        <p:nvSpPr>
          <p:cNvPr id="11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Зошит.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9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87176" l="11000" r="90300">
                        <a14:foregroundMark x1="52800" y1="55294" x2="52800" y2="55294"/>
                        <a14:foregroundMark x1="51351" y1="25798" x2="51351" y2="25798"/>
                        <a14:foregroundMark x1="51351" y1="28571" x2="51351" y2="28571"/>
                        <a14:foregroundMark x1="50059" y1="23717" x2="50059" y2="23717"/>
                        <a14:foregroundMark x1="54407" y1="58807" x2="54407" y2="58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277" r="10334" b="12778"/>
          <a:stretch/>
        </p:blipFill>
        <p:spPr>
          <a:xfrm>
            <a:off x="9316495" y="3435316"/>
            <a:ext cx="2875505" cy="2659528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238931" y="204424"/>
            <a:ext cx="10714942" cy="120216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solidFill>
                  <a:schemeClr val="bg1"/>
                </a:solidFill>
              </a:rPr>
              <a:t>Завітаємо в лісову школу, де навчаються звірята. Хто тут </a:t>
            </a:r>
            <a:r>
              <a:rPr lang="uk-UA" sz="2400" b="1" dirty="0" smtClean="0">
                <a:solidFill>
                  <a:schemeClr val="bg1"/>
                </a:solidFill>
              </a:rPr>
              <a:t>вчитель, </a:t>
            </a:r>
            <a:r>
              <a:rPr lang="uk-UA" sz="2400" b="1" dirty="0">
                <a:solidFill>
                  <a:schemeClr val="bg1"/>
                </a:solidFill>
              </a:rPr>
              <a:t>хто учні? Який іде урок? Хто пише правою лапкою? Хто лівою? Який елемент пишуть звірята (похила лінія із заокругленням унизу).  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3" t="299" r="3229" b="2387"/>
          <a:stretch/>
        </p:blipFill>
        <p:spPr>
          <a:xfrm rot="10800000">
            <a:off x="4451179" y="1153651"/>
            <a:ext cx="3753213" cy="55954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960" t="7058" r="16017" b="64184"/>
          <a:stretch/>
        </p:blipFill>
        <p:spPr>
          <a:xfrm>
            <a:off x="1522184" y="1406594"/>
            <a:ext cx="7934439" cy="43207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1" name="Прямоугольник 20"/>
          <p:cNvSpPr/>
          <p:nvPr/>
        </p:nvSpPr>
        <p:spPr>
          <a:xfrm>
            <a:off x="1230369" y="5812176"/>
            <a:ext cx="9089288" cy="56533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Наведіть цей елемент у повітрі, а потім на малюнку (на дошці і внизу малюнка).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1230369" y="5725451"/>
            <a:ext cx="9089288" cy="73878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Які лінії залишилися не наведеними (похилі лінії із заокругленням вгорі). </a:t>
            </a:r>
            <a:r>
              <a:rPr lang="uk-UA" sz="2000" b="1" dirty="0" smtClean="0">
                <a:solidFill>
                  <a:schemeClr val="bg1"/>
                </a:solidFill>
              </a:rPr>
              <a:t>Наведи </a:t>
            </a:r>
            <a:r>
              <a:rPr lang="uk-UA" sz="2000" b="1" dirty="0">
                <a:solidFill>
                  <a:schemeClr val="bg1"/>
                </a:solidFill>
              </a:rPr>
              <a:t>ці лінії спочатку в повітрі, а потім на малюнку.</a:t>
            </a:r>
            <a:endParaRPr lang="ru-RU" sz="2000" b="1" dirty="0">
              <a:solidFill>
                <a:schemeClr val="bg1"/>
              </a:solidFill>
            </a:endParaRPr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5" t="1607" r="1476" b="2295"/>
          <a:stretch/>
        </p:blipFill>
        <p:spPr>
          <a:xfrm>
            <a:off x="1518787" y="1406594"/>
            <a:ext cx="7937836" cy="43207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81298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1" grpId="0" animBg="1"/>
      <p:bldP spid="2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11" b="87131" l="10019" r="88312">
                        <a14:foregroundMark x1="49351" y1="61814" x2="49351" y2="61814"/>
                        <a14:foregroundMark x1="53432" y1="52110" x2="53432" y2="52110"/>
                        <a14:foregroundMark x1="34323" y1="56962" x2="34323" y2="569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874" r="10987" b="11826"/>
          <a:stretch/>
        </p:blipFill>
        <p:spPr>
          <a:xfrm>
            <a:off x="8819427" y="1781175"/>
            <a:ext cx="2964914" cy="2755597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329415" y="271908"/>
            <a:ext cx="9692812" cy="81931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Що </a:t>
            </a:r>
            <a:r>
              <a:rPr lang="uk-UA" sz="3600" b="1" dirty="0">
                <a:solidFill>
                  <a:schemeClr val="bg1"/>
                </a:solidFill>
              </a:rPr>
              <a:t>зображено посередині сторінки зошита?</a:t>
            </a:r>
          </a:p>
        </p:txBody>
      </p:sp>
      <p:sp>
        <p:nvSpPr>
          <p:cNvPr id="11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Зошит.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9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87176" l="11000" r="90300">
                        <a14:foregroundMark x1="52800" y1="55294" x2="52800" y2="55294"/>
                        <a14:foregroundMark x1="51351" y1="25798" x2="51351" y2="25798"/>
                        <a14:foregroundMark x1="51351" y1="28571" x2="51351" y2="28571"/>
                        <a14:foregroundMark x1="50059" y1="23717" x2="50059" y2="23717"/>
                        <a14:foregroundMark x1="54407" y1="58807" x2="54407" y2="58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277" r="10334" b="12778"/>
          <a:stretch/>
        </p:blipFill>
        <p:spPr>
          <a:xfrm>
            <a:off x="8015766" y="3633136"/>
            <a:ext cx="2875505" cy="2659528"/>
          </a:xfrm>
          <a:prstGeom prst="rect">
            <a:avLst/>
          </a:prstGeom>
        </p:spPr>
      </p:pic>
      <p:pic>
        <p:nvPicPr>
          <p:cNvPr id="8" name="Picture 2" descr="D:\Картинки до тестів\Людина\олівець-з-указкою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2370121"/>
            <a:ext cx="3060699" cy="3157644"/>
          </a:xfrm>
          <a:prstGeom prst="round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3" t="299" r="3229" b="2387"/>
          <a:stretch/>
        </p:blipFill>
        <p:spPr>
          <a:xfrm rot="10800000">
            <a:off x="4129635" y="1140428"/>
            <a:ext cx="3706524" cy="55258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Прямоугольник 11"/>
          <p:cNvSpPr/>
          <p:nvPr/>
        </p:nvSpPr>
        <p:spPr>
          <a:xfrm>
            <a:off x="4185493" y="3203457"/>
            <a:ext cx="3650666" cy="1490971"/>
          </a:xfrm>
          <a:prstGeom prst="rect">
            <a:avLst/>
          </a:prstGeom>
          <a:solidFill>
            <a:schemeClr val="accent4">
              <a:lumMod val="60000"/>
              <a:lumOff val="40000"/>
              <a:alpha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3103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2" grpId="2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Рисунок 2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9710" y="3534316"/>
            <a:ext cx="347502" cy="585267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552543" y="416046"/>
            <a:ext cx="10881641" cy="112972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Ознайомлення з похилою із заокругленням унизу, із заокругленням вгорі.</a:t>
            </a:r>
            <a:endParaRPr lang="ru-RU" sz="3600" b="1" dirty="0">
              <a:solidFill>
                <a:schemeClr val="bg1"/>
              </a:solidFill>
            </a:endParaRPr>
          </a:p>
        </p:txBody>
      </p:sp>
      <p:pic>
        <p:nvPicPr>
          <p:cNvPr id="80" name="Picture 2" descr="декоративный карандаш, анимация, учить, учитель png | PNGWi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19043" y="1733184"/>
            <a:ext cx="3391286" cy="4146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11382383" y="2202872"/>
            <a:ext cx="393786" cy="322777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28575">
            <a:solidFill>
              <a:srgbClr val="295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9" name="Прямая соединительная линия 18"/>
          <p:cNvCxnSpPr/>
          <p:nvPr/>
        </p:nvCxnSpPr>
        <p:spPr>
          <a:xfrm flipV="1">
            <a:off x="3765717" y="3495975"/>
            <a:ext cx="7616667" cy="24511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 flipV="1">
            <a:off x="3765716" y="4113956"/>
            <a:ext cx="7616667" cy="27072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/>
          <p:cNvCxnSpPr/>
          <p:nvPr/>
        </p:nvCxnSpPr>
        <p:spPr>
          <a:xfrm flipV="1">
            <a:off x="3765716" y="5150465"/>
            <a:ext cx="7616667" cy="19204"/>
          </a:xfrm>
          <a:prstGeom prst="line">
            <a:avLst/>
          </a:prstGeom>
          <a:ln w="38100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 flipV="1">
            <a:off x="3765716" y="2469193"/>
            <a:ext cx="7616667" cy="19204"/>
          </a:xfrm>
          <a:prstGeom prst="line">
            <a:avLst/>
          </a:prstGeom>
          <a:ln w="38100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единительная линия 4"/>
          <p:cNvCxnSpPr/>
          <p:nvPr/>
        </p:nvCxnSpPr>
        <p:spPr>
          <a:xfrm flipH="1">
            <a:off x="3765715" y="2065027"/>
            <a:ext cx="1518414" cy="336561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/>
          <p:nvPr/>
        </p:nvCxnSpPr>
        <p:spPr>
          <a:xfrm flipH="1">
            <a:off x="6737149" y="2065027"/>
            <a:ext cx="1518414" cy="336561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/>
          <p:cNvCxnSpPr/>
          <p:nvPr/>
        </p:nvCxnSpPr>
        <p:spPr>
          <a:xfrm flipH="1">
            <a:off x="9834059" y="2202872"/>
            <a:ext cx="1518414" cy="336561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3610329" y="4281192"/>
            <a:ext cx="25618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b="1" dirty="0">
                <a:solidFill>
                  <a:schemeClr val="tx2">
                    <a:lumMod val="75000"/>
                  </a:schemeClr>
                </a:solidFill>
              </a:rPr>
              <a:t>Коротка похила із заокругленням унизу</a:t>
            </a: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2704" y="3520486"/>
            <a:ext cx="347502" cy="603702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1899" y="3542225"/>
            <a:ext cx="347502" cy="585267"/>
          </a:xfrm>
          <a:prstGeom prst="rect">
            <a:avLst/>
          </a:prstGeom>
        </p:spPr>
      </p:pic>
      <p:pic>
        <p:nvPicPr>
          <p:cNvPr id="47" name="Рисунок 4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4088" y="3531260"/>
            <a:ext cx="347502" cy="585267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977542">
            <a:off x="8573311" y="3523332"/>
            <a:ext cx="347502" cy="585267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985262">
            <a:off x="9376916" y="3523332"/>
            <a:ext cx="347502" cy="585267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975189">
            <a:off x="10153220" y="3513331"/>
            <a:ext cx="347502" cy="585267"/>
          </a:xfrm>
          <a:prstGeom prst="rect">
            <a:avLst/>
          </a:prstGeom>
        </p:spPr>
      </p:pic>
      <p:sp>
        <p:nvSpPr>
          <p:cNvPr id="61" name="TextBox 60"/>
          <p:cNvSpPr txBox="1"/>
          <p:nvPr/>
        </p:nvSpPr>
        <p:spPr>
          <a:xfrm>
            <a:off x="7326273" y="4281192"/>
            <a:ext cx="26940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b="1" dirty="0">
                <a:solidFill>
                  <a:schemeClr val="tx2">
                    <a:lumMod val="75000"/>
                  </a:schemeClr>
                </a:solidFill>
              </a:rPr>
              <a:t>Коротка похила із заокругленням вгорі</a:t>
            </a:r>
          </a:p>
        </p:txBody>
      </p:sp>
      <p:pic>
        <p:nvPicPr>
          <p:cNvPr id="63" name="Рисунок 6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1899" y="3520486"/>
            <a:ext cx="347502" cy="603702"/>
          </a:xfrm>
          <a:prstGeom prst="rect">
            <a:avLst/>
          </a:prstGeom>
        </p:spPr>
      </p:pic>
      <p:pic>
        <p:nvPicPr>
          <p:cNvPr id="64" name="Рисунок 6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2869" y="3510254"/>
            <a:ext cx="347502" cy="603702"/>
          </a:xfrm>
          <a:prstGeom prst="rect">
            <a:avLst/>
          </a:prstGeom>
        </p:spPr>
      </p:pic>
      <p:pic>
        <p:nvPicPr>
          <p:cNvPr id="65" name="Рисунок 6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069616">
            <a:off x="8565071" y="3520486"/>
            <a:ext cx="347502" cy="603702"/>
          </a:xfrm>
          <a:prstGeom prst="rect">
            <a:avLst/>
          </a:prstGeom>
        </p:spPr>
      </p:pic>
      <p:pic>
        <p:nvPicPr>
          <p:cNvPr id="66" name="Рисунок 6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069616">
            <a:off x="9376915" y="3520487"/>
            <a:ext cx="347502" cy="603702"/>
          </a:xfrm>
          <a:prstGeom prst="rect">
            <a:avLst/>
          </a:prstGeom>
        </p:spPr>
      </p:pic>
      <p:pic>
        <p:nvPicPr>
          <p:cNvPr id="67" name="Рисунок 6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069616">
            <a:off x="10143566" y="3514114"/>
            <a:ext cx="347502" cy="603702"/>
          </a:xfrm>
          <a:prstGeom prst="rect">
            <a:avLst/>
          </a:prstGeom>
        </p:spPr>
      </p:pic>
      <p:sp>
        <p:nvSpPr>
          <p:cNvPr id="68" name="Овал 67"/>
          <p:cNvSpPr/>
          <p:nvPr/>
        </p:nvSpPr>
        <p:spPr>
          <a:xfrm>
            <a:off x="4608080" y="3474263"/>
            <a:ext cx="104775" cy="10477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69" name="Прямая соединительная линия 68"/>
          <p:cNvCxnSpPr/>
          <p:nvPr/>
        </p:nvCxnSpPr>
        <p:spPr>
          <a:xfrm flipH="1">
            <a:off x="4542581" y="3514397"/>
            <a:ext cx="127011" cy="27417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Прямая со стрелкой 69"/>
          <p:cNvCxnSpPr/>
          <p:nvPr/>
        </p:nvCxnSpPr>
        <p:spPr>
          <a:xfrm flipH="1">
            <a:off x="4345136" y="3534343"/>
            <a:ext cx="143621" cy="320461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Дуга 70"/>
          <p:cNvSpPr/>
          <p:nvPr/>
        </p:nvSpPr>
        <p:spPr>
          <a:xfrm rot="6690767">
            <a:off x="4438698" y="3703736"/>
            <a:ext cx="490607" cy="326918"/>
          </a:xfrm>
          <a:prstGeom prst="arc">
            <a:avLst>
              <a:gd name="adj1" fmla="val 16200000"/>
              <a:gd name="adj2" fmla="val 6751022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3" name="Овал 72"/>
          <p:cNvSpPr/>
          <p:nvPr/>
        </p:nvSpPr>
        <p:spPr>
          <a:xfrm rot="10800000">
            <a:off x="7694281" y="3651493"/>
            <a:ext cx="104775" cy="10477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74" name="Прямая соединительная линия 73"/>
          <p:cNvCxnSpPr/>
          <p:nvPr/>
        </p:nvCxnSpPr>
        <p:spPr>
          <a:xfrm rot="10800000" flipH="1">
            <a:off x="7910312" y="3837662"/>
            <a:ext cx="127011" cy="27417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Прямая со стрелкой 74"/>
          <p:cNvCxnSpPr/>
          <p:nvPr/>
        </p:nvCxnSpPr>
        <p:spPr>
          <a:xfrm flipV="1">
            <a:off x="7556344" y="3486314"/>
            <a:ext cx="148533" cy="237652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Дуга 75"/>
          <p:cNvSpPr/>
          <p:nvPr/>
        </p:nvSpPr>
        <p:spPr>
          <a:xfrm rot="17490767">
            <a:off x="7640309" y="3613014"/>
            <a:ext cx="490607" cy="326918"/>
          </a:xfrm>
          <a:prstGeom prst="arc">
            <a:avLst>
              <a:gd name="adj1" fmla="val 16200000"/>
              <a:gd name="adj2" fmla="val 6751022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5087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2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500"/>
                            </p:stCondLst>
                            <p:childTnLst>
                              <p:par>
                                <p:cTn id="6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0" dur="2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61" grpId="0"/>
      <p:bldP spid="68" grpId="0" animBg="1"/>
      <p:bldP spid="68" grpId="1" animBg="1"/>
      <p:bldP spid="71" grpId="0" animBg="1"/>
      <p:bldP spid="73" grpId="0" animBg="1"/>
      <p:bldP spid="73" grpId="1" animBg="1"/>
      <p:bldP spid="7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740228" y="348344"/>
            <a:ext cx="10678885" cy="112122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Визнач, </a:t>
            </a:r>
            <a:r>
              <a:rPr lang="uk-UA" sz="2800" b="1" dirty="0">
                <a:solidFill>
                  <a:schemeClr val="bg1"/>
                </a:solidFill>
              </a:rPr>
              <a:t>які лінії </a:t>
            </a:r>
            <a:r>
              <a:rPr lang="uk-UA" sz="2800" b="1" dirty="0" smtClean="0">
                <a:solidFill>
                  <a:schemeClr val="bg1"/>
                </a:solidFill>
              </a:rPr>
              <a:t>ти напишеш у </a:t>
            </a:r>
            <a:r>
              <a:rPr lang="uk-UA" sz="2800" b="1" dirty="0">
                <a:solidFill>
                  <a:schemeClr val="bg1"/>
                </a:solidFill>
              </a:rPr>
              <a:t>першому рядку?</a:t>
            </a:r>
          </a:p>
          <a:p>
            <a:pPr algn="ctr"/>
            <a:r>
              <a:rPr lang="uk-UA" sz="2800" b="1" dirty="0">
                <a:solidFill>
                  <a:schemeClr val="bg1"/>
                </a:solidFill>
              </a:rPr>
              <a:t> Які вони (похилі короткі та похилі короткі із заокругленням унизу</a:t>
            </a:r>
            <a:r>
              <a:rPr lang="uk-UA" sz="2800" b="1" dirty="0" smtClean="0">
                <a:solidFill>
                  <a:schemeClr val="bg1"/>
                </a:solidFill>
              </a:rPr>
              <a:t>)</a:t>
            </a:r>
            <a:endParaRPr lang="uk-UA" sz="2800" b="1" dirty="0">
              <a:solidFill>
                <a:schemeClr val="bg1"/>
              </a:solidFill>
            </a:endParaRPr>
          </a:p>
        </p:txBody>
      </p:sp>
      <p:pic>
        <p:nvPicPr>
          <p:cNvPr id="80" name="Picture 2" descr="декоративный карандаш, анимация, учить, учитель png | PNGWi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19043" y="1733184"/>
            <a:ext cx="3391286" cy="4146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9" name="Прямая соединительная линия 18"/>
          <p:cNvCxnSpPr/>
          <p:nvPr/>
        </p:nvCxnSpPr>
        <p:spPr>
          <a:xfrm flipV="1">
            <a:off x="4029650" y="4394333"/>
            <a:ext cx="7616667" cy="24511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 flipV="1">
            <a:off x="4029649" y="5012314"/>
            <a:ext cx="7616667" cy="27072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/>
          <p:cNvCxnSpPr/>
          <p:nvPr/>
        </p:nvCxnSpPr>
        <p:spPr>
          <a:xfrm flipV="1">
            <a:off x="4029649" y="6048823"/>
            <a:ext cx="7616667" cy="19204"/>
          </a:xfrm>
          <a:prstGeom prst="line">
            <a:avLst/>
          </a:prstGeom>
          <a:ln w="38100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 flipV="1">
            <a:off x="4029649" y="3367551"/>
            <a:ext cx="7616667" cy="19204"/>
          </a:xfrm>
          <a:prstGeom prst="line">
            <a:avLst/>
          </a:prstGeom>
          <a:ln w="38100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Зошит.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9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11" b="87131" l="10019" r="88312">
                        <a14:foregroundMark x1="49351" y1="61814" x2="49351" y2="61814"/>
                        <a14:foregroundMark x1="53432" y1="52110" x2="53432" y2="52110"/>
                        <a14:foregroundMark x1="34323" y1="56962" x2="34323" y2="569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874" r="10987" b="11826"/>
          <a:stretch/>
        </p:blipFill>
        <p:spPr>
          <a:xfrm>
            <a:off x="7837983" y="1601985"/>
            <a:ext cx="1724378" cy="1602641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87176" l="11000" r="90300">
                        <a14:foregroundMark x1="52800" y1="55294" x2="52800" y2="55294"/>
                        <a14:foregroundMark x1="51351" y1="25798" x2="51351" y2="25798"/>
                        <a14:foregroundMark x1="51351" y1="28571" x2="51351" y2="28571"/>
                        <a14:foregroundMark x1="50059" y1="23717" x2="50059" y2="23717"/>
                        <a14:foregroundMark x1="54407" y1="58807" x2="54407" y2="58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277" r="10334" b="12778"/>
          <a:stretch/>
        </p:blipFill>
        <p:spPr>
          <a:xfrm flipH="1">
            <a:off x="5481048" y="1629921"/>
            <a:ext cx="1672379" cy="1546768"/>
          </a:xfrm>
          <a:prstGeom prst="rect">
            <a:avLst/>
          </a:prstGeom>
        </p:spPr>
      </p:pic>
      <p:cxnSp>
        <p:nvCxnSpPr>
          <p:cNvPr id="29" name="Прямая со стрелкой 28"/>
          <p:cNvCxnSpPr/>
          <p:nvPr/>
        </p:nvCxnSpPr>
        <p:spPr>
          <a:xfrm flipH="1">
            <a:off x="4636750" y="4416582"/>
            <a:ext cx="169273" cy="419036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/>
          <p:cNvCxnSpPr/>
          <p:nvPr/>
        </p:nvCxnSpPr>
        <p:spPr>
          <a:xfrm flipH="1">
            <a:off x="4753268" y="4427580"/>
            <a:ext cx="230351" cy="576206"/>
          </a:xfrm>
          <a:prstGeom prst="line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Прямая соединительная линия 56"/>
          <p:cNvCxnSpPr/>
          <p:nvPr/>
        </p:nvCxnSpPr>
        <p:spPr>
          <a:xfrm flipH="1">
            <a:off x="4078545" y="3176689"/>
            <a:ext cx="1299272" cy="31159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Прямая соединительная линия 57"/>
          <p:cNvCxnSpPr/>
          <p:nvPr/>
        </p:nvCxnSpPr>
        <p:spPr>
          <a:xfrm flipH="1">
            <a:off x="7114427" y="3176689"/>
            <a:ext cx="1168336" cy="324537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Прямая соединительная линия 60"/>
          <p:cNvCxnSpPr/>
          <p:nvPr/>
        </p:nvCxnSpPr>
        <p:spPr>
          <a:xfrm flipH="1">
            <a:off x="10162807" y="3176689"/>
            <a:ext cx="1095505" cy="31643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/>
          <p:cNvCxnSpPr/>
          <p:nvPr/>
        </p:nvCxnSpPr>
        <p:spPr>
          <a:xfrm flipH="1">
            <a:off x="4753269" y="4415620"/>
            <a:ext cx="230350" cy="59679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Прямая соединительная линия 65"/>
          <p:cNvCxnSpPr/>
          <p:nvPr/>
        </p:nvCxnSpPr>
        <p:spPr>
          <a:xfrm flipH="1">
            <a:off x="5207984" y="4431171"/>
            <a:ext cx="230351" cy="576206"/>
          </a:xfrm>
          <a:prstGeom prst="line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Прямая соединительная линия 66"/>
          <p:cNvCxnSpPr/>
          <p:nvPr/>
        </p:nvCxnSpPr>
        <p:spPr>
          <a:xfrm flipH="1">
            <a:off x="5207985" y="4415620"/>
            <a:ext cx="230350" cy="60038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Прямая соединительная линия 67"/>
          <p:cNvCxnSpPr/>
          <p:nvPr/>
        </p:nvCxnSpPr>
        <p:spPr>
          <a:xfrm flipH="1">
            <a:off x="5687965" y="4431171"/>
            <a:ext cx="230351" cy="576206"/>
          </a:xfrm>
          <a:prstGeom prst="line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Прямая соединительная линия 68"/>
          <p:cNvCxnSpPr/>
          <p:nvPr/>
        </p:nvCxnSpPr>
        <p:spPr>
          <a:xfrm flipH="1">
            <a:off x="5687966" y="4415620"/>
            <a:ext cx="230350" cy="60038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Прямая соединительная линия 69"/>
          <p:cNvCxnSpPr/>
          <p:nvPr/>
        </p:nvCxnSpPr>
        <p:spPr>
          <a:xfrm flipH="1">
            <a:off x="6167919" y="4437603"/>
            <a:ext cx="230351" cy="576206"/>
          </a:xfrm>
          <a:prstGeom prst="line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Прямая соединительная линия 70"/>
          <p:cNvCxnSpPr/>
          <p:nvPr/>
        </p:nvCxnSpPr>
        <p:spPr>
          <a:xfrm flipH="1">
            <a:off x="6167920" y="4415620"/>
            <a:ext cx="230350" cy="60682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Прямая соединительная линия 71"/>
          <p:cNvCxnSpPr/>
          <p:nvPr/>
        </p:nvCxnSpPr>
        <p:spPr>
          <a:xfrm flipH="1">
            <a:off x="6621847" y="4423264"/>
            <a:ext cx="230351" cy="576206"/>
          </a:xfrm>
          <a:prstGeom prst="line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Прямая соединительная линия 72"/>
          <p:cNvCxnSpPr/>
          <p:nvPr/>
        </p:nvCxnSpPr>
        <p:spPr>
          <a:xfrm flipH="1">
            <a:off x="6621848" y="4394333"/>
            <a:ext cx="230350" cy="61376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Прямая соединительная линия 94"/>
          <p:cNvCxnSpPr/>
          <p:nvPr/>
        </p:nvCxnSpPr>
        <p:spPr>
          <a:xfrm flipH="1">
            <a:off x="7071714" y="4427014"/>
            <a:ext cx="230351" cy="576206"/>
          </a:xfrm>
          <a:prstGeom prst="line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Прямая соединительная линия 95"/>
          <p:cNvCxnSpPr/>
          <p:nvPr/>
        </p:nvCxnSpPr>
        <p:spPr>
          <a:xfrm flipH="1">
            <a:off x="7071715" y="4394333"/>
            <a:ext cx="230350" cy="61751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Овал 48"/>
          <p:cNvSpPr/>
          <p:nvPr/>
        </p:nvSpPr>
        <p:spPr>
          <a:xfrm>
            <a:off x="7807618" y="4358462"/>
            <a:ext cx="104775" cy="10477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50" name="Прямая соединительная линия 49"/>
          <p:cNvCxnSpPr/>
          <p:nvPr/>
        </p:nvCxnSpPr>
        <p:spPr>
          <a:xfrm flipH="1">
            <a:off x="7742119" y="4398596"/>
            <a:ext cx="127011" cy="27417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Прямая со стрелкой 50"/>
          <p:cNvCxnSpPr/>
          <p:nvPr/>
        </p:nvCxnSpPr>
        <p:spPr>
          <a:xfrm flipH="1">
            <a:off x="7544674" y="4418542"/>
            <a:ext cx="143621" cy="320461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Дуга 51"/>
          <p:cNvSpPr/>
          <p:nvPr/>
        </p:nvSpPr>
        <p:spPr>
          <a:xfrm rot="6690767">
            <a:off x="7638236" y="4587935"/>
            <a:ext cx="490607" cy="326918"/>
          </a:xfrm>
          <a:prstGeom prst="arc">
            <a:avLst>
              <a:gd name="adj1" fmla="val 16200000"/>
              <a:gd name="adj2" fmla="val 6751022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3" name="Рисунок 5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9658" y="4418676"/>
            <a:ext cx="347502" cy="585267"/>
          </a:xfrm>
          <a:prstGeom prst="rect">
            <a:avLst/>
          </a:prstGeom>
        </p:spPr>
      </p:pic>
      <p:pic>
        <p:nvPicPr>
          <p:cNvPr id="54" name="Рисунок 53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2652" y="4404846"/>
            <a:ext cx="347502" cy="603702"/>
          </a:xfrm>
          <a:prstGeom prst="rect">
            <a:avLst/>
          </a:prstGeom>
        </p:spPr>
      </p:pic>
      <p:pic>
        <p:nvPicPr>
          <p:cNvPr id="55" name="Рисунок 5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1847" y="4426585"/>
            <a:ext cx="347502" cy="585267"/>
          </a:xfrm>
          <a:prstGeom prst="rect">
            <a:avLst/>
          </a:prstGeom>
        </p:spPr>
      </p:pic>
      <p:pic>
        <p:nvPicPr>
          <p:cNvPr id="56" name="Рисунок 5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4036" y="4415620"/>
            <a:ext cx="347502" cy="585267"/>
          </a:xfrm>
          <a:prstGeom prst="rect">
            <a:avLst/>
          </a:prstGeom>
        </p:spPr>
      </p:pic>
      <p:pic>
        <p:nvPicPr>
          <p:cNvPr id="59" name="Рисунок 58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1847" y="4404846"/>
            <a:ext cx="347502" cy="603702"/>
          </a:xfrm>
          <a:prstGeom prst="rect">
            <a:avLst/>
          </a:prstGeom>
        </p:spPr>
      </p:pic>
      <p:pic>
        <p:nvPicPr>
          <p:cNvPr id="60" name="Рисунок 59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2817" y="4394614"/>
            <a:ext cx="347502" cy="603702"/>
          </a:xfrm>
          <a:prstGeom prst="rect">
            <a:avLst/>
          </a:prstGeom>
        </p:spPr>
      </p:pic>
      <p:pic>
        <p:nvPicPr>
          <p:cNvPr id="62" name="Рисунок 6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9581" y="4424681"/>
            <a:ext cx="347502" cy="585267"/>
          </a:xfrm>
          <a:prstGeom prst="rect">
            <a:avLst/>
          </a:prstGeom>
        </p:spPr>
      </p:pic>
      <p:pic>
        <p:nvPicPr>
          <p:cNvPr id="63" name="Рисунок 62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8362" y="4403675"/>
            <a:ext cx="347502" cy="603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682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  <p:bldP spid="49" grpId="1" animBg="1"/>
      <p:bldP spid="5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475490" y="307190"/>
            <a:ext cx="11170826" cy="114060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Визнач, </a:t>
            </a:r>
            <a:r>
              <a:rPr lang="uk-UA" sz="3200" b="1" dirty="0">
                <a:solidFill>
                  <a:schemeClr val="bg1"/>
                </a:solidFill>
              </a:rPr>
              <a:t>які лінії </a:t>
            </a:r>
            <a:r>
              <a:rPr lang="uk-UA" sz="3200" b="1" dirty="0" smtClean="0">
                <a:solidFill>
                  <a:schemeClr val="bg1"/>
                </a:solidFill>
              </a:rPr>
              <a:t>ти напишеш </a:t>
            </a:r>
            <a:r>
              <a:rPr lang="uk-UA" sz="3200" b="1" dirty="0">
                <a:solidFill>
                  <a:schemeClr val="bg1"/>
                </a:solidFill>
              </a:rPr>
              <a:t>у другому рядку?</a:t>
            </a:r>
          </a:p>
          <a:p>
            <a:pPr algn="ctr"/>
            <a:r>
              <a:rPr lang="uk-UA" sz="3200" b="1" dirty="0">
                <a:solidFill>
                  <a:schemeClr val="bg1"/>
                </a:solidFill>
              </a:rPr>
              <a:t> Які вони (похилі із заокругленням угорі та похилі короткі</a:t>
            </a:r>
            <a:r>
              <a:rPr lang="uk-UA" sz="3200" b="1" dirty="0" smtClean="0">
                <a:solidFill>
                  <a:schemeClr val="bg1"/>
                </a:solidFill>
              </a:rPr>
              <a:t>)</a:t>
            </a:r>
            <a:endParaRPr lang="uk-UA" sz="3200" b="1" dirty="0">
              <a:solidFill>
                <a:schemeClr val="bg1"/>
              </a:solidFill>
            </a:endParaRPr>
          </a:p>
        </p:txBody>
      </p:sp>
      <p:pic>
        <p:nvPicPr>
          <p:cNvPr id="80" name="Picture 2" descr="декоративный карандаш, анимация, учить, учитель png | PNGWi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19043" y="1733184"/>
            <a:ext cx="3391286" cy="4146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9" name="Прямая соединительная линия 18"/>
          <p:cNvCxnSpPr/>
          <p:nvPr/>
        </p:nvCxnSpPr>
        <p:spPr>
          <a:xfrm flipV="1">
            <a:off x="4029650" y="4394333"/>
            <a:ext cx="7616667" cy="24511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 flipV="1">
            <a:off x="4029649" y="5012314"/>
            <a:ext cx="7616667" cy="27072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/>
          <p:cNvCxnSpPr/>
          <p:nvPr/>
        </p:nvCxnSpPr>
        <p:spPr>
          <a:xfrm flipV="1">
            <a:off x="4029649" y="6048823"/>
            <a:ext cx="7616667" cy="19204"/>
          </a:xfrm>
          <a:prstGeom prst="line">
            <a:avLst/>
          </a:prstGeom>
          <a:ln w="38100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 flipV="1">
            <a:off x="4029649" y="3367551"/>
            <a:ext cx="7616667" cy="19204"/>
          </a:xfrm>
          <a:prstGeom prst="line">
            <a:avLst/>
          </a:prstGeom>
          <a:ln w="38100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Зошит.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9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11" b="87131" l="10019" r="88312">
                        <a14:foregroundMark x1="49351" y1="61814" x2="49351" y2="61814"/>
                        <a14:foregroundMark x1="53432" y1="52110" x2="53432" y2="52110"/>
                        <a14:foregroundMark x1="34323" y1="56962" x2="34323" y2="569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874" r="10987" b="11826"/>
          <a:stretch/>
        </p:blipFill>
        <p:spPr>
          <a:xfrm>
            <a:off x="7837983" y="1601985"/>
            <a:ext cx="1724378" cy="1602641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87176" l="11000" r="90300">
                        <a14:foregroundMark x1="52800" y1="55294" x2="52800" y2="55294"/>
                        <a14:foregroundMark x1="51351" y1="25798" x2="51351" y2="25798"/>
                        <a14:foregroundMark x1="51351" y1="28571" x2="51351" y2="28571"/>
                        <a14:foregroundMark x1="50059" y1="23717" x2="50059" y2="23717"/>
                        <a14:foregroundMark x1="54407" y1="58807" x2="54407" y2="58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277" r="10334" b="12778"/>
          <a:stretch/>
        </p:blipFill>
        <p:spPr>
          <a:xfrm flipH="1">
            <a:off x="5481048" y="1629921"/>
            <a:ext cx="1672379" cy="1546768"/>
          </a:xfrm>
          <a:prstGeom prst="rect">
            <a:avLst/>
          </a:prstGeom>
        </p:spPr>
      </p:pic>
      <p:cxnSp>
        <p:nvCxnSpPr>
          <p:cNvPr id="30" name="Прямая соединительная линия 29"/>
          <p:cNvCxnSpPr/>
          <p:nvPr/>
        </p:nvCxnSpPr>
        <p:spPr>
          <a:xfrm flipH="1">
            <a:off x="8106755" y="4412243"/>
            <a:ext cx="230351" cy="576206"/>
          </a:xfrm>
          <a:prstGeom prst="line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Прямая соединительная линия 56"/>
          <p:cNvCxnSpPr/>
          <p:nvPr/>
        </p:nvCxnSpPr>
        <p:spPr>
          <a:xfrm flipH="1">
            <a:off x="4078545" y="3176689"/>
            <a:ext cx="1299272" cy="31159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Прямая соединительная линия 57"/>
          <p:cNvCxnSpPr/>
          <p:nvPr/>
        </p:nvCxnSpPr>
        <p:spPr>
          <a:xfrm flipH="1">
            <a:off x="7114427" y="3176689"/>
            <a:ext cx="1168336" cy="324537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Прямая соединительная линия 60"/>
          <p:cNvCxnSpPr/>
          <p:nvPr/>
        </p:nvCxnSpPr>
        <p:spPr>
          <a:xfrm flipH="1">
            <a:off x="10162807" y="3176689"/>
            <a:ext cx="1095505" cy="31643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/>
          <p:cNvCxnSpPr/>
          <p:nvPr/>
        </p:nvCxnSpPr>
        <p:spPr>
          <a:xfrm flipH="1">
            <a:off x="8106756" y="4400283"/>
            <a:ext cx="230350" cy="59679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Овал 40"/>
          <p:cNvSpPr/>
          <p:nvPr/>
        </p:nvSpPr>
        <p:spPr>
          <a:xfrm rot="10800000">
            <a:off x="4386461" y="4551547"/>
            <a:ext cx="104775" cy="10477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42" name="Прямая соединительная линия 41"/>
          <p:cNvCxnSpPr/>
          <p:nvPr/>
        </p:nvCxnSpPr>
        <p:spPr>
          <a:xfrm rot="10800000" flipH="1">
            <a:off x="4602492" y="4737716"/>
            <a:ext cx="127011" cy="27417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 стрелкой 42"/>
          <p:cNvCxnSpPr/>
          <p:nvPr/>
        </p:nvCxnSpPr>
        <p:spPr>
          <a:xfrm flipV="1">
            <a:off x="4248524" y="4386368"/>
            <a:ext cx="148533" cy="237652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Дуга 43"/>
          <p:cNvSpPr/>
          <p:nvPr/>
        </p:nvSpPr>
        <p:spPr>
          <a:xfrm rot="17490767">
            <a:off x="4332489" y="4513068"/>
            <a:ext cx="490607" cy="326918"/>
          </a:xfrm>
          <a:prstGeom prst="arc">
            <a:avLst>
              <a:gd name="adj1" fmla="val 16200000"/>
              <a:gd name="adj2" fmla="val 6751022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5" name="Рисунок 4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977542">
            <a:off x="5249685" y="4415813"/>
            <a:ext cx="347502" cy="585267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985262">
            <a:off x="6053290" y="4415813"/>
            <a:ext cx="347502" cy="585267"/>
          </a:xfrm>
          <a:prstGeom prst="rect">
            <a:avLst/>
          </a:prstGeom>
        </p:spPr>
      </p:pic>
      <p:pic>
        <p:nvPicPr>
          <p:cNvPr id="47" name="Рисунок 4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975189">
            <a:off x="6829594" y="4405812"/>
            <a:ext cx="347502" cy="585267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069616">
            <a:off x="5241445" y="4412967"/>
            <a:ext cx="347502" cy="603702"/>
          </a:xfrm>
          <a:prstGeom prst="rect">
            <a:avLst/>
          </a:prstGeom>
        </p:spPr>
      </p:pic>
      <p:pic>
        <p:nvPicPr>
          <p:cNvPr id="64" name="Рисунок 63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069616">
            <a:off x="6053289" y="4412968"/>
            <a:ext cx="347502" cy="603702"/>
          </a:xfrm>
          <a:prstGeom prst="rect">
            <a:avLst/>
          </a:prstGeom>
        </p:spPr>
      </p:pic>
      <p:pic>
        <p:nvPicPr>
          <p:cNvPr id="65" name="Рисунок 64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069616">
            <a:off x="6819940" y="4406595"/>
            <a:ext cx="347502" cy="603702"/>
          </a:xfrm>
          <a:prstGeom prst="rect">
            <a:avLst/>
          </a:prstGeom>
        </p:spPr>
      </p:pic>
      <p:pic>
        <p:nvPicPr>
          <p:cNvPr id="74" name="Рисунок 7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975189">
            <a:off x="7629273" y="4398694"/>
            <a:ext cx="347502" cy="585267"/>
          </a:xfrm>
          <a:prstGeom prst="rect">
            <a:avLst/>
          </a:prstGeom>
        </p:spPr>
      </p:pic>
      <p:pic>
        <p:nvPicPr>
          <p:cNvPr id="75" name="Рисунок 74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069616">
            <a:off x="7619619" y="4399477"/>
            <a:ext cx="347502" cy="603702"/>
          </a:xfrm>
          <a:prstGeom prst="rect">
            <a:avLst/>
          </a:prstGeom>
        </p:spPr>
      </p:pic>
      <p:cxnSp>
        <p:nvCxnSpPr>
          <p:cNvPr id="76" name="Прямая соединительная линия 75"/>
          <p:cNvCxnSpPr/>
          <p:nvPr/>
        </p:nvCxnSpPr>
        <p:spPr>
          <a:xfrm flipH="1">
            <a:off x="9133815" y="4405871"/>
            <a:ext cx="230351" cy="576206"/>
          </a:xfrm>
          <a:prstGeom prst="line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Прямая соединительная линия 76"/>
          <p:cNvCxnSpPr/>
          <p:nvPr/>
        </p:nvCxnSpPr>
        <p:spPr>
          <a:xfrm flipH="1">
            <a:off x="9133816" y="4393911"/>
            <a:ext cx="230350" cy="59679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8" name="Рисунок 7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975189">
            <a:off x="8656333" y="4392322"/>
            <a:ext cx="347502" cy="585267"/>
          </a:xfrm>
          <a:prstGeom prst="rect">
            <a:avLst/>
          </a:prstGeom>
        </p:spPr>
      </p:pic>
      <p:pic>
        <p:nvPicPr>
          <p:cNvPr id="79" name="Рисунок 78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069616">
            <a:off x="8646679" y="4393105"/>
            <a:ext cx="347502" cy="603702"/>
          </a:xfrm>
          <a:prstGeom prst="rect">
            <a:avLst/>
          </a:prstGeom>
        </p:spPr>
      </p:pic>
      <p:cxnSp>
        <p:nvCxnSpPr>
          <p:cNvPr id="81" name="Прямая соединительная линия 80"/>
          <p:cNvCxnSpPr/>
          <p:nvPr/>
        </p:nvCxnSpPr>
        <p:spPr>
          <a:xfrm flipH="1">
            <a:off x="10217149" y="4398751"/>
            <a:ext cx="230351" cy="576206"/>
          </a:xfrm>
          <a:prstGeom prst="line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Прямая соединительная линия 81"/>
          <p:cNvCxnSpPr/>
          <p:nvPr/>
        </p:nvCxnSpPr>
        <p:spPr>
          <a:xfrm flipH="1">
            <a:off x="10217150" y="4386791"/>
            <a:ext cx="230350" cy="59679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3" name="Рисунок 8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975189">
            <a:off x="9739667" y="4385202"/>
            <a:ext cx="347502" cy="585267"/>
          </a:xfrm>
          <a:prstGeom prst="rect">
            <a:avLst/>
          </a:prstGeom>
        </p:spPr>
      </p:pic>
      <p:pic>
        <p:nvPicPr>
          <p:cNvPr id="84" name="Рисунок 83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069616">
            <a:off x="9730013" y="4385985"/>
            <a:ext cx="347502" cy="603702"/>
          </a:xfrm>
          <a:prstGeom prst="rect">
            <a:avLst/>
          </a:prstGeom>
        </p:spPr>
      </p:pic>
      <p:cxnSp>
        <p:nvCxnSpPr>
          <p:cNvPr id="85" name="Прямая соединительная линия 84"/>
          <p:cNvCxnSpPr/>
          <p:nvPr/>
        </p:nvCxnSpPr>
        <p:spPr>
          <a:xfrm flipH="1">
            <a:off x="11301819" y="4402557"/>
            <a:ext cx="230351" cy="576206"/>
          </a:xfrm>
          <a:prstGeom prst="line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Прямая соединительная линия 85"/>
          <p:cNvCxnSpPr/>
          <p:nvPr/>
        </p:nvCxnSpPr>
        <p:spPr>
          <a:xfrm flipH="1">
            <a:off x="11301820" y="4390597"/>
            <a:ext cx="230350" cy="59679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7" name="Рисунок 8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975189">
            <a:off x="10824337" y="4389008"/>
            <a:ext cx="347502" cy="585267"/>
          </a:xfrm>
          <a:prstGeom prst="rect">
            <a:avLst/>
          </a:prstGeom>
        </p:spPr>
      </p:pic>
      <p:pic>
        <p:nvPicPr>
          <p:cNvPr id="88" name="Рисунок 87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069616">
            <a:off x="10814683" y="4389791"/>
            <a:ext cx="347502" cy="603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03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1" grpId="1" animBg="1"/>
      <p:bldP spid="44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34481</TotalTime>
  <Words>449</Words>
  <Application>Microsoft Office PowerPoint</Application>
  <PresentationFormat>Произвольный</PresentationFormat>
  <Paragraphs>83</Paragraphs>
  <Slides>16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Vasyl Tsupa</dc:creator>
  <cp:lastModifiedBy>Esmiralda Ivanova</cp:lastModifiedBy>
  <cp:revision>2076</cp:revision>
  <dcterms:created xsi:type="dcterms:W3CDTF">2018-01-05T16:38:53Z</dcterms:created>
  <dcterms:modified xsi:type="dcterms:W3CDTF">2023-09-13T13:26:38Z</dcterms:modified>
</cp:coreProperties>
</file>