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509" r:id="rId4"/>
    <p:sldId id="507" r:id="rId5"/>
    <p:sldId id="391" r:id="rId6"/>
    <p:sldId id="510" r:id="rId7"/>
    <p:sldId id="493" r:id="rId8"/>
    <p:sldId id="492" r:id="rId9"/>
    <p:sldId id="496" r:id="rId10"/>
    <p:sldId id="498" r:id="rId11"/>
    <p:sldId id="512" r:id="rId12"/>
    <p:sldId id="501" r:id="rId13"/>
    <p:sldId id="412" r:id="rId14"/>
    <p:sldId id="388" r:id="rId15"/>
    <p:sldId id="379" r:id="rId16"/>
    <p:sldId id="380" r:id="rId17"/>
    <p:sldId id="503" r:id="rId18"/>
    <p:sldId id="513" r:id="rId19"/>
    <p:sldId id="511" r:id="rId20"/>
    <p:sldId id="44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FF3300"/>
    <a:srgbClr val="F2B800"/>
    <a:srgbClr val="F6F9FC"/>
    <a:srgbClr val="F3F7FB"/>
    <a:srgbClr val="FCFDFE"/>
    <a:srgbClr val="EFF5FB"/>
    <a:srgbClr val="D7E7F5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6.wdp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microsoft.com/office/2007/relationships/hdphoto" Target="../media/hdphoto1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8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microsoft.com/office/2007/relationships/hdphoto" Target="../media/hdphoto15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8943" y="4329575"/>
            <a:ext cx="9699171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Речення розповідні, питальні й </a:t>
            </a:r>
            <a:r>
              <a:rPr lang="uk-UA" sz="4000" b="1" dirty="0" smtClean="0">
                <a:solidFill>
                  <a:schemeClr val="bg1"/>
                </a:solidFill>
              </a:rPr>
              <a:t>окличні. </a:t>
            </a:r>
            <a:r>
              <a:rPr lang="uk-UA" sz="4000" b="1" dirty="0">
                <a:solidFill>
                  <a:schemeClr val="bg1"/>
                </a:solidFill>
              </a:rPr>
              <a:t>Тема для спілкування: Дитячі ігри</a:t>
            </a:r>
          </a:p>
        </p:txBody>
      </p:sp>
      <p:pic>
        <p:nvPicPr>
          <p:cNvPr id="21506" name="Picture 2" descr="놀이터 장면에서 노는 아이들 | 무료 벡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4" y="849783"/>
            <a:ext cx="4638552" cy="312638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40350" y="1067497"/>
            <a:ext cx="341313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9090" y="304820"/>
            <a:ext cx="8756193" cy="10026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 за малюнками.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Який </a:t>
            </a:r>
            <a:r>
              <a:rPr lang="uk-UA" sz="3200" b="1" dirty="0">
                <a:solidFill>
                  <a:schemeClr val="bg1"/>
                </a:solidFill>
              </a:rPr>
              <a:t>знак </a:t>
            </a:r>
            <a:r>
              <a:rPr lang="uk-UA" sz="3200" b="1" dirty="0" smtClean="0">
                <a:solidFill>
                  <a:schemeClr val="bg1"/>
                </a:solidFill>
              </a:rPr>
              <a:t>поставиш </a:t>
            </a:r>
            <a:r>
              <a:rPr lang="uk-UA" sz="3200" b="1" dirty="0">
                <a:solidFill>
                  <a:schemeClr val="bg1"/>
                </a:solidFill>
              </a:rPr>
              <a:t>у </a:t>
            </a:r>
            <a:r>
              <a:rPr lang="uk-UA" sz="3200" b="1" dirty="0" smtClean="0">
                <a:solidFill>
                  <a:schemeClr val="bg1"/>
                </a:solidFill>
              </a:rPr>
              <a:t>кінці?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r>
              <a:rPr lang="en-US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" t="7626" r="16058" b="64021"/>
          <a:stretch/>
        </p:blipFill>
        <p:spPr>
          <a:xfrm>
            <a:off x="4550229" y="1477421"/>
            <a:ext cx="3657600" cy="172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9" t="64675" r="76450" b="5145"/>
          <a:stretch/>
        </p:blipFill>
        <p:spPr bwMode="auto">
          <a:xfrm>
            <a:off x="10385625" y="5205447"/>
            <a:ext cx="964264" cy="10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307464"/>
            <a:ext cx="2013857" cy="246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артинки для детей знаки препинания - подборка 20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83" y="1685904"/>
            <a:ext cx="954606" cy="1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для детей знаки препинания - подборка 20 фото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59" y="3252905"/>
            <a:ext cx="933730" cy="15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8316686" y="2538762"/>
            <a:ext cx="1894114" cy="283878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6239" y="1685903"/>
            <a:ext cx="194100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bg1"/>
                </a:solidFill>
              </a:rPr>
              <a:t>Оленка наздоганяє Марійку.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3856" y="3348508"/>
            <a:ext cx="194100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bg1"/>
                </a:solidFill>
              </a:rPr>
              <a:t>Хто загубив зайчика?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35319" r="10902" b="36328"/>
          <a:stretch/>
        </p:blipFill>
        <p:spPr>
          <a:xfrm>
            <a:off x="4550228" y="3169830"/>
            <a:ext cx="3657601" cy="168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8316686" y="2719137"/>
            <a:ext cx="1894114" cy="147165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13856" y="5157725"/>
            <a:ext cx="194100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bg1"/>
                </a:solidFill>
              </a:rPr>
              <a:t>Це мій ведмедик!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" t="67064" r="16487" b="4583"/>
          <a:stretch/>
        </p:blipFill>
        <p:spPr>
          <a:xfrm>
            <a:off x="4550228" y="4854402"/>
            <a:ext cx="3657601" cy="168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8316686" y="4050981"/>
            <a:ext cx="2068939" cy="144186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3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385" b="8864"/>
          <a:stretch/>
        </p:blipFill>
        <p:spPr>
          <a:xfrm>
            <a:off x="1447618" y="989483"/>
            <a:ext cx="9089418" cy="50956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6294" y="292022"/>
            <a:ext cx="8732066" cy="5987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r>
              <a:rPr lang="uk-UA" sz="4000" b="1" dirty="0" smtClean="0">
                <a:solidFill>
                  <a:schemeClr val="bg1"/>
                </a:solidFill>
              </a:rPr>
              <a:t> «То не </a:t>
            </a:r>
            <a:r>
              <a:rPr lang="uk-UA" sz="4000" b="1" dirty="0" err="1" smtClean="0">
                <a:solidFill>
                  <a:schemeClr val="bg1"/>
                </a:solidFill>
              </a:rPr>
              <a:t>єпроблема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320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47" y="1902229"/>
            <a:ext cx="6411086" cy="271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4771" y="358660"/>
            <a:ext cx="10241165" cy="708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Гра </a:t>
            </a:r>
            <a:r>
              <a:rPr lang="uk-UA" sz="3600" b="1" dirty="0">
                <a:solidFill>
                  <a:schemeClr val="bg1"/>
                </a:solidFill>
              </a:rPr>
              <a:t>«Котик і мишки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4614611"/>
            <a:ext cx="7979229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Правила </a:t>
            </a:r>
            <a:r>
              <a:rPr lang="uk-UA" b="1" dirty="0"/>
              <a:t>гри: </a:t>
            </a:r>
            <a:r>
              <a:rPr lang="uk-UA" dirty="0"/>
              <a:t>Діти беруться за руки і стають у коло. Обирають Котика і Мишку. Мишка за колом тікає, а Котик наздоганяє її. Мишка може шмигнути під руками дітей у коло. А Котика діти в коло не пускають. Коли Котик наздожене Мишку, тоді діти обирають іншого Котика й Мишку, і гра продовжується.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09311" y="1195060"/>
            <a:ext cx="5388386" cy="6444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Розглянь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малюнок. У яку гру грають діти?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Склади розповідь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про правила гри.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839516"/>
            <a:ext cx="2013857" cy="246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грающие дети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49" y="1195060"/>
            <a:ext cx="9444629" cy="475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64770" y="352001"/>
            <a:ext cx="10241165" cy="708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про улюблені дитячі </a:t>
            </a:r>
            <a:r>
              <a:rPr lang="uk-UA" sz="3600" b="1" dirty="0" smtClean="0">
                <a:solidFill>
                  <a:schemeClr val="bg1"/>
                </a:solidFill>
              </a:rPr>
              <a:t>ігри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7556" y="1195060"/>
            <a:ext cx="318779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 які ігри ви любите грати?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b="2335"/>
          <a:stretch/>
        </p:blipFill>
        <p:spPr>
          <a:xfrm>
            <a:off x="3087353" y="3564188"/>
            <a:ext cx="8549475" cy="2744580"/>
          </a:xfrm>
          <a:prstGeom prst="rect">
            <a:avLst/>
          </a:prstGeom>
        </p:spPr>
      </p:pic>
      <p:sp>
        <p:nvSpPr>
          <p:cNvPr id="22" name="Выноска-облако 21"/>
          <p:cNvSpPr/>
          <p:nvPr/>
        </p:nvSpPr>
        <p:spPr>
          <a:xfrm>
            <a:off x="9147492" y="1662037"/>
            <a:ext cx="2854596" cy="1479809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1371" y="389242"/>
            <a:ext cx="10744199" cy="753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Чи впізнаєш ти ці букви? Назви їх. Що вони роблять?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2807344" y="1656756"/>
            <a:ext cx="2854596" cy="1479809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5977418" y="1517154"/>
            <a:ext cx="2854596" cy="1619411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996" y="1967402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гладить котика.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60168" y="2026193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робить 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е?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дресирує 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тигра.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42776" y="198284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Яка велика щука! 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Сказала буква </a:t>
            </a:r>
          </a:p>
          <a:p>
            <a:pPr algn="ctr"/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</a:t>
            </a:r>
            <a:r>
              <a:rPr lang="uk-UA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1" grpId="0" animBg="1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Буква К - Алфавит - Картинки PNG - Галере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1028"/>
            <a:ext cx="4495295" cy="46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орабль Векторный клипарт и иллюстрации. 236 784 Корабль векторные клипарты  в формате EPS для поиска от тысяч дизайнеров стоковых иллюстраций на  условиях «роялти-фри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940067" y="1659571"/>
            <a:ext cx="2695575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орова на травке корова, клипарт, клипарты животные, clipart cow, скачать  клипарт, бесплатные клипарты, коллекция клипартов животные, фото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9376" y="3269701"/>
            <a:ext cx="3203575" cy="31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отик клипарт (6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23279"/>
          <a:stretch/>
        </p:blipFill>
        <p:spPr bwMode="auto">
          <a:xfrm>
            <a:off x="5615415" y="4216800"/>
            <a:ext cx="2118276" cy="189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нижк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26" y="1659571"/>
            <a:ext cx="2346325" cy="164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6456" y="326572"/>
            <a:ext cx="8756193" cy="9129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Красивая алфавит 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2" y="1727753"/>
            <a:ext cx="3821762" cy="45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Трактор Векторные клипарты в формате EPS. 37 322 Трактор векторные клипарты  и иллюстрации для поиска от тысяч авторов иллюстраций на условиях  «роялти-фри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/>
        </p:blipFill>
        <p:spPr bwMode="auto">
          <a:xfrm>
            <a:off x="5125216" y="2000247"/>
            <a:ext cx="2705088" cy="21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Тигры клипарт - 56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3562350"/>
            <a:ext cx="3044825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v Клипарты и стоковые иллюстрации. 136 296 Tv векторные иллюстрации и  картинки в формате EPS от тысяч дизайнеров векторных клипартов и векторной  графики на условиях «роялти-фри»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1" b="12598"/>
          <a:stretch/>
        </p:blipFill>
        <p:spPr bwMode="auto">
          <a:xfrm>
            <a:off x="4968047" y="4362450"/>
            <a:ext cx="3019425" cy="19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Тюльпаны клипарт: фото, изображения и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66118" y="1280142"/>
            <a:ext cx="1859308" cy="27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96456" y="326572"/>
            <a:ext cx="8756193" cy="9129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Рисунки алфавит Щ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61900"/>
            <a:ext cx="5498498" cy="46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щоденник з калиною купить цена купити &quot;Богдан&quot; купити (2005000000430) Ціна  (цена) 19.60грн. | придбати купити (купить) щоденник з калиною купить цена  купити &quot;Богдан&quot; купити (2005000000430) доставка по украине, купить книгу,  детские игрушки, компакт дис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69" y="4265418"/>
            <a:ext cx="1670413" cy="20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щавель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2" b="95961" l="4000" r="95778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8010" y="3422980"/>
            <a:ext cx="3207352" cy="29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Щетка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359" y="1961900"/>
            <a:ext cx="2109862" cy="14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Щук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" b="97787" l="1220" r="9738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53" y="1823098"/>
            <a:ext cx="2649229" cy="22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6456" y="326572"/>
            <a:ext cx="8756193" cy="9129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2886" y="292778"/>
            <a:ext cx="10750769" cy="817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Поясни, що на малюнках не так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811" y="2001795"/>
            <a:ext cx="2435991" cy="29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53638" b="4575"/>
          <a:stretch/>
        </p:blipFill>
        <p:spPr>
          <a:xfrm>
            <a:off x="3260096" y="2089238"/>
            <a:ext cx="4081709" cy="3676564"/>
          </a:xfrm>
          <a:prstGeom prst="rect">
            <a:avLst/>
          </a:prstGeom>
        </p:spPr>
      </p:pic>
      <p:pic>
        <p:nvPicPr>
          <p:cNvPr id="17412" name="Picture 4" descr="Icono dibujado a mano de esquí de nieve y palo en estilo garabato | Vector  Prem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6524" r="12257" b="7384"/>
          <a:stretch/>
        </p:blipFill>
        <p:spPr bwMode="auto">
          <a:xfrm>
            <a:off x="8272149" y="1705711"/>
            <a:ext cx="2686050" cy="30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ockeyskateseg3 | United Auto Workers Local 23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49" y="4507735"/>
            <a:ext cx="1193307" cy="112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Санки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3691" y="4980588"/>
            <a:ext cx="2214876" cy="12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5" t="-494" r="2003" b="5069"/>
          <a:stretch/>
        </p:blipFill>
        <p:spPr>
          <a:xfrm>
            <a:off x="3260096" y="2057848"/>
            <a:ext cx="4081709" cy="3676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33691" y="1555814"/>
            <a:ext cx="3881883" cy="474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3937" r="9655" b="11711"/>
          <a:stretch/>
        </p:blipFill>
        <p:spPr>
          <a:xfrm>
            <a:off x="8942614" y="4187802"/>
            <a:ext cx="2496792" cy="2000442"/>
          </a:xfrm>
          <a:prstGeom prst="rect">
            <a:avLst/>
          </a:prstGeom>
        </p:spPr>
      </p:pic>
      <p:pic>
        <p:nvPicPr>
          <p:cNvPr id="17" name="Picture 12" descr="Электросамокат ROVER D1 Red - в интернет-магазине Фокстрот: цены, отзывы,  характеристики | купить в Киеве, Харькове, Днепропетровске, Одессе - Украи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920" r="95080">
                        <a14:foregroundMark x1="34707" y1="19548" x2="34707" y2="19282"/>
                        <a14:foregroundMark x1="35106" y1="13963" x2="35106" y2="13963"/>
                        <a14:foregroundMark x1="35106" y1="12101" x2="35106" y2="12101"/>
                        <a14:foregroundMark x1="34309" y1="14761" x2="34309" y2="14761"/>
                        <a14:foregroundMark x1="34973" y1="12766" x2="34973" y2="12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32" y="1781911"/>
            <a:ext cx="1711978" cy="17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Сигвей Ninebot Mini MiniRobot 54V Premium Синий Космос, фото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498" r="89691">
                        <a14:backgroundMark x1="28522" y1="71163" x2="28522" y2="71163"/>
                        <a14:backgroundMark x1="23368" y1="71628" x2="23368" y2="71628"/>
                        <a14:backgroundMark x1="32990" y1="71395" x2="32990" y2="71395"/>
                        <a14:backgroundMark x1="42612" y1="73721" x2="42612" y2="73721"/>
                        <a14:backgroundMark x1="48454" y1="73721" x2="48454" y2="73721"/>
                        <a14:backgroundMark x1="53265" y1="74884" x2="53265" y2="74884"/>
                        <a14:backgroundMark x1="58763" y1="74884" x2="58763" y2="74884"/>
                        <a14:backgroundMark x1="26804" y1="69070" x2="26804" y2="69070"/>
                        <a14:backgroundMark x1="20275" y1="72558" x2="20275" y2="72558"/>
                        <a14:backgroundMark x1="16495" y1="72791" x2="16495" y2="7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81" b="19115"/>
          <a:stretch/>
        </p:blipFill>
        <p:spPr bwMode="auto">
          <a:xfrm>
            <a:off x="7920498" y="1981073"/>
            <a:ext cx="1841262" cy="17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Гироборд гироскутер Smart Balance 10.5 Фиолетовый космос купить недорого в  интернет-магазине Lamama. Лучшие цены в Киеве, Украин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60" y="3850705"/>
            <a:ext cx="1170434" cy="7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204406" y="1211276"/>
            <a:ext cx="6570669" cy="6890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Яка пора року зображена на малюнку. Що переплутав хлопчик?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чому можна кататися взимку?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04405" y="1215010"/>
            <a:ext cx="6570669" cy="6890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Яка пора року зображена на малюнку. Що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переплутала дівчинка? На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чому можна кататися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влітку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08 - Речення розповідні, питальні й окличні\2023-09-13_233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16" y="2101619"/>
            <a:ext cx="45624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0718" y="1311664"/>
            <a:ext cx="3835680" cy="6890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Склади речення зі знаком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 Побудуй його схему.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D:\1 клас\1. Навчання грамоти\1 УРОКИ 2023\Читання\008 - Речення розповідні, питальні й окличні\2023-09-13_233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31" y="2074407"/>
            <a:ext cx="41719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16066" y="1304304"/>
            <a:ext cx="3835680" cy="6890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Склади речення зі знаком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 Побудуй його схему.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084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00739"/>
            <a:ext cx="2435991" cy="29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516266" y="476828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51518" y="4745065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038862" y="4743959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63376" y="4608272"/>
            <a:ext cx="0" cy="1367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912139" y="5011768"/>
            <a:ext cx="3326203" cy="689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Вітаю зі святом!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881" y="4360236"/>
            <a:ext cx="317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!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11400" y="5038253"/>
            <a:ext cx="3326203" cy="689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ти плачеш?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8131809" y="4768280"/>
            <a:ext cx="718277" cy="167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8969829" y="4760672"/>
            <a:ext cx="6858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9753600" y="4727995"/>
            <a:ext cx="821824" cy="159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178919" y="4624985"/>
            <a:ext cx="0" cy="1367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0508312" y="4391013"/>
            <a:ext cx="351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?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D:\1 клас\1. Навчання грамоти\1 УРОКИ 2023\Читання\008 - Речення розповідні, питальні й окличні\2023-09-13_2338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16" y="1236071"/>
            <a:ext cx="9478853" cy="45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5" grpId="0"/>
      <p:bldP spid="20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нового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ми дізнались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2" y="1734812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367" y="2353643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619890" y="1786508"/>
            <a:ext cx="5181893" cy="339142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1322" y="435654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99518" y="1965687"/>
            <a:ext cx="48226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Ось і все! 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Дзвенить дзвінок,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В гості йде до нас урок.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Сядьте зручно! Усміхніться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І на мене подивіться!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472543" y="1599247"/>
            <a:ext cx="2133235" cy="27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544216" y="285826"/>
            <a:ext cx="9406200" cy="944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27093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9113" y="544945"/>
            <a:ext cx="3238512" cy="1414483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+mn-lt"/>
              </a:rPr>
              <a:t>Мовна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+mn-lt"/>
              </a:rPr>
              <a:t>розминка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 descr="сова-з-книгою-фон-1024x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6829" y="1"/>
            <a:ext cx="4365171" cy="2605676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122350" cy="2605677"/>
          </a:xfrm>
          <a:prstGeom prst="round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4657" y="3682671"/>
            <a:ext cx="3777343" cy="3175330"/>
          </a:xfrm>
          <a:prstGeom prst="round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4429"/>
            <a:ext cx="3835557" cy="2993571"/>
          </a:xfrm>
          <a:prstGeom prst="round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4415" y="2787077"/>
            <a:ext cx="4342669" cy="2154703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 Л</a:t>
            </a:r>
            <a:r>
              <a:rPr lang="uk-UA" sz="3200" b="1" dirty="0" err="1" smtClean="0">
                <a:solidFill>
                  <a:schemeClr val="accent2">
                    <a:lumMod val="50000"/>
                  </a:schemeClr>
                </a:solidFill>
              </a:rPr>
              <a:t>етіла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сова,</a:t>
            </a:r>
          </a:p>
          <a:p>
            <a:pPr algn="ctr">
              <a:buNone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 Торохтіла слова:</a:t>
            </a:r>
          </a:p>
          <a:p>
            <a:pPr algn="ctr">
              <a:buNone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- Чи сон це, чи слон це,</a:t>
            </a:r>
          </a:p>
          <a:p>
            <a:pPr algn="ctr">
              <a:buNone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 А може, і сонце?!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825230" y="4800408"/>
            <a:ext cx="497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Хлопчик  катається  на  велосипеді.</a:t>
            </a:r>
          </a:p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На голові у хлопчика шолом.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91871"/>
            <a:ext cx="2504376" cy="30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37680" y="293914"/>
            <a:ext cx="8756193" cy="10885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кілька речень до малюнку та </a:t>
            </a:r>
            <a:r>
              <a:rPr lang="uk-UA" sz="3600" b="1" dirty="0" smtClean="0">
                <a:solidFill>
                  <a:schemeClr val="bg1"/>
                </a:solidFill>
              </a:rPr>
              <a:t>назви </a:t>
            </a:r>
            <a:r>
              <a:rPr lang="uk-UA" sz="3600" b="1" dirty="0">
                <a:solidFill>
                  <a:schemeClr val="bg1"/>
                </a:solidFill>
              </a:rPr>
              <a:t>службові </a:t>
            </a:r>
            <a:r>
              <a:rPr lang="uk-UA" sz="3600" b="1" dirty="0" smtClean="0">
                <a:solidFill>
                  <a:schemeClr val="bg1"/>
                </a:solidFill>
              </a:rPr>
              <a:t>слова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68944" y="4892018"/>
            <a:ext cx="559336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6373" y="5213451"/>
            <a:ext cx="566815" cy="4154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9458" name="Picture 2" descr="Le Cycliste Professionnel Fait Du Vélo Dans Le Jardin | Vecteur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44" b="4714"/>
          <a:stretch/>
        </p:blipFill>
        <p:spPr bwMode="auto">
          <a:xfrm>
            <a:off x="2504376" y="1733589"/>
            <a:ext cx="4103981" cy="284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192938" y="5154083"/>
            <a:ext cx="164805" cy="53423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у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7" name="Picture 4" descr="Дети, играющие на детской площадке | Премиум вектор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85" y="1733588"/>
            <a:ext cx="4303722" cy="284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159844" y="4708372"/>
            <a:ext cx="4683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Діти грають на  майданчику.</a:t>
            </a:r>
          </a:p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У пісочниці сидять малюки.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79850" y="4789647"/>
            <a:ext cx="563793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51039" y="5097172"/>
            <a:ext cx="371842" cy="53423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У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0874" y="445745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69349" y="1393628"/>
            <a:ext cx="642853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продовжимо вчитися складати речення;  ознайомимось із розділовими знаками в кінці речень.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723" y="1287502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18231" r="37329" b="4577"/>
          <a:stretch/>
        </p:blipFill>
        <p:spPr bwMode="auto">
          <a:xfrm>
            <a:off x="6897014" y="3331027"/>
            <a:ext cx="2010050" cy="26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14168" r="9990" b="5932"/>
          <a:stretch/>
        </p:blipFill>
        <p:spPr bwMode="auto">
          <a:xfrm>
            <a:off x="9809370" y="3331028"/>
            <a:ext cx="1260051" cy="25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9" t="64675" r="76450" b="-388"/>
          <a:stretch/>
        </p:blipFill>
        <p:spPr bwMode="auto">
          <a:xfrm>
            <a:off x="4444589" y="4255616"/>
            <a:ext cx="1304454" cy="16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14379" y="413119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5727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ети на природе | Бесплатно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4839"/>
          <a:stretch/>
        </p:blipFill>
        <p:spPr bwMode="auto">
          <a:xfrm>
            <a:off x="760624" y="2261350"/>
            <a:ext cx="3003691" cy="248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9441" y="303938"/>
            <a:ext cx="8756193" cy="740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Бесіда про розділові знаки в кінці речень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9" t="64675" r="76450" b="4524"/>
          <a:stretch/>
        </p:blipFill>
        <p:spPr bwMode="auto">
          <a:xfrm>
            <a:off x="1484580" y="4999266"/>
            <a:ext cx="1214420" cy="13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6325" y="1126279"/>
            <a:ext cx="3080850" cy="1034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Який знак потрібно поставити, коли ми щось розповідаємо?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8" descr="Сцена парка со многими детьми в саду Бесплатные вектор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3" r="5557"/>
          <a:stretch/>
        </p:blipFill>
        <p:spPr bwMode="auto">
          <a:xfrm>
            <a:off x="4335781" y="2310046"/>
            <a:ext cx="2936576" cy="243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35781" y="1137839"/>
            <a:ext cx="2936576" cy="1034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Який знак потрібно поставити, коли ми щось </a:t>
            </a:r>
            <a:r>
              <a:rPr lang="uk-UA" sz="2000" b="1" dirty="0" smtClean="0">
                <a:solidFill>
                  <a:schemeClr val="bg1"/>
                </a:solidFill>
              </a:rPr>
              <a:t>запитуємо</a:t>
            </a:r>
            <a:r>
              <a:rPr lang="uk-UA" sz="2000" b="1" dirty="0">
                <a:solidFill>
                  <a:schemeClr val="bg1"/>
                </a:solidFill>
              </a:rPr>
              <a:t>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35270" y="1137552"/>
            <a:ext cx="2743617" cy="1034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Який знак потрібно поставити, коли ми </a:t>
            </a:r>
            <a:r>
              <a:rPr lang="uk-UA" sz="2000" b="1" dirty="0" smtClean="0">
                <a:solidFill>
                  <a:schemeClr val="bg1"/>
                </a:solidFill>
              </a:rPr>
              <a:t>кличемо когось?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4" descr="Картинки для детей знаки препинания - подборка 20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50" y="4913515"/>
            <a:ext cx="938819" cy="15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Дети на открытом воздухе иллюстрации природы Бесплатные вектор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1" r="45" b="6460"/>
          <a:stretch/>
        </p:blipFill>
        <p:spPr bwMode="auto">
          <a:xfrm>
            <a:off x="7935270" y="2248544"/>
            <a:ext cx="2743616" cy="238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для детей знаки препинания - подборка 20 фото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98" y="4781551"/>
            <a:ext cx="912189" cy="155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3472" y="304819"/>
            <a:ext cx="8756193" cy="8599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 зі знаком </a:t>
            </a:r>
            <a:r>
              <a:rPr lang="uk-UA" sz="3200" b="1" dirty="0" smtClean="0">
                <a:solidFill>
                  <a:schemeClr val="bg1"/>
                </a:solidFill>
              </a:rPr>
              <a:t>«?»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r>
              <a:rPr lang="en-US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3451" r="2623" b="4760"/>
          <a:stretch/>
        </p:blipFill>
        <p:spPr>
          <a:xfrm>
            <a:off x="2285680" y="2483838"/>
            <a:ext cx="4083962" cy="235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79" y="1533929"/>
            <a:ext cx="2226487" cy="27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89988" y="5181147"/>
            <a:ext cx="40839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rgbClr val="0070C0"/>
                </a:solidFill>
              </a:rPr>
              <a:t>У кого м'яч?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2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18231" r="37329" b="4577"/>
          <a:stretch/>
        </p:blipFill>
        <p:spPr bwMode="auto">
          <a:xfrm>
            <a:off x="10286840" y="304819"/>
            <a:ext cx="1602229" cy="2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91396" y="5181147"/>
            <a:ext cx="38458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Хто розбив вазу?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449" r="2576"/>
          <a:stretch/>
        </p:blipFill>
        <p:spPr>
          <a:xfrm>
            <a:off x="6491396" y="2483838"/>
            <a:ext cx="3845857" cy="235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536025" y="1447799"/>
            <a:ext cx="3583271" cy="825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 ти думаєш, </a:t>
            </a:r>
            <a:r>
              <a:rPr lang="uk-UA" sz="2400" b="1" dirty="0">
                <a:solidFill>
                  <a:schemeClr val="bg1"/>
                </a:solidFill>
              </a:rPr>
              <a:t>над чим зараз  думає хлопчик?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06820" y="1478913"/>
            <a:ext cx="3015007" cy="825771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 ти думаєш, що каже мама?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347775"/>
            <a:ext cx="8756193" cy="83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речення зі знаком </a:t>
            </a:r>
            <a:r>
              <a:rPr lang="uk-UA" sz="3600" b="1" dirty="0" smtClean="0">
                <a:solidFill>
                  <a:schemeClr val="bg1"/>
                </a:solidFill>
              </a:rPr>
              <a:t>«!»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r>
              <a:rPr lang="en-US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5544" y="5162031"/>
            <a:ext cx="398639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Гол! Ура!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" t="20313" r="46725"/>
          <a:stretch/>
        </p:blipFill>
        <p:spPr>
          <a:xfrm>
            <a:off x="2244778" y="2626042"/>
            <a:ext cx="4047165" cy="225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14168" r="9990" b="5932"/>
          <a:stretch/>
        </p:blipFill>
        <p:spPr bwMode="auto">
          <a:xfrm>
            <a:off x="10505963" y="347775"/>
            <a:ext cx="1327445" cy="27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219321"/>
            <a:ext cx="2305545" cy="28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43223" y="1442504"/>
            <a:ext cx="3948720" cy="914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кричать уболівальники на стадіоні?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0976" y="5196891"/>
            <a:ext cx="34372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rgbClr val="0070C0"/>
                </a:solidFill>
              </a:rPr>
              <a:t>Ой! Колючий!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4349" r="23750" b="9948"/>
          <a:stretch/>
        </p:blipFill>
        <p:spPr>
          <a:xfrm>
            <a:off x="6728179" y="2628961"/>
            <a:ext cx="3082114" cy="23861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5228" y="1442504"/>
            <a:ext cx="3948720" cy="914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сказала дівчинка, коли доторкнулась до їжака?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37138</TotalTime>
  <Words>610</Words>
  <Application>Microsoft Office PowerPoint</Application>
  <PresentationFormat>Произвольный</PresentationFormat>
  <Paragraphs>119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Мовна розминка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в зошиті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2156</cp:revision>
  <dcterms:created xsi:type="dcterms:W3CDTF">2018-01-05T16:38:53Z</dcterms:created>
  <dcterms:modified xsi:type="dcterms:W3CDTF">2023-09-14T06:41:08Z</dcterms:modified>
</cp:coreProperties>
</file>