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579" r:id="rId3"/>
    <p:sldId id="580" r:id="rId4"/>
    <p:sldId id="581" r:id="rId5"/>
    <p:sldId id="582" r:id="rId6"/>
    <p:sldId id="583" r:id="rId7"/>
    <p:sldId id="574" r:id="rId8"/>
    <p:sldId id="511" r:id="rId9"/>
    <p:sldId id="577" r:id="rId10"/>
    <p:sldId id="549" r:id="rId11"/>
    <p:sldId id="551" r:id="rId12"/>
    <p:sldId id="553" r:id="rId13"/>
    <p:sldId id="570" r:id="rId14"/>
    <p:sldId id="584" r:id="rId15"/>
    <p:sldId id="585" r:id="rId16"/>
    <p:sldId id="5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CFCFE"/>
    <a:srgbClr val="78B64E"/>
    <a:srgbClr val="F7F8FB"/>
    <a:srgbClr val="F5F6F9"/>
    <a:srgbClr val="FF5050"/>
    <a:srgbClr val="F0F2F6"/>
    <a:srgbClr val="FF66FF"/>
    <a:srgbClr val="CC00CC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2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10" Type="http://schemas.openxmlformats.org/officeDocument/2006/relationships/image" Target="../media/image10.jpeg"/><Relationship Id="rId4" Type="http://schemas.microsoft.com/office/2007/relationships/hdphoto" Target="../media/hdphoto5.wdp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10" Type="http://schemas.openxmlformats.org/officeDocument/2006/relationships/image" Target="../media/image10.jpe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0.jpe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 COSA È LA DISORTOGRAFIA EVOLUTIV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1738" y="774588"/>
            <a:ext cx="4560347" cy="30421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5188" y="4187569"/>
            <a:ext cx="9254467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Письмо подовженої похилої лінії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із </a:t>
            </a:r>
            <a:r>
              <a:rPr lang="uk-UA" sz="4000" b="1" dirty="0">
                <a:solidFill>
                  <a:schemeClr val="bg1"/>
                </a:solidFill>
              </a:rPr>
              <a:t>заокругленням унизу і вгорі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1326" y="1275316"/>
            <a:ext cx="3689843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Добукварний</a:t>
            </a:r>
            <a:r>
              <a:rPr lang="uk-UA" sz="2800" b="1" dirty="0">
                <a:solidFill>
                  <a:schemeClr val="bg1"/>
                </a:solidFill>
              </a:rPr>
              <a:t> 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7386" y="3354058"/>
            <a:ext cx="524301" cy="1658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2886" y="272143"/>
            <a:ext cx="10376958" cy="1329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Визнач, </a:t>
            </a:r>
            <a:r>
              <a:rPr lang="uk-UA" sz="2800" b="1" dirty="0">
                <a:solidFill>
                  <a:schemeClr val="bg1"/>
                </a:solidFill>
              </a:rPr>
              <a:t>які лінії </a:t>
            </a:r>
            <a:r>
              <a:rPr lang="uk-UA" sz="2800" b="1" dirty="0" smtClean="0">
                <a:solidFill>
                  <a:schemeClr val="bg1"/>
                </a:solidFill>
              </a:rPr>
              <a:t>напишеш </a:t>
            </a:r>
            <a:r>
              <a:rPr lang="uk-UA" sz="2800" b="1" dirty="0">
                <a:solidFill>
                  <a:schemeClr val="bg1"/>
                </a:solidFill>
              </a:rPr>
              <a:t>у другому рядку?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Короткі </a:t>
            </a:r>
            <a:r>
              <a:rPr lang="uk-UA" sz="2800" b="1" dirty="0">
                <a:solidFill>
                  <a:schemeClr val="bg1"/>
                </a:solidFill>
              </a:rPr>
              <a:t>похилі із заокругленням угорі та подовжені похилі лінії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із </a:t>
            </a:r>
            <a:r>
              <a:rPr lang="uk-UA" sz="2800" b="1" dirty="0">
                <a:solidFill>
                  <a:schemeClr val="bg1"/>
                </a:solidFill>
              </a:rPr>
              <a:t>заокругленням </a:t>
            </a:r>
            <a:r>
              <a:rPr lang="uk-UA" sz="2800" b="1" dirty="0" smtClean="0">
                <a:solidFill>
                  <a:schemeClr val="bg1"/>
                </a:solidFill>
              </a:rPr>
              <a:t>угорі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029650" y="4394333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29649" y="5012314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29649" y="604882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29649" y="3367551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7837983" y="1601985"/>
            <a:ext cx="1724378" cy="1602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346939" y="1807287"/>
            <a:ext cx="1672379" cy="1546768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4078545" y="3176689"/>
            <a:ext cx="1268394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114427" y="3176689"/>
            <a:ext cx="1094325" cy="3245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162808" y="3176689"/>
            <a:ext cx="987036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746">
            <a:off x="3950834" y="3913883"/>
            <a:ext cx="1396105" cy="160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811">
            <a:off x="4590633" y="3910692"/>
            <a:ext cx="1396105" cy="160338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131">
            <a:off x="5280210" y="3925005"/>
            <a:ext cx="1396105" cy="1603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232">
            <a:off x="5986738" y="3925841"/>
            <a:ext cx="1396105" cy="1603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6178" y="3354055"/>
            <a:ext cx="524301" cy="1658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0532" y="3354058"/>
            <a:ext cx="524301" cy="165825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54153" y="3367594"/>
            <a:ext cx="524301" cy="165825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90576" y="3354058"/>
            <a:ext cx="524301" cy="1658256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V="1">
            <a:off x="7425761" y="3404541"/>
            <a:ext cx="171630" cy="2880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746">
            <a:off x="4590632" y="3902633"/>
            <a:ext cx="1396105" cy="160338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746">
            <a:off x="5284846" y="3920873"/>
            <a:ext cx="1396105" cy="160338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746">
            <a:off x="5986738" y="3925693"/>
            <a:ext cx="1396105" cy="160338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0531" y="3354057"/>
            <a:ext cx="524301" cy="165825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54152" y="3354057"/>
            <a:ext cx="524301" cy="165825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89902" y="3354056"/>
            <a:ext cx="524301" cy="1658256"/>
          </a:xfrm>
          <a:prstGeom prst="rect">
            <a:avLst/>
          </a:prstGeom>
        </p:spPr>
      </p:pic>
      <p:pic>
        <p:nvPicPr>
          <p:cNvPr id="32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2248226"/>
            <a:ext cx="3295196" cy="3399569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0740" y="272143"/>
            <a:ext cx="9999259" cy="1273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Визнач, </a:t>
            </a:r>
            <a:r>
              <a:rPr lang="uk-UA" sz="2800" b="1" dirty="0">
                <a:solidFill>
                  <a:schemeClr val="bg1"/>
                </a:solidFill>
              </a:rPr>
              <a:t>які </a:t>
            </a:r>
            <a:r>
              <a:rPr lang="uk-UA" sz="2800" b="1" dirty="0" smtClean="0">
                <a:solidFill>
                  <a:schemeClr val="bg1"/>
                </a:solidFill>
              </a:rPr>
              <a:t>лінії напишеш у </a:t>
            </a:r>
            <a:r>
              <a:rPr lang="uk-UA" sz="2800" b="1" dirty="0">
                <a:solidFill>
                  <a:schemeClr val="bg1"/>
                </a:solidFill>
              </a:rPr>
              <a:t>третьому рядку?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 </a:t>
            </a:r>
            <a:r>
              <a:rPr lang="uk-UA" sz="2800" b="1" dirty="0">
                <a:solidFill>
                  <a:schemeClr val="bg1"/>
                </a:solidFill>
              </a:rPr>
              <a:t>черзі дві подовжені похилі  із заокругленням унизу та дві подовжені похилі із заокругленням вгорі).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029650" y="4394333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29649" y="5012314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29649" y="604882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29649" y="3367551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7837982" y="1677454"/>
            <a:ext cx="1724378" cy="1602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498856" y="1697091"/>
            <a:ext cx="1672379" cy="1546768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4078545" y="3176689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169834" y="3176690"/>
            <a:ext cx="1168336" cy="3245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162807" y="3176689"/>
            <a:ext cx="1095505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9189">
            <a:off x="7027310" y="3351543"/>
            <a:ext cx="524301" cy="16582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">
            <a:off x="4783639" y="3370460"/>
            <a:ext cx="524301" cy="16582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71">
            <a:off x="5741558" y="3365800"/>
            <a:ext cx="524301" cy="16582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7211">
            <a:off x="8028722" y="3344874"/>
            <a:ext cx="524301" cy="16582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71">
            <a:off x="9152394" y="3361839"/>
            <a:ext cx="524301" cy="16582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71">
            <a:off x="10078206" y="3344703"/>
            <a:ext cx="524301" cy="16582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">
            <a:off x="5736024" y="3364153"/>
            <a:ext cx="524301" cy="16582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9189">
            <a:off x="8026014" y="3351544"/>
            <a:ext cx="524301" cy="165825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">
            <a:off x="9152394" y="3367073"/>
            <a:ext cx="524301" cy="16582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">
            <a:off x="10069531" y="3349164"/>
            <a:ext cx="524301" cy="1658256"/>
          </a:xfrm>
          <a:prstGeom prst="rect">
            <a:avLst/>
          </a:prstGeom>
        </p:spPr>
      </p:pic>
      <p:pic>
        <p:nvPicPr>
          <p:cNvPr id="2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2248226"/>
            <a:ext cx="3295196" cy="3399569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4914" y="426932"/>
            <a:ext cx="10652982" cy="1064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Визнач, </a:t>
            </a:r>
            <a:r>
              <a:rPr lang="uk-UA" sz="2800" b="1" dirty="0">
                <a:solidFill>
                  <a:schemeClr val="bg1"/>
                </a:solidFill>
              </a:rPr>
              <a:t>які лінії </a:t>
            </a:r>
            <a:r>
              <a:rPr lang="uk-UA" sz="2800" b="1" dirty="0" smtClean="0">
                <a:solidFill>
                  <a:schemeClr val="bg1"/>
                </a:solidFill>
              </a:rPr>
              <a:t> напишеш </a:t>
            </a:r>
            <a:r>
              <a:rPr lang="uk-UA" sz="2800" b="1" dirty="0">
                <a:solidFill>
                  <a:schemeClr val="bg1"/>
                </a:solidFill>
              </a:rPr>
              <a:t>в четвертому рядку?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подовжені </a:t>
            </a:r>
            <a:r>
              <a:rPr lang="uk-UA" sz="2800" b="1" dirty="0">
                <a:solidFill>
                  <a:schemeClr val="bg1"/>
                </a:solidFill>
              </a:rPr>
              <a:t>похилі лінії із заокругленням угорі і внизу за </a:t>
            </a:r>
            <a:r>
              <a:rPr lang="uk-UA" sz="2800" b="1" dirty="0" smtClean="0">
                <a:solidFill>
                  <a:schemeClr val="bg1"/>
                </a:solidFill>
              </a:rPr>
              <a:t>зразком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029650" y="4394333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29649" y="5012314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29649" y="604882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29649" y="3367551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7837983" y="1601985"/>
            <a:ext cx="1724378" cy="1602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481048" y="1629921"/>
            <a:ext cx="1672379" cy="1546768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3978171" y="3204626"/>
            <a:ext cx="1412536" cy="3088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6813768" y="3176689"/>
            <a:ext cx="1468995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9877647" y="3176689"/>
            <a:ext cx="1380666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41" y="3086669"/>
            <a:ext cx="1633870" cy="2377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87" y="3086670"/>
            <a:ext cx="1633870" cy="237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48" y="2916083"/>
            <a:ext cx="1572904" cy="2359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56" y="2916083"/>
            <a:ext cx="1572904" cy="23593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93" y="3094303"/>
            <a:ext cx="1633870" cy="23776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56" y="2916083"/>
            <a:ext cx="1572904" cy="2359356"/>
          </a:xfrm>
          <a:prstGeom prst="rect">
            <a:avLst/>
          </a:prstGeom>
        </p:spPr>
      </p:pic>
      <p:pic>
        <p:nvPicPr>
          <p:cNvPr id="2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2248226"/>
            <a:ext cx="3295196" cy="3399569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2073" y="426933"/>
            <a:ext cx="8732066" cy="810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3600" b="1" dirty="0" smtClean="0">
                <a:solidFill>
                  <a:schemeClr val="bg1"/>
                </a:solidFill>
              </a:rPr>
              <a:t> роботу за зразком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961160" y="1964436"/>
            <a:ext cx="7571018" cy="3361527"/>
            <a:chOff x="1583575" y="1817370"/>
            <a:chExt cx="8359154" cy="376047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" t="1563" r="4829" b="2431"/>
            <a:stretch/>
          </p:blipFill>
          <p:spPr>
            <a:xfrm>
              <a:off x="1588871" y="1817370"/>
              <a:ext cx="8353858" cy="37604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1583575" y="1817370"/>
              <a:ext cx="709464" cy="37604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303326" y="1817370"/>
              <a:ext cx="400050" cy="20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1" name="Прямая соединительная линия 90"/>
          <p:cNvCxnSpPr/>
          <p:nvPr/>
        </p:nvCxnSpPr>
        <p:spPr>
          <a:xfrm flipH="1">
            <a:off x="5503416" y="2171795"/>
            <a:ext cx="242893" cy="487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139535" y="2171795"/>
            <a:ext cx="234604" cy="4736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5324923" y="2171795"/>
            <a:ext cx="232125" cy="4736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 96"/>
          <p:cNvSpPr/>
          <p:nvPr/>
        </p:nvSpPr>
        <p:spPr>
          <a:xfrm>
            <a:off x="7379642" y="2171791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6058544" y="2458828"/>
            <a:ext cx="127195" cy="193370"/>
          </a:xfrm>
          <a:custGeom>
            <a:avLst/>
            <a:gdLst>
              <a:gd name="connsiteX0" fmla="*/ 95338 w 171538"/>
              <a:gd name="connsiteY0" fmla="*/ 0 h 289474"/>
              <a:gd name="connsiteX1" fmla="*/ 45332 w 171538"/>
              <a:gd name="connsiteY1" fmla="*/ 95250 h 289474"/>
              <a:gd name="connsiteX2" fmla="*/ 23901 w 171538"/>
              <a:gd name="connsiteY2" fmla="*/ 142875 h 289474"/>
              <a:gd name="connsiteX3" fmla="*/ 11995 w 171538"/>
              <a:gd name="connsiteY3" fmla="*/ 173831 h 289474"/>
              <a:gd name="connsiteX4" fmla="*/ 2470 w 171538"/>
              <a:gd name="connsiteY4" fmla="*/ 204787 h 289474"/>
              <a:gd name="connsiteX5" fmla="*/ 88 w 171538"/>
              <a:gd name="connsiteY5" fmla="*/ 226218 h 289474"/>
              <a:gd name="connsiteX6" fmla="*/ 2470 w 171538"/>
              <a:gd name="connsiteY6" fmla="*/ 257175 h 289474"/>
              <a:gd name="connsiteX7" fmla="*/ 19138 w 171538"/>
              <a:gd name="connsiteY7" fmla="*/ 278606 h 289474"/>
              <a:gd name="connsiteX8" fmla="*/ 33426 w 171538"/>
              <a:gd name="connsiteY8" fmla="*/ 288131 h 289474"/>
              <a:gd name="connsiteX9" fmla="*/ 52476 w 171538"/>
              <a:gd name="connsiteY9" fmla="*/ 288131 h 289474"/>
              <a:gd name="connsiteX10" fmla="*/ 81051 w 171538"/>
              <a:gd name="connsiteY10" fmla="*/ 276225 h 289474"/>
              <a:gd name="connsiteX11" fmla="*/ 104863 w 171538"/>
              <a:gd name="connsiteY11" fmla="*/ 254793 h 289474"/>
              <a:gd name="connsiteX12" fmla="*/ 128676 w 171538"/>
              <a:gd name="connsiteY12" fmla="*/ 235743 h 289474"/>
              <a:gd name="connsiteX13" fmla="*/ 150107 w 171538"/>
              <a:gd name="connsiteY13" fmla="*/ 211931 h 289474"/>
              <a:gd name="connsiteX14" fmla="*/ 171538 w 171538"/>
              <a:gd name="connsiteY14" fmla="*/ 185737 h 28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38" h="289474">
                <a:moveTo>
                  <a:pt x="95338" y="0"/>
                </a:moveTo>
                <a:cubicBezTo>
                  <a:pt x="76288" y="35719"/>
                  <a:pt x="57238" y="71438"/>
                  <a:pt x="45332" y="95250"/>
                </a:cubicBezTo>
                <a:cubicBezTo>
                  <a:pt x="33426" y="119062"/>
                  <a:pt x="29457" y="129778"/>
                  <a:pt x="23901" y="142875"/>
                </a:cubicBezTo>
                <a:cubicBezTo>
                  <a:pt x="18345" y="155972"/>
                  <a:pt x="15567" y="163512"/>
                  <a:pt x="11995" y="173831"/>
                </a:cubicBezTo>
                <a:cubicBezTo>
                  <a:pt x="8423" y="184150"/>
                  <a:pt x="4454" y="196056"/>
                  <a:pt x="2470" y="204787"/>
                </a:cubicBezTo>
                <a:cubicBezTo>
                  <a:pt x="486" y="213518"/>
                  <a:pt x="88" y="217487"/>
                  <a:pt x="88" y="226218"/>
                </a:cubicBezTo>
                <a:cubicBezTo>
                  <a:pt x="88" y="234949"/>
                  <a:pt x="-705" y="248444"/>
                  <a:pt x="2470" y="257175"/>
                </a:cubicBezTo>
                <a:cubicBezTo>
                  <a:pt x="5645" y="265906"/>
                  <a:pt x="13979" y="273447"/>
                  <a:pt x="19138" y="278606"/>
                </a:cubicBezTo>
                <a:cubicBezTo>
                  <a:pt x="24297" y="283765"/>
                  <a:pt x="27870" y="286544"/>
                  <a:pt x="33426" y="288131"/>
                </a:cubicBezTo>
                <a:cubicBezTo>
                  <a:pt x="38982" y="289718"/>
                  <a:pt x="44539" y="290115"/>
                  <a:pt x="52476" y="288131"/>
                </a:cubicBezTo>
                <a:cubicBezTo>
                  <a:pt x="60413" y="286147"/>
                  <a:pt x="72320" y="281781"/>
                  <a:pt x="81051" y="276225"/>
                </a:cubicBezTo>
                <a:cubicBezTo>
                  <a:pt x="89782" y="270669"/>
                  <a:pt x="96926" y="261540"/>
                  <a:pt x="104863" y="254793"/>
                </a:cubicBezTo>
                <a:cubicBezTo>
                  <a:pt x="112800" y="248046"/>
                  <a:pt x="121135" y="242887"/>
                  <a:pt x="128676" y="235743"/>
                </a:cubicBezTo>
                <a:cubicBezTo>
                  <a:pt x="136217" y="228599"/>
                  <a:pt x="142963" y="220265"/>
                  <a:pt x="150107" y="211931"/>
                </a:cubicBezTo>
                <a:cubicBezTo>
                  <a:pt x="157251" y="203597"/>
                  <a:pt x="164394" y="194667"/>
                  <a:pt x="171538" y="18573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олилиния 142"/>
          <p:cNvSpPr/>
          <p:nvPr/>
        </p:nvSpPr>
        <p:spPr>
          <a:xfrm>
            <a:off x="6336376" y="2458828"/>
            <a:ext cx="127195" cy="193370"/>
          </a:xfrm>
          <a:custGeom>
            <a:avLst/>
            <a:gdLst>
              <a:gd name="connsiteX0" fmla="*/ 95338 w 171538"/>
              <a:gd name="connsiteY0" fmla="*/ 0 h 289474"/>
              <a:gd name="connsiteX1" fmla="*/ 45332 w 171538"/>
              <a:gd name="connsiteY1" fmla="*/ 95250 h 289474"/>
              <a:gd name="connsiteX2" fmla="*/ 23901 w 171538"/>
              <a:gd name="connsiteY2" fmla="*/ 142875 h 289474"/>
              <a:gd name="connsiteX3" fmla="*/ 11995 w 171538"/>
              <a:gd name="connsiteY3" fmla="*/ 173831 h 289474"/>
              <a:gd name="connsiteX4" fmla="*/ 2470 w 171538"/>
              <a:gd name="connsiteY4" fmla="*/ 204787 h 289474"/>
              <a:gd name="connsiteX5" fmla="*/ 88 w 171538"/>
              <a:gd name="connsiteY5" fmla="*/ 226218 h 289474"/>
              <a:gd name="connsiteX6" fmla="*/ 2470 w 171538"/>
              <a:gd name="connsiteY6" fmla="*/ 257175 h 289474"/>
              <a:gd name="connsiteX7" fmla="*/ 19138 w 171538"/>
              <a:gd name="connsiteY7" fmla="*/ 278606 h 289474"/>
              <a:gd name="connsiteX8" fmla="*/ 33426 w 171538"/>
              <a:gd name="connsiteY8" fmla="*/ 288131 h 289474"/>
              <a:gd name="connsiteX9" fmla="*/ 52476 w 171538"/>
              <a:gd name="connsiteY9" fmla="*/ 288131 h 289474"/>
              <a:gd name="connsiteX10" fmla="*/ 81051 w 171538"/>
              <a:gd name="connsiteY10" fmla="*/ 276225 h 289474"/>
              <a:gd name="connsiteX11" fmla="*/ 104863 w 171538"/>
              <a:gd name="connsiteY11" fmla="*/ 254793 h 289474"/>
              <a:gd name="connsiteX12" fmla="*/ 128676 w 171538"/>
              <a:gd name="connsiteY12" fmla="*/ 235743 h 289474"/>
              <a:gd name="connsiteX13" fmla="*/ 150107 w 171538"/>
              <a:gd name="connsiteY13" fmla="*/ 211931 h 289474"/>
              <a:gd name="connsiteX14" fmla="*/ 171538 w 171538"/>
              <a:gd name="connsiteY14" fmla="*/ 185737 h 28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38" h="289474">
                <a:moveTo>
                  <a:pt x="95338" y="0"/>
                </a:moveTo>
                <a:cubicBezTo>
                  <a:pt x="76288" y="35719"/>
                  <a:pt x="57238" y="71438"/>
                  <a:pt x="45332" y="95250"/>
                </a:cubicBezTo>
                <a:cubicBezTo>
                  <a:pt x="33426" y="119062"/>
                  <a:pt x="29457" y="129778"/>
                  <a:pt x="23901" y="142875"/>
                </a:cubicBezTo>
                <a:cubicBezTo>
                  <a:pt x="18345" y="155972"/>
                  <a:pt x="15567" y="163512"/>
                  <a:pt x="11995" y="173831"/>
                </a:cubicBezTo>
                <a:cubicBezTo>
                  <a:pt x="8423" y="184150"/>
                  <a:pt x="4454" y="196056"/>
                  <a:pt x="2470" y="204787"/>
                </a:cubicBezTo>
                <a:cubicBezTo>
                  <a:pt x="486" y="213518"/>
                  <a:pt x="88" y="217487"/>
                  <a:pt x="88" y="226218"/>
                </a:cubicBezTo>
                <a:cubicBezTo>
                  <a:pt x="88" y="234949"/>
                  <a:pt x="-705" y="248444"/>
                  <a:pt x="2470" y="257175"/>
                </a:cubicBezTo>
                <a:cubicBezTo>
                  <a:pt x="5645" y="265906"/>
                  <a:pt x="13979" y="273447"/>
                  <a:pt x="19138" y="278606"/>
                </a:cubicBezTo>
                <a:cubicBezTo>
                  <a:pt x="24297" y="283765"/>
                  <a:pt x="27870" y="286544"/>
                  <a:pt x="33426" y="288131"/>
                </a:cubicBezTo>
                <a:cubicBezTo>
                  <a:pt x="38982" y="289718"/>
                  <a:pt x="44539" y="290115"/>
                  <a:pt x="52476" y="288131"/>
                </a:cubicBezTo>
                <a:cubicBezTo>
                  <a:pt x="60413" y="286147"/>
                  <a:pt x="72320" y="281781"/>
                  <a:pt x="81051" y="276225"/>
                </a:cubicBezTo>
                <a:cubicBezTo>
                  <a:pt x="89782" y="270669"/>
                  <a:pt x="96926" y="261540"/>
                  <a:pt x="104863" y="254793"/>
                </a:cubicBezTo>
                <a:cubicBezTo>
                  <a:pt x="112800" y="248046"/>
                  <a:pt x="121135" y="242887"/>
                  <a:pt x="128676" y="235743"/>
                </a:cubicBezTo>
                <a:cubicBezTo>
                  <a:pt x="136217" y="228599"/>
                  <a:pt x="142963" y="220265"/>
                  <a:pt x="150107" y="211931"/>
                </a:cubicBezTo>
                <a:cubicBezTo>
                  <a:pt x="157251" y="203597"/>
                  <a:pt x="164394" y="194667"/>
                  <a:pt x="171538" y="18573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олилиния 143"/>
          <p:cNvSpPr/>
          <p:nvPr/>
        </p:nvSpPr>
        <p:spPr>
          <a:xfrm>
            <a:off x="6609457" y="2458828"/>
            <a:ext cx="127195" cy="193370"/>
          </a:xfrm>
          <a:custGeom>
            <a:avLst/>
            <a:gdLst>
              <a:gd name="connsiteX0" fmla="*/ 95338 w 171538"/>
              <a:gd name="connsiteY0" fmla="*/ 0 h 289474"/>
              <a:gd name="connsiteX1" fmla="*/ 45332 w 171538"/>
              <a:gd name="connsiteY1" fmla="*/ 95250 h 289474"/>
              <a:gd name="connsiteX2" fmla="*/ 23901 w 171538"/>
              <a:gd name="connsiteY2" fmla="*/ 142875 h 289474"/>
              <a:gd name="connsiteX3" fmla="*/ 11995 w 171538"/>
              <a:gd name="connsiteY3" fmla="*/ 173831 h 289474"/>
              <a:gd name="connsiteX4" fmla="*/ 2470 w 171538"/>
              <a:gd name="connsiteY4" fmla="*/ 204787 h 289474"/>
              <a:gd name="connsiteX5" fmla="*/ 88 w 171538"/>
              <a:gd name="connsiteY5" fmla="*/ 226218 h 289474"/>
              <a:gd name="connsiteX6" fmla="*/ 2470 w 171538"/>
              <a:gd name="connsiteY6" fmla="*/ 257175 h 289474"/>
              <a:gd name="connsiteX7" fmla="*/ 19138 w 171538"/>
              <a:gd name="connsiteY7" fmla="*/ 278606 h 289474"/>
              <a:gd name="connsiteX8" fmla="*/ 33426 w 171538"/>
              <a:gd name="connsiteY8" fmla="*/ 288131 h 289474"/>
              <a:gd name="connsiteX9" fmla="*/ 52476 w 171538"/>
              <a:gd name="connsiteY9" fmla="*/ 288131 h 289474"/>
              <a:gd name="connsiteX10" fmla="*/ 81051 w 171538"/>
              <a:gd name="connsiteY10" fmla="*/ 276225 h 289474"/>
              <a:gd name="connsiteX11" fmla="*/ 104863 w 171538"/>
              <a:gd name="connsiteY11" fmla="*/ 254793 h 289474"/>
              <a:gd name="connsiteX12" fmla="*/ 128676 w 171538"/>
              <a:gd name="connsiteY12" fmla="*/ 235743 h 289474"/>
              <a:gd name="connsiteX13" fmla="*/ 150107 w 171538"/>
              <a:gd name="connsiteY13" fmla="*/ 211931 h 289474"/>
              <a:gd name="connsiteX14" fmla="*/ 171538 w 171538"/>
              <a:gd name="connsiteY14" fmla="*/ 185737 h 28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38" h="289474">
                <a:moveTo>
                  <a:pt x="95338" y="0"/>
                </a:moveTo>
                <a:cubicBezTo>
                  <a:pt x="76288" y="35719"/>
                  <a:pt x="57238" y="71438"/>
                  <a:pt x="45332" y="95250"/>
                </a:cubicBezTo>
                <a:cubicBezTo>
                  <a:pt x="33426" y="119062"/>
                  <a:pt x="29457" y="129778"/>
                  <a:pt x="23901" y="142875"/>
                </a:cubicBezTo>
                <a:cubicBezTo>
                  <a:pt x="18345" y="155972"/>
                  <a:pt x="15567" y="163512"/>
                  <a:pt x="11995" y="173831"/>
                </a:cubicBezTo>
                <a:cubicBezTo>
                  <a:pt x="8423" y="184150"/>
                  <a:pt x="4454" y="196056"/>
                  <a:pt x="2470" y="204787"/>
                </a:cubicBezTo>
                <a:cubicBezTo>
                  <a:pt x="486" y="213518"/>
                  <a:pt x="88" y="217487"/>
                  <a:pt x="88" y="226218"/>
                </a:cubicBezTo>
                <a:cubicBezTo>
                  <a:pt x="88" y="234949"/>
                  <a:pt x="-705" y="248444"/>
                  <a:pt x="2470" y="257175"/>
                </a:cubicBezTo>
                <a:cubicBezTo>
                  <a:pt x="5645" y="265906"/>
                  <a:pt x="13979" y="273447"/>
                  <a:pt x="19138" y="278606"/>
                </a:cubicBezTo>
                <a:cubicBezTo>
                  <a:pt x="24297" y="283765"/>
                  <a:pt x="27870" y="286544"/>
                  <a:pt x="33426" y="288131"/>
                </a:cubicBezTo>
                <a:cubicBezTo>
                  <a:pt x="38982" y="289718"/>
                  <a:pt x="44539" y="290115"/>
                  <a:pt x="52476" y="288131"/>
                </a:cubicBezTo>
                <a:cubicBezTo>
                  <a:pt x="60413" y="286147"/>
                  <a:pt x="72320" y="281781"/>
                  <a:pt x="81051" y="276225"/>
                </a:cubicBezTo>
                <a:cubicBezTo>
                  <a:pt x="89782" y="270669"/>
                  <a:pt x="96926" y="261540"/>
                  <a:pt x="104863" y="254793"/>
                </a:cubicBezTo>
                <a:cubicBezTo>
                  <a:pt x="112800" y="248046"/>
                  <a:pt x="121135" y="242887"/>
                  <a:pt x="128676" y="235743"/>
                </a:cubicBezTo>
                <a:cubicBezTo>
                  <a:pt x="136217" y="228599"/>
                  <a:pt x="142963" y="220265"/>
                  <a:pt x="150107" y="211931"/>
                </a:cubicBezTo>
                <a:cubicBezTo>
                  <a:pt x="157251" y="203597"/>
                  <a:pt x="164394" y="194667"/>
                  <a:pt x="171538" y="18573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>
          <a:xfrm>
            <a:off x="7686550" y="2185351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8002018" y="2178575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олилиния 146"/>
          <p:cNvSpPr/>
          <p:nvPr/>
        </p:nvSpPr>
        <p:spPr>
          <a:xfrm>
            <a:off x="8316755" y="2181871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олилиния 147"/>
          <p:cNvSpPr/>
          <p:nvPr/>
        </p:nvSpPr>
        <p:spPr>
          <a:xfrm>
            <a:off x="8638495" y="2171793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олилиния 148"/>
          <p:cNvSpPr/>
          <p:nvPr/>
        </p:nvSpPr>
        <p:spPr>
          <a:xfrm>
            <a:off x="8945614" y="2185356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олилиния 149"/>
          <p:cNvSpPr/>
          <p:nvPr/>
        </p:nvSpPr>
        <p:spPr>
          <a:xfrm>
            <a:off x="9275608" y="2171792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9586012" y="2171792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>
            <a:off x="9886567" y="2185355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>
            <a:off x="10193475" y="2185352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10497526" y="2185353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>
            <a:off x="10806209" y="2185352"/>
            <a:ext cx="208643" cy="473623"/>
          </a:xfrm>
          <a:custGeom>
            <a:avLst/>
            <a:gdLst>
              <a:gd name="connsiteX0" fmla="*/ 275050 w 275050"/>
              <a:gd name="connsiteY0" fmla="*/ 0 h 676882"/>
              <a:gd name="connsiteX1" fmla="*/ 17875 w 275050"/>
              <a:gd name="connsiteY1" fmla="*/ 565150 h 676882"/>
              <a:gd name="connsiteX2" fmla="*/ 43275 w 275050"/>
              <a:gd name="connsiteY2" fmla="*/ 676275 h 676882"/>
              <a:gd name="connsiteX3" fmla="*/ 214725 w 275050"/>
              <a:gd name="connsiteY3" fmla="*/ 549275 h 676882"/>
              <a:gd name="connsiteX4" fmla="*/ 211550 w 275050"/>
              <a:gd name="connsiteY4" fmla="*/ 549275 h 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50" h="676882">
                <a:moveTo>
                  <a:pt x="275050" y="0"/>
                </a:moveTo>
                <a:cubicBezTo>
                  <a:pt x="165777" y="226219"/>
                  <a:pt x="56504" y="452438"/>
                  <a:pt x="17875" y="565150"/>
                </a:cubicBezTo>
                <a:cubicBezTo>
                  <a:pt x="-20754" y="677862"/>
                  <a:pt x="10467" y="678921"/>
                  <a:pt x="43275" y="676275"/>
                </a:cubicBezTo>
                <a:cubicBezTo>
                  <a:pt x="76083" y="673629"/>
                  <a:pt x="186679" y="570442"/>
                  <a:pt x="214725" y="549275"/>
                </a:cubicBezTo>
                <a:cubicBezTo>
                  <a:pt x="242771" y="528108"/>
                  <a:pt x="227160" y="538691"/>
                  <a:pt x="211550" y="5492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11108807">
            <a:off x="5209533" y="3220363"/>
            <a:ext cx="102031" cy="196965"/>
          </a:xfrm>
          <a:custGeom>
            <a:avLst/>
            <a:gdLst>
              <a:gd name="connsiteX0" fmla="*/ 95338 w 171538"/>
              <a:gd name="connsiteY0" fmla="*/ 0 h 289474"/>
              <a:gd name="connsiteX1" fmla="*/ 45332 w 171538"/>
              <a:gd name="connsiteY1" fmla="*/ 95250 h 289474"/>
              <a:gd name="connsiteX2" fmla="*/ 23901 w 171538"/>
              <a:gd name="connsiteY2" fmla="*/ 142875 h 289474"/>
              <a:gd name="connsiteX3" fmla="*/ 11995 w 171538"/>
              <a:gd name="connsiteY3" fmla="*/ 173831 h 289474"/>
              <a:gd name="connsiteX4" fmla="*/ 2470 w 171538"/>
              <a:gd name="connsiteY4" fmla="*/ 204787 h 289474"/>
              <a:gd name="connsiteX5" fmla="*/ 88 w 171538"/>
              <a:gd name="connsiteY5" fmla="*/ 226218 h 289474"/>
              <a:gd name="connsiteX6" fmla="*/ 2470 w 171538"/>
              <a:gd name="connsiteY6" fmla="*/ 257175 h 289474"/>
              <a:gd name="connsiteX7" fmla="*/ 19138 w 171538"/>
              <a:gd name="connsiteY7" fmla="*/ 278606 h 289474"/>
              <a:gd name="connsiteX8" fmla="*/ 33426 w 171538"/>
              <a:gd name="connsiteY8" fmla="*/ 288131 h 289474"/>
              <a:gd name="connsiteX9" fmla="*/ 52476 w 171538"/>
              <a:gd name="connsiteY9" fmla="*/ 288131 h 289474"/>
              <a:gd name="connsiteX10" fmla="*/ 81051 w 171538"/>
              <a:gd name="connsiteY10" fmla="*/ 276225 h 289474"/>
              <a:gd name="connsiteX11" fmla="*/ 104863 w 171538"/>
              <a:gd name="connsiteY11" fmla="*/ 254793 h 289474"/>
              <a:gd name="connsiteX12" fmla="*/ 128676 w 171538"/>
              <a:gd name="connsiteY12" fmla="*/ 235743 h 289474"/>
              <a:gd name="connsiteX13" fmla="*/ 150107 w 171538"/>
              <a:gd name="connsiteY13" fmla="*/ 211931 h 289474"/>
              <a:gd name="connsiteX14" fmla="*/ 171538 w 171538"/>
              <a:gd name="connsiteY14" fmla="*/ 185737 h 28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38" h="289474">
                <a:moveTo>
                  <a:pt x="95338" y="0"/>
                </a:moveTo>
                <a:cubicBezTo>
                  <a:pt x="76288" y="35719"/>
                  <a:pt x="57238" y="71438"/>
                  <a:pt x="45332" y="95250"/>
                </a:cubicBezTo>
                <a:cubicBezTo>
                  <a:pt x="33426" y="119062"/>
                  <a:pt x="29457" y="129778"/>
                  <a:pt x="23901" y="142875"/>
                </a:cubicBezTo>
                <a:cubicBezTo>
                  <a:pt x="18345" y="155972"/>
                  <a:pt x="15567" y="163512"/>
                  <a:pt x="11995" y="173831"/>
                </a:cubicBezTo>
                <a:cubicBezTo>
                  <a:pt x="8423" y="184150"/>
                  <a:pt x="4454" y="196056"/>
                  <a:pt x="2470" y="204787"/>
                </a:cubicBezTo>
                <a:cubicBezTo>
                  <a:pt x="486" y="213518"/>
                  <a:pt x="88" y="217487"/>
                  <a:pt x="88" y="226218"/>
                </a:cubicBezTo>
                <a:cubicBezTo>
                  <a:pt x="88" y="234949"/>
                  <a:pt x="-705" y="248444"/>
                  <a:pt x="2470" y="257175"/>
                </a:cubicBezTo>
                <a:cubicBezTo>
                  <a:pt x="5645" y="265906"/>
                  <a:pt x="13979" y="273447"/>
                  <a:pt x="19138" y="278606"/>
                </a:cubicBezTo>
                <a:cubicBezTo>
                  <a:pt x="24297" y="283765"/>
                  <a:pt x="27870" y="286544"/>
                  <a:pt x="33426" y="288131"/>
                </a:cubicBezTo>
                <a:cubicBezTo>
                  <a:pt x="38982" y="289718"/>
                  <a:pt x="44539" y="290115"/>
                  <a:pt x="52476" y="288131"/>
                </a:cubicBezTo>
                <a:cubicBezTo>
                  <a:pt x="60413" y="286147"/>
                  <a:pt x="72320" y="281781"/>
                  <a:pt x="81051" y="276225"/>
                </a:cubicBezTo>
                <a:cubicBezTo>
                  <a:pt x="89782" y="270669"/>
                  <a:pt x="96926" y="261540"/>
                  <a:pt x="104863" y="254793"/>
                </a:cubicBezTo>
                <a:cubicBezTo>
                  <a:pt x="112800" y="248046"/>
                  <a:pt x="121135" y="242887"/>
                  <a:pt x="128676" y="235743"/>
                </a:cubicBezTo>
                <a:cubicBezTo>
                  <a:pt x="136217" y="228599"/>
                  <a:pt x="142963" y="220265"/>
                  <a:pt x="150107" y="211931"/>
                </a:cubicBezTo>
                <a:cubicBezTo>
                  <a:pt x="157251" y="203597"/>
                  <a:pt x="164394" y="194667"/>
                  <a:pt x="171538" y="18573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11108807">
            <a:off x="5512045" y="3220364"/>
            <a:ext cx="102031" cy="196965"/>
          </a:xfrm>
          <a:custGeom>
            <a:avLst/>
            <a:gdLst>
              <a:gd name="connsiteX0" fmla="*/ 95338 w 171538"/>
              <a:gd name="connsiteY0" fmla="*/ 0 h 289474"/>
              <a:gd name="connsiteX1" fmla="*/ 45332 w 171538"/>
              <a:gd name="connsiteY1" fmla="*/ 95250 h 289474"/>
              <a:gd name="connsiteX2" fmla="*/ 23901 w 171538"/>
              <a:gd name="connsiteY2" fmla="*/ 142875 h 289474"/>
              <a:gd name="connsiteX3" fmla="*/ 11995 w 171538"/>
              <a:gd name="connsiteY3" fmla="*/ 173831 h 289474"/>
              <a:gd name="connsiteX4" fmla="*/ 2470 w 171538"/>
              <a:gd name="connsiteY4" fmla="*/ 204787 h 289474"/>
              <a:gd name="connsiteX5" fmla="*/ 88 w 171538"/>
              <a:gd name="connsiteY5" fmla="*/ 226218 h 289474"/>
              <a:gd name="connsiteX6" fmla="*/ 2470 w 171538"/>
              <a:gd name="connsiteY6" fmla="*/ 257175 h 289474"/>
              <a:gd name="connsiteX7" fmla="*/ 19138 w 171538"/>
              <a:gd name="connsiteY7" fmla="*/ 278606 h 289474"/>
              <a:gd name="connsiteX8" fmla="*/ 33426 w 171538"/>
              <a:gd name="connsiteY8" fmla="*/ 288131 h 289474"/>
              <a:gd name="connsiteX9" fmla="*/ 52476 w 171538"/>
              <a:gd name="connsiteY9" fmla="*/ 288131 h 289474"/>
              <a:gd name="connsiteX10" fmla="*/ 81051 w 171538"/>
              <a:gd name="connsiteY10" fmla="*/ 276225 h 289474"/>
              <a:gd name="connsiteX11" fmla="*/ 104863 w 171538"/>
              <a:gd name="connsiteY11" fmla="*/ 254793 h 289474"/>
              <a:gd name="connsiteX12" fmla="*/ 128676 w 171538"/>
              <a:gd name="connsiteY12" fmla="*/ 235743 h 289474"/>
              <a:gd name="connsiteX13" fmla="*/ 150107 w 171538"/>
              <a:gd name="connsiteY13" fmla="*/ 211931 h 289474"/>
              <a:gd name="connsiteX14" fmla="*/ 171538 w 171538"/>
              <a:gd name="connsiteY14" fmla="*/ 185737 h 28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38" h="289474">
                <a:moveTo>
                  <a:pt x="95338" y="0"/>
                </a:moveTo>
                <a:cubicBezTo>
                  <a:pt x="76288" y="35719"/>
                  <a:pt x="57238" y="71438"/>
                  <a:pt x="45332" y="95250"/>
                </a:cubicBezTo>
                <a:cubicBezTo>
                  <a:pt x="33426" y="119062"/>
                  <a:pt x="29457" y="129778"/>
                  <a:pt x="23901" y="142875"/>
                </a:cubicBezTo>
                <a:cubicBezTo>
                  <a:pt x="18345" y="155972"/>
                  <a:pt x="15567" y="163512"/>
                  <a:pt x="11995" y="173831"/>
                </a:cubicBezTo>
                <a:cubicBezTo>
                  <a:pt x="8423" y="184150"/>
                  <a:pt x="4454" y="196056"/>
                  <a:pt x="2470" y="204787"/>
                </a:cubicBezTo>
                <a:cubicBezTo>
                  <a:pt x="486" y="213518"/>
                  <a:pt x="88" y="217487"/>
                  <a:pt x="88" y="226218"/>
                </a:cubicBezTo>
                <a:cubicBezTo>
                  <a:pt x="88" y="234949"/>
                  <a:pt x="-705" y="248444"/>
                  <a:pt x="2470" y="257175"/>
                </a:cubicBezTo>
                <a:cubicBezTo>
                  <a:pt x="5645" y="265906"/>
                  <a:pt x="13979" y="273447"/>
                  <a:pt x="19138" y="278606"/>
                </a:cubicBezTo>
                <a:cubicBezTo>
                  <a:pt x="24297" y="283765"/>
                  <a:pt x="27870" y="286544"/>
                  <a:pt x="33426" y="288131"/>
                </a:cubicBezTo>
                <a:cubicBezTo>
                  <a:pt x="38982" y="289718"/>
                  <a:pt x="44539" y="290115"/>
                  <a:pt x="52476" y="288131"/>
                </a:cubicBezTo>
                <a:cubicBezTo>
                  <a:pt x="60413" y="286147"/>
                  <a:pt x="72320" y="281781"/>
                  <a:pt x="81051" y="276225"/>
                </a:cubicBezTo>
                <a:cubicBezTo>
                  <a:pt x="89782" y="270669"/>
                  <a:pt x="96926" y="261540"/>
                  <a:pt x="104863" y="254793"/>
                </a:cubicBezTo>
                <a:cubicBezTo>
                  <a:pt x="112800" y="248046"/>
                  <a:pt x="121135" y="242887"/>
                  <a:pt x="128676" y="235743"/>
                </a:cubicBezTo>
                <a:cubicBezTo>
                  <a:pt x="136217" y="228599"/>
                  <a:pt x="142963" y="220265"/>
                  <a:pt x="150107" y="211931"/>
                </a:cubicBezTo>
                <a:cubicBezTo>
                  <a:pt x="157251" y="203597"/>
                  <a:pt x="164394" y="194667"/>
                  <a:pt x="171538" y="18573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1108807">
            <a:off x="5814557" y="3220364"/>
            <a:ext cx="102031" cy="196965"/>
          </a:xfrm>
          <a:custGeom>
            <a:avLst/>
            <a:gdLst>
              <a:gd name="connsiteX0" fmla="*/ 95338 w 171538"/>
              <a:gd name="connsiteY0" fmla="*/ 0 h 289474"/>
              <a:gd name="connsiteX1" fmla="*/ 45332 w 171538"/>
              <a:gd name="connsiteY1" fmla="*/ 95250 h 289474"/>
              <a:gd name="connsiteX2" fmla="*/ 23901 w 171538"/>
              <a:gd name="connsiteY2" fmla="*/ 142875 h 289474"/>
              <a:gd name="connsiteX3" fmla="*/ 11995 w 171538"/>
              <a:gd name="connsiteY3" fmla="*/ 173831 h 289474"/>
              <a:gd name="connsiteX4" fmla="*/ 2470 w 171538"/>
              <a:gd name="connsiteY4" fmla="*/ 204787 h 289474"/>
              <a:gd name="connsiteX5" fmla="*/ 88 w 171538"/>
              <a:gd name="connsiteY5" fmla="*/ 226218 h 289474"/>
              <a:gd name="connsiteX6" fmla="*/ 2470 w 171538"/>
              <a:gd name="connsiteY6" fmla="*/ 257175 h 289474"/>
              <a:gd name="connsiteX7" fmla="*/ 19138 w 171538"/>
              <a:gd name="connsiteY7" fmla="*/ 278606 h 289474"/>
              <a:gd name="connsiteX8" fmla="*/ 33426 w 171538"/>
              <a:gd name="connsiteY8" fmla="*/ 288131 h 289474"/>
              <a:gd name="connsiteX9" fmla="*/ 52476 w 171538"/>
              <a:gd name="connsiteY9" fmla="*/ 288131 h 289474"/>
              <a:gd name="connsiteX10" fmla="*/ 81051 w 171538"/>
              <a:gd name="connsiteY10" fmla="*/ 276225 h 289474"/>
              <a:gd name="connsiteX11" fmla="*/ 104863 w 171538"/>
              <a:gd name="connsiteY11" fmla="*/ 254793 h 289474"/>
              <a:gd name="connsiteX12" fmla="*/ 128676 w 171538"/>
              <a:gd name="connsiteY12" fmla="*/ 235743 h 289474"/>
              <a:gd name="connsiteX13" fmla="*/ 150107 w 171538"/>
              <a:gd name="connsiteY13" fmla="*/ 211931 h 289474"/>
              <a:gd name="connsiteX14" fmla="*/ 171538 w 171538"/>
              <a:gd name="connsiteY14" fmla="*/ 185737 h 28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38" h="289474">
                <a:moveTo>
                  <a:pt x="95338" y="0"/>
                </a:moveTo>
                <a:cubicBezTo>
                  <a:pt x="76288" y="35719"/>
                  <a:pt x="57238" y="71438"/>
                  <a:pt x="45332" y="95250"/>
                </a:cubicBezTo>
                <a:cubicBezTo>
                  <a:pt x="33426" y="119062"/>
                  <a:pt x="29457" y="129778"/>
                  <a:pt x="23901" y="142875"/>
                </a:cubicBezTo>
                <a:cubicBezTo>
                  <a:pt x="18345" y="155972"/>
                  <a:pt x="15567" y="163512"/>
                  <a:pt x="11995" y="173831"/>
                </a:cubicBezTo>
                <a:cubicBezTo>
                  <a:pt x="8423" y="184150"/>
                  <a:pt x="4454" y="196056"/>
                  <a:pt x="2470" y="204787"/>
                </a:cubicBezTo>
                <a:cubicBezTo>
                  <a:pt x="486" y="213518"/>
                  <a:pt x="88" y="217487"/>
                  <a:pt x="88" y="226218"/>
                </a:cubicBezTo>
                <a:cubicBezTo>
                  <a:pt x="88" y="234949"/>
                  <a:pt x="-705" y="248444"/>
                  <a:pt x="2470" y="257175"/>
                </a:cubicBezTo>
                <a:cubicBezTo>
                  <a:pt x="5645" y="265906"/>
                  <a:pt x="13979" y="273447"/>
                  <a:pt x="19138" y="278606"/>
                </a:cubicBezTo>
                <a:cubicBezTo>
                  <a:pt x="24297" y="283765"/>
                  <a:pt x="27870" y="286544"/>
                  <a:pt x="33426" y="288131"/>
                </a:cubicBezTo>
                <a:cubicBezTo>
                  <a:pt x="38982" y="289718"/>
                  <a:pt x="44539" y="290115"/>
                  <a:pt x="52476" y="288131"/>
                </a:cubicBezTo>
                <a:cubicBezTo>
                  <a:pt x="60413" y="286147"/>
                  <a:pt x="72320" y="281781"/>
                  <a:pt x="81051" y="276225"/>
                </a:cubicBezTo>
                <a:cubicBezTo>
                  <a:pt x="89782" y="270669"/>
                  <a:pt x="96926" y="261540"/>
                  <a:pt x="104863" y="254793"/>
                </a:cubicBezTo>
                <a:cubicBezTo>
                  <a:pt x="112800" y="248046"/>
                  <a:pt x="121135" y="242887"/>
                  <a:pt x="128676" y="235743"/>
                </a:cubicBezTo>
                <a:cubicBezTo>
                  <a:pt x="136217" y="228599"/>
                  <a:pt x="142963" y="220265"/>
                  <a:pt x="150107" y="211931"/>
                </a:cubicBezTo>
                <a:cubicBezTo>
                  <a:pt x="157251" y="203597"/>
                  <a:pt x="164394" y="194667"/>
                  <a:pt x="171538" y="18573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6336376" y="2864229"/>
            <a:ext cx="469941" cy="6860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6659049" y="2864229"/>
            <a:ext cx="469941" cy="6860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6981722" y="2864229"/>
            <a:ext cx="469941" cy="6860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7304395" y="2856382"/>
            <a:ext cx="469941" cy="6860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7624707" y="2862458"/>
            <a:ext cx="469941" cy="68602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7945019" y="2864192"/>
            <a:ext cx="469941" cy="6860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8265331" y="2864858"/>
            <a:ext cx="469941" cy="6860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8579397" y="2870615"/>
            <a:ext cx="469941" cy="68602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8893463" y="2870615"/>
            <a:ext cx="469941" cy="68602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9207529" y="2864192"/>
            <a:ext cx="469941" cy="68602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9520947" y="2870615"/>
            <a:ext cx="469941" cy="6860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9831535" y="2872185"/>
            <a:ext cx="469941" cy="6860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10142123" y="2874387"/>
            <a:ext cx="469941" cy="68602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10450751" y="2873418"/>
            <a:ext cx="469941" cy="68602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27482" r="66721" b="54990"/>
          <a:stretch/>
        </p:blipFill>
        <p:spPr>
          <a:xfrm>
            <a:off x="10756493" y="2879891"/>
            <a:ext cx="469941" cy="68602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5033475" y="3594127"/>
            <a:ext cx="469941" cy="6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>
            <a:off x="5781804" y="3594127"/>
            <a:ext cx="469941" cy="68602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6188165" y="3594127"/>
            <a:ext cx="469941" cy="68602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6501681" y="3591629"/>
            <a:ext cx="469941" cy="6860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 rot="21441013">
            <a:off x="6938182" y="3602540"/>
            <a:ext cx="487458" cy="66891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 rot="21441013">
            <a:off x="7240233" y="3602539"/>
            <a:ext cx="487458" cy="6689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7575003" y="3599438"/>
            <a:ext cx="469941" cy="6860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7887798" y="3599438"/>
            <a:ext cx="469941" cy="68602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 rot="21441013">
            <a:off x="8331957" y="3616106"/>
            <a:ext cx="487458" cy="66891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 rot="21441013">
            <a:off x="8641193" y="3607996"/>
            <a:ext cx="487458" cy="66891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8985343" y="3598015"/>
            <a:ext cx="469941" cy="68602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9291425" y="3598015"/>
            <a:ext cx="469941" cy="6860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 rot="21441013">
            <a:off x="9693680" y="3616108"/>
            <a:ext cx="487458" cy="66891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t="46172" r="73467" b="36300"/>
          <a:stretch/>
        </p:blipFill>
        <p:spPr>
          <a:xfrm rot="21441013">
            <a:off x="10000887" y="3623291"/>
            <a:ext cx="487458" cy="66891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10343190" y="3607548"/>
            <a:ext cx="469941" cy="68602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5969" r="82760" b="36503"/>
          <a:stretch/>
        </p:blipFill>
        <p:spPr>
          <a:xfrm>
            <a:off x="10650397" y="3612380"/>
            <a:ext cx="469941" cy="68602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64917" r="82487" b="17555"/>
          <a:stretch/>
        </p:blipFill>
        <p:spPr>
          <a:xfrm>
            <a:off x="5087107" y="4338638"/>
            <a:ext cx="469941" cy="69056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64917" r="82487" b="17555"/>
          <a:stretch/>
        </p:blipFill>
        <p:spPr>
          <a:xfrm>
            <a:off x="5455276" y="4338638"/>
            <a:ext cx="469941" cy="69056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64917" r="82487" b="17555"/>
          <a:stretch/>
        </p:blipFill>
        <p:spPr>
          <a:xfrm>
            <a:off x="5775824" y="4338638"/>
            <a:ext cx="469941" cy="69056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64917" r="82487" b="17555"/>
          <a:stretch/>
        </p:blipFill>
        <p:spPr>
          <a:xfrm>
            <a:off x="6149027" y="4338638"/>
            <a:ext cx="469941" cy="69056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t="65279" r="56804" b="17193"/>
          <a:stretch/>
        </p:blipFill>
        <p:spPr>
          <a:xfrm>
            <a:off x="7515225" y="4357867"/>
            <a:ext cx="462638" cy="69056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t="65279" r="56804" b="17193"/>
          <a:stretch/>
        </p:blipFill>
        <p:spPr>
          <a:xfrm>
            <a:off x="8198247" y="4357867"/>
            <a:ext cx="462638" cy="69056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t="65279" r="56804" b="17193"/>
          <a:stretch/>
        </p:blipFill>
        <p:spPr>
          <a:xfrm>
            <a:off x="8881269" y="4359710"/>
            <a:ext cx="462638" cy="69056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t="65279" r="56804" b="17193"/>
          <a:stretch/>
        </p:blipFill>
        <p:spPr>
          <a:xfrm>
            <a:off x="9564291" y="4357867"/>
            <a:ext cx="462638" cy="69056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t="65279" r="56804" b="17193"/>
          <a:stretch/>
        </p:blipFill>
        <p:spPr>
          <a:xfrm>
            <a:off x="10243531" y="4357867"/>
            <a:ext cx="462638" cy="690562"/>
          </a:xfrm>
          <a:prstGeom prst="rect">
            <a:avLst/>
          </a:prstGeom>
        </p:spPr>
      </p:pic>
      <p:pic>
        <p:nvPicPr>
          <p:cNvPr id="8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2248226"/>
            <a:ext cx="3295196" cy="3399569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1 клас\1. Навчання грамоти\1 УРОКИ 2023\Письмо\009 - Подовж похила із заокр унизу і вгорі\2023-09-14_18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86" y="1041190"/>
            <a:ext cx="4187772" cy="56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070657" y="1589290"/>
            <a:ext cx="2964914" cy="2755597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3964" y="337926"/>
            <a:ext cx="10223500" cy="939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>
                <a:solidFill>
                  <a:schemeClr val="bg1"/>
                </a:solidFill>
              </a:rPr>
              <a:t>зображено </a:t>
            </a:r>
            <a:r>
              <a:rPr lang="uk-UA" sz="3600" b="1" dirty="0" smtClean="0">
                <a:solidFill>
                  <a:schemeClr val="bg1"/>
                </a:solidFill>
              </a:rPr>
              <a:t>на малюнку внизу </a:t>
            </a:r>
            <a:r>
              <a:rPr lang="uk-UA" sz="3600" b="1" dirty="0">
                <a:solidFill>
                  <a:schemeClr val="bg1"/>
                </a:solidFill>
              </a:rPr>
              <a:t>сторінки зошита?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160066" y="4102362"/>
            <a:ext cx="2875505" cy="26595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3964" y="337926"/>
            <a:ext cx="10223500" cy="1214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</a:t>
            </a:r>
            <a:r>
              <a:rPr lang="uk-UA" sz="3200" b="1" dirty="0">
                <a:solidFill>
                  <a:schemeClr val="bg1"/>
                </a:solidFill>
              </a:rPr>
              <a:t>намальовані </a:t>
            </a:r>
            <a:r>
              <a:rPr lang="uk-UA" sz="3200" b="1" dirty="0" smtClean="0">
                <a:solidFill>
                  <a:schemeClr val="bg1"/>
                </a:solidFill>
              </a:rPr>
              <a:t>предмети.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Якими кольорами розмальований півень?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7260" y="5553157"/>
            <a:ext cx="8316686" cy="696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Розфарбуй півня відповідно його відображенню в дзеркалі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1. Навчання грамоти\1 УРОКИ 2023\Письмо\009 - Подовж похила із заокр унизу і вгорі\2023-09-14_1937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32" y="1780707"/>
            <a:ext cx="6222374" cy="37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58142" y="464810"/>
            <a:ext cx="7976131" cy="677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487" y="2768207"/>
            <a:ext cx="482380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Чого нового ви </a:t>
            </a:r>
            <a:r>
              <a:rPr lang="uk-UA" sz="2800" b="1" dirty="0">
                <a:solidFill>
                  <a:schemeClr val="bg1"/>
                </a:solidFill>
              </a:rPr>
              <a:t>навчились </a:t>
            </a:r>
            <a:r>
              <a:rPr lang="uk-UA" sz="2800" b="1" dirty="0" smtClean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було найбільш цікавим саме для тебе?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972300" y="1863160"/>
            <a:ext cx="4248150" cy="409998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2629" y="446920"/>
            <a:ext cx="9913788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/>
              <a:t>Словникова робота </a:t>
            </a:r>
            <a:endParaRPr lang="ru-RU" sz="3600" dirty="0"/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29" y="1863160"/>
            <a:ext cx="5466643" cy="40999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0567" y1="16743" x2="70567" y2="16743"/>
                        <a14:foregroundMark x1="67376" y1="16972" x2="67376" y2="16972"/>
                        <a14:foregroundMark x1="47872" y1="17661" x2="47872" y2="17661"/>
                        <a14:foregroundMark x1="18794" y1="26835" x2="18794" y2="26835"/>
                        <a14:foregroundMark x1="15248" y1="17890" x2="15248" y2="17890"/>
                        <a14:foregroundMark x1="13475" y1="14450" x2="13475" y2="14450"/>
                        <a14:foregroundMark x1="8865" y1="18578" x2="8865" y2="18578"/>
                        <a14:foregroundMark x1="11702" y1="21560" x2="11702" y2="21560"/>
                        <a14:foregroundMark x1="17021" y1="15367" x2="17021" y2="15367"/>
                        <a14:foregroundMark x1="80496" y1="55734" x2="80496" y2="55734"/>
                        <a14:foregroundMark x1="73050" y1="57339" x2="73050" y2="57339"/>
                        <a14:foregroundMark x1="54965" y1="27523" x2="54965" y2="27523"/>
                        <a14:foregroundMark x1="51064" y1="32798" x2="51064" y2="32798"/>
                        <a14:foregroundMark x1="10993" y1="14450" x2="10993" y2="14450"/>
                        <a14:foregroundMark x1="10638" y1="16055" x2="10638" y2="16055"/>
                        <a14:foregroundMark x1="7092" y1="16743" x2="7092" y2="167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92"/>
          <a:stretch/>
        </p:blipFill>
        <p:spPr bwMode="auto">
          <a:xfrm flipH="1">
            <a:off x="194792" y="132739"/>
            <a:ext cx="1623122" cy="23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0402" y="2747590"/>
            <a:ext cx="3476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вж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</a:p>
          <a:p>
            <a:pPr algn="ctr"/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л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ія</a:t>
            </a:r>
          </a:p>
          <a:p>
            <a:pPr algn="ctr"/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ао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кр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гл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я</a:t>
            </a:r>
          </a:p>
          <a:p>
            <a:pPr algn="ctr"/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ун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вг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</a:p>
        </p:txBody>
      </p:sp>
    </p:spTree>
    <p:extLst>
      <p:ext uri="{BB962C8B-B14F-4D97-AF65-F5344CB8AC3E}">
        <p14:creationId xmlns:p14="http://schemas.microsoft.com/office/powerpoint/2010/main" val="38008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3836" y="402087"/>
            <a:ext cx="8732066" cy="7844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«Веселка»</a:t>
            </a:r>
          </a:p>
        </p:txBody>
      </p:sp>
      <p:pic>
        <p:nvPicPr>
          <p:cNvPr id="15362" name="Picture 2" descr="Детский сад №178 &quot;Неболейка&quot;, Чебокс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4" y="1812065"/>
            <a:ext cx="4876800" cy="3295651"/>
          </a:xfrm>
          <a:prstGeom prst="round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12260" y="1408670"/>
            <a:ext cx="5015453" cy="593125"/>
          </a:xfrm>
          <a:prstGeom prst="roundRect">
            <a:avLst/>
          </a:prstGeom>
          <a:solidFill>
            <a:srgbClr val="FC5134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було дуже важко.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12260" y="2137718"/>
            <a:ext cx="5015454" cy="593125"/>
          </a:xfrm>
          <a:prstGeom prst="roundRect">
            <a:avLst/>
          </a:prstGeom>
          <a:solidFill>
            <a:srgbClr val="FB840D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не все вдалося зробити.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2260" y="2866766"/>
            <a:ext cx="5015454" cy="5931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Мені допомагали.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12260" y="3595814"/>
            <a:ext cx="5015454" cy="59312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були помилки.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12260" y="4324862"/>
            <a:ext cx="5756484" cy="59312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вдалося все, але не відразу.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12259" y="5053908"/>
            <a:ext cx="5190427" cy="593125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вдалося все зробити!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12259" y="5782954"/>
            <a:ext cx="5190427" cy="593125"/>
          </a:xfrm>
          <a:prstGeom prst="roundRect">
            <a:avLst/>
          </a:prstGeom>
          <a:solidFill>
            <a:srgbClr val="7030A0"/>
          </a:solidFill>
          <a:ln>
            <a:solidFill>
              <a:srgbClr val="CB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Це було дуже просто!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9657" y="1200839"/>
            <a:ext cx="5563519" cy="3977089"/>
            <a:chOff x="429657" y="1200839"/>
            <a:chExt cx="5563519" cy="3977089"/>
          </a:xfrm>
        </p:grpSpPr>
        <p:pic>
          <p:nvPicPr>
            <p:cNvPr id="21" name="Picture 6" descr="листья&quot; — card of the user Vlad L. in Yandex.Collection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5" y="1574803"/>
              <a:ext cx="5131151" cy="343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Window transparent PNG by AbsurdWordPreferred Watch Resources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4" t="-1079" r="12816" b="3766"/>
            <a:stretch/>
          </p:blipFill>
          <p:spPr bwMode="auto">
            <a:xfrm>
              <a:off x="429657" y="1200839"/>
              <a:ext cx="5563519" cy="39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761" y="462160"/>
            <a:ext cx="8732066" cy="687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0543" y="1916010"/>
            <a:ext cx="473149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Дзвенить струмочком рідна мова,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Усі слова знайомі в ній,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Але писати кожне слово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мові правильно зумій.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" y="3193283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3080056"/>
            <a:ext cx="2380068" cy="34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400800" y="1863160"/>
            <a:ext cx="5067759" cy="409998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8922" y="359835"/>
            <a:ext cx="8732066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81607" y="2487238"/>
            <a:ext cx="4106144" cy="267765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endParaRPr lang="uk-UA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вж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</a:p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х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л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ія</a:t>
            </a:r>
          </a:p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ао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кр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гл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е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нн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я</a:t>
            </a:r>
          </a:p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ун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у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вг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о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  <a:r>
              <a:rPr lang="uk-UA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і</a:t>
            </a:r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2" y="1863160"/>
            <a:ext cx="5466643" cy="40999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63509" y="380432"/>
            <a:ext cx="8756193" cy="7625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1082" y="1538953"/>
            <a:ext cx="5508172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ми продовжимо вчитися орієнтуватися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chemeClr val="bg1"/>
                </a:solidFill>
              </a:rPr>
              <a:t>сторінках зошита;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складати </a:t>
            </a:r>
            <a:r>
              <a:rPr lang="uk-UA" sz="2800" b="1" dirty="0">
                <a:solidFill>
                  <a:schemeClr val="bg1"/>
                </a:solidFill>
              </a:rPr>
              <a:t>речення </a:t>
            </a:r>
            <a:r>
              <a:rPr lang="uk-UA" sz="2800" b="1" dirty="0" smtClean="0">
                <a:solidFill>
                  <a:schemeClr val="bg1"/>
                </a:solidFill>
              </a:rPr>
              <a:t>за малюнками</a:t>
            </a:r>
            <a:r>
              <a:rPr lang="uk-UA" sz="2800" b="1" dirty="0">
                <a:solidFill>
                  <a:schemeClr val="bg1"/>
                </a:solidFill>
              </a:rPr>
              <a:t>;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познайомимося з </a:t>
            </a:r>
            <a:r>
              <a:rPr lang="uk-UA" sz="2800" b="1" dirty="0">
                <a:solidFill>
                  <a:schemeClr val="bg1"/>
                </a:solidFill>
              </a:rPr>
              <a:t>поняттями </a:t>
            </a:r>
            <a:r>
              <a:rPr lang="uk-UA" sz="2800" b="1" i="1" dirty="0">
                <a:solidFill>
                  <a:srgbClr val="002060"/>
                </a:solidFill>
              </a:rPr>
              <a:t>подовжена похила лінія із заокругленням унизу і вгорі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058368" y="761716"/>
            <a:ext cx="2869362" cy="2653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8962816" y="3415562"/>
            <a:ext cx="2964914" cy="2755597"/>
          </a:xfrm>
          <a:prstGeom prst="rect">
            <a:avLst/>
          </a:prstGeom>
        </p:spPr>
      </p:pic>
      <p:pic>
        <p:nvPicPr>
          <p:cNvPr id="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3566"/>
            <a:ext cx="3060699" cy="3157644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1. Навчання грамоти\1 УРОКИ 2023\Письмо\009 - Подовж похила із заокр унизу і вгорі\2023-09-14_18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86" y="1041190"/>
            <a:ext cx="4187772" cy="56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173560" y="1153651"/>
            <a:ext cx="2964914" cy="2755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6349" y="343575"/>
            <a:ext cx="8732066" cy="697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Хто зображений </a:t>
            </a:r>
            <a:r>
              <a:rPr lang="uk-UA" sz="3600" b="1" dirty="0">
                <a:solidFill>
                  <a:schemeClr val="bg1"/>
                </a:solidFill>
              </a:rPr>
              <a:t>вгорі сторінки зошита?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316495" y="3435316"/>
            <a:ext cx="2875505" cy="265952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14775" y="5431825"/>
            <a:ext cx="8115686" cy="865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Як називається лінія, позначена </a:t>
            </a:r>
            <a:r>
              <a:rPr lang="uk-UA" sz="2000" b="1" dirty="0" smtClean="0">
                <a:solidFill>
                  <a:schemeClr val="bg1"/>
                </a:solidFill>
              </a:rPr>
              <a:t>пунктиром </a:t>
            </a:r>
            <a:r>
              <a:rPr lang="uk-UA" sz="2000" b="1" dirty="0">
                <a:solidFill>
                  <a:schemeClr val="bg1"/>
                </a:solidFill>
              </a:rPr>
              <a:t>(похила із заокругленням). </a:t>
            </a:r>
            <a:r>
              <a:rPr lang="uk-UA" sz="2000" b="1" dirty="0" smtClean="0">
                <a:solidFill>
                  <a:schemeClr val="bg1"/>
                </a:solidFill>
              </a:rPr>
              <a:t>Знайди </a:t>
            </a:r>
            <a:r>
              <a:rPr lang="uk-UA" sz="2000" b="1" dirty="0">
                <a:solidFill>
                  <a:schemeClr val="bg1"/>
                </a:solidFill>
              </a:rPr>
              <a:t>її </a:t>
            </a:r>
            <a:r>
              <a:rPr lang="uk-UA" sz="2000" b="1" dirty="0" smtClean="0">
                <a:solidFill>
                  <a:schemeClr val="bg1"/>
                </a:solidFill>
              </a:rPr>
              <a:t>на малюнку. Наведи.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509" y="343575"/>
            <a:ext cx="8918661" cy="9360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птахів. Де </a:t>
            </a:r>
            <a:r>
              <a:rPr lang="uk-UA" sz="2400" b="1" dirty="0" smtClean="0">
                <a:solidFill>
                  <a:schemeClr val="bg1"/>
                </a:solidFill>
              </a:rPr>
              <a:t>знаходяться птахи? 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Опиши </a:t>
            </a:r>
            <a:r>
              <a:rPr lang="uk-UA" sz="2400" b="1" dirty="0">
                <a:solidFill>
                  <a:schemeClr val="bg1"/>
                </a:solidFill>
              </a:rPr>
              <a:t>їх: чим вони схожі, чим відрізняються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1. Навчання грамоти\1 УРОКИ 2023\Письмо\009 - Подовж похила із заокр унизу і вгорі\2023-09-14_1901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441739"/>
            <a:ext cx="8276361" cy="39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401198" y="1917180"/>
            <a:ext cx="7571018" cy="3361527"/>
            <a:chOff x="1583575" y="1817370"/>
            <a:chExt cx="8359154" cy="376047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" t="1563" r="4829" b="2431"/>
            <a:stretch/>
          </p:blipFill>
          <p:spPr>
            <a:xfrm>
              <a:off x="1588871" y="1817370"/>
              <a:ext cx="8353858" cy="37604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583575" y="1817370"/>
              <a:ext cx="709464" cy="37604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03326" y="1817370"/>
              <a:ext cx="400050" cy="20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227086" y="1193346"/>
            <a:ext cx="2964914" cy="2755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4358" y="271908"/>
            <a:ext cx="9692812" cy="81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>
                <a:solidFill>
                  <a:schemeClr val="bg1"/>
                </a:solidFill>
              </a:rPr>
              <a:t>зображено посередині сторінки зошита?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227086" y="3948943"/>
            <a:ext cx="2875505" cy="2659528"/>
          </a:xfrm>
          <a:prstGeom prst="rect">
            <a:avLst/>
          </a:prstGeom>
        </p:spPr>
      </p:pic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70121"/>
            <a:ext cx="2598543" cy="2680850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9343" y="407811"/>
            <a:ext cx="10653040" cy="1083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Повторення знань про </a:t>
            </a:r>
            <a:r>
              <a:rPr lang="uk-UA" sz="2400" b="1" dirty="0" smtClean="0">
                <a:solidFill>
                  <a:schemeClr val="bg1"/>
                </a:solidFill>
              </a:rPr>
              <a:t>вивчені </a:t>
            </a:r>
            <a:r>
              <a:rPr lang="uk-UA" sz="2400" b="1" dirty="0" err="1" smtClean="0">
                <a:solidFill>
                  <a:schemeClr val="bg1"/>
                </a:solidFill>
              </a:rPr>
              <a:t>елементи:похила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коротка, похила подовжена, похилі короткі із заокругленням унизу і вгорі.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382383" y="2202872"/>
            <a:ext cx="393786" cy="3227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65717" y="3495975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65716" y="4113956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65716" y="5150465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65716" y="246919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70120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747079" y="2202871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861371" y="2258770"/>
            <a:ext cx="1299272" cy="31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69353" y="3481780"/>
            <a:ext cx="300039" cy="6521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H="1">
            <a:off x="5569015" y="2458600"/>
            <a:ext cx="668895" cy="16553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H="1">
            <a:off x="5942837" y="3492666"/>
            <a:ext cx="641048" cy="16563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2326" y="4320859"/>
            <a:ext cx="2526689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Похила коротка, похила подовжена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4674" y="4303245"/>
            <a:ext cx="256187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Коротка похила із заокругленням унизу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84" y="3515370"/>
            <a:ext cx="347502" cy="6037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50874" y="2578392"/>
            <a:ext cx="269402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Коротка похила із заокругленням вгорі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9616">
            <a:off x="9721004" y="3517536"/>
            <a:ext cx="347502" cy="603702"/>
          </a:xfrm>
          <a:prstGeom prst="rect">
            <a:avLst/>
          </a:prstGeom>
        </p:spPr>
      </p:pic>
      <p:pic>
        <p:nvPicPr>
          <p:cNvPr id="3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70121"/>
            <a:ext cx="2598543" cy="2680850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76" y="3374714"/>
            <a:ext cx="524301" cy="1658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6423" y="383390"/>
            <a:ext cx="10366452" cy="922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Ознайомлення з подовженою похилою лінією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із заокругленнями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029650" y="4394333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29649" y="5012314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29649" y="604882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29649" y="3367551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7837983" y="1601985"/>
            <a:ext cx="1724378" cy="1602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481048" y="1629921"/>
            <a:ext cx="1672379" cy="1546768"/>
          </a:xfrm>
          <a:prstGeom prst="rect">
            <a:avLst/>
          </a:prstGeom>
        </p:spPr>
      </p:pic>
      <p:cxnSp>
        <p:nvCxnSpPr>
          <p:cNvPr id="75" name="Прямая со стрелкой 74"/>
          <p:cNvCxnSpPr/>
          <p:nvPr/>
        </p:nvCxnSpPr>
        <p:spPr>
          <a:xfrm flipH="1">
            <a:off x="4495316" y="3405530"/>
            <a:ext cx="127937" cy="3347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6891" y="3387250"/>
            <a:ext cx="361534" cy="1121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Дуга 80"/>
          <p:cNvSpPr/>
          <p:nvPr/>
        </p:nvSpPr>
        <p:spPr>
          <a:xfrm rot="6690767">
            <a:off x="4286244" y="4365459"/>
            <a:ext cx="859290" cy="464977"/>
          </a:xfrm>
          <a:prstGeom prst="arc">
            <a:avLst>
              <a:gd name="adj1" fmla="val 16200000"/>
              <a:gd name="adj2" fmla="val 675102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46" y="3370154"/>
            <a:ext cx="524301" cy="1658256"/>
          </a:xfrm>
          <a:prstGeom prst="rect">
            <a:avLst/>
          </a:prstGeom>
        </p:spPr>
      </p:pic>
      <p:cxnSp>
        <p:nvCxnSpPr>
          <p:cNvPr id="83" name="Прямая соединительная линия 82"/>
          <p:cNvCxnSpPr/>
          <p:nvPr/>
        </p:nvCxnSpPr>
        <p:spPr>
          <a:xfrm flipH="1">
            <a:off x="10191179" y="3176689"/>
            <a:ext cx="1020837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4086577" y="3127276"/>
            <a:ext cx="1020837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46" y="3368914"/>
            <a:ext cx="524301" cy="165825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260" y="3367552"/>
            <a:ext cx="524301" cy="165825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8052" y="3367549"/>
            <a:ext cx="524301" cy="165825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22406" y="3367552"/>
            <a:ext cx="524301" cy="1658256"/>
          </a:xfrm>
          <a:prstGeom prst="rect">
            <a:avLst/>
          </a:prstGeom>
        </p:spPr>
      </p:pic>
      <p:cxnSp>
        <p:nvCxnSpPr>
          <p:cNvPr id="92" name="Прямая со стрелкой 91"/>
          <p:cNvCxnSpPr/>
          <p:nvPr/>
        </p:nvCxnSpPr>
        <p:spPr>
          <a:xfrm flipV="1">
            <a:off x="7937635" y="3418035"/>
            <a:ext cx="171630" cy="2880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22405" y="3367551"/>
            <a:ext cx="524301" cy="1658256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 flipH="1">
            <a:off x="6955857" y="3207108"/>
            <a:ext cx="1020837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56" y="3358238"/>
            <a:ext cx="524301" cy="1658256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56" y="3356998"/>
            <a:ext cx="524301" cy="1658256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81329" y="3356999"/>
            <a:ext cx="524301" cy="1658256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81328" y="3356998"/>
            <a:ext cx="524301" cy="1658256"/>
          </a:xfrm>
          <a:prstGeom prst="rect">
            <a:avLst/>
          </a:prstGeom>
        </p:spPr>
      </p:pic>
      <p:pic>
        <p:nvPicPr>
          <p:cNvPr id="3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2248226"/>
            <a:ext cx="3295196" cy="3399569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05" y="3357379"/>
            <a:ext cx="524301" cy="1658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4543" y="315686"/>
            <a:ext cx="11103428" cy="1286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Визнач, </a:t>
            </a:r>
            <a:r>
              <a:rPr lang="uk-UA" sz="2800" b="1" dirty="0">
                <a:solidFill>
                  <a:schemeClr val="bg1"/>
                </a:solidFill>
              </a:rPr>
              <a:t>які лінії </a:t>
            </a:r>
            <a:r>
              <a:rPr lang="uk-UA" sz="2800" b="1" dirty="0" smtClean="0">
                <a:solidFill>
                  <a:schemeClr val="bg1"/>
                </a:solidFill>
              </a:rPr>
              <a:t>писатимеш </a:t>
            </a:r>
            <a:r>
              <a:rPr lang="uk-UA" sz="2800" b="1" dirty="0">
                <a:solidFill>
                  <a:schemeClr val="bg1"/>
                </a:solidFill>
              </a:rPr>
              <a:t>в першому рядку?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Подовжені </a:t>
            </a:r>
            <a:r>
              <a:rPr lang="uk-UA" sz="2800" b="1" dirty="0">
                <a:solidFill>
                  <a:schemeClr val="bg1"/>
                </a:solidFill>
              </a:rPr>
              <a:t>похилі,  короткі похилі та подовжені похилі із заокругленнями </a:t>
            </a:r>
            <a:r>
              <a:rPr lang="uk-UA" sz="2800" b="1" dirty="0" smtClean="0">
                <a:solidFill>
                  <a:schemeClr val="bg1"/>
                </a:solidFill>
              </a:rPr>
              <a:t>унизу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029650" y="4394333"/>
            <a:ext cx="7616667" cy="2451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029649" y="5012314"/>
            <a:ext cx="7616667" cy="270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029649" y="6048823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29649" y="3367551"/>
            <a:ext cx="7616667" cy="192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7837983" y="1601985"/>
            <a:ext cx="1724378" cy="16026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5481048" y="1629921"/>
            <a:ext cx="1672379" cy="154676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4644311" y="3394421"/>
            <a:ext cx="527543" cy="160766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162808" y="3176689"/>
            <a:ext cx="1020837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630877" y="3375198"/>
            <a:ext cx="541853" cy="1671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158593" y="3393156"/>
            <a:ext cx="549268" cy="163711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5155066" y="3389234"/>
            <a:ext cx="550135" cy="1628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693185" y="3398292"/>
            <a:ext cx="525824" cy="162813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698878" y="3383296"/>
            <a:ext cx="526778" cy="1632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44" y="4419374"/>
            <a:ext cx="347502" cy="58526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55" y="4406133"/>
            <a:ext cx="347502" cy="60370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1" y="4438067"/>
            <a:ext cx="347502" cy="58526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98" y="4416817"/>
            <a:ext cx="347502" cy="58526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86" y="4421606"/>
            <a:ext cx="347502" cy="60370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93" y="4410156"/>
            <a:ext cx="347502" cy="603702"/>
          </a:xfrm>
          <a:prstGeom prst="rect">
            <a:avLst/>
          </a:prstGeom>
        </p:spPr>
      </p:pic>
      <p:cxnSp>
        <p:nvCxnSpPr>
          <p:cNvPr id="75" name="Прямая со стрелкой 74"/>
          <p:cNvCxnSpPr/>
          <p:nvPr/>
        </p:nvCxnSpPr>
        <p:spPr>
          <a:xfrm flipH="1">
            <a:off x="8784145" y="3388195"/>
            <a:ext cx="127937" cy="3347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8785720" y="3369915"/>
            <a:ext cx="361534" cy="1121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Дуга 80"/>
          <p:cNvSpPr/>
          <p:nvPr/>
        </p:nvSpPr>
        <p:spPr>
          <a:xfrm rot="6690767">
            <a:off x="8575073" y="4348124"/>
            <a:ext cx="859290" cy="464977"/>
          </a:xfrm>
          <a:prstGeom prst="arc">
            <a:avLst>
              <a:gd name="adj1" fmla="val 16200000"/>
              <a:gd name="adj2" fmla="val 675102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75" y="3352819"/>
            <a:ext cx="524301" cy="165825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01" y="3351579"/>
            <a:ext cx="524301" cy="1658256"/>
          </a:xfrm>
          <a:prstGeom prst="rect">
            <a:avLst/>
          </a:prstGeom>
        </p:spPr>
      </p:pic>
      <p:cxnSp>
        <p:nvCxnSpPr>
          <p:cNvPr id="83" name="Прямая соединительная линия 82"/>
          <p:cNvCxnSpPr/>
          <p:nvPr/>
        </p:nvCxnSpPr>
        <p:spPr>
          <a:xfrm flipH="1">
            <a:off x="7133786" y="3176689"/>
            <a:ext cx="1020837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4086577" y="3127276"/>
            <a:ext cx="1020837" cy="316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75" y="3351579"/>
            <a:ext cx="524301" cy="165825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00" y="3354378"/>
            <a:ext cx="524301" cy="1658256"/>
          </a:xfrm>
          <a:prstGeom prst="rect">
            <a:avLst/>
          </a:prstGeom>
        </p:spPr>
      </p:pic>
      <p:pic>
        <p:nvPicPr>
          <p:cNvPr id="37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2248226"/>
            <a:ext cx="3295196" cy="3399569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35491</TotalTime>
  <Words>370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2127</cp:revision>
  <dcterms:created xsi:type="dcterms:W3CDTF">2018-01-05T16:38:53Z</dcterms:created>
  <dcterms:modified xsi:type="dcterms:W3CDTF">2023-09-16T19:08:20Z</dcterms:modified>
</cp:coreProperties>
</file>