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1" r:id="rId3"/>
    <p:sldId id="851" r:id="rId4"/>
    <p:sldId id="852" r:id="rId5"/>
    <p:sldId id="853" r:id="rId6"/>
    <p:sldId id="854" r:id="rId7"/>
    <p:sldId id="761" r:id="rId8"/>
    <p:sldId id="510" r:id="rId9"/>
    <p:sldId id="843" r:id="rId10"/>
    <p:sldId id="844" r:id="rId11"/>
    <p:sldId id="857" r:id="rId12"/>
    <p:sldId id="858" r:id="rId13"/>
    <p:sldId id="714" r:id="rId14"/>
    <p:sldId id="860" r:id="rId15"/>
    <p:sldId id="855" r:id="rId16"/>
    <p:sldId id="85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02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88881" y="4277160"/>
            <a:ext cx="9013805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малої букви л </a:t>
            </a:r>
            <a:endParaRPr lang="uk-UA" sz="4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і </a:t>
            </a:r>
            <a:r>
              <a:rPr lang="uk-UA" sz="4400" b="1" dirty="0">
                <a:solidFill>
                  <a:schemeClr val="bg1"/>
                </a:solidFill>
              </a:rPr>
              <a:t>складів з нею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https://fs01.vseosvita.ua/0100fdny-d666/011-0x0.jpg?t=1d04f116cbcae1cfda1b84dc4ee527b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90" y="1198792"/>
            <a:ext cx="3684810" cy="276360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43161" y="1789209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>
            <a:extLst>
              <a:ext uri="{FF2B5EF4-FFF2-40B4-BE49-F238E27FC236}">
                <a16:creationId xmlns:a16="http://schemas.microsoft.com/office/drawing/2014/main" xmlns="" id="{EE403746-6DE5-4846-8E11-6C6AED4F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12" y="2162495"/>
            <a:ext cx="6329780" cy="33064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30" name="Полилиния 20">
            <a:extLst>
              <a:ext uri="{FF2B5EF4-FFF2-40B4-BE49-F238E27FC236}">
                <a16:creationId xmlns:a16="http://schemas.microsoft.com/office/drawing/2014/main" xmlns="" id="{A7632458-05DC-4E2C-A909-070F704F399B}"/>
              </a:ext>
            </a:extLst>
          </p:cNvPr>
          <p:cNvSpPr/>
          <p:nvPr/>
        </p:nvSpPr>
        <p:spPr>
          <a:xfrm>
            <a:off x="6067547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олилиния 22">
            <a:extLst>
              <a:ext uri="{FF2B5EF4-FFF2-40B4-BE49-F238E27FC236}">
                <a16:creationId xmlns:a16="http://schemas.microsoft.com/office/drawing/2014/main" xmlns="" id="{37171B5C-8431-4FA4-9EEB-68B3AF3AD1AF}"/>
              </a:ext>
            </a:extLst>
          </p:cNvPr>
          <p:cNvSpPr/>
          <p:nvPr/>
        </p:nvSpPr>
        <p:spPr>
          <a:xfrm>
            <a:off x="6358396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олилиния 23">
            <a:extLst>
              <a:ext uri="{FF2B5EF4-FFF2-40B4-BE49-F238E27FC236}">
                <a16:creationId xmlns:a16="http://schemas.microsoft.com/office/drawing/2014/main" xmlns="" id="{D6488671-7FBB-40D2-864F-D323A594AA7A}"/>
              </a:ext>
            </a:extLst>
          </p:cNvPr>
          <p:cNvSpPr/>
          <p:nvPr/>
        </p:nvSpPr>
        <p:spPr>
          <a:xfrm>
            <a:off x="6667572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олилиния 24">
            <a:extLst>
              <a:ext uri="{FF2B5EF4-FFF2-40B4-BE49-F238E27FC236}">
                <a16:creationId xmlns:a16="http://schemas.microsoft.com/office/drawing/2014/main" xmlns="" id="{470F536A-DBFC-45E4-985B-0BB1614944B1}"/>
              </a:ext>
            </a:extLst>
          </p:cNvPr>
          <p:cNvSpPr/>
          <p:nvPr/>
        </p:nvSpPr>
        <p:spPr>
          <a:xfrm>
            <a:off x="6983418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олилиния 25">
            <a:extLst>
              <a:ext uri="{FF2B5EF4-FFF2-40B4-BE49-F238E27FC236}">
                <a16:creationId xmlns:a16="http://schemas.microsoft.com/office/drawing/2014/main" xmlns="" id="{AF7D3D5B-0A64-4921-97F3-D1B69339AF12}"/>
              </a:ext>
            </a:extLst>
          </p:cNvPr>
          <p:cNvSpPr/>
          <p:nvPr/>
        </p:nvSpPr>
        <p:spPr>
          <a:xfrm>
            <a:off x="7314836" y="248066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олилиния 26">
            <a:extLst>
              <a:ext uri="{FF2B5EF4-FFF2-40B4-BE49-F238E27FC236}">
                <a16:creationId xmlns:a16="http://schemas.microsoft.com/office/drawing/2014/main" xmlns="" id="{D1CA8D9E-A224-42E3-B6F0-EEC8349118BA}"/>
              </a:ext>
            </a:extLst>
          </p:cNvPr>
          <p:cNvSpPr/>
          <p:nvPr/>
        </p:nvSpPr>
        <p:spPr>
          <a:xfrm>
            <a:off x="7632158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олилиния 27">
            <a:extLst>
              <a:ext uri="{FF2B5EF4-FFF2-40B4-BE49-F238E27FC236}">
                <a16:creationId xmlns:a16="http://schemas.microsoft.com/office/drawing/2014/main" xmlns="" id="{09D46B75-AE4F-4A0F-A5C3-9DDC2ACBF718}"/>
              </a:ext>
            </a:extLst>
          </p:cNvPr>
          <p:cNvSpPr/>
          <p:nvPr/>
        </p:nvSpPr>
        <p:spPr>
          <a:xfrm>
            <a:off x="7962702" y="2487187"/>
            <a:ext cx="226218" cy="1447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олилиния 28">
            <a:extLst>
              <a:ext uri="{FF2B5EF4-FFF2-40B4-BE49-F238E27FC236}">
                <a16:creationId xmlns:a16="http://schemas.microsoft.com/office/drawing/2014/main" xmlns="" id="{009FE0B7-C230-450D-8F96-570F1FD33573}"/>
              </a:ext>
            </a:extLst>
          </p:cNvPr>
          <p:cNvSpPr/>
          <p:nvPr/>
        </p:nvSpPr>
        <p:spPr>
          <a:xfrm>
            <a:off x="8277675" y="2471305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 29">
            <a:extLst>
              <a:ext uri="{FF2B5EF4-FFF2-40B4-BE49-F238E27FC236}">
                <a16:creationId xmlns:a16="http://schemas.microsoft.com/office/drawing/2014/main" xmlns="" id="{D9A91CF6-FED0-4015-822F-A3A915A24CFC}"/>
              </a:ext>
            </a:extLst>
          </p:cNvPr>
          <p:cNvSpPr/>
          <p:nvPr/>
        </p:nvSpPr>
        <p:spPr>
          <a:xfrm>
            <a:off x="8609093" y="2476921"/>
            <a:ext cx="226218" cy="148438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 30">
            <a:extLst>
              <a:ext uri="{FF2B5EF4-FFF2-40B4-BE49-F238E27FC236}">
                <a16:creationId xmlns:a16="http://schemas.microsoft.com/office/drawing/2014/main" xmlns="" id="{7D1E8A89-A669-4039-88AB-4376ED9FF91C}"/>
              </a:ext>
            </a:extLst>
          </p:cNvPr>
          <p:cNvSpPr/>
          <p:nvPr/>
        </p:nvSpPr>
        <p:spPr>
          <a:xfrm>
            <a:off x="8912320" y="2480667"/>
            <a:ext cx="226218" cy="148499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олилиния 31">
            <a:extLst>
              <a:ext uri="{FF2B5EF4-FFF2-40B4-BE49-F238E27FC236}">
                <a16:creationId xmlns:a16="http://schemas.microsoft.com/office/drawing/2014/main" xmlns="" id="{95AF37C6-0AE2-409D-B7A7-19380927E9A2}"/>
              </a:ext>
            </a:extLst>
          </p:cNvPr>
          <p:cNvSpPr/>
          <p:nvPr/>
        </p:nvSpPr>
        <p:spPr>
          <a:xfrm>
            <a:off x="9251898" y="2487186"/>
            <a:ext cx="226218" cy="1448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 32">
            <a:extLst>
              <a:ext uri="{FF2B5EF4-FFF2-40B4-BE49-F238E27FC236}">
                <a16:creationId xmlns:a16="http://schemas.microsoft.com/office/drawing/2014/main" xmlns="" id="{A153C921-37D4-45DD-95DA-4B9D053F7F14}"/>
              </a:ext>
            </a:extLst>
          </p:cNvPr>
          <p:cNvSpPr/>
          <p:nvPr/>
        </p:nvSpPr>
        <p:spPr>
          <a:xfrm>
            <a:off x="9568346" y="2480667"/>
            <a:ext cx="226218" cy="149346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лилиния 33">
            <a:extLst>
              <a:ext uri="{FF2B5EF4-FFF2-40B4-BE49-F238E27FC236}">
                <a16:creationId xmlns:a16="http://schemas.microsoft.com/office/drawing/2014/main" xmlns="" id="{4AD3BAE5-C24B-48F7-8096-72F8A2CB2913}"/>
              </a:ext>
            </a:extLst>
          </p:cNvPr>
          <p:cNvSpPr/>
          <p:nvPr/>
        </p:nvSpPr>
        <p:spPr>
          <a:xfrm>
            <a:off x="989976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олилиния 34">
            <a:extLst>
              <a:ext uri="{FF2B5EF4-FFF2-40B4-BE49-F238E27FC236}">
                <a16:creationId xmlns:a16="http://schemas.microsoft.com/office/drawing/2014/main" xmlns="" id="{2C9C8E28-8CEB-431F-93FC-0A5A314BB9E0}"/>
              </a:ext>
            </a:extLst>
          </p:cNvPr>
          <p:cNvSpPr/>
          <p:nvPr/>
        </p:nvSpPr>
        <p:spPr>
          <a:xfrm>
            <a:off x="1021578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35">
            <a:extLst>
              <a:ext uri="{FF2B5EF4-FFF2-40B4-BE49-F238E27FC236}">
                <a16:creationId xmlns:a16="http://schemas.microsoft.com/office/drawing/2014/main" xmlns="" id="{5B338FBA-07AF-41A9-9684-6EB186F39AFF}"/>
              </a:ext>
            </a:extLst>
          </p:cNvPr>
          <p:cNvGrpSpPr/>
          <p:nvPr/>
        </p:nvGrpSpPr>
        <p:grpSpPr>
          <a:xfrm>
            <a:off x="5164148" y="3132973"/>
            <a:ext cx="340188" cy="145685"/>
            <a:chOff x="3676650" y="2869128"/>
            <a:chExt cx="356268" cy="155412"/>
          </a:xfrm>
        </p:grpSpPr>
        <p:sp>
          <p:nvSpPr>
            <p:cNvPr id="145" name="Полилиния 36">
              <a:extLst>
                <a:ext uri="{FF2B5EF4-FFF2-40B4-BE49-F238E27FC236}">
                  <a16:creationId xmlns:a16="http://schemas.microsoft.com/office/drawing/2014/main" xmlns="" id="{144A4785-13A5-4AFE-A008-25FD083527D2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6" name="Полилиния 37">
              <a:extLst>
                <a:ext uri="{FF2B5EF4-FFF2-40B4-BE49-F238E27FC236}">
                  <a16:creationId xmlns:a16="http://schemas.microsoft.com/office/drawing/2014/main" xmlns="" id="{32C64453-4975-4D40-BAFE-A7427ECCF4A9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7" name="Группа 38">
            <a:extLst>
              <a:ext uri="{FF2B5EF4-FFF2-40B4-BE49-F238E27FC236}">
                <a16:creationId xmlns:a16="http://schemas.microsoft.com/office/drawing/2014/main" xmlns="" id="{EBE9DD3B-E500-4938-BB3C-DCD78A1EDC1B}"/>
              </a:ext>
            </a:extLst>
          </p:cNvPr>
          <p:cNvGrpSpPr/>
          <p:nvPr/>
        </p:nvGrpSpPr>
        <p:grpSpPr>
          <a:xfrm>
            <a:off x="5685570" y="3123598"/>
            <a:ext cx="356268" cy="155412"/>
            <a:chOff x="3676650" y="2869128"/>
            <a:chExt cx="356268" cy="155412"/>
          </a:xfrm>
        </p:grpSpPr>
        <p:sp>
          <p:nvSpPr>
            <p:cNvPr id="148" name="Полилиния 39">
              <a:extLst>
                <a:ext uri="{FF2B5EF4-FFF2-40B4-BE49-F238E27FC236}">
                  <a16:creationId xmlns:a16="http://schemas.microsoft.com/office/drawing/2014/main" xmlns="" id="{6F9BE83D-ED93-4092-9AFC-A59E59BBEB27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Полилиния 40">
              <a:extLst>
                <a:ext uri="{FF2B5EF4-FFF2-40B4-BE49-F238E27FC236}">
                  <a16:creationId xmlns:a16="http://schemas.microsoft.com/office/drawing/2014/main" xmlns="" id="{78583536-2784-45B7-9F0B-FD91B12427C0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41">
            <a:extLst>
              <a:ext uri="{FF2B5EF4-FFF2-40B4-BE49-F238E27FC236}">
                <a16:creationId xmlns:a16="http://schemas.microsoft.com/office/drawing/2014/main" xmlns="" id="{F2E3242A-035E-4596-9E9F-B2F84F6D04BD}"/>
              </a:ext>
            </a:extLst>
          </p:cNvPr>
          <p:cNvGrpSpPr/>
          <p:nvPr/>
        </p:nvGrpSpPr>
        <p:grpSpPr>
          <a:xfrm>
            <a:off x="6193006" y="3123598"/>
            <a:ext cx="356268" cy="155412"/>
            <a:chOff x="3676650" y="2869128"/>
            <a:chExt cx="356268" cy="155412"/>
          </a:xfrm>
        </p:grpSpPr>
        <p:sp>
          <p:nvSpPr>
            <p:cNvPr id="151" name="Полилиния 42">
              <a:extLst>
                <a:ext uri="{FF2B5EF4-FFF2-40B4-BE49-F238E27FC236}">
                  <a16:creationId xmlns:a16="http://schemas.microsoft.com/office/drawing/2014/main" xmlns="" id="{93C69B76-7F83-474E-BF62-3118E531965C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2" name="Полилиния 43">
              <a:extLst>
                <a:ext uri="{FF2B5EF4-FFF2-40B4-BE49-F238E27FC236}">
                  <a16:creationId xmlns:a16="http://schemas.microsoft.com/office/drawing/2014/main" xmlns="" id="{682A2398-6DEB-41C5-B3FE-E69F714A1EC1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3" name="Группа 44">
            <a:extLst>
              <a:ext uri="{FF2B5EF4-FFF2-40B4-BE49-F238E27FC236}">
                <a16:creationId xmlns:a16="http://schemas.microsoft.com/office/drawing/2014/main" xmlns="" id="{85C159C3-8FFD-4952-9891-7E485F94EB7D}"/>
              </a:ext>
            </a:extLst>
          </p:cNvPr>
          <p:cNvGrpSpPr/>
          <p:nvPr/>
        </p:nvGrpSpPr>
        <p:grpSpPr>
          <a:xfrm>
            <a:off x="6727870" y="3123598"/>
            <a:ext cx="356268" cy="155412"/>
            <a:chOff x="3676650" y="2869128"/>
            <a:chExt cx="356268" cy="155412"/>
          </a:xfrm>
        </p:grpSpPr>
        <p:sp>
          <p:nvSpPr>
            <p:cNvPr id="154" name="Полилиния 45">
              <a:extLst>
                <a:ext uri="{FF2B5EF4-FFF2-40B4-BE49-F238E27FC236}">
                  <a16:creationId xmlns:a16="http://schemas.microsoft.com/office/drawing/2014/main" xmlns="" id="{8DC60FCA-4C9F-4A34-8080-E0CDDEEBBAB9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5" name="Полилиния 46">
              <a:extLst>
                <a:ext uri="{FF2B5EF4-FFF2-40B4-BE49-F238E27FC236}">
                  <a16:creationId xmlns:a16="http://schemas.microsoft.com/office/drawing/2014/main" xmlns="" id="{D1A187D0-A3CF-41C6-85E6-EC4983C9D474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47">
            <a:extLst>
              <a:ext uri="{FF2B5EF4-FFF2-40B4-BE49-F238E27FC236}">
                <a16:creationId xmlns:a16="http://schemas.microsoft.com/office/drawing/2014/main" xmlns="" id="{76E7ED5D-2F21-4846-B177-FC9C3ABEE520}"/>
              </a:ext>
            </a:extLst>
          </p:cNvPr>
          <p:cNvGrpSpPr/>
          <p:nvPr/>
        </p:nvGrpSpPr>
        <p:grpSpPr>
          <a:xfrm>
            <a:off x="7265372" y="3123598"/>
            <a:ext cx="356268" cy="155412"/>
            <a:chOff x="3676650" y="2869128"/>
            <a:chExt cx="356268" cy="155412"/>
          </a:xfrm>
        </p:grpSpPr>
        <p:sp>
          <p:nvSpPr>
            <p:cNvPr id="157" name="Полилиния 48">
              <a:extLst>
                <a:ext uri="{FF2B5EF4-FFF2-40B4-BE49-F238E27FC236}">
                  <a16:creationId xmlns:a16="http://schemas.microsoft.com/office/drawing/2014/main" xmlns="" id="{D443928A-69E1-41C3-9851-8084EC267139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8" name="Полилиния 49">
              <a:extLst>
                <a:ext uri="{FF2B5EF4-FFF2-40B4-BE49-F238E27FC236}">
                  <a16:creationId xmlns:a16="http://schemas.microsoft.com/office/drawing/2014/main" xmlns="" id="{0F90D0D2-4E48-4667-A40B-8EF00BDD2A08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50">
            <a:extLst>
              <a:ext uri="{FF2B5EF4-FFF2-40B4-BE49-F238E27FC236}">
                <a16:creationId xmlns:a16="http://schemas.microsoft.com/office/drawing/2014/main" xmlns="" id="{2B0DE874-9DBC-419D-89CC-56818CD076BC}"/>
              </a:ext>
            </a:extLst>
          </p:cNvPr>
          <p:cNvGrpSpPr/>
          <p:nvPr/>
        </p:nvGrpSpPr>
        <p:grpSpPr>
          <a:xfrm>
            <a:off x="7778016" y="3101497"/>
            <a:ext cx="423105" cy="402001"/>
            <a:chOff x="6479631" y="2846199"/>
            <a:chExt cx="432109" cy="402001"/>
          </a:xfrm>
        </p:grpSpPr>
        <p:sp>
          <p:nvSpPr>
            <p:cNvPr id="160" name="Полилиния 51">
              <a:extLst>
                <a:ext uri="{FF2B5EF4-FFF2-40B4-BE49-F238E27FC236}">
                  <a16:creationId xmlns:a16="http://schemas.microsoft.com/office/drawing/2014/main" xmlns="" id="{A07728DA-7EC8-42A7-98B1-D90C4CBCC0A8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олилиния 52">
              <a:extLst>
                <a:ext uri="{FF2B5EF4-FFF2-40B4-BE49-F238E27FC236}">
                  <a16:creationId xmlns:a16="http://schemas.microsoft.com/office/drawing/2014/main" xmlns="" id="{BE056880-EC8E-4E2D-A1E3-13ADC771E81A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2" name="Группа 53">
            <a:extLst>
              <a:ext uri="{FF2B5EF4-FFF2-40B4-BE49-F238E27FC236}">
                <a16:creationId xmlns:a16="http://schemas.microsoft.com/office/drawing/2014/main" xmlns="" id="{67704265-E125-4F15-85D8-47CE30CC6B10}"/>
              </a:ext>
            </a:extLst>
          </p:cNvPr>
          <p:cNvGrpSpPr/>
          <p:nvPr/>
        </p:nvGrpSpPr>
        <p:grpSpPr>
          <a:xfrm>
            <a:off x="8549420" y="3101497"/>
            <a:ext cx="432109" cy="402001"/>
            <a:chOff x="6479631" y="2846199"/>
            <a:chExt cx="432109" cy="402001"/>
          </a:xfrm>
        </p:grpSpPr>
        <p:sp>
          <p:nvSpPr>
            <p:cNvPr id="163" name="Полилиния 54">
              <a:extLst>
                <a:ext uri="{FF2B5EF4-FFF2-40B4-BE49-F238E27FC236}">
                  <a16:creationId xmlns:a16="http://schemas.microsoft.com/office/drawing/2014/main" xmlns="" id="{B7A8E810-7CDA-46CA-9DD4-972B1B0DC627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олилиния 55">
              <a:extLst>
                <a:ext uri="{FF2B5EF4-FFF2-40B4-BE49-F238E27FC236}">
                  <a16:creationId xmlns:a16="http://schemas.microsoft.com/office/drawing/2014/main" xmlns="" id="{43AB1686-DA59-410A-B46E-404837C2B40B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56">
            <a:extLst>
              <a:ext uri="{FF2B5EF4-FFF2-40B4-BE49-F238E27FC236}">
                <a16:creationId xmlns:a16="http://schemas.microsoft.com/office/drawing/2014/main" xmlns="" id="{98926091-AD0B-4288-AC80-67D9AA24BB08}"/>
              </a:ext>
            </a:extLst>
          </p:cNvPr>
          <p:cNvGrpSpPr/>
          <p:nvPr/>
        </p:nvGrpSpPr>
        <p:grpSpPr>
          <a:xfrm>
            <a:off x="9305014" y="3112324"/>
            <a:ext cx="432109" cy="402001"/>
            <a:chOff x="6479631" y="2846199"/>
            <a:chExt cx="432109" cy="402001"/>
          </a:xfrm>
        </p:grpSpPr>
        <p:sp>
          <p:nvSpPr>
            <p:cNvPr id="166" name="Полилиния 57">
              <a:extLst>
                <a:ext uri="{FF2B5EF4-FFF2-40B4-BE49-F238E27FC236}">
                  <a16:creationId xmlns:a16="http://schemas.microsoft.com/office/drawing/2014/main" xmlns="" id="{E2415605-23CE-4E1C-B267-9294BCF072AE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58">
              <a:extLst>
                <a:ext uri="{FF2B5EF4-FFF2-40B4-BE49-F238E27FC236}">
                  <a16:creationId xmlns:a16="http://schemas.microsoft.com/office/drawing/2014/main" xmlns="" id="{9F28EF29-77E1-4520-801E-1661B1552B46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59">
            <a:extLst>
              <a:ext uri="{FF2B5EF4-FFF2-40B4-BE49-F238E27FC236}">
                <a16:creationId xmlns:a16="http://schemas.microsoft.com/office/drawing/2014/main" xmlns="" id="{664851B2-7B02-429D-B15E-21A710F01BF6}"/>
              </a:ext>
            </a:extLst>
          </p:cNvPr>
          <p:cNvGrpSpPr/>
          <p:nvPr/>
        </p:nvGrpSpPr>
        <p:grpSpPr>
          <a:xfrm>
            <a:off x="9916887" y="3101496"/>
            <a:ext cx="432109" cy="402001"/>
            <a:chOff x="6479631" y="2846199"/>
            <a:chExt cx="432109" cy="402001"/>
          </a:xfrm>
        </p:grpSpPr>
        <p:sp>
          <p:nvSpPr>
            <p:cNvPr id="169" name="Полилиния 60">
              <a:extLst>
                <a:ext uri="{FF2B5EF4-FFF2-40B4-BE49-F238E27FC236}">
                  <a16:creationId xmlns:a16="http://schemas.microsoft.com/office/drawing/2014/main" xmlns="" id="{E5E6DBC6-DD11-4756-9B5C-A7B91925A475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олилиния 61">
              <a:extLst>
                <a:ext uri="{FF2B5EF4-FFF2-40B4-BE49-F238E27FC236}">
                  <a16:creationId xmlns:a16="http://schemas.microsoft.com/office/drawing/2014/main" xmlns="" id="{4E6F797E-CA67-49DE-A05E-922B9ED267A1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5141804" y="3489019"/>
            <a:ext cx="366562" cy="402785"/>
            <a:chOff x="3634312" y="3293070"/>
            <a:chExt cx="385236" cy="402785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5" name="Полилиния 64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5725178" y="3489019"/>
            <a:ext cx="366562" cy="402785"/>
            <a:chOff x="3634312" y="3293070"/>
            <a:chExt cx="385236" cy="402785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70" name="Полилиния 69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6283385" y="3489019"/>
            <a:ext cx="366562" cy="402785"/>
            <a:chOff x="3634312" y="3293070"/>
            <a:chExt cx="385236" cy="402785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75" name="Полилиния 74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802766" y="3514325"/>
            <a:ext cx="369090" cy="369319"/>
            <a:chOff x="3634312" y="3293070"/>
            <a:chExt cx="385236" cy="402785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82" name="Полилиния 81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1" name="Полилиния 80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7319619" y="3489372"/>
            <a:ext cx="370024" cy="402432"/>
            <a:chOff x="3634312" y="3293070"/>
            <a:chExt cx="385236" cy="402785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87" name="Полилиния 86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6" name="Полилиния 85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778016" y="3749981"/>
            <a:ext cx="462931" cy="155060"/>
            <a:chOff x="6479631" y="3525100"/>
            <a:chExt cx="493207" cy="163939"/>
          </a:xfrm>
        </p:grpSpPr>
        <p:sp>
          <p:nvSpPr>
            <p:cNvPr id="90" name="Полилиния 89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8582770" y="3749981"/>
            <a:ext cx="517816" cy="141823"/>
            <a:chOff x="6479631" y="3525100"/>
            <a:chExt cx="493207" cy="163939"/>
          </a:xfrm>
        </p:grpSpPr>
        <p:sp>
          <p:nvSpPr>
            <p:cNvPr id="93" name="Полилиния 92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9373820" y="3743390"/>
            <a:ext cx="468453" cy="147833"/>
            <a:chOff x="6479631" y="3525100"/>
            <a:chExt cx="493207" cy="163939"/>
          </a:xfrm>
        </p:grpSpPr>
        <p:sp>
          <p:nvSpPr>
            <p:cNvPr id="96" name="Полилиния 95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10082249" y="3748336"/>
            <a:ext cx="475394" cy="154424"/>
            <a:chOff x="6479631" y="3525100"/>
            <a:chExt cx="493207" cy="163939"/>
          </a:xfrm>
        </p:grpSpPr>
        <p:sp>
          <p:nvSpPr>
            <p:cNvPr id="99" name="Полилиния 98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643743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139959" y="995818"/>
            <a:ext cx="2046939" cy="1902429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0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27 - Написання малої букви л і складів з нею\2023-10-17_215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97" y="2257050"/>
            <a:ext cx="59340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Полилиния 20">
            <a:extLst>
              <a:ext uri="{FF2B5EF4-FFF2-40B4-BE49-F238E27FC236}">
                <a16:creationId xmlns:a16="http://schemas.microsoft.com/office/drawing/2014/main" xmlns="" id="{A7632458-05DC-4E2C-A909-070F704F399B}"/>
              </a:ext>
            </a:extLst>
          </p:cNvPr>
          <p:cNvSpPr/>
          <p:nvPr/>
        </p:nvSpPr>
        <p:spPr>
          <a:xfrm>
            <a:off x="6067547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олилиния 22">
            <a:extLst>
              <a:ext uri="{FF2B5EF4-FFF2-40B4-BE49-F238E27FC236}">
                <a16:creationId xmlns:a16="http://schemas.microsoft.com/office/drawing/2014/main" xmlns="" id="{37171B5C-8431-4FA4-9EEB-68B3AF3AD1AF}"/>
              </a:ext>
            </a:extLst>
          </p:cNvPr>
          <p:cNvSpPr/>
          <p:nvPr/>
        </p:nvSpPr>
        <p:spPr>
          <a:xfrm>
            <a:off x="6358396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олилиния 23">
            <a:extLst>
              <a:ext uri="{FF2B5EF4-FFF2-40B4-BE49-F238E27FC236}">
                <a16:creationId xmlns:a16="http://schemas.microsoft.com/office/drawing/2014/main" xmlns="" id="{D6488671-7FBB-40D2-864F-D323A594AA7A}"/>
              </a:ext>
            </a:extLst>
          </p:cNvPr>
          <p:cNvSpPr/>
          <p:nvPr/>
        </p:nvSpPr>
        <p:spPr>
          <a:xfrm>
            <a:off x="6667572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олилиния 24">
            <a:extLst>
              <a:ext uri="{FF2B5EF4-FFF2-40B4-BE49-F238E27FC236}">
                <a16:creationId xmlns:a16="http://schemas.microsoft.com/office/drawing/2014/main" xmlns="" id="{470F536A-DBFC-45E4-985B-0BB1614944B1}"/>
              </a:ext>
            </a:extLst>
          </p:cNvPr>
          <p:cNvSpPr/>
          <p:nvPr/>
        </p:nvSpPr>
        <p:spPr>
          <a:xfrm>
            <a:off x="6983418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олилиния 25">
            <a:extLst>
              <a:ext uri="{FF2B5EF4-FFF2-40B4-BE49-F238E27FC236}">
                <a16:creationId xmlns:a16="http://schemas.microsoft.com/office/drawing/2014/main" xmlns="" id="{AF7D3D5B-0A64-4921-97F3-D1B69339AF12}"/>
              </a:ext>
            </a:extLst>
          </p:cNvPr>
          <p:cNvSpPr/>
          <p:nvPr/>
        </p:nvSpPr>
        <p:spPr>
          <a:xfrm>
            <a:off x="7314836" y="248066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олилиния 26">
            <a:extLst>
              <a:ext uri="{FF2B5EF4-FFF2-40B4-BE49-F238E27FC236}">
                <a16:creationId xmlns:a16="http://schemas.microsoft.com/office/drawing/2014/main" xmlns="" id="{D1CA8D9E-A224-42E3-B6F0-EEC8349118BA}"/>
              </a:ext>
            </a:extLst>
          </p:cNvPr>
          <p:cNvSpPr/>
          <p:nvPr/>
        </p:nvSpPr>
        <p:spPr>
          <a:xfrm>
            <a:off x="7632158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олилиния 27">
            <a:extLst>
              <a:ext uri="{FF2B5EF4-FFF2-40B4-BE49-F238E27FC236}">
                <a16:creationId xmlns:a16="http://schemas.microsoft.com/office/drawing/2014/main" xmlns="" id="{09D46B75-AE4F-4A0F-A5C3-9DDC2ACBF718}"/>
              </a:ext>
            </a:extLst>
          </p:cNvPr>
          <p:cNvSpPr/>
          <p:nvPr/>
        </p:nvSpPr>
        <p:spPr>
          <a:xfrm>
            <a:off x="7962702" y="2487187"/>
            <a:ext cx="226218" cy="1447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олилиния 28">
            <a:extLst>
              <a:ext uri="{FF2B5EF4-FFF2-40B4-BE49-F238E27FC236}">
                <a16:creationId xmlns:a16="http://schemas.microsoft.com/office/drawing/2014/main" xmlns="" id="{009FE0B7-C230-450D-8F96-570F1FD33573}"/>
              </a:ext>
            </a:extLst>
          </p:cNvPr>
          <p:cNvSpPr/>
          <p:nvPr/>
        </p:nvSpPr>
        <p:spPr>
          <a:xfrm>
            <a:off x="8277675" y="2471305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 29">
            <a:extLst>
              <a:ext uri="{FF2B5EF4-FFF2-40B4-BE49-F238E27FC236}">
                <a16:creationId xmlns:a16="http://schemas.microsoft.com/office/drawing/2014/main" xmlns="" id="{D9A91CF6-FED0-4015-822F-A3A915A24CFC}"/>
              </a:ext>
            </a:extLst>
          </p:cNvPr>
          <p:cNvSpPr/>
          <p:nvPr/>
        </p:nvSpPr>
        <p:spPr>
          <a:xfrm>
            <a:off x="8609093" y="2476921"/>
            <a:ext cx="226218" cy="148438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 30">
            <a:extLst>
              <a:ext uri="{FF2B5EF4-FFF2-40B4-BE49-F238E27FC236}">
                <a16:creationId xmlns:a16="http://schemas.microsoft.com/office/drawing/2014/main" xmlns="" id="{7D1E8A89-A669-4039-88AB-4376ED9FF91C}"/>
              </a:ext>
            </a:extLst>
          </p:cNvPr>
          <p:cNvSpPr/>
          <p:nvPr/>
        </p:nvSpPr>
        <p:spPr>
          <a:xfrm>
            <a:off x="8912320" y="2480667"/>
            <a:ext cx="226218" cy="148499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олилиния 31">
            <a:extLst>
              <a:ext uri="{FF2B5EF4-FFF2-40B4-BE49-F238E27FC236}">
                <a16:creationId xmlns:a16="http://schemas.microsoft.com/office/drawing/2014/main" xmlns="" id="{95AF37C6-0AE2-409D-B7A7-19380927E9A2}"/>
              </a:ext>
            </a:extLst>
          </p:cNvPr>
          <p:cNvSpPr/>
          <p:nvPr/>
        </p:nvSpPr>
        <p:spPr>
          <a:xfrm>
            <a:off x="9251898" y="2487186"/>
            <a:ext cx="226218" cy="1448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 32">
            <a:extLst>
              <a:ext uri="{FF2B5EF4-FFF2-40B4-BE49-F238E27FC236}">
                <a16:creationId xmlns:a16="http://schemas.microsoft.com/office/drawing/2014/main" xmlns="" id="{A153C921-37D4-45DD-95DA-4B9D053F7F14}"/>
              </a:ext>
            </a:extLst>
          </p:cNvPr>
          <p:cNvSpPr/>
          <p:nvPr/>
        </p:nvSpPr>
        <p:spPr>
          <a:xfrm>
            <a:off x="9568346" y="2480667"/>
            <a:ext cx="226218" cy="149346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лилиния 33">
            <a:extLst>
              <a:ext uri="{FF2B5EF4-FFF2-40B4-BE49-F238E27FC236}">
                <a16:creationId xmlns:a16="http://schemas.microsoft.com/office/drawing/2014/main" xmlns="" id="{4AD3BAE5-C24B-48F7-8096-72F8A2CB2913}"/>
              </a:ext>
            </a:extLst>
          </p:cNvPr>
          <p:cNvSpPr/>
          <p:nvPr/>
        </p:nvSpPr>
        <p:spPr>
          <a:xfrm>
            <a:off x="989976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олилиния 34">
            <a:extLst>
              <a:ext uri="{FF2B5EF4-FFF2-40B4-BE49-F238E27FC236}">
                <a16:creationId xmlns:a16="http://schemas.microsoft.com/office/drawing/2014/main" xmlns="" id="{2C9C8E28-8CEB-431F-93FC-0A5A314BB9E0}"/>
              </a:ext>
            </a:extLst>
          </p:cNvPr>
          <p:cNvSpPr/>
          <p:nvPr/>
        </p:nvSpPr>
        <p:spPr>
          <a:xfrm>
            <a:off x="1021578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35">
            <a:extLst>
              <a:ext uri="{FF2B5EF4-FFF2-40B4-BE49-F238E27FC236}">
                <a16:creationId xmlns:a16="http://schemas.microsoft.com/office/drawing/2014/main" xmlns="" id="{5B338FBA-07AF-41A9-9684-6EB186F39AFF}"/>
              </a:ext>
            </a:extLst>
          </p:cNvPr>
          <p:cNvGrpSpPr/>
          <p:nvPr/>
        </p:nvGrpSpPr>
        <p:grpSpPr>
          <a:xfrm>
            <a:off x="5164148" y="3132973"/>
            <a:ext cx="340188" cy="145685"/>
            <a:chOff x="3676650" y="2869128"/>
            <a:chExt cx="356268" cy="155412"/>
          </a:xfrm>
        </p:grpSpPr>
        <p:sp>
          <p:nvSpPr>
            <p:cNvPr id="145" name="Полилиния 36">
              <a:extLst>
                <a:ext uri="{FF2B5EF4-FFF2-40B4-BE49-F238E27FC236}">
                  <a16:creationId xmlns:a16="http://schemas.microsoft.com/office/drawing/2014/main" xmlns="" id="{144A4785-13A5-4AFE-A008-25FD083527D2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6" name="Полилиния 37">
              <a:extLst>
                <a:ext uri="{FF2B5EF4-FFF2-40B4-BE49-F238E27FC236}">
                  <a16:creationId xmlns:a16="http://schemas.microsoft.com/office/drawing/2014/main" xmlns="" id="{32C64453-4975-4D40-BAFE-A7427ECCF4A9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7" name="Группа 38">
            <a:extLst>
              <a:ext uri="{FF2B5EF4-FFF2-40B4-BE49-F238E27FC236}">
                <a16:creationId xmlns:a16="http://schemas.microsoft.com/office/drawing/2014/main" xmlns="" id="{EBE9DD3B-E500-4938-BB3C-DCD78A1EDC1B}"/>
              </a:ext>
            </a:extLst>
          </p:cNvPr>
          <p:cNvGrpSpPr/>
          <p:nvPr/>
        </p:nvGrpSpPr>
        <p:grpSpPr>
          <a:xfrm>
            <a:off x="5685570" y="3123598"/>
            <a:ext cx="356268" cy="155412"/>
            <a:chOff x="3676650" y="2869128"/>
            <a:chExt cx="356268" cy="155412"/>
          </a:xfrm>
        </p:grpSpPr>
        <p:sp>
          <p:nvSpPr>
            <p:cNvPr id="148" name="Полилиния 39">
              <a:extLst>
                <a:ext uri="{FF2B5EF4-FFF2-40B4-BE49-F238E27FC236}">
                  <a16:creationId xmlns:a16="http://schemas.microsoft.com/office/drawing/2014/main" xmlns="" id="{6F9BE83D-ED93-4092-9AFC-A59E59BBEB27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Полилиния 40">
              <a:extLst>
                <a:ext uri="{FF2B5EF4-FFF2-40B4-BE49-F238E27FC236}">
                  <a16:creationId xmlns:a16="http://schemas.microsoft.com/office/drawing/2014/main" xmlns="" id="{78583536-2784-45B7-9F0B-FD91B12427C0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41">
            <a:extLst>
              <a:ext uri="{FF2B5EF4-FFF2-40B4-BE49-F238E27FC236}">
                <a16:creationId xmlns:a16="http://schemas.microsoft.com/office/drawing/2014/main" xmlns="" id="{F2E3242A-035E-4596-9E9F-B2F84F6D04BD}"/>
              </a:ext>
            </a:extLst>
          </p:cNvPr>
          <p:cNvGrpSpPr/>
          <p:nvPr/>
        </p:nvGrpSpPr>
        <p:grpSpPr>
          <a:xfrm>
            <a:off x="6193006" y="3123598"/>
            <a:ext cx="356268" cy="155412"/>
            <a:chOff x="3676650" y="2869128"/>
            <a:chExt cx="356268" cy="155412"/>
          </a:xfrm>
        </p:grpSpPr>
        <p:sp>
          <p:nvSpPr>
            <p:cNvPr id="151" name="Полилиния 42">
              <a:extLst>
                <a:ext uri="{FF2B5EF4-FFF2-40B4-BE49-F238E27FC236}">
                  <a16:creationId xmlns:a16="http://schemas.microsoft.com/office/drawing/2014/main" xmlns="" id="{93C69B76-7F83-474E-BF62-3118E531965C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2" name="Полилиния 43">
              <a:extLst>
                <a:ext uri="{FF2B5EF4-FFF2-40B4-BE49-F238E27FC236}">
                  <a16:creationId xmlns:a16="http://schemas.microsoft.com/office/drawing/2014/main" xmlns="" id="{682A2398-6DEB-41C5-B3FE-E69F714A1EC1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3" name="Группа 44">
            <a:extLst>
              <a:ext uri="{FF2B5EF4-FFF2-40B4-BE49-F238E27FC236}">
                <a16:creationId xmlns:a16="http://schemas.microsoft.com/office/drawing/2014/main" xmlns="" id="{85C159C3-8FFD-4952-9891-7E485F94EB7D}"/>
              </a:ext>
            </a:extLst>
          </p:cNvPr>
          <p:cNvGrpSpPr/>
          <p:nvPr/>
        </p:nvGrpSpPr>
        <p:grpSpPr>
          <a:xfrm>
            <a:off x="6727870" y="3123598"/>
            <a:ext cx="356268" cy="155412"/>
            <a:chOff x="3676650" y="2869128"/>
            <a:chExt cx="356268" cy="155412"/>
          </a:xfrm>
        </p:grpSpPr>
        <p:sp>
          <p:nvSpPr>
            <p:cNvPr id="154" name="Полилиния 45">
              <a:extLst>
                <a:ext uri="{FF2B5EF4-FFF2-40B4-BE49-F238E27FC236}">
                  <a16:creationId xmlns:a16="http://schemas.microsoft.com/office/drawing/2014/main" xmlns="" id="{8DC60FCA-4C9F-4A34-8080-E0CDDEEBBAB9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5" name="Полилиния 46">
              <a:extLst>
                <a:ext uri="{FF2B5EF4-FFF2-40B4-BE49-F238E27FC236}">
                  <a16:creationId xmlns:a16="http://schemas.microsoft.com/office/drawing/2014/main" xmlns="" id="{D1A187D0-A3CF-41C6-85E6-EC4983C9D474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47">
            <a:extLst>
              <a:ext uri="{FF2B5EF4-FFF2-40B4-BE49-F238E27FC236}">
                <a16:creationId xmlns:a16="http://schemas.microsoft.com/office/drawing/2014/main" xmlns="" id="{76E7ED5D-2F21-4846-B177-FC9C3ABEE520}"/>
              </a:ext>
            </a:extLst>
          </p:cNvPr>
          <p:cNvGrpSpPr/>
          <p:nvPr/>
        </p:nvGrpSpPr>
        <p:grpSpPr>
          <a:xfrm>
            <a:off x="7265372" y="3123598"/>
            <a:ext cx="356268" cy="155412"/>
            <a:chOff x="3676650" y="2869128"/>
            <a:chExt cx="356268" cy="155412"/>
          </a:xfrm>
        </p:grpSpPr>
        <p:sp>
          <p:nvSpPr>
            <p:cNvPr id="157" name="Полилиния 48">
              <a:extLst>
                <a:ext uri="{FF2B5EF4-FFF2-40B4-BE49-F238E27FC236}">
                  <a16:creationId xmlns:a16="http://schemas.microsoft.com/office/drawing/2014/main" xmlns="" id="{D443928A-69E1-41C3-9851-8084EC267139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8" name="Полилиния 49">
              <a:extLst>
                <a:ext uri="{FF2B5EF4-FFF2-40B4-BE49-F238E27FC236}">
                  <a16:creationId xmlns:a16="http://schemas.microsoft.com/office/drawing/2014/main" xmlns="" id="{0F90D0D2-4E48-4667-A40B-8EF00BDD2A08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50">
            <a:extLst>
              <a:ext uri="{FF2B5EF4-FFF2-40B4-BE49-F238E27FC236}">
                <a16:creationId xmlns:a16="http://schemas.microsoft.com/office/drawing/2014/main" xmlns="" id="{2B0DE874-9DBC-419D-89CC-56818CD076BC}"/>
              </a:ext>
            </a:extLst>
          </p:cNvPr>
          <p:cNvGrpSpPr/>
          <p:nvPr/>
        </p:nvGrpSpPr>
        <p:grpSpPr>
          <a:xfrm>
            <a:off x="7778016" y="3101497"/>
            <a:ext cx="423105" cy="402001"/>
            <a:chOff x="6479631" y="2846199"/>
            <a:chExt cx="432109" cy="402001"/>
          </a:xfrm>
        </p:grpSpPr>
        <p:sp>
          <p:nvSpPr>
            <p:cNvPr id="160" name="Полилиния 51">
              <a:extLst>
                <a:ext uri="{FF2B5EF4-FFF2-40B4-BE49-F238E27FC236}">
                  <a16:creationId xmlns:a16="http://schemas.microsoft.com/office/drawing/2014/main" xmlns="" id="{A07728DA-7EC8-42A7-98B1-D90C4CBCC0A8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олилиния 52">
              <a:extLst>
                <a:ext uri="{FF2B5EF4-FFF2-40B4-BE49-F238E27FC236}">
                  <a16:creationId xmlns:a16="http://schemas.microsoft.com/office/drawing/2014/main" xmlns="" id="{BE056880-EC8E-4E2D-A1E3-13ADC771E81A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2" name="Группа 53">
            <a:extLst>
              <a:ext uri="{FF2B5EF4-FFF2-40B4-BE49-F238E27FC236}">
                <a16:creationId xmlns:a16="http://schemas.microsoft.com/office/drawing/2014/main" xmlns="" id="{67704265-E125-4F15-85D8-47CE30CC6B10}"/>
              </a:ext>
            </a:extLst>
          </p:cNvPr>
          <p:cNvGrpSpPr/>
          <p:nvPr/>
        </p:nvGrpSpPr>
        <p:grpSpPr>
          <a:xfrm>
            <a:off x="8549420" y="3101497"/>
            <a:ext cx="432109" cy="402001"/>
            <a:chOff x="6479631" y="2846199"/>
            <a:chExt cx="432109" cy="402001"/>
          </a:xfrm>
        </p:grpSpPr>
        <p:sp>
          <p:nvSpPr>
            <p:cNvPr id="163" name="Полилиния 54">
              <a:extLst>
                <a:ext uri="{FF2B5EF4-FFF2-40B4-BE49-F238E27FC236}">
                  <a16:creationId xmlns:a16="http://schemas.microsoft.com/office/drawing/2014/main" xmlns="" id="{B7A8E810-7CDA-46CA-9DD4-972B1B0DC627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олилиния 55">
              <a:extLst>
                <a:ext uri="{FF2B5EF4-FFF2-40B4-BE49-F238E27FC236}">
                  <a16:creationId xmlns:a16="http://schemas.microsoft.com/office/drawing/2014/main" xmlns="" id="{43AB1686-DA59-410A-B46E-404837C2B40B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56">
            <a:extLst>
              <a:ext uri="{FF2B5EF4-FFF2-40B4-BE49-F238E27FC236}">
                <a16:creationId xmlns:a16="http://schemas.microsoft.com/office/drawing/2014/main" xmlns="" id="{98926091-AD0B-4288-AC80-67D9AA24BB08}"/>
              </a:ext>
            </a:extLst>
          </p:cNvPr>
          <p:cNvGrpSpPr/>
          <p:nvPr/>
        </p:nvGrpSpPr>
        <p:grpSpPr>
          <a:xfrm>
            <a:off x="9305014" y="3112324"/>
            <a:ext cx="432109" cy="402001"/>
            <a:chOff x="6479631" y="2846199"/>
            <a:chExt cx="432109" cy="402001"/>
          </a:xfrm>
        </p:grpSpPr>
        <p:sp>
          <p:nvSpPr>
            <p:cNvPr id="166" name="Полилиния 57">
              <a:extLst>
                <a:ext uri="{FF2B5EF4-FFF2-40B4-BE49-F238E27FC236}">
                  <a16:creationId xmlns:a16="http://schemas.microsoft.com/office/drawing/2014/main" xmlns="" id="{E2415605-23CE-4E1C-B267-9294BCF072AE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58">
              <a:extLst>
                <a:ext uri="{FF2B5EF4-FFF2-40B4-BE49-F238E27FC236}">
                  <a16:creationId xmlns:a16="http://schemas.microsoft.com/office/drawing/2014/main" xmlns="" id="{9F28EF29-77E1-4520-801E-1661B1552B46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59">
            <a:extLst>
              <a:ext uri="{FF2B5EF4-FFF2-40B4-BE49-F238E27FC236}">
                <a16:creationId xmlns:a16="http://schemas.microsoft.com/office/drawing/2014/main" xmlns="" id="{664851B2-7B02-429D-B15E-21A710F01BF6}"/>
              </a:ext>
            </a:extLst>
          </p:cNvPr>
          <p:cNvGrpSpPr/>
          <p:nvPr/>
        </p:nvGrpSpPr>
        <p:grpSpPr>
          <a:xfrm>
            <a:off x="9916887" y="3101496"/>
            <a:ext cx="432109" cy="402001"/>
            <a:chOff x="6479631" y="2846199"/>
            <a:chExt cx="432109" cy="402001"/>
          </a:xfrm>
        </p:grpSpPr>
        <p:sp>
          <p:nvSpPr>
            <p:cNvPr id="169" name="Полилиния 60">
              <a:extLst>
                <a:ext uri="{FF2B5EF4-FFF2-40B4-BE49-F238E27FC236}">
                  <a16:creationId xmlns:a16="http://schemas.microsoft.com/office/drawing/2014/main" xmlns="" id="{E5E6DBC6-DD11-4756-9B5C-A7B91925A475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олилиния 61">
              <a:extLst>
                <a:ext uri="{FF2B5EF4-FFF2-40B4-BE49-F238E27FC236}">
                  <a16:creationId xmlns:a16="http://schemas.microsoft.com/office/drawing/2014/main" xmlns="" id="{4E6F797E-CA67-49DE-A05E-922B9ED267A1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5141804" y="3489019"/>
            <a:ext cx="366562" cy="402785"/>
            <a:chOff x="3634312" y="3293070"/>
            <a:chExt cx="385236" cy="402785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5" name="Полилиния 64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5725178" y="3489019"/>
            <a:ext cx="366562" cy="402785"/>
            <a:chOff x="3634312" y="3293070"/>
            <a:chExt cx="385236" cy="402785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70" name="Полилиния 69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6283385" y="3489019"/>
            <a:ext cx="366562" cy="402785"/>
            <a:chOff x="3634312" y="3293070"/>
            <a:chExt cx="385236" cy="402785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75" name="Полилиния 74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802766" y="3514325"/>
            <a:ext cx="369090" cy="369319"/>
            <a:chOff x="3634312" y="3293070"/>
            <a:chExt cx="385236" cy="402785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82" name="Полилиния 81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1" name="Полилиния 80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7319619" y="3489372"/>
            <a:ext cx="370024" cy="402432"/>
            <a:chOff x="3634312" y="3293070"/>
            <a:chExt cx="385236" cy="402785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87" name="Полилиния 86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6" name="Полилиния 85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778016" y="3749981"/>
            <a:ext cx="462931" cy="155060"/>
            <a:chOff x="6479631" y="3525100"/>
            <a:chExt cx="493207" cy="163939"/>
          </a:xfrm>
        </p:grpSpPr>
        <p:sp>
          <p:nvSpPr>
            <p:cNvPr id="90" name="Полилиния 89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8582770" y="3749981"/>
            <a:ext cx="517816" cy="141823"/>
            <a:chOff x="6479631" y="3525100"/>
            <a:chExt cx="493207" cy="163939"/>
          </a:xfrm>
        </p:grpSpPr>
        <p:sp>
          <p:nvSpPr>
            <p:cNvPr id="93" name="Полилиния 92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9373820" y="3743390"/>
            <a:ext cx="468453" cy="147833"/>
            <a:chOff x="6479631" y="3525100"/>
            <a:chExt cx="493207" cy="163939"/>
          </a:xfrm>
        </p:grpSpPr>
        <p:sp>
          <p:nvSpPr>
            <p:cNvPr id="96" name="Полилиния 95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10082249" y="3748336"/>
            <a:ext cx="475394" cy="154424"/>
            <a:chOff x="6479631" y="3525100"/>
            <a:chExt cx="493207" cy="163939"/>
          </a:xfrm>
        </p:grpSpPr>
        <p:sp>
          <p:nvSpPr>
            <p:cNvPr id="99" name="Полилиния 98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561061" y="543837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62309" y="652911"/>
            <a:ext cx="2046939" cy="1902429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0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27 - Написання малої букви л і складів з нею\2023-10-17_215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797" y="2257050"/>
            <a:ext cx="59340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Полилиния 20">
            <a:extLst>
              <a:ext uri="{FF2B5EF4-FFF2-40B4-BE49-F238E27FC236}">
                <a16:creationId xmlns:a16="http://schemas.microsoft.com/office/drawing/2014/main" xmlns="" id="{A7632458-05DC-4E2C-A909-070F704F399B}"/>
              </a:ext>
            </a:extLst>
          </p:cNvPr>
          <p:cNvSpPr/>
          <p:nvPr/>
        </p:nvSpPr>
        <p:spPr>
          <a:xfrm>
            <a:off x="6067547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олилиния 22">
            <a:extLst>
              <a:ext uri="{FF2B5EF4-FFF2-40B4-BE49-F238E27FC236}">
                <a16:creationId xmlns:a16="http://schemas.microsoft.com/office/drawing/2014/main" xmlns="" id="{37171B5C-8431-4FA4-9EEB-68B3AF3AD1AF}"/>
              </a:ext>
            </a:extLst>
          </p:cNvPr>
          <p:cNvSpPr/>
          <p:nvPr/>
        </p:nvSpPr>
        <p:spPr>
          <a:xfrm>
            <a:off x="6358396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олилиния 23">
            <a:extLst>
              <a:ext uri="{FF2B5EF4-FFF2-40B4-BE49-F238E27FC236}">
                <a16:creationId xmlns:a16="http://schemas.microsoft.com/office/drawing/2014/main" xmlns="" id="{D6488671-7FBB-40D2-864F-D323A594AA7A}"/>
              </a:ext>
            </a:extLst>
          </p:cNvPr>
          <p:cNvSpPr/>
          <p:nvPr/>
        </p:nvSpPr>
        <p:spPr>
          <a:xfrm>
            <a:off x="6667572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олилиния 24">
            <a:extLst>
              <a:ext uri="{FF2B5EF4-FFF2-40B4-BE49-F238E27FC236}">
                <a16:creationId xmlns:a16="http://schemas.microsoft.com/office/drawing/2014/main" xmlns="" id="{470F536A-DBFC-45E4-985B-0BB1614944B1}"/>
              </a:ext>
            </a:extLst>
          </p:cNvPr>
          <p:cNvSpPr/>
          <p:nvPr/>
        </p:nvSpPr>
        <p:spPr>
          <a:xfrm>
            <a:off x="6983418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олилиния 25">
            <a:extLst>
              <a:ext uri="{FF2B5EF4-FFF2-40B4-BE49-F238E27FC236}">
                <a16:creationId xmlns:a16="http://schemas.microsoft.com/office/drawing/2014/main" xmlns="" id="{AF7D3D5B-0A64-4921-97F3-D1B69339AF12}"/>
              </a:ext>
            </a:extLst>
          </p:cNvPr>
          <p:cNvSpPr/>
          <p:nvPr/>
        </p:nvSpPr>
        <p:spPr>
          <a:xfrm>
            <a:off x="7314836" y="248066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олилиния 26">
            <a:extLst>
              <a:ext uri="{FF2B5EF4-FFF2-40B4-BE49-F238E27FC236}">
                <a16:creationId xmlns:a16="http://schemas.microsoft.com/office/drawing/2014/main" xmlns="" id="{D1CA8D9E-A224-42E3-B6F0-EEC8349118BA}"/>
              </a:ext>
            </a:extLst>
          </p:cNvPr>
          <p:cNvSpPr/>
          <p:nvPr/>
        </p:nvSpPr>
        <p:spPr>
          <a:xfrm>
            <a:off x="7632158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олилиния 27">
            <a:extLst>
              <a:ext uri="{FF2B5EF4-FFF2-40B4-BE49-F238E27FC236}">
                <a16:creationId xmlns:a16="http://schemas.microsoft.com/office/drawing/2014/main" xmlns="" id="{09D46B75-AE4F-4A0F-A5C3-9DDC2ACBF718}"/>
              </a:ext>
            </a:extLst>
          </p:cNvPr>
          <p:cNvSpPr/>
          <p:nvPr/>
        </p:nvSpPr>
        <p:spPr>
          <a:xfrm>
            <a:off x="7962702" y="2487187"/>
            <a:ext cx="226218" cy="1447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олилиния 28">
            <a:extLst>
              <a:ext uri="{FF2B5EF4-FFF2-40B4-BE49-F238E27FC236}">
                <a16:creationId xmlns:a16="http://schemas.microsoft.com/office/drawing/2014/main" xmlns="" id="{009FE0B7-C230-450D-8F96-570F1FD33573}"/>
              </a:ext>
            </a:extLst>
          </p:cNvPr>
          <p:cNvSpPr/>
          <p:nvPr/>
        </p:nvSpPr>
        <p:spPr>
          <a:xfrm>
            <a:off x="8277675" y="2471305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 29">
            <a:extLst>
              <a:ext uri="{FF2B5EF4-FFF2-40B4-BE49-F238E27FC236}">
                <a16:creationId xmlns:a16="http://schemas.microsoft.com/office/drawing/2014/main" xmlns="" id="{D9A91CF6-FED0-4015-822F-A3A915A24CFC}"/>
              </a:ext>
            </a:extLst>
          </p:cNvPr>
          <p:cNvSpPr/>
          <p:nvPr/>
        </p:nvSpPr>
        <p:spPr>
          <a:xfrm>
            <a:off x="8609093" y="2476921"/>
            <a:ext cx="226218" cy="148438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 30">
            <a:extLst>
              <a:ext uri="{FF2B5EF4-FFF2-40B4-BE49-F238E27FC236}">
                <a16:creationId xmlns:a16="http://schemas.microsoft.com/office/drawing/2014/main" xmlns="" id="{7D1E8A89-A669-4039-88AB-4376ED9FF91C}"/>
              </a:ext>
            </a:extLst>
          </p:cNvPr>
          <p:cNvSpPr/>
          <p:nvPr/>
        </p:nvSpPr>
        <p:spPr>
          <a:xfrm>
            <a:off x="8912320" y="2480667"/>
            <a:ext cx="226218" cy="148499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олилиния 31">
            <a:extLst>
              <a:ext uri="{FF2B5EF4-FFF2-40B4-BE49-F238E27FC236}">
                <a16:creationId xmlns:a16="http://schemas.microsoft.com/office/drawing/2014/main" xmlns="" id="{95AF37C6-0AE2-409D-B7A7-19380927E9A2}"/>
              </a:ext>
            </a:extLst>
          </p:cNvPr>
          <p:cNvSpPr/>
          <p:nvPr/>
        </p:nvSpPr>
        <p:spPr>
          <a:xfrm>
            <a:off x="9251898" y="2487186"/>
            <a:ext cx="226218" cy="1448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 32">
            <a:extLst>
              <a:ext uri="{FF2B5EF4-FFF2-40B4-BE49-F238E27FC236}">
                <a16:creationId xmlns:a16="http://schemas.microsoft.com/office/drawing/2014/main" xmlns="" id="{A153C921-37D4-45DD-95DA-4B9D053F7F14}"/>
              </a:ext>
            </a:extLst>
          </p:cNvPr>
          <p:cNvSpPr/>
          <p:nvPr/>
        </p:nvSpPr>
        <p:spPr>
          <a:xfrm>
            <a:off x="9568346" y="2480667"/>
            <a:ext cx="226218" cy="149346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олилиния 33">
            <a:extLst>
              <a:ext uri="{FF2B5EF4-FFF2-40B4-BE49-F238E27FC236}">
                <a16:creationId xmlns:a16="http://schemas.microsoft.com/office/drawing/2014/main" xmlns="" id="{4AD3BAE5-C24B-48F7-8096-72F8A2CB2913}"/>
              </a:ext>
            </a:extLst>
          </p:cNvPr>
          <p:cNvSpPr/>
          <p:nvPr/>
        </p:nvSpPr>
        <p:spPr>
          <a:xfrm>
            <a:off x="989976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олилиния 34">
            <a:extLst>
              <a:ext uri="{FF2B5EF4-FFF2-40B4-BE49-F238E27FC236}">
                <a16:creationId xmlns:a16="http://schemas.microsoft.com/office/drawing/2014/main" xmlns="" id="{2C9C8E28-8CEB-431F-93FC-0A5A314BB9E0}"/>
              </a:ext>
            </a:extLst>
          </p:cNvPr>
          <p:cNvSpPr/>
          <p:nvPr/>
        </p:nvSpPr>
        <p:spPr>
          <a:xfrm>
            <a:off x="1021578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Группа 35">
            <a:extLst>
              <a:ext uri="{FF2B5EF4-FFF2-40B4-BE49-F238E27FC236}">
                <a16:creationId xmlns:a16="http://schemas.microsoft.com/office/drawing/2014/main" xmlns="" id="{5B338FBA-07AF-41A9-9684-6EB186F39AFF}"/>
              </a:ext>
            </a:extLst>
          </p:cNvPr>
          <p:cNvGrpSpPr/>
          <p:nvPr/>
        </p:nvGrpSpPr>
        <p:grpSpPr>
          <a:xfrm>
            <a:off x="5164148" y="3132973"/>
            <a:ext cx="340188" cy="145685"/>
            <a:chOff x="3676650" y="2869128"/>
            <a:chExt cx="356268" cy="155412"/>
          </a:xfrm>
        </p:grpSpPr>
        <p:sp>
          <p:nvSpPr>
            <p:cNvPr id="145" name="Полилиния 36">
              <a:extLst>
                <a:ext uri="{FF2B5EF4-FFF2-40B4-BE49-F238E27FC236}">
                  <a16:creationId xmlns:a16="http://schemas.microsoft.com/office/drawing/2014/main" xmlns="" id="{144A4785-13A5-4AFE-A008-25FD083527D2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6" name="Полилиния 37">
              <a:extLst>
                <a:ext uri="{FF2B5EF4-FFF2-40B4-BE49-F238E27FC236}">
                  <a16:creationId xmlns:a16="http://schemas.microsoft.com/office/drawing/2014/main" xmlns="" id="{32C64453-4975-4D40-BAFE-A7427ECCF4A9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7" name="Группа 38">
            <a:extLst>
              <a:ext uri="{FF2B5EF4-FFF2-40B4-BE49-F238E27FC236}">
                <a16:creationId xmlns:a16="http://schemas.microsoft.com/office/drawing/2014/main" xmlns="" id="{EBE9DD3B-E500-4938-BB3C-DCD78A1EDC1B}"/>
              </a:ext>
            </a:extLst>
          </p:cNvPr>
          <p:cNvGrpSpPr/>
          <p:nvPr/>
        </p:nvGrpSpPr>
        <p:grpSpPr>
          <a:xfrm>
            <a:off x="5685570" y="3123598"/>
            <a:ext cx="356268" cy="155412"/>
            <a:chOff x="3676650" y="2869128"/>
            <a:chExt cx="356268" cy="155412"/>
          </a:xfrm>
        </p:grpSpPr>
        <p:sp>
          <p:nvSpPr>
            <p:cNvPr id="148" name="Полилиния 39">
              <a:extLst>
                <a:ext uri="{FF2B5EF4-FFF2-40B4-BE49-F238E27FC236}">
                  <a16:creationId xmlns:a16="http://schemas.microsoft.com/office/drawing/2014/main" xmlns="" id="{6F9BE83D-ED93-4092-9AFC-A59E59BBEB27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Полилиния 40">
              <a:extLst>
                <a:ext uri="{FF2B5EF4-FFF2-40B4-BE49-F238E27FC236}">
                  <a16:creationId xmlns:a16="http://schemas.microsoft.com/office/drawing/2014/main" xmlns="" id="{78583536-2784-45B7-9F0B-FD91B12427C0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0" name="Группа 41">
            <a:extLst>
              <a:ext uri="{FF2B5EF4-FFF2-40B4-BE49-F238E27FC236}">
                <a16:creationId xmlns:a16="http://schemas.microsoft.com/office/drawing/2014/main" xmlns="" id="{F2E3242A-035E-4596-9E9F-B2F84F6D04BD}"/>
              </a:ext>
            </a:extLst>
          </p:cNvPr>
          <p:cNvGrpSpPr/>
          <p:nvPr/>
        </p:nvGrpSpPr>
        <p:grpSpPr>
          <a:xfrm>
            <a:off x="6193006" y="3123598"/>
            <a:ext cx="356268" cy="155412"/>
            <a:chOff x="3676650" y="2869128"/>
            <a:chExt cx="356268" cy="155412"/>
          </a:xfrm>
        </p:grpSpPr>
        <p:sp>
          <p:nvSpPr>
            <p:cNvPr id="151" name="Полилиния 42">
              <a:extLst>
                <a:ext uri="{FF2B5EF4-FFF2-40B4-BE49-F238E27FC236}">
                  <a16:creationId xmlns:a16="http://schemas.microsoft.com/office/drawing/2014/main" xmlns="" id="{93C69B76-7F83-474E-BF62-3118E531965C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2" name="Полилиния 43">
              <a:extLst>
                <a:ext uri="{FF2B5EF4-FFF2-40B4-BE49-F238E27FC236}">
                  <a16:creationId xmlns:a16="http://schemas.microsoft.com/office/drawing/2014/main" xmlns="" id="{682A2398-6DEB-41C5-B3FE-E69F714A1EC1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3" name="Группа 44">
            <a:extLst>
              <a:ext uri="{FF2B5EF4-FFF2-40B4-BE49-F238E27FC236}">
                <a16:creationId xmlns:a16="http://schemas.microsoft.com/office/drawing/2014/main" xmlns="" id="{85C159C3-8FFD-4952-9891-7E485F94EB7D}"/>
              </a:ext>
            </a:extLst>
          </p:cNvPr>
          <p:cNvGrpSpPr/>
          <p:nvPr/>
        </p:nvGrpSpPr>
        <p:grpSpPr>
          <a:xfrm>
            <a:off x="6727870" y="3123598"/>
            <a:ext cx="356268" cy="155412"/>
            <a:chOff x="3676650" y="2869128"/>
            <a:chExt cx="356268" cy="155412"/>
          </a:xfrm>
        </p:grpSpPr>
        <p:sp>
          <p:nvSpPr>
            <p:cNvPr id="154" name="Полилиния 45">
              <a:extLst>
                <a:ext uri="{FF2B5EF4-FFF2-40B4-BE49-F238E27FC236}">
                  <a16:creationId xmlns:a16="http://schemas.microsoft.com/office/drawing/2014/main" xmlns="" id="{8DC60FCA-4C9F-4A34-8080-E0CDDEEBBAB9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5" name="Полилиния 46">
              <a:extLst>
                <a:ext uri="{FF2B5EF4-FFF2-40B4-BE49-F238E27FC236}">
                  <a16:creationId xmlns:a16="http://schemas.microsoft.com/office/drawing/2014/main" xmlns="" id="{D1A187D0-A3CF-41C6-85E6-EC4983C9D474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6" name="Группа 47">
            <a:extLst>
              <a:ext uri="{FF2B5EF4-FFF2-40B4-BE49-F238E27FC236}">
                <a16:creationId xmlns:a16="http://schemas.microsoft.com/office/drawing/2014/main" xmlns="" id="{76E7ED5D-2F21-4846-B177-FC9C3ABEE520}"/>
              </a:ext>
            </a:extLst>
          </p:cNvPr>
          <p:cNvGrpSpPr/>
          <p:nvPr/>
        </p:nvGrpSpPr>
        <p:grpSpPr>
          <a:xfrm>
            <a:off x="7265372" y="3123598"/>
            <a:ext cx="356268" cy="155412"/>
            <a:chOff x="3676650" y="2869128"/>
            <a:chExt cx="356268" cy="155412"/>
          </a:xfrm>
        </p:grpSpPr>
        <p:sp>
          <p:nvSpPr>
            <p:cNvPr id="157" name="Полилиния 48">
              <a:extLst>
                <a:ext uri="{FF2B5EF4-FFF2-40B4-BE49-F238E27FC236}">
                  <a16:creationId xmlns:a16="http://schemas.microsoft.com/office/drawing/2014/main" xmlns="" id="{D443928A-69E1-41C3-9851-8084EC267139}"/>
                </a:ext>
              </a:extLst>
            </p:cNvPr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8" name="Полилиния 49">
              <a:extLst>
                <a:ext uri="{FF2B5EF4-FFF2-40B4-BE49-F238E27FC236}">
                  <a16:creationId xmlns:a16="http://schemas.microsoft.com/office/drawing/2014/main" xmlns="" id="{0F90D0D2-4E48-4667-A40B-8EF00BDD2A08}"/>
                </a:ext>
              </a:extLst>
            </p:cNvPr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50">
            <a:extLst>
              <a:ext uri="{FF2B5EF4-FFF2-40B4-BE49-F238E27FC236}">
                <a16:creationId xmlns:a16="http://schemas.microsoft.com/office/drawing/2014/main" xmlns="" id="{2B0DE874-9DBC-419D-89CC-56818CD076BC}"/>
              </a:ext>
            </a:extLst>
          </p:cNvPr>
          <p:cNvGrpSpPr/>
          <p:nvPr/>
        </p:nvGrpSpPr>
        <p:grpSpPr>
          <a:xfrm>
            <a:off x="7778016" y="3101497"/>
            <a:ext cx="423105" cy="402001"/>
            <a:chOff x="6479631" y="2846199"/>
            <a:chExt cx="432109" cy="402001"/>
          </a:xfrm>
        </p:grpSpPr>
        <p:sp>
          <p:nvSpPr>
            <p:cNvPr id="160" name="Полилиния 51">
              <a:extLst>
                <a:ext uri="{FF2B5EF4-FFF2-40B4-BE49-F238E27FC236}">
                  <a16:creationId xmlns:a16="http://schemas.microsoft.com/office/drawing/2014/main" xmlns="" id="{A07728DA-7EC8-42A7-98B1-D90C4CBCC0A8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олилиния 52">
              <a:extLst>
                <a:ext uri="{FF2B5EF4-FFF2-40B4-BE49-F238E27FC236}">
                  <a16:creationId xmlns:a16="http://schemas.microsoft.com/office/drawing/2014/main" xmlns="" id="{BE056880-EC8E-4E2D-A1E3-13ADC771E81A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2" name="Группа 53">
            <a:extLst>
              <a:ext uri="{FF2B5EF4-FFF2-40B4-BE49-F238E27FC236}">
                <a16:creationId xmlns:a16="http://schemas.microsoft.com/office/drawing/2014/main" xmlns="" id="{67704265-E125-4F15-85D8-47CE30CC6B10}"/>
              </a:ext>
            </a:extLst>
          </p:cNvPr>
          <p:cNvGrpSpPr/>
          <p:nvPr/>
        </p:nvGrpSpPr>
        <p:grpSpPr>
          <a:xfrm>
            <a:off x="8549420" y="3101497"/>
            <a:ext cx="432109" cy="402001"/>
            <a:chOff x="6479631" y="2846199"/>
            <a:chExt cx="432109" cy="402001"/>
          </a:xfrm>
        </p:grpSpPr>
        <p:sp>
          <p:nvSpPr>
            <p:cNvPr id="163" name="Полилиния 54">
              <a:extLst>
                <a:ext uri="{FF2B5EF4-FFF2-40B4-BE49-F238E27FC236}">
                  <a16:creationId xmlns:a16="http://schemas.microsoft.com/office/drawing/2014/main" xmlns="" id="{B7A8E810-7CDA-46CA-9DD4-972B1B0DC627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Полилиния 55">
              <a:extLst>
                <a:ext uri="{FF2B5EF4-FFF2-40B4-BE49-F238E27FC236}">
                  <a16:creationId xmlns:a16="http://schemas.microsoft.com/office/drawing/2014/main" xmlns="" id="{43AB1686-DA59-410A-B46E-404837C2B40B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5" name="Группа 56">
            <a:extLst>
              <a:ext uri="{FF2B5EF4-FFF2-40B4-BE49-F238E27FC236}">
                <a16:creationId xmlns:a16="http://schemas.microsoft.com/office/drawing/2014/main" xmlns="" id="{98926091-AD0B-4288-AC80-67D9AA24BB08}"/>
              </a:ext>
            </a:extLst>
          </p:cNvPr>
          <p:cNvGrpSpPr/>
          <p:nvPr/>
        </p:nvGrpSpPr>
        <p:grpSpPr>
          <a:xfrm>
            <a:off x="9305014" y="3112324"/>
            <a:ext cx="432109" cy="402001"/>
            <a:chOff x="6479631" y="2846199"/>
            <a:chExt cx="432109" cy="402001"/>
          </a:xfrm>
        </p:grpSpPr>
        <p:sp>
          <p:nvSpPr>
            <p:cNvPr id="166" name="Полилиния 57">
              <a:extLst>
                <a:ext uri="{FF2B5EF4-FFF2-40B4-BE49-F238E27FC236}">
                  <a16:creationId xmlns:a16="http://schemas.microsoft.com/office/drawing/2014/main" xmlns="" id="{E2415605-23CE-4E1C-B267-9294BCF072AE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Полилиния 58">
              <a:extLst>
                <a:ext uri="{FF2B5EF4-FFF2-40B4-BE49-F238E27FC236}">
                  <a16:creationId xmlns:a16="http://schemas.microsoft.com/office/drawing/2014/main" xmlns="" id="{9F28EF29-77E1-4520-801E-1661B1552B46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8" name="Группа 59">
            <a:extLst>
              <a:ext uri="{FF2B5EF4-FFF2-40B4-BE49-F238E27FC236}">
                <a16:creationId xmlns:a16="http://schemas.microsoft.com/office/drawing/2014/main" xmlns="" id="{664851B2-7B02-429D-B15E-21A710F01BF6}"/>
              </a:ext>
            </a:extLst>
          </p:cNvPr>
          <p:cNvGrpSpPr/>
          <p:nvPr/>
        </p:nvGrpSpPr>
        <p:grpSpPr>
          <a:xfrm>
            <a:off x="9916887" y="3101496"/>
            <a:ext cx="432109" cy="402001"/>
            <a:chOff x="6479631" y="2846199"/>
            <a:chExt cx="432109" cy="402001"/>
          </a:xfrm>
        </p:grpSpPr>
        <p:sp>
          <p:nvSpPr>
            <p:cNvPr id="169" name="Полилиния 60">
              <a:extLst>
                <a:ext uri="{FF2B5EF4-FFF2-40B4-BE49-F238E27FC236}">
                  <a16:creationId xmlns:a16="http://schemas.microsoft.com/office/drawing/2014/main" xmlns="" id="{E5E6DBC6-DD11-4756-9B5C-A7B91925A475}"/>
                </a:ext>
              </a:extLst>
            </p:cNvPr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Полилиния 61">
              <a:extLst>
                <a:ext uri="{FF2B5EF4-FFF2-40B4-BE49-F238E27FC236}">
                  <a16:creationId xmlns:a16="http://schemas.microsoft.com/office/drawing/2014/main" xmlns="" id="{4E6F797E-CA67-49DE-A05E-922B9ED267A1}"/>
                </a:ext>
              </a:extLst>
            </p:cNvPr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5141804" y="3489019"/>
            <a:ext cx="366562" cy="402785"/>
            <a:chOff x="3634312" y="3293070"/>
            <a:chExt cx="385236" cy="402785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66" name="Полилиния 65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5" name="Полилиния 64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5725178" y="3489019"/>
            <a:ext cx="366562" cy="402785"/>
            <a:chOff x="3634312" y="3293070"/>
            <a:chExt cx="385236" cy="402785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70" name="Полилиния 69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6283385" y="3489019"/>
            <a:ext cx="366562" cy="402785"/>
            <a:chOff x="3634312" y="3293070"/>
            <a:chExt cx="385236" cy="402785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75" name="Полилиния 74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6802766" y="3514325"/>
            <a:ext cx="369090" cy="369319"/>
            <a:chOff x="3634312" y="3293070"/>
            <a:chExt cx="385236" cy="402785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82" name="Полилиния 81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1" name="Полилиния 80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7319619" y="3489372"/>
            <a:ext cx="370024" cy="402432"/>
            <a:chOff x="3634312" y="3293070"/>
            <a:chExt cx="385236" cy="402785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3634312" y="3293070"/>
              <a:ext cx="251887" cy="402785"/>
              <a:chOff x="4915153" y="1744861"/>
              <a:chExt cx="316912" cy="506765"/>
            </a:xfrm>
          </p:grpSpPr>
          <p:sp>
            <p:nvSpPr>
              <p:cNvPr id="87" name="Полилиния 86"/>
              <p:cNvSpPr/>
              <p:nvPr/>
            </p:nvSpPr>
            <p:spPr>
              <a:xfrm>
                <a:off x="4957556" y="2052638"/>
                <a:ext cx="148381" cy="19898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15153" y="1744861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6" name="Полилиния 85"/>
            <p:cNvSpPr/>
            <p:nvPr/>
          </p:nvSpPr>
          <p:spPr>
            <a:xfrm>
              <a:off x="3786187" y="3540443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7778016" y="3749981"/>
            <a:ext cx="462931" cy="155060"/>
            <a:chOff x="6479631" y="3525100"/>
            <a:chExt cx="493207" cy="163939"/>
          </a:xfrm>
        </p:grpSpPr>
        <p:sp>
          <p:nvSpPr>
            <p:cNvPr id="90" name="Полилиния 89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8582770" y="3749981"/>
            <a:ext cx="517816" cy="141823"/>
            <a:chOff x="6479631" y="3525100"/>
            <a:chExt cx="493207" cy="163939"/>
          </a:xfrm>
        </p:grpSpPr>
        <p:sp>
          <p:nvSpPr>
            <p:cNvPr id="93" name="Полилиния 92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4" name="Полилиния 93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9373820" y="3743390"/>
            <a:ext cx="468453" cy="147833"/>
            <a:chOff x="6479631" y="3525100"/>
            <a:chExt cx="493207" cy="163939"/>
          </a:xfrm>
        </p:grpSpPr>
        <p:sp>
          <p:nvSpPr>
            <p:cNvPr id="96" name="Полилиния 95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10082249" y="3748336"/>
            <a:ext cx="475394" cy="154424"/>
            <a:chOff x="6479631" y="3525100"/>
            <a:chExt cx="493207" cy="163939"/>
          </a:xfrm>
        </p:grpSpPr>
        <p:sp>
          <p:nvSpPr>
            <p:cNvPr id="99" name="Полилиния 98"/>
            <p:cNvSpPr/>
            <p:nvPr/>
          </p:nvSpPr>
          <p:spPr>
            <a:xfrm>
              <a:off x="6479631" y="3533307"/>
              <a:ext cx="271462" cy="15573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1462"/>
                <a:gd name="connsiteY0" fmla="*/ 109816 h 155732"/>
                <a:gd name="connsiteX1" fmla="*/ 28575 w 271462"/>
                <a:gd name="connsiteY1" fmla="*/ 152678 h 155732"/>
                <a:gd name="connsiteX2" fmla="*/ 126206 w 271462"/>
                <a:gd name="connsiteY2" fmla="*/ 69335 h 155732"/>
                <a:gd name="connsiteX3" fmla="*/ 171450 w 271462"/>
                <a:gd name="connsiteY3" fmla="*/ 278 h 155732"/>
                <a:gd name="connsiteX4" fmla="*/ 128587 w 271462"/>
                <a:gd name="connsiteY4" fmla="*/ 95528 h 155732"/>
                <a:gd name="connsiteX5" fmla="*/ 138112 w 271462"/>
                <a:gd name="connsiteY5" fmla="*/ 155060 h 155732"/>
                <a:gd name="connsiteX6" fmla="*/ 271462 w 271462"/>
                <a:gd name="connsiteY6" fmla="*/ 57428 h 15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62" h="15573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4300" y="161410"/>
                    <a:pt x="138112" y="155060"/>
                  </a:cubicBezTo>
                  <a:cubicBezTo>
                    <a:pt x="161924" y="148710"/>
                    <a:pt x="235545" y="87194"/>
                    <a:pt x="271462" y="574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6732288" y="3525100"/>
              <a:ext cx="240550" cy="163267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  <a:gd name="connsiteX0" fmla="*/ 75541 w 330564"/>
                <a:gd name="connsiteY0" fmla="*/ 0 h 224361"/>
                <a:gd name="connsiteX1" fmla="*/ 2516 w 330564"/>
                <a:gd name="connsiteY1" fmla="*/ 161925 h 224361"/>
                <a:gd name="connsiteX2" fmla="*/ 24741 w 330564"/>
                <a:gd name="connsiteY2" fmla="*/ 222250 h 224361"/>
                <a:gd name="connsiteX3" fmla="*/ 100941 w 330564"/>
                <a:gd name="connsiteY3" fmla="*/ 190500 h 224361"/>
                <a:gd name="connsiteX4" fmla="*/ 237466 w 330564"/>
                <a:gd name="connsiteY4" fmla="*/ 6350 h 224361"/>
                <a:gd name="connsiteX5" fmla="*/ 154916 w 330564"/>
                <a:gd name="connsiteY5" fmla="*/ 165100 h 224361"/>
                <a:gd name="connsiteX6" fmla="*/ 173966 w 330564"/>
                <a:gd name="connsiteY6" fmla="*/ 219075 h 224361"/>
                <a:gd name="connsiteX7" fmla="*/ 330564 w 330564"/>
                <a:gd name="connsiteY7" fmla="*/ 12305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056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98485" y="159826"/>
                    <a:pt x="330564" y="12305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561061" y="543837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Закріплення вміння писати букви та з’єднання букв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62309" y="652911"/>
            <a:ext cx="2046939" cy="1902429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0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43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530652" y="441916"/>
            <a:ext cx="9501323" cy="1189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 внизу сторінки зошита.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зображені предмети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0652" y="470953"/>
            <a:ext cx="9501323" cy="11894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Чому малюнки розташовані навколо букви л. </a:t>
            </a:r>
            <a:r>
              <a:rPr lang="uk-UA" sz="24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2400" b="1" dirty="0" smtClean="0">
                <a:solidFill>
                  <a:schemeClr val="bg1"/>
                </a:solidFill>
              </a:rPr>
              <a:t>, </a:t>
            </a:r>
            <a:r>
              <a:rPr lang="uk-UA" sz="2400" b="1" dirty="0">
                <a:solidFill>
                  <a:schemeClr val="bg1"/>
                </a:solidFill>
              </a:rPr>
              <a:t>чи у всіх назвах малюнків є буква </a:t>
            </a:r>
            <a:r>
              <a:rPr lang="uk-UA" sz="2400" b="1" i="1" dirty="0">
                <a:solidFill>
                  <a:schemeClr val="bg1"/>
                </a:solidFill>
              </a:rPr>
              <a:t>л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r>
              <a:rPr lang="uk-UA" sz="2400" b="1" dirty="0" smtClean="0">
                <a:solidFill>
                  <a:schemeClr val="bg1"/>
                </a:solidFill>
              </a:rPr>
              <a:t>Визнач, </a:t>
            </a:r>
            <a:r>
              <a:rPr lang="uk-UA" sz="2400" b="1" dirty="0">
                <a:solidFill>
                  <a:schemeClr val="bg1"/>
                </a:solidFill>
              </a:rPr>
              <a:t>який звук вона позначає – твердий чи м'який. Який малюнок зайвий?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70475" r="16264" b="13185"/>
          <a:stretch/>
        </p:blipFill>
        <p:spPr>
          <a:xfrm>
            <a:off x="2851880" y="2291702"/>
            <a:ext cx="8267181" cy="2930547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759847" y="2291702"/>
            <a:ext cx="10569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л</a:t>
            </a:r>
            <a:r>
              <a:rPr lang="uk-UA" sz="2400" b="1" dirty="0"/>
              <a:t>ітак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84496" y="2427238"/>
            <a:ext cx="127132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яб</a:t>
            </a:r>
            <a:r>
              <a:rPr lang="uk-UA" sz="2400" b="1" dirty="0">
                <a:solidFill>
                  <a:srgbClr val="FF0000"/>
                </a:solidFill>
              </a:rPr>
              <a:t>л</a:t>
            </a:r>
            <a:r>
              <a:rPr lang="uk-UA" sz="2400" b="1" dirty="0"/>
              <a:t>уко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99818" y="4696107"/>
            <a:ext cx="71200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/>
              <a:t>кіт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30487" y="4715856"/>
            <a:ext cx="118834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л</a:t>
            </a:r>
            <a:r>
              <a:rPr lang="uk-UA" sz="2400" b="1" dirty="0"/>
              <a:t>ебідь</a:t>
            </a:r>
            <a:endParaRPr lang="ru-RU" sz="2400" b="1" dirty="0"/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3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177092" y="1663459"/>
            <a:ext cx="5616755" cy="6282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Намалюй </a:t>
            </a:r>
            <a:r>
              <a:rPr lang="uk-UA" sz="2000" b="1" dirty="0">
                <a:solidFill>
                  <a:schemeClr val="bg1"/>
                </a:solidFill>
              </a:rPr>
              <a:t>тварину, в назві якої є буква 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61657" y="5507938"/>
            <a:ext cx="6332189" cy="6030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всі малюнки, в словах яких є буква 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7799818" y="4569909"/>
            <a:ext cx="549113" cy="7140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" t="2284" r="1208" b="3609"/>
          <a:stretch/>
        </p:blipFill>
        <p:spPr>
          <a:xfrm>
            <a:off x="2853870" y="2291701"/>
            <a:ext cx="8265191" cy="2930547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 descr="ÐÐ°ÑÑÐ¸Ð½ÐºÐ¸ Ð¿Ð¾ Ð·Ð°Ð¿ÑÐ¾ÑÑ Ð»Ð¸ÑÐ¸ÑÐºÐ°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128" y="2801076"/>
            <a:ext cx="979437" cy="17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6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2157074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46913" y="2093158"/>
            <a:ext cx="4527932" cy="3539430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</a:p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 smtClean="0">
                <a:solidFill>
                  <a:srgbClr val="FF0000"/>
                </a:solidFill>
              </a:rPr>
              <a:t>я  </a:t>
            </a:r>
          </a:p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ль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200" b="1" dirty="0">
                <a:solidFill>
                  <a:srgbClr val="FF0000"/>
                </a:solidFill>
              </a:rPr>
              <a:t>и  </a:t>
            </a:r>
            <a:endParaRPr lang="uk-UA" sz="32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дь  </a:t>
            </a:r>
            <a:endParaRPr lang="uk-UA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2059103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72450" y="1417266"/>
            <a:ext cx="457689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/>
              <a:t>Склади з цими словами </a:t>
            </a:r>
            <a:r>
              <a:rPr lang="uk-UA" sz="2400" b="1" dirty="0" smtClean="0"/>
              <a:t>речення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269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547695" y="1449280"/>
            <a:ext cx="7947097" cy="359080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95" y="1620136"/>
            <a:ext cx="7947097" cy="47225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5653" y="512218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015" y="1711706"/>
            <a:ext cx="7358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може позначати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л позначає твердий звук, а потім м'який</a:t>
            </a: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1" y="2349024"/>
            <a:ext cx="2735059" cy="282168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4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761" y="435654"/>
            <a:ext cx="8732066" cy="805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481185" y="2235079"/>
            <a:ext cx="5181893" cy="21845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8068" y="2419398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 закінчилась перерва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дзвенить для всіх дзвінок.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зібралися у класі?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Починаємо урок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7843661" cy="8931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027334" y="1836006"/>
            <a:ext cx="4827365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познайомимося з рукописною буквою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писати,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її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іншими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записувати склади.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760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46913" y="2295835"/>
            <a:ext cx="4527932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200" b="1" dirty="0" smtClean="0">
                <a:solidFill>
                  <a:srgbClr val="FF0000"/>
                </a:solidFill>
              </a:rPr>
              <a:t>я  </a:t>
            </a:r>
            <a:endParaRPr lang="uk-UA" sz="32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ж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ль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200" b="1" dirty="0">
                <a:solidFill>
                  <a:srgbClr val="FF0000"/>
                </a:solidFill>
              </a:rPr>
              <a:t>и  </a:t>
            </a:r>
            <a:endParaRPr lang="uk-UA" sz="32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дь  </a:t>
            </a:r>
            <a:endParaRPr lang="uk-UA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бл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455717"/>
            <a:ext cx="8551547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8705"/>
            <a:ext cx="2216797" cy="228701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74530" y="455717"/>
            <a:ext cx="10080172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тварин</a:t>
            </a:r>
            <a:r>
              <a:rPr lang="uk-UA" sz="2800" b="1" dirty="0">
                <a:solidFill>
                  <a:schemeClr val="bg1"/>
                </a:solidFill>
              </a:rPr>
              <a:t>. З якої казки ці персонажі? </a:t>
            </a:r>
            <a:r>
              <a:rPr lang="uk-UA" sz="2800" b="1" dirty="0" smtClean="0">
                <a:solidFill>
                  <a:schemeClr val="bg1"/>
                </a:solidFill>
              </a:rPr>
              <a:t>Пригадай </a:t>
            </a:r>
            <a:r>
              <a:rPr lang="uk-UA" sz="2800" b="1" dirty="0">
                <a:solidFill>
                  <a:schemeClr val="bg1"/>
                </a:solidFill>
              </a:rPr>
              <a:t>зміст казки.  </a:t>
            </a:r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слова, в яких є буква «</a:t>
            </a:r>
            <a:r>
              <a:rPr lang="uk-UA" sz="2800" b="1" dirty="0" err="1">
                <a:solidFill>
                  <a:schemeClr val="bg1"/>
                </a:solidFill>
              </a:rPr>
              <a:t>ел</a:t>
            </a:r>
            <a:r>
              <a:rPr lang="uk-UA" sz="2800" b="1" dirty="0" smtClean="0">
                <a:solidFill>
                  <a:schemeClr val="bg1"/>
                </a:solidFill>
              </a:rPr>
              <a:t>», </a:t>
            </a:r>
            <a:r>
              <a:rPr lang="uk-UA" sz="2800" b="1" dirty="0">
                <a:solidFill>
                  <a:schemeClr val="bg1"/>
                </a:solidFill>
              </a:rPr>
              <a:t>у яких словах ця буква позначає твердий звук, а в яких – м'який.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091000" y="5543494"/>
            <a:ext cx="7618168" cy="9232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рукописну</a:t>
            </a:r>
            <a:r>
              <a:rPr lang="ru-RU" sz="2000" b="1" dirty="0">
                <a:solidFill>
                  <a:schemeClr val="bg1"/>
                </a:solidFill>
              </a:rPr>
              <a:t> букву л, з </a:t>
            </a:r>
            <a:r>
              <a:rPr lang="ru-RU" sz="2000" b="1" dirty="0" err="1">
                <a:solidFill>
                  <a:schemeClr val="bg1"/>
                </a:solidFill>
              </a:rPr>
              <a:t>яких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елементів</a:t>
            </a:r>
            <a:r>
              <a:rPr lang="ru-RU" sz="2000" b="1" dirty="0">
                <a:solidFill>
                  <a:schemeClr val="bg1"/>
                </a:solidFill>
              </a:rPr>
              <a:t> вона </a:t>
            </a:r>
            <a:r>
              <a:rPr lang="ru-RU" sz="2000" b="1" dirty="0" err="1">
                <a:solidFill>
                  <a:schemeClr val="bg1"/>
                </a:solidFill>
              </a:rPr>
              <a:t>складається</a:t>
            </a:r>
            <a:r>
              <a:rPr lang="ru-RU" sz="2000" b="1" dirty="0">
                <a:solidFill>
                  <a:schemeClr val="bg1"/>
                </a:solidFill>
              </a:rPr>
              <a:t>? </a:t>
            </a:r>
            <a:r>
              <a:rPr lang="ru-RU" sz="2000" b="1" dirty="0" smtClean="0">
                <a:solidFill>
                  <a:schemeClr val="bg1"/>
                </a:solidFill>
              </a:rPr>
              <a:t>Наведи </a:t>
            </a:r>
            <a:r>
              <a:rPr lang="ru-RU" sz="2000" b="1" dirty="0">
                <a:solidFill>
                  <a:schemeClr val="bg1"/>
                </a:solidFill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</a:rPr>
              <a:t>малюнку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всі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елементи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букви</a:t>
            </a:r>
            <a:r>
              <a:rPr lang="ru-RU" sz="2000" b="1" dirty="0">
                <a:solidFill>
                  <a:schemeClr val="bg1"/>
                </a:solidFill>
              </a:rPr>
              <a:t> л.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66" y="1912266"/>
            <a:ext cx="8509236" cy="356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0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48916" r="19288" b="18527"/>
          <a:stretch/>
        </p:blipFill>
        <p:spPr bwMode="auto">
          <a:xfrm>
            <a:off x="5729486" y="3855756"/>
            <a:ext cx="230425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8423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049334" y="425807"/>
            <a:ext cx="8756193" cy="1036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малої </a:t>
            </a:r>
            <a:r>
              <a:rPr lang="uk-UA" sz="3200" b="1" dirty="0"/>
              <a:t>букви </a:t>
            </a:r>
            <a:r>
              <a:rPr lang="uk-UA" sz="3200" b="1" i="1" dirty="0" smtClean="0"/>
              <a:t>л</a:t>
            </a:r>
            <a:r>
              <a:rPr lang="uk-UA" sz="3200" b="1" dirty="0" smtClean="0"/>
              <a:t>. </a:t>
            </a:r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93" y="5151727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93" y="4432589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4" y="2212610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2.59259E-6 L 0.0013 0.04421 C 0.00456 0.04676 0.01732 0.07963 0.03815 0.04745 C 0.0513 0.03727 0.06576 0.01574 0.08047 -0.0169 C 0.09532 -0.04954 0.12435 -0.14722 0.12657 -0.14861 C 0.13282 -0.15232 0.09623 -0.0588 0.09414 -0.02477 C 0.08789 0.00787 0.08412 0.03403 0.08789 0.04745 C 0.09141 0.06088 0.10547 0.06203 0.11563 0.05555 L 0.14883 0.00879 " pathEditMode="relative" rAng="0" ptsTypes="AAAAAAAAA">
                                      <p:cBhvr>
                                        <p:cTn id="1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4" y="2165209"/>
            <a:ext cx="6329780" cy="33064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1" name="Полилиния 20"/>
          <p:cNvSpPr/>
          <p:nvPr/>
        </p:nvSpPr>
        <p:spPr>
          <a:xfrm>
            <a:off x="6067547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6358396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667572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983418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7314836" y="248066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7632158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7962702" y="2487187"/>
            <a:ext cx="226218" cy="1447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8277675" y="2471305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8609093" y="2476921"/>
            <a:ext cx="226218" cy="148438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8912320" y="2480667"/>
            <a:ext cx="226218" cy="148499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9251898" y="2487186"/>
            <a:ext cx="226218" cy="1448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9568346" y="2480667"/>
            <a:ext cx="226218" cy="149346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989976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1021578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яку букву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761590"/>
            <a:ext cx="2046939" cy="190242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4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7A041A1E-094D-4CAE-8A30-49994A95E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4" y="2165209"/>
            <a:ext cx="6329780" cy="33064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79" name="Полилиния 20">
            <a:extLst>
              <a:ext uri="{FF2B5EF4-FFF2-40B4-BE49-F238E27FC236}">
                <a16:creationId xmlns:a16="http://schemas.microsoft.com/office/drawing/2014/main" xmlns="" id="{EF459B0E-6EAA-4BEF-A28C-EC7CEAD8D900}"/>
              </a:ext>
            </a:extLst>
          </p:cNvPr>
          <p:cNvSpPr/>
          <p:nvPr/>
        </p:nvSpPr>
        <p:spPr>
          <a:xfrm>
            <a:off x="6067547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22">
            <a:extLst>
              <a:ext uri="{FF2B5EF4-FFF2-40B4-BE49-F238E27FC236}">
                <a16:creationId xmlns:a16="http://schemas.microsoft.com/office/drawing/2014/main" xmlns="" id="{E72B02EA-BD87-4329-AC8B-6750288DBA25}"/>
              </a:ext>
            </a:extLst>
          </p:cNvPr>
          <p:cNvSpPr/>
          <p:nvPr/>
        </p:nvSpPr>
        <p:spPr>
          <a:xfrm>
            <a:off x="6358396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23">
            <a:extLst>
              <a:ext uri="{FF2B5EF4-FFF2-40B4-BE49-F238E27FC236}">
                <a16:creationId xmlns:a16="http://schemas.microsoft.com/office/drawing/2014/main" xmlns="" id="{296E466E-8EDE-46F7-86C8-D08878FC4A8A}"/>
              </a:ext>
            </a:extLst>
          </p:cNvPr>
          <p:cNvSpPr/>
          <p:nvPr/>
        </p:nvSpPr>
        <p:spPr>
          <a:xfrm>
            <a:off x="6667572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24">
            <a:extLst>
              <a:ext uri="{FF2B5EF4-FFF2-40B4-BE49-F238E27FC236}">
                <a16:creationId xmlns:a16="http://schemas.microsoft.com/office/drawing/2014/main" xmlns="" id="{9B9F0D1A-B819-4C99-8CB1-B224336F169C}"/>
              </a:ext>
            </a:extLst>
          </p:cNvPr>
          <p:cNvSpPr/>
          <p:nvPr/>
        </p:nvSpPr>
        <p:spPr>
          <a:xfrm>
            <a:off x="6983418" y="2476921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25">
            <a:extLst>
              <a:ext uri="{FF2B5EF4-FFF2-40B4-BE49-F238E27FC236}">
                <a16:creationId xmlns:a16="http://schemas.microsoft.com/office/drawing/2014/main" xmlns="" id="{A237FDB4-224F-401A-AB0F-1092D57031F9}"/>
              </a:ext>
            </a:extLst>
          </p:cNvPr>
          <p:cNvSpPr/>
          <p:nvPr/>
        </p:nvSpPr>
        <p:spPr>
          <a:xfrm>
            <a:off x="7314836" y="248066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26">
            <a:extLst>
              <a:ext uri="{FF2B5EF4-FFF2-40B4-BE49-F238E27FC236}">
                <a16:creationId xmlns:a16="http://schemas.microsoft.com/office/drawing/2014/main" xmlns="" id="{D99DFB38-36C9-47A1-AAD4-9FD64E2692EC}"/>
              </a:ext>
            </a:extLst>
          </p:cNvPr>
          <p:cNvSpPr/>
          <p:nvPr/>
        </p:nvSpPr>
        <p:spPr>
          <a:xfrm>
            <a:off x="7632158" y="2487188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27">
            <a:extLst>
              <a:ext uri="{FF2B5EF4-FFF2-40B4-BE49-F238E27FC236}">
                <a16:creationId xmlns:a16="http://schemas.microsoft.com/office/drawing/2014/main" xmlns="" id="{8148C304-91D0-415C-845B-E49E1681E635}"/>
              </a:ext>
            </a:extLst>
          </p:cNvPr>
          <p:cNvSpPr/>
          <p:nvPr/>
        </p:nvSpPr>
        <p:spPr>
          <a:xfrm>
            <a:off x="7962702" y="2487187"/>
            <a:ext cx="226218" cy="1447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28">
            <a:extLst>
              <a:ext uri="{FF2B5EF4-FFF2-40B4-BE49-F238E27FC236}">
                <a16:creationId xmlns:a16="http://schemas.microsoft.com/office/drawing/2014/main" xmlns="" id="{71EE3041-0DF6-4CA2-A69C-2436F12C27DC}"/>
              </a:ext>
            </a:extLst>
          </p:cNvPr>
          <p:cNvSpPr/>
          <p:nvPr/>
        </p:nvSpPr>
        <p:spPr>
          <a:xfrm>
            <a:off x="8277675" y="2471305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29">
            <a:extLst>
              <a:ext uri="{FF2B5EF4-FFF2-40B4-BE49-F238E27FC236}">
                <a16:creationId xmlns:a16="http://schemas.microsoft.com/office/drawing/2014/main" xmlns="" id="{5788D4EF-E05A-4F44-9FCD-144DE357F0DB}"/>
              </a:ext>
            </a:extLst>
          </p:cNvPr>
          <p:cNvSpPr/>
          <p:nvPr/>
        </p:nvSpPr>
        <p:spPr>
          <a:xfrm>
            <a:off x="8609093" y="2476921"/>
            <a:ext cx="226218" cy="148438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30">
            <a:extLst>
              <a:ext uri="{FF2B5EF4-FFF2-40B4-BE49-F238E27FC236}">
                <a16:creationId xmlns:a16="http://schemas.microsoft.com/office/drawing/2014/main" xmlns="" id="{DDF2CDCE-DD11-4332-8FE5-C7BBC081B115}"/>
              </a:ext>
            </a:extLst>
          </p:cNvPr>
          <p:cNvSpPr/>
          <p:nvPr/>
        </p:nvSpPr>
        <p:spPr>
          <a:xfrm>
            <a:off x="8912320" y="2480667"/>
            <a:ext cx="226218" cy="148499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31">
            <a:extLst>
              <a:ext uri="{FF2B5EF4-FFF2-40B4-BE49-F238E27FC236}">
                <a16:creationId xmlns:a16="http://schemas.microsoft.com/office/drawing/2014/main" xmlns="" id="{86C13300-4657-4A63-9C16-836B7C4B9F43}"/>
              </a:ext>
            </a:extLst>
          </p:cNvPr>
          <p:cNvSpPr/>
          <p:nvPr/>
        </p:nvSpPr>
        <p:spPr>
          <a:xfrm>
            <a:off x="9251898" y="2487186"/>
            <a:ext cx="226218" cy="144893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32">
            <a:extLst>
              <a:ext uri="{FF2B5EF4-FFF2-40B4-BE49-F238E27FC236}">
                <a16:creationId xmlns:a16="http://schemas.microsoft.com/office/drawing/2014/main" xmlns="" id="{79C51071-A938-40E4-B0B1-F414F44CC8F1}"/>
              </a:ext>
            </a:extLst>
          </p:cNvPr>
          <p:cNvSpPr/>
          <p:nvPr/>
        </p:nvSpPr>
        <p:spPr>
          <a:xfrm>
            <a:off x="9568346" y="2480667"/>
            <a:ext cx="226218" cy="149346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33">
            <a:extLst>
              <a:ext uri="{FF2B5EF4-FFF2-40B4-BE49-F238E27FC236}">
                <a16:creationId xmlns:a16="http://schemas.microsoft.com/office/drawing/2014/main" xmlns="" id="{1CD21CC5-6593-401D-92F1-531951E20E1C}"/>
              </a:ext>
            </a:extLst>
          </p:cNvPr>
          <p:cNvSpPr/>
          <p:nvPr/>
        </p:nvSpPr>
        <p:spPr>
          <a:xfrm>
            <a:off x="989976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 34">
            <a:extLst>
              <a:ext uri="{FF2B5EF4-FFF2-40B4-BE49-F238E27FC236}">
                <a16:creationId xmlns:a16="http://schemas.microsoft.com/office/drawing/2014/main" xmlns="" id="{5F129AAB-C4D2-4E0B-BBD7-ADE8C4BC05BC}"/>
              </a:ext>
            </a:extLst>
          </p:cNvPr>
          <p:cNvSpPr/>
          <p:nvPr/>
        </p:nvSpPr>
        <p:spPr>
          <a:xfrm>
            <a:off x="10215784" y="2482124"/>
            <a:ext cx="226218" cy="155060"/>
          </a:xfrm>
          <a:custGeom>
            <a:avLst/>
            <a:gdLst>
              <a:gd name="connsiteX0" fmla="*/ 0 w 226218"/>
              <a:gd name="connsiteY0" fmla="*/ 109816 h 155060"/>
              <a:gd name="connsiteX1" fmla="*/ 28575 w 226218"/>
              <a:gd name="connsiteY1" fmla="*/ 152678 h 155060"/>
              <a:gd name="connsiteX2" fmla="*/ 126206 w 226218"/>
              <a:gd name="connsiteY2" fmla="*/ 69335 h 155060"/>
              <a:gd name="connsiteX3" fmla="*/ 171450 w 226218"/>
              <a:gd name="connsiteY3" fmla="*/ 278 h 155060"/>
              <a:gd name="connsiteX4" fmla="*/ 128587 w 226218"/>
              <a:gd name="connsiteY4" fmla="*/ 95528 h 155060"/>
              <a:gd name="connsiteX5" fmla="*/ 138112 w 226218"/>
              <a:gd name="connsiteY5" fmla="*/ 155060 h 155060"/>
              <a:gd name="connsiteX6" fmla="*/ 226218 w 226218"/>
              <a:gd name="connsiteY6" fmla="*/ 95528 h 15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18" h="155060">
                <a:moveTo>
                  <a:pt x="0" y="109816"/>
                </a:moveTo>
                <a:cubicBezTo>
                  <a:pt x="3770" y="134620"/>
                  <a:pt x="7541" y="159425"/>
                  <a:pt x="28575" y="152678"/>
                </a:cubicBezTo>
                <a:cubicBezTo>
                  <a:pt x="49609" y="145931"/>
                  <a:pt x="102394" y="94735"/>
                  <a:pt x="126206" y="69335"/>
                </a:cubicBezTo>
                <a:cubicBezTo>
                  <a:pt x="150019" y="43935"/>
                  <a:pt x="171053" y="-4087"/>
                  <a:pt x="171450" y="278"/>
                </a:cubicBezTo>
                <a:cubicBezTo>
                  <a:pt x="171847" y="4643"/>
                  <a:pt x="134143" y="69731"/>
                  <a:pt x="128587" y="95528"/>
                </a:cubicBezTo>
                <a:cubicBezTo>
                  <a:pt x="123031" y="121325"/>
                  <a:pt x="121840" y="155060"/>
                  <a:pt x="138112" y="155060"/>
                </a:cubicBezTo>
                <a:cubicBezTo>
                  <a:pt x="154384" y="155060"/>
                  <a:pt x="190301" y="125294"/>
                  <a:pt x="226218" y="955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5164148" y="3132973"/>
            <a:ext cx="340188" cy="145685"/>
            <a:chOff x="3676650" y="2869128"/>
            <a:chExt cx="356268" cy="155412"/>
          </a:xfrm>
        </p:grpSpPr>
        <p:sp>
          <p:nvSpPr>
            <p:cNvPr id="37" name="Полилиния 36"/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685570" y="3123598"/>
            <a:ext cx="356268" cy="155412"/>
            <a:chOff x="3676650" y="2869128"/>
            <a:chExt cx="356268" cy="155412"/>
          </a:xfrm>
        </p:grpSpPr>
        <p:sp>
          <p:nvSpPr>
            <p:cNvPr id="40" name="Полилиния 39"/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193006" y="3123598"/>
            <a:ext cx="356268" cy="155412"/>
            <a:chOff x="3676650" y="2869128"/>
            <a:chExt cx="356268" cy="155412"/>
          </a:xfrm>
        </p:grpSpPr>
        <p:sp>
          <p:nvSpPr>
            <p:cNvPr id="43" name="Полилиния 42"/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727870" y="3123598"/>
            <a:ext cx="356268" cy="155412"/>
            <a:chOff x="3676650" y="2869128"/>
            <a:chExt cx="356268" cy="155412"/>
          </a:xfrm>
        </p:grpSpPr>
        <p:sp>
          <p:nvSpPr>
            <p:cNvPr id="46" name="Полилиния 45"/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7265372" y="3123598"/>
            <a:ext cx="356268" cy="155412"/>
            <a:chOff x="3676650" y="2869128"/>
            <a:chExt cx="356268" cy="155412"/>
          </a:xfrm>
        </p:grpSpPr>
        <p:sp>
          <p:nvSpPr>
            <p:cNvPr id="49" name="Полилиния 48"/>
            <p:cNvSpPr/>
            <p:nvPr/>
          </p:nvSpPr>
          <p:spPr>
            <a:xfrm>
              <a:off x="3676650" y="2869128"/>
              <a:ext cx="233361" cy="155412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3361"/>
                <a:gd name="connsiteY0" fmla="*/ 109816 h 155503"/>
                <a:gd name="connsiteX1" fmla="*/ 28575 w 233361"/>
                <a:gd name="connsiteY1" fmla="*/ 152678 h 155503"/>
                <a:gd name="connsiteX2" fmla="*/ 126206 w 233361"/>
                <a:gd name="connsiteY2" fmla="*/ 69335 h 155503"/>
                <a:gd name="connsiteX3" fmla="*/ 171450 w 233361"/>
                <a:gd name="connsiteY3" fmla="*/ 278 h 155503"/>
                <a:gd name="connsiteX4" fmla="*/ 128587 w 233361"/>
                <a:gd name="connsiteY4" fmla="*/ 95528 h 155503"/>
                <a:gd name="connsiteX5" fmla="*/ 138112 w 233361"/>
                <a:gd name="connsiteY5" fmla="*/ 155060 h 155503"/>
                <a:gd name="connsiteX6" fmla="*/ 233361 w 233361"/>
                <a:gd name="connsiteY6" fmla="*/ 114578 h 155503"/>
                <a:gd name="connsiteX0" fmla="*/ 0 w 233361"/>
                <a:gd name="connsiteY0" fmla="*/ 109816 h 155412"/>
                <a:gd name="connsiteX1" fmla="*/ 28575 w 233361"/>
                <a:gd name="connsiteY1" fmla="*/ 152678 h 155412"/>
                <a:gd name="connsiteX2" fmla="*/ 126206 w 233361"/>
                <a:gd name="connsiteY2" fmla="*/ 69335 h 155412"/>
                <a:gd name="connsiteX3" fmla="*/ 171450 w 233361"/>
                <a:gd name="connsiteY3" fmla="*/ 278 h 155412"/>
                <a:gd name="connsiteX4" fmla="*/ 128587 w 233361"/>
                <a:gd name="connsiteY4" fmla="*/ 95528 h 155412"/>
                <a:gd name="connsiteX5" fmla="*/ 138112 w 233361"/>
                <a:gd name="connsiteY5" fmla="*/ 155060 h 155412"/>
                <a:gd name="connsiteX6" fmla="*/ 233361 w 233361"/>
                <a:gd name="connsiteY6" fmla="*/ 114578 h 15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361" h="155412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0650" y="151885"/>
                    <a:pt x="138112" y="155060"/>
                  </a:cubicBezTo>
                  <a:cubicBezTo>
                    <a:pt x="155574" y="158235"/>
                    <a:pt x="185538" y="139582"/>
                    <a:pt x="233361" y="1145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3902868" y="2869128"/>
              <a:ext cx="130050" cy="155060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7778016" y="3101497"/>
            <a:ext cx="423105" cy="402001"/>
            <a:chOff x="6479631" y="2846199"/>
            <a:chExt cx="432109" cy="402001"/>
          </a:xfrm>
        </p:grpSpPr>
        <p:sp>
          <p:nvSpPr>
            <p:cNvPr id="52" name="Полилиния 51"/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8549420" y="3101497"/>
            <a:ext cx="432109" cy="402001"/>
            <a:chOff x="6479631" y="2846199"/>
            <a:chExt cx="432109" cy="402001"/>
          </a:xfrm>
        </p:grpSpPr>
        <p:sp>
          <p:nvSpPr>
            <p:cNvPr id="55" name="Полилиния 54"/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9305014" y="3112324"/>
            <a:ext cx="432109" cy="402001"/>
            <a:chOff x="6479631" y="2846199"/>
            <a:chExt cx="432109" cy="402001"/>
          </a:xfrm>
        </p:grpSpPr>
        <p:sp>
          <p:nvSpPr>
            <p:cNvPr id="58" name="Полилиния 57"/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9916887" y="3101496"/>
            <a:ext cx="432109" cy="402001"/>
            <a:chOff x="6479631" y="2846199"/>
            <a:chExt cx="432109" cy="402001"/>
          </a:xfrm>
        </p:grpSpPr>
        <p:sp>
          <p:nvSpPr>
            <p:cNvPr id="61" name="Полилиния 60"/>
            <p:cNvSpPr/>
            <p:nvPr/>
          </p:nvSpPr>
          <p:spPr>
            <a:xfrm>
              <a:off x="6479631" y="2859319"/>
              <a:ext cx="276224" cy="156405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76224"/>
                <a:gd name="connsiteY0" fmla="*/ 109816 h 156405"/>
                <a:gd name="connsiteX1" fmla="*/ 28575 w 276224"/>
                <a:gd name="connsiteY1" fmla="*/ 152678 h 156405"/>
                <a:gd name="connsiteX2" fmla="*/ 126206 w 276224"/>
                <a:gd name="connsiteY2" fmla="*/ 69335 h 156405"/>
                <a:gd name="connsiteX3" fmla="*/ 171450 w 276224"/>
                <a:gd name="connsiteY3" fmla="*/ 278 h 156405"/>
                <a:gd name="connsiteX4" fmla="*/ 128587 w 276224"/>
                <a:gd name="connsiteY4" fmla="*/ 95528 h 156405"/>
                <a:gd name="connsiteX5" fmla="*/ 138112 w 276224"/>
                <a:gd name="connsiteY5" fmla="*/ 155060 h 156405"/>
                <a:gd name="connsiteX6" fmla="*/ 276224 w 276224"/>
                <a:gd name="connsiteY6" fmla="*/ 38378 h 15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4" h="156405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13506" y="164585"/>
                    <a:pt x="138112" y="155060"/>
                  </a:cubicBezTo>
                  <a:cubicBezTo>
                    <a:pt x="162718" y="145535"/>
                    <a:pt x="240307" y="68144"/>
                    <a:pt x="276224" y="3837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6627180" y="2846199"/>
              <a:ext cx="284560" cy="4020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18077"/>
                <a:gd name="connsiteY0" fmla="*/ 4981 h 567255"/>
                <a:gd name="connsiteX1" fmla="*/ 148697 w 418077"/>
                <a:gd name="connsiteY1" fmla="*/ 152619 h 567255"/>
                <a:gd name="connsiteX2" fmla="*/ 153460 w 418077"/>
                <a:gd name="connsiteY2" fmla="*/ 219294 h 567255"/>
                <a:gd name="connsiteX3" fmla="*/ 296335 w 418077"/>
                <a:gd name="connsiteY3" fmla="*/ 128806 h 567255"/>
                <a:gd name="connsiteX4" fmla="*/ 353485 w 418077"/>
                <a:gd name="connsiteY4" fmla="*/ 218 h 567255"/>
                <a:gd name="connsiteX5" fmla="*/ 186797 w 418077"/>
                <a:gd name="connsiteY5" fmla="*/ 385981 h 567255"/>
                <a:gd name="connsiteX6" fmla="*/ 96310 w 418077"/>
                <a:gd name="connsiteY6" fmla="*/ 547906 h 567255"/>
                <a:gd name="connsiteX7" fmla="*/ 24872 w 418077"/>
                <a:gd name="connsiteY7" fmla="*/ 557431 h 567255"/>
                <a:gd name="connsiteX8" fmla="*/ 15347 w 418077"/>
                <a:gd name="connsiteY8" fmla="*/ 485994 h 567255"/>
                <a:gd name="connsiteX9" fmla="*/ 224897 w 418077"/>
                <a:gd name="connsiteY9" fmla="*/ 247869 h 567255"/>
                <a:gd name="connsiteX10" fmla="*/ 418077 w 418077"/>
                <a:gd name="connsiteY10" fmla="*/ 160458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21699"/>
                <a:gd name="connsiteY0" fmla="*/ 4981 h 567255"/>
                <a:gd name="connsiteX1" fmla="*/ 148697 w 421699"/>
                <a:gd name="connsiteY1" fmla="*/ 152619 h 567255"/>
                <a:gd name="connsiteX2" fmla="*/ 153460 w 421699"/>
                <a:gd name="connsiteY2" fmla="*/ 219294 h 567255"/>
                <a:gd name="connsiteX3" fmla="*/ 296335 w 421699"/>
                <a:gd name="connsiteY3" fmla="*/ 128806 h 567255"/>
                <a:gd name="connsiteX4" fmla="*/ 353485 w 421699"/>
                <a:gd name="connsiteY4" fmla="*/ 218 h 567255"/>
                <a:gd name="connsiteX5" fmla="*/ 186797 w 421699"/>
                <a:gd name="connsiteY5" fmla="*/ 385981 h 567255"/>
                <a:gd name="connsiteX6" fmla="*/ 96310 w 421699"/>
                <a:gd name="connsiteY6" fmla="*/ 547906 h 567255"/>
                <a:gd name="connsiteX7" fmla="*/ 24872 w 421699"/>
                <a:gd name="connsiteY7" fmla="*/ 557431 h 567255"/>
                <a:gd name="connsiteX8" fmla="*/ 15347 w 421699"/>
                <a:gd name="connsiteY8" fmla="*/ 485994 h 567255"/>
                <a:gd name="connsiteX9" fmla="*/ 224897 w 421699"/>
                <a:gd name="connsiteY9" fmla="*/ 247869 h 567255"/>
                <a:gd name="connsiteX10" fmla="*/ 421699 w 421699"/>
                <a:gd name="connsiteY10" fmla="*/ 167702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6098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  <a:gd name="connsiteX0" fmla="*/ 201085 w 401537"/>
                <a:gd name="connsiteY0" fmla="*/ 4981 h 567255"/>
                <a:gd name="connsiteX1" fmla="*/ 148697 w 401537"/>
                <a:gd name="connsiteY1" fmla="*/ 152619 h 567255"/>
                <a:gd name="connsiteX2" fmla="*/ 153460 w 401537"/>
                <a:gd name="connsiteY2" fmla="*/ 219294 h 567255"/>
                <a:gd name="connsiteX3" fmla="*/ 296335 w 401537"/>
                <a:gd name="connsiteY3" fmla="*/ 128806 h 567255"/>
                <a:gd name="connsiteX4" fmla="*/ 353485 w 401537"/>
                <a:gd name="connsiteY4" fmla="*/ 218 h 567255"/>
                <a:gd name="connsiteX5" fmla="*/ 186797 w 401537"/>
                <a:gd name="connsiteY5" fmla="*/ 385981 h 567255"/>
                <a:gd name="connsiteX6" fmla="*/ 96310 w 401537"/>
                <a:gd name="connsiteY6" fmla="*/ 547906 h 567255"/>
                <a:gd name="connsiteX7" fmla="*/ 24872 w 401537"/>
                <a:gd name="connsiteY7" fmla="*/ 557431 h 567255"/>
                <a:gd name="connsiteX8" fmla="*/ 15347 w 401537"/>
                <a:gd name="connsiteY8" fmla="*/ 485994 h 567255"/>
                <a:gd name="connsiteX9" fmla="*/ 224897 w 401537"/>
                <a:gd name="connsiteY9" fmla="*/ 247869 h 567255"/>
                <a:gd name="connsiteX10" fmla="*/ 401537 w 401537"/>
                <a:gd name="connsiteY10" fmla="*/ 150901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53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33598" y="187558"/>
                    <a:pt x="401537" y="150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321473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другому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39888" y="735662"/>
            <a:ext cx="2046939" cy="190242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6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8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42667</TotalTime>
  <Words>385</Words>
  <Application>Microsoft Office PowerPoint</Application>
  <PresentationFormat>Произвольный</PresentationFormat>
  <Paragraphs>97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2628</cp:revision>
  <dcterms:created xsi:type="dcterms:W3CDTF">2018-01-05T16:38:53Z</dcterms:created>
  <dcterms:modified xsi:type="dcterms:W3CDTF">2023-10-18T07:30:31Z</dcterms:modified>
</cp:coreProperties>
</file>