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741" r:id="rId3"/>
    <p:sldId id="867" r:id="rId4"/>
    <p:sldId id="868" r:id="rId5"/>
    <p:sldId id="869" r:id="rId6"/>
    <p:sldId id="870" r:id="rId7"/>
    <p:sldId id="761" r:id="rId8"/>
    <p:sldId id="510" r:id="rId9"/>
    <p:sldId id="853" r:id="rId10"/>
    <p:sldId id="855" r:id="rId11"/>
    <p:sldId id="864" r:id="rId12"/>
    <p:sldId id="865" r:id="rId13"/>
    <p:sldId id="850" r:id="rId14"/>
    <p:sldId id="871" r:id="rId15"/>
    <p:sldId id="873" r:id="rId16"/>
    <p:sldId id="8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5F6F9"/>
    <a:srgbClr val="F7F8FB"/>
    <a:srgbClr val="78B64E"/>
    <a:srgbClr val="FCFCFE"/>
    <a:srgbClr val="FF5050"/>
    <a:srgbClr val="F0F2F6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406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80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75965" y="4431736"/>
            <a:ext cx="9013805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великої букви Л,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</a:rPr>
              <a:t> складів і слів із нею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Картинки буква Л (3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493" y="1295401"/>
            <a:ext cx="4786374" cy="269233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99927" y="178920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2E3BF7B4-DAD9-4813-A052-0FFFD574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27" y="1668986"/>
            <a:ext cx="6139084" cy="40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Полилиния 35">
            <a:extLst>
              <a:ext uri="{FF2B5EF4-FFF2-40B4-BE49-F238E27FC236}">
                <a16:creationId xmlns="" xmlns:a16="http://schemas.microsoft.com/office/drawing/2014/main" id="{58E05B1E-226C-4855-8D33-9E1D98EFE5DF}"/>
              </a:ext>
            </a:extLst>
          </p:cNvPr>
          <p:cNvSpPr/>
          <p:nvPr/>
        </p:nvSpPr>
        <p:spPr>
          <a:xfrm>
            <a:off x="7099845" y="1881101"/>
            <a:ext cx="372106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36">
            <a:extLst>
              <a:ext uri="{FF2B5EF4-FFF2-40B4-BE49-F238E27FC236}">
                <a16:creationId xmlns="" xmlns:a16="http://schemas.microsoft.com/office/drawing/2014/main" id="{B27EADDA-8FA4-4A44-961F-AE26FA424E4E}"/>
              </a:ext>
            </a:extLst>
          </p:cNvPr>
          <p:cNvSpPr/>
          <p:nvPr/>
        </p:nvSpPr>
        <p:spPr>
          <a:xfrm>
            <a:off x="6648450" y="1892300"/>
            <a:ext cx="375214" cy="368514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37">
            <a:extLst>
              <a:ext uri="{FF2B5EF4-FFF2-40B4-BE49-F238E27FC236}">
                <a16:creationId xmlns="" xmlns:a16="http://schemas.microsoft.com/office/drawing/2014/main" id="{70C363EE-82A5-4E92-AA36-9D6641B12386}"/>
              </a:ext>
            </a:extLst>
          </p:cNvPr>
          <p:cNvSpPr/>
          <p:nvPr/>
        </p:nvSpPr>
        <p:spPr>
          <a:xfrm>
            <a:off x="764774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38">
            <a:extLst>
              <a:ext uri="{FF2B5EF4-FFF2-40B4-BE49-F238E27FC236}">
                <a16:creationId xmlns="" xmlns:a16="http://schemas.microsoft.com/office/drawing/2014/main" id="{A484AE3E-61EF-4812-AD68-E39F9B42166A}"/>
              </a:ext>
            </a:extLst>
          </p:cNvPr>
          <p:cNvSpPr/>
          <p:nvPr/>
        </p:nvSpPr>
        <p:spPr>
          <a:xfrm>
            <a:off x="816512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39">
            <a:extLst>
              <a:ext uri="{FF2B5EF4-FFF2-40B4-BE49-F238E27FC236}">
                <a16:creationId xmlns="" xmlns:a16="http://schemas.microsoft.com/office/drawing/2014/main" id="{ADE414AC-9939-4D0A-A32F-3FC779DD1085}"/>
              </a:ext>
            </a:extLst>
          </p:cNvPr>
          <p:cNvSpPr/>
          <p:nvPr/>
        </p:nvSpPr>
        <p:spPr>
          <a:xfrm>
            <a:off x="8703789" y="1876720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40">
            <a:extLst>
              <a:ext uri="{FF2B5EF4-FFF2-40B4-BE49-F238E27FC236}">
                <a16:creationId xmlns="" xmlns:a16="http://schemas.microsoft.com/office/drawing/2014/main" id="{4FE2018E-97A3-4CE4-B5CF-E57B85C660E9}"/>
              </a:ext>
            </a:extLst>
          </p:cNvPr>
          <p:cNvSpPr/>
          <p:nvPr/>
        </p:nvSpPr>
        <p:spPr>
          <a:xfrm>
            <a:off x="9266167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 41">
            <a:extLst>
              <a:ext uri="{FF2B5EF4-FFF2-40B4-BE49-F238E27FC236}">
                <a16:creationId xmlns="" xmlns:a16="http://schemas.microsoft.com/office/drawing/2014/main" id="{8C8EB173-C5E4-4160-BD88-515AEE205BB1}"/>
              </a:ext>
            </a:extLst>
          </p:cNvPr>
          <p:cNvSpPr/>
          <p:nvPr/>
        </p:nvSpPr>
        <p:spPr>
          <a:xfrm>
            <a:off x="9828545" y="1885483"/>
            <a:ext cx="355728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14">
            <a:extLst>
              <a:ext uri="{FF2B5EF4-FFF2-40B4-BE49-F238E27FC236}">
                <a16:creationId xmlns="" xmlns:a16="http://schemas.microsoft.com/office/drawing/2014/main" id="{586C2A0C-3779-499B-9A71-C28871D9B5AB}"/>
              </a:ext>
            </a:extLst>
          </p:cNvPr>
          <p:cNvGrpSpPr/>
          <p:nvPr/>
        </p:nvGrpSpPr>
        <p:grpSpPr>
          <a:xfrm>
            <a:off x="5496317" y="2497978"/>
            <a:ext cx="480171" cy="381615"/>
            <a:chOff x="4409197" y="2598079"/>
            <a:chExt cx="540628" cy="399675"/>
          </a:xfrm>
        </p:grpSpPr>
        <p:sp>
          <p:nvSpPr>
            <p:cNvPr id="104" name="Полилиния 15">
              <a:extLst>
                <a:ext uri="{FF2B5EF4-FFF2-40B4-BE49-F238E27FC236}">
                  <a16:creationId xmlns="" xmlns:a16="http://schemas.microsoft.com/office/drawing/2014/main" id="{585AB2E5-3110-409F-89D9-646409B630B1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6">
              <a:extLst>
                <a:ext uri="{FF2B5EF4-FFF2-40B4-BE49-F238E27FC236}">
                  <a16:creationId xmlns="" xmlns:a16="http://schemas.microsoft.com/office/drawing/2014/main" id="{A6BE0C24-8227-407A-AC08-97068B4515E5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6" name="Группа 17">
            <a:extLst>
              <a:ext uri="{FF2B5EF4-FFF2-40B4-BE49-F238E27FC236}">
                <a16:creationId xmlns="" xmlns:a16="http://schemas.microsoft.com/office/drawing/2014/main" id="{E9F4ACF7-DDFC-4F8B-88A1-82B7962CE853}"/>
              </a:ext>
            </a:extLst>
          </p:cNvPr>
          <p:cNvGrpSpPr/>
          <p:nvPr/>
        </p:nvGrpSpPr>
        <p:grpSpPr>
          <a:xfrm>
            <a:off x="6119373" y="2500572"/>
            <a:ext cx="518024" cy="376936"/>
            <a:chOff x="4409197" y="2598079"/>
            <a:chExt cx="540628" cy="399675"/>
          </a:xfrm>
        </p:grpSpPr>
        <p:sp>
          <p:nvSpPr>
            <p:cNvPr id="107" name="Полилиния 18">
              <a:extLst>
                <a:ext uri="{FF2B5EF4-FFF2-40B4-BE49-F238E27FC236}">
                  <a16:creationId xmlns="" xmlns:a16="http://schemas.microsoft.com/office/drawing/2014/main" id="{BA408105-CEAF-47B7-95D4-BBA943C836FA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олилиния 19">
              <a:extLst>
                <a:ext uri="{FF2B5EF4-FFF2-40B4-BE49-F238E27FC236}">
                  <a16:creationId xmlns="" xmlns:a16="http://schemas.microsoft.com/office/drawing/2014/main" id="{55BE69C6-6044-4818-B6B5-E9975AB09AED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20">
            <a:extLst>
              <a:ext uri="{FF2B5EF4-FFF2-40B4-BE49-F238E27FC236}">
                <a16:creationId xmlns="" xmlns:a16="http://schemas.microsoft.com/office/drawing/2014/main" id="{262818BE-4642-4128-9AAA-8AFE01FA35EF}"/>
              </a:ext>
            </a:extLst>
          </p:cNvPr>
          <p:cNvGrpSpPr/>
          <p:nvPr/>
        </p:nvGrpSpPr>
        <p:grpSpPr>
          <a:xfrm>
            <a:off x="6807856" y="2500572"/>
            <a:ext cx="518024" cy="378149"/>
            <a:chOff x="4409197" y="2598079"/>
            <a:chExt cx="540628" cy="399675"/>
          </a:xfrm>
        </p:grpSpPr>
        <p:sp>
          <p:nvSpPr>
            <p:cNvPr id="110" name="Полилиния 22">
              <a:extLst>
                <a:ext uri="{FF2B5EF4-FFF2-40B4-BE49-F238E27FC236}">
                  <a16:creationId xmlns="" xmlns:a16="http://schemas.microsoft.com/office/drawing/2014/main" id="{BB66806F-4A07-4B1A-9F09-E9BCEF62AC9A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23">
              <a:extLst>
                <a:ext uri="{FF2B5EF4-FFF2-40B4-BE49-F238E27FC236}">
                  <a16:creationId xmlns="" xmlns:a16="http://schemas.microsoft.com/office/drawing/2014/main" id="{ED34EA4A-8FFF-4104-9CF4-FC6CB389734E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2" name="Группа 24">
            <a:extLst>
              <a:ext uri="{FF2B5EF4-FFF2-40B4-BE49-F238E27FC236}">
                <a16:creationId xmlns="" xmlns:a16="http://schemas.microsoft.com/office/drawing/2014/main" id="{66924322-250E-4822-B696-8FA289CB40CA}"/>
              </a:ext>
            </a:extLst>
          </p:cNvPr>
          <p:cNvGrpSpPr/>
          <p:nvPr/>
        </p:nvGrpSpPr>
        <p:grpSpPr>
          <a:xfrm>
            <a:off x="7460638" y="2500572"/>
            <a:ext cx="518024" cy="376936"/>
            <a:chOff x="4409197" y="2598079"/>
            <a:chExt cx="540628" cy="399675"/>
          </a:xfrm>
        </p:grpSpPr>
        <p:sp>
          <p:nvSpPr>
            <p:cNvPr id="113" name="Полилиния 25">
              <a:extLst>
                <a:ext uri="{FF2B5EF4-FFF2-40B4-BE49-F238E27FC236}">
                  <a16:creationId xmlns="" xmlns:a16="http://schemas.microsoft.com/office/drawing/2014/main" id="{9FECFE10-D65E-4E20-92E4-53EE509EC97B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Полилиния 26">
              <a:extLst>
                <a:ext uri="{FF2B5EF4-FFF2-40B4-BE49-F238E27FC236}">
                  <a16:creationId xmlns="" xmlns:a16="http://schemas.microsoft.com/office/drawing/2014/main" id="{85CD770B-B1DD-47E4-9D6E-8FC2CFE3736B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27">
            <a:extLst>
              <a:ext uri="{FF2B5EF4-FFF2-40B4-BE49-F238E27FC236}">
                <a16:creationId xmlns="" xmlns:a16="http://schemas.microsoft.com/office/drawing/2014/main" id="{C2A308E1-FC11-4792-A252-BB583813ACE5}"/>
              </a:ext>
            </a:extLst>
          </p:cNvPr>
          <p:cNvGrpSpPr/>
          <p:nvPr/>
        </p:nvGrpSpPr>
        <p:grpSpPr>
          <a:xfrm>
            <a:off x="8052990" y="2505281"/>
            <a:ext cx="546470" cy="376936"/>
            <a:chOff x="7221617" y="2612496"/>
            <a:chExt cx="613321" cy="405617"/>
          </a:xfrm>
        </p:grpSpPr>
        <p:sp>
          <p:nvSpPr>
            <p:cNvPr id="116" name="Полилиния 28">
              <a:extLst>
                <a:ext uri="{FF2B5EF4-FFF2-40B4-BE49-F238E27FC236}">
                  <a16:creationId xmlns="" xmlns:a16="http://schemas.microsoft.com/office/drawing/2014/main" id="{8AC53FD7-8674-4BBB-8EDE-353781ECE2C5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29">
              <a:extLst>
                <a:ext uri="{FF2B5EF4-FFF2-40B4-BE49-F238E27FC236}">
                  <a16:creationId xmlns="" xmlns:a16="http://schemas.microsoft.com/office/drawing/2014/main" id="{0F347777-321A-4A90-99F2-2AF6BA83A469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30">
            <a:extLst>
              <a:ext uri="{FF2B5EF4-FFF2-40B4-BE49-F238E27FC236}">
                <a16:creationId xmlns="" xmlns:a16="http://schemas.microsoft.com/office/drawing/2014/main" id="{8DA57D0D-FEBE-4F6A-9D8E-EEED3FD48A7E}"/>
              </a:ext>
            </a:extLst>
          </p:cNvPr>
          <p:cNvGrpSpPr/>
          <p:nvPr/>
        </p:nvGrpSpPr>
        <p:grpSpPr>
          <a:xfrm>
            <a:off x="8854526" y="2500572"/>
            <a:ext cx="549513" cy="376070"/>
            <a:chOff x="7221617" y="2612496"/>
            <a:chExt cx="613321" cy="405617"/>
          </a:xfrm>
        </p:grpSpPr>
        <p:sp>
          <p:nvSpPr>
            <p:cNvPr id="119" name="Полилиния 31">
              <a:extLst>
                <a:ext uri="{FF2B5EF4-FFF2-40B4-BE49-F238E27FC236}">
                  <a16:creationId xmlns="" xmlns:a16="http://schemas.microsoft.com/office/drawing/2014/main" id="{DCCB9564-22A5-4FC4-A4B4-FC462B926F18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32">
              <a:extLst>
                <a:ext uri="{FF2B5EF4-FFF2-40B4-BE49-F238E27FC236}">
                  <a16:creationId xmlns="" xmlns:a16="http://schemas.microsoft.com/office/drawing/2014/main" id="{7BBB6956-01FD-4DF7-B94E-F4E8564DEF7B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Группа 43">
            <a:extLst>
              <a:ext uri="{FF2B5EF4-FFF2-40B4-BE49-F238E27FC236}">
                <a16:creationId xmlns="" xmlns:a16="http://schemas.microsoft.com/office/drawing/2014/main" id="{DFCB966B-2C08-44E1-BF97-F63AF6D331DD}"/>
              </a:ext>
            </a:extLst>
          </p:cNvPr>
          <p:cNvGrpSpPr/>
          <p:nvPr/>
        </p:nvGrpSpPr>
        <p:grpSpPr>
          <a:xfrm>
            <a:off x="9587522" y="2499708"/>
            <a:ext cx="549513" cy="376070"/>
            <a:chOff x="7221617" y="2612496"/>
            <a:chExt cx="613321" cy="405617"/>
          </a:xfrm>
        </p:grpSpPr>
        <p:sp>
          <p:nvSpPr>
            <p:cNvPr id="122" name="Полилиния 44">
              <a:extLst>
                <a:ext uri="{FF2B5EF4-FFF2-40B4-BE49-F238E27FC236}">
                  <a16:creationId xmlns="" xmlns:a16="http://schemas.microsoft.com/office/drawing/2014/main" id="{C224B69F-825B-4667-9813-42A5414AD149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45">
              <a:extLst>
                <a:ext uri="{FF2B5EF4-FFF2-40B4-BE49-F238E27FC236}">
                  <a16:creationId xmlns="" xmlns:a16="http://schemas.microsoft.com/office/drawing/2014/main" id="{C6D6C640-455F-491C-BD53-A7394CB17EA1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42">
            <a:extLst>
              <a:ext uri="{FF2B5EF4-FFF2-40B4-BE49-F238E27FC236}">
                <a16:creationId xmlns="" xmlns:a16="http://schemas.microsoft.com/office/drawing/2014/main" id="{7BB98793-B3E0-46BC-A8F9-20C6115E7196}"/>
              </a:ext>
            </a:extLst>
          </p:cNvPr>
          <p:cNvGrpSpPr/>
          <p:nvPr/>
        </p:nvGrpSpPr>
        <p:grpSpPr>
          <a:xfrm>
            <a:off x="5466147" y="3107138"/>
            <a:ext cx="467937" cy="397865"/>
            <a:chOff x="4389325" y="3281819"/>
            <a:chExt cx="484089" cy="406835"/>
          </a:xfrm>
        </p:grpSpPr>
        <p:sp>
          <p:nvSpPr>
            <p:cNvPr id="125" name="Полилиния 46">
              <a:extLst>
                <a:ext uri="{FF2B5EF4-FFF2-40B4-BE49-F238E27FC236}">
                  <a16:creationId xmlns="" xmlns:a16="http://schemas.microsoft.com/office/drawing/2014/main" id="{1648C03E-C7BA-443D-945D-F6AD833E217C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="" xmlns:a16="http://schemas.microsoft.com/office/drawing/2014/main" id="{B787FE4E-32E6-4377-AB24-B8F791CD2744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48">
            <a:extLst>
              <a:ext uri="{FF2B5EF4-FFF2-40B4-BE49-F238E27FC236}">
                <a16:creationId xmlns="" xmlns:a16="http://schemas.microsoft.com/office/drawing/2014/main" id="{15201941-07C8-454F-8CC8-48C972C5ACEC}"/>
              </a:ext>
            </a:extLst>
          </p:cNvPr>
          <p:cNvGrpSpPr/>
          <p:nvPr/>
        </p:nvGrpSpPr>
        <p:grpSpPr>
          <a:xfrm>
            <a:off x="6067365" y="3120296"/>
            <a:ext cx="467937" cy="397865"/>
            <a:chOff x="4389325" y="3281819"/>
            <a:chExt cx="484089" cy="406835"/>
          </a:xfrm>
        </p:grpSpPr>
        <p:sp>
          <p:nvSpPr>
            <p:cNvPr id="128" name="Полилиния 49">
              <a:extLst>
                <a:ext uri="{FF2B5EF4-FFF2-40B4-BE49-F238E27FC236}">
                  <a16:creationId xmlns="" xmlns:a16="http://schemas.microsoft.com/office/drawing/2014/main" id="{EE010DFC-E09B-4489-AB51-2627A4976EA6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>
              <a:extLst>
                <a:ext uri="{FF2B5EF4-FFF2-40B4-BE49-F238E27FC236}">
                  <a16:creationId xmlns="" xmlns:a16="http://schemas.microsoft.com/office/drawing/2014/main" id="{7525B854-77DA-4B7D-BABA-5B9E98DA9191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0" name="Группа 51">
            <a:extLst>
              <a:ext uri="{FF2B5EF4-FFF2-40B4-BE49-F238E27FC236}">
                <a16:creationId xmlns="" xmlns:a16="http://schemas.microsoft.com/office/drawing/2014/main" id="{007E0F29-C588-4A30-87A7-9CDD0166F328}"/>
              </a:ext>
            </a:extLst>
          </p:cNvPr>
          <p:cNvGrpSpPr/>
          <p:nvPr/>
        </p:nvGrpSpPr>
        <p:grpSpPr>
          <a:xfrm>
            <a:off x="6707103" y="3112171"/>
            <a:ext cx="467937" cy="397865"/>
            <a:chOff x="4389325" y="3281819"/>
            <a:chExt cx="484089" cy="406835"/>
          </a:xfrm>
        </p:grpSpPr>
        <p:sp>
          <p:nvSpPr>
            <p:cNvPr id="131" name="Полилиния 52">
              <a:extLst>
                <a:ext uri="{FF2B5EF4-FFF2-40B4-BE49-F238E27FC236}">
                  <a16:creationId xmlns="" xmlns:a16="http://schemas.microsoft.com/office/drawing/2014/main" id="{ECDE1785-F2B2-444F-B378-D1C08A604C4B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>
              <a:extLst>
                <a:ext uri="{FF2B5EF4-FFF2-40B4-BE49-F238E27FC236}">
                  <a16:creationId xmlns="" xmlns:a16="http://schemas.microsoft.com/office/drawing/2014/main" id="{FD4D109E-98EC-438B-8CF7-3EAD69E417E2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54">
            <a:extLst>
              <a:ext uri="{FF2B5EF4-FFF2-40B4-BE49-F238E27FC236}">
                <a16:creationId xmlns="" xmlns:a16="http://schemas.microsoft.com/office/drawing/2014/main" id="{C47C0D26-992E-414A-A789-378E6F579AF0}"/>
              </a:ext>
            </a:extLst>
          </p:cNvPr>
          <p:cNvGrpSpPr/>
          <p:nvPr/>
        </p:nvGrpSpPr>
        <p:grpSpPr>
          <a:xfrm>
            <a:off x="7366847" y="3111309"/>
            <a:ext cx="467937" cy="397865"/>
            <a:chOff x="4389325" y="3281819"/>
            <a:chExt cx="484089" cy="406835"/>
          </a:xfrm>
        </p:grpSpPr>
        <p:sp>
          <p:nvSpPr>
            <p:cNvPr id="134" name="Полилиния 55">
              <a:extLst>
                <a:ext uri="{FF2B5EF4-FFF2-40B4-BE49-F238E27FC236}">
                  <a16:creationId xmlns="" xmlns:a16="http://schemas.microsoft.com/office/drawing/2014/main" id="{EA82192D-0B9F-482D-BF11-329F410571A4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>
              <a:extLst>
                <a:ext uri="{FF2B5EF4-FFF2-40B4-BE49-F238E27FC236}">
                  <a16:creationId xmlns="" xmlns:a16="http://schemas.microsoft.com/office/drawing/2014/main" id="{A6494709-0BAF-41EA-B523-534BAB7650CA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57">
            <a:extLst>
              <a:ext uri="{FF2B5EF4-FFF2-40B4-BE49-F238E27FC236}">
                <a16:creationId xmlns="" xmlns:a16="http://schemas.microsoft.com/office/drawing/2014/main" id="{1B3043DA-5AE3-466E-AF44-BB5D42959193}"/>
              </a:ext>
            </a:extLst>
          </p:cNvPr>
          <p:cNvGrpSpPr/>
          <p:nvPr/>
        </p:nvGrpSpPr>
        <p:grpSpPr>
          <a:xfrm>
            <a:off x="8030670" y="3107616"/>
            <a:ext cx="573865" cy="395873"/>
            <a:chOff x="7221617" y="3292141"/>
            <a:chExt cx="593674" cy="404798"/>
          </a:xfrm>
        </p:grpSpPr>
        <p:sp>
          <p:nvSpPr>
            <p:cNvPr id="137" name="Полилиния 58">
              <a:extLst>
                <a:ext uri="{FF2B5EF4-FFF2-40B4-BE49-F238E27FC236}">
                  <a16:creationId xmlns="" xmlns:a16="http://schemas.microsoft.com/office/drawing/2014/main" id="{76D0A52F-D642-4849-8326-91FF0BBC0207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>
              <a:extLst>
                <a:ext uri="{FF2B5EF4-FFF2-40B4-BE49-F238E27FC236}">
                  <a16:creationId xmlns="" xmlns:a16="http://schemas.microsoft.com/office/drawing/2014/main" id="{1CDEEE93-C435-4BBF-9D79-F4FB823A6C69}"/>
                </a:ext>
              </a:extLst>
            </p:cNvPr>
            <p:cNvSpPr/>
            <p:nvPr/>
          </p:nvSpPr>
          <p:spPr>
            <a:xfrm rot="1327897">
              <a:off x="7608923" y="3536759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60">
              <a:extLst>
                <a:ext uri="{FF2B5EF4-FFF2-40B4-BE49-F238E27FC236}">
                  <a16:creationId xmlns="" xmlns:a16="http://schemas.microsoft.com/office/drawing/2014/main" id="{5A5A6EF9-6883-46E5-874F-4D518E0BA8D4}"/>
                </a:ext>
              </a:extLst>
            </p:cNvPr>
            <p:cNvSpPr/>
            <p:nvPr/>
          </p:nvSpPr>
          <p:spPr>
            <a:xfrm>
              <a:off x="7709535" y="3531914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65">
            <a:extLst>
              <a:ext uri="{FF2B5EF4-FFF2-40B4-BE49-F238E27FC236}">
                <a16:creationId xmlns="" xmlns:a16="http://schemas.microsoft.com/office/drawing/2014/main" id="{D4B937EC-AA66-4616-B4CA-0A7D7EB1B2BA}"/>
              </a:ext>
            </a:extLst>
          </p:cNvPr>
          <p:cNvGrpSpPr/>
          <p:nvPr/>
        </p:nvGrpSpPr>
        <p:grpSpPr>
          <a:xfrm>
            <a:off x="9634106" y="3109130"/>
            <a:ext cx="580743" cy="408840"/>
            <a:chOff x="7221617" y="3292141"/>
            <a:chExt cx="600789" cy="418057"/>
          </a:xfrm>
        </p:grpSpPr>
        <p:sp>
          <p:nvSpPr>
            <p:cNvPr id="141" name="Полилиния 66">
              <a:extLst>
                <a:ext uri="{FF2B5EF4-FFF2-40B4-BE49-F238E27FC236}">
                  <a16:creationId xmlns="" xmlns:a16="http://schemas.microsoft.com/office/drawing/2014/main" id="{7E03A516-5ED0-4843-B5DC-864EEBA21778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="" xmlns:a16="http://schemas.microsoft.com/office/drawing/2014/main" id="{38DF31D5-9209-4371-8F18-80364C3D02AA}"/>
                </a:ext>
              </a:extLst>
            </p:cNvPr>
            <p:cNvSpPr/>
            <p:nvPr/>
          </p:nvSpPr>
          <p:spPr>
            <a:xfrm rot="1327897">
              <a:off x="7604285" y="3543555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68">
              <a:extLst>
                <a:ext uri="{FF2B5EF4-FFF2-40B4-BE49-F238E27FC236}">
                  <a16:creationId xmlns="" xmlns:a16="http://schemas.microsoft.com/office/drawing/2014/main" id="{031ABF51-F7B2-48AD-A520-B9D662F068F8}"/>
                </a:ext>
              </a:extLst>
            </p:cNvPr>
            <p:cNvSpPr/>
            <p:nvPr/>
          </p:nvSpPr>
          <p:spPr>
            <a:xfrm>
              <a:off x="7716650" y="3545681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69">
            <a:extLst>
              <a:ext uri="{FF2B5EF4-FFF2-40B4-BE49-F238E27FC236}">
                <a16:creationId xmlns="" xmlns:a16="http://schemas.microsoft.com/office/drawing/2014/main" id="{31E23F15-F9AC-411B-B5DE-73B5BFFF0D1F}"/>
              </a:ext>
            </a:extLst>
          </p:cNvPr>
          <p:cNvGrpSpPr/>
          <p:nvPr/>
        </p:nvGrpSpPr>
        <p:grpSpPr>
          <a:xfrm>
            <a:off x="8842531" y="3111309"/>
            <a:ext cx="573865" cy="395873"/>
            <a:chOff x="7221617" y="3292141"/>
            <a:chExt cx="593674" cy="404798"/>
          </a:xfrm>
        </p:grpSpPr>
        <p:sp>
          <p:nvSpPr>
            <p:cNvPr id="145" name="Полилиния 70">
              <a:extLst>
                <a:ext uri="{FF2B5EF4-FFF2-40B4-BE49-F238E27FC236}">
                  <a16:creationId xmlns="" xmlns:a16="http://schemas.microsoft.com/office/drawing/2014/main" id="{41AE7132-B57C-4A72-8A93-33028B9413A0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>
              <a:extLst>
                <a:ext uri="{FF2B5EF4-FFF2-40B4-BE49-F238E27FC236}">
                  <a16:creationId xmlns="" xmlns:a16="http://schemas.microsoft.com/office/drawing/2014/main" id="{DF5F9A12-F31C-4679-BFF7-6820FF902336}"/>
                </a:ext>
              </a:extLst>
            </p:cNvPr>
            <p:cNvSpPr/>
            <p:nvPr/>
          </p:nvSpPr>
          <p:spPr>
            <a:xfrm rot="1327897">
              <a:off x="7608923" y="3536759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олилиния 72">
              <a:extLst>
                <a:ext uri="{FF2B5EF4-FFF2-40B4-BE49-F238E27FC236}">
                  <a16:creationId xmlns="" xmlns:a16="http://schemas.microsoft.com/office/drawing/2014/main" id="{A5378A90-6659-4B61-B083-86B5E60E9147}"/>
                </a:ext>
              </a:extLst>
            </p:cNvPr>
            <p:cNvSpPr/>
            <p:nvPr/>
          </p:nvSpPr>
          <p:spPr>
            <a:xfrm>
              <a:off x="7709535" y="3531914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склади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третьому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27190" y="548213"/>
            <a:ext cx="2046939" cy="190242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28545" y="4845051"/>
            <a:ext cx="2007537" cy="1856752"/>
          </a:xfrm>
          <a:prstGeom prst="rect">
            <a:avLst/>
          </a:prstGeom>
        </p:spPr>
      </p:pic>
      <p:pic>
        <p:nvPicPr>
          <p:cNvPr id="6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2E3BF7B4-DAD9-4813-A052-0FFFD574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27" y="1668986"/>
            <a:ext cx="6139084" cy="40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Полилиния 35">
            <a:extLst>
              <a:ext uri="{FF2B5EF4-FFF2-40B4-BE49-F238E27FC236}">
                <a16:creationId xmlns="" xmlns:a16="http://schemas.microsoft.com/office/drawing/2014/main" id="{58E05B1E-226C-4855-8D33-9E1D98EFE5DF}"/>
              </a:ext>
            </a:extLst>
          </p:cNvPr>
          <p:cNvSpPr/>
          <p:nvPr/>
        </p:nvSpPr>
        <p:spPr>
          <a:xfrm>
            <a:off x="7099845" y="1881101"/>
            <a:ext cx="372106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36">
            <a:extLst>
              <a:ext uri="{FF2B5EF4-FFF2-40B4-BE49-F238E27FC236}">
                <a16:creationId xmlns="" xmlns:a16="http://schemas.microsoft.com/office/drawing/2014/main" id="{B27EADDA-8FA4-4A44-961F-AE26FA424E4E}"/>
              </a:ext>
            </a:extLst>
          </p:cNvPr>
          <p:cNvSpPr/>
          <p:nvPr/>
        </p:nvSpPr>
        <p:spPr>
          <a:xfrm>
            <a:off x="6648450" y="1892300"/>
            <a:ext cx="375214" cy="368514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37">
            <a:extLst>
              <a:ext uri="{FF2B5EF4-FFF2-40B4-BE49-F238E27FC236}">
                <a16:creationId xmlns="" xmlns:a16="http://schemas.microsoft.com/office/drawing/2014/main" id="{70C363EE-82A5-4E92-AA36-9D6641B12386}"/>
              </a:ext>
            </a:extLst>
          </p:cNvPr>
          <p:cNvSpPr/>
          <p:nvPr/>
        </p:nvSpPr>
        <p:spPr>
          <a:xfrm>
            <a:off x="764774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38">
            <a:extLst>
              <a:ext uri="{FF2B5EF4-FFF2-40B4-BE49-F238E27FC236}">
                <a16:creationId xmlns="" xmlns:a16="http://schemas.microsoft.com/office/drawing/2014/main" id="{A484AE3E-61EF-4812-AD68-E39F9B42166A}"/>
              </a:ext>
            </a:extLst>
          </p:cNvPr>
          <p:cNvSpPr/>
          <p:nvPr/>
        </p:nvSpPr>
        <p:spPr>
          <a:xfrm>
            <a:off x="816512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39">
            <a:extLst>
              <a:ext uri="{FF2B5EF4-FFF2-40B4-BE49-F238E27FC236}">
                <a16:creationId xmlns="" xmlns:a16="http://schemas.microsoft.com/office/drawing/2014/main" id="{ADE414AC-9939-4D0A-A32F-3FC779DD1085}"/>
              </a:ext>
            </a:extLst>
          </p:cNvPr>
          <p:cNvSpPr/>
          <p:nvPr/>
        </p:nvSpPr>
        <p:spPr>
          <a:xfrm>
            <a:off x="8703789" y="1876720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40">
            <a:extLst>
              <a:ext uri="{FF2B5EF4-FFF2-40B4-BE49-F238E27FC236}">
                <a16:creationId xmlns="" xmlns:a16="http://schemas.microsoft.com/office/drawing/2014/main" id="{4FE2018E-97A3-4CE4-B5CF-E57B85C660E9}"/>
              </a:ext>
            </a:extLst>
          </p:cNvPr>
          <p:cNvSpPr/>
          <p:nvPr/>
        </p:nvSpPr>
        <p:spPr>
          <a:xfrm>
            <a:off x="9266167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 41">
            <a:extLst>
              <a:ext uri="{FF2B5EF4-FFF2-40B4-BE49-F238E27FC236}">
                <a16:creationId xmlns="" xmlns:a16="http://schemas.microsoft.com/office/drawing/2014/main" id="{8C8EB173-C5E4-4160-BD88-515AEE205BB1}"/>
              </a:ext>
            </a:extLst>
          </p:cNvPr>
          <p:cNvSpPr/>
          <p:nvPr/>
        </p:nvSpPr>
        <p:spPr>
          <a:xfrm>
            <a:off x="9828545" y="1885483"/>
            <a:ext cx="355728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14">
            <a:extLst>
              <a:ext uri="{FF2B5EF4-FFF2-40B4-BE49-F238E27FC236}">
                <a16:creationId xmlns="" xmlns:a16="http://schemas.microsoft.com/office/drawing/2014/main" id="{586C2A0C-3779-499B-9A71-C28871D9B5AB}"/>
              </a:ext>
            </a:extLst>
          </p:cNvPr>
          <p:cNvGrpSpPr/>
          <p:nvPr/>
        </p:nvGrpSpPr>
        <p:grpSpPr>
          <a:xfrm>
            <a:off x="5496317" y="2497978"/>
            <a:ext cx="480171" cy="381615"/>
            <a:chOff x="4409197" y="2598079"/>
            <a:chExt cx="540628" cy="399675"/>
          </a:xfrm>
        </p:grpSpPr>
        <p:sp>
          <p:nvSpPr>
            <p:cNvPr id="104" name="Полилиния 15">
              <a:extLst>
                <a:ext uri="{FF2B5EF4-FFF2-40B4-BE49-F238E27FC236}">
                  <a16:creationId xmlns="" xmlns:a16="http://schemas.microsoft.com/office/drawing/2014/main" id="{585AB2E5-3110-409F-89D9-646409B630B1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6">
              <a:extLst>
                <a:ext uri="{FF2B5EF4-FFF2-40B4-BE49-F238E27FC236}">
                  <a16:creationId xmlns="" xmlns:a16="http://schemas.microsoft.com/office/drawing/2014/main" id="{A6BE0C24-8227-407A-AC08-97068B4515E5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6" name="Группа 17">
            <a:extLst>
              <a:ext uri="{FF2B5EF4-FFF2-40B4-BE49-F238E27FC236}">
                <a16:creationId xmlns="" xmlns:a16="http://schemas.microsoft.com/office/drawing/2014/main" id="{E9F4ACF7-DDFC-4F8B-88A1-82B7962CE853}"/>
              </a:ext>
            </a:extLst>
          </p:cNvPr>
          <p:cNvGrpSpPr/>
          <p:nvPr/>
        </p:nvGrpSpPr>
        <p:grpSpPr>
          <a:xfrm>
            <a:off x="6119373" y="2500572"/>
            <a:ext cx="518024" cy="376936"/>
            <a:chOff x="4409197" y="2598079"/>
            <a:chExt cx="540628" cy="399675"/>
          </a:xfrm>
        </p:grpSpPr>
        <p:sp>
          <p:nvSpPr>
            <p:cNvPr id="107" name="Полилиния 18">
              <a:extLst>
                <a:ext uri="{FF2B5EF4-FFF2-40B4-BE49-F238E27FC236}">
                  <a16:creationId xmlns="" xmlns:a16="http://schemas.microsoft.com/office/drawing/2014/main" id="{BA408105-CEAF-47B7-95D4-BBA943C836FA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олилиния 19">
              <a:extLst>
                <a:ext uri="{FF2B5EF4-FFF2-40B4-BE49-F238E27FC236}">
                  <a16:creationId xmlns="" xmlns:a16="http://schemas.microsoft.com/office/drawing/2014/main" id="{55BE69C6-6044-4818-B6B5-E9975AB09AED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20">
            <a:extLst>
              <a:ext uri="{FF2B5EF4-FFF2-40B4-BE49-F238E27FC236}">
                <a16:creationId xmlns="" xmlns:a16="http://schemas.microsoft.com/office/drawing/2014/main" id="{262818BE-4642-4128-9AAA-8AFE01FA35EF}"/>
              </a:ext>
            </a:extLst>
          </p:cNvPr>
          <p:cNvGrpSpPr/>
          <p:nvPr/>
        </p:nvGrpSpPr>
        <p:grpSpPr>
          <a:xfrm>
            <a:off x="6807856" y="2500572"/>
            <a:ext cx="518024" cy="378149"/>
            <a:chOff x="4409197" y="2598079"/>
            <a:chExt cx="540628" cy="399675"/>
          </a:xfrm>
        </p:grpSpPr>
        <p:sp>
          <p:nvSpPr>
            <p:cNvPr id="110" name="Полилиния 22">
              <a:extLst>
                <a:ext uri="{FF2B5EF4-FFF2-40B4-BE49-F238E27FC236}">
                  <a16:creationId xmlns="" xmlns:a16="http://schemas.microsoft.com/office/drawing/2014/main" id="{BB66806F-4A07-4B1A-9F09-E9BCEF62AC9A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23">
              <a:extLst>
                <a:ext uri="{FF2B5EF4-FFF2-40B4-BE49-F238E27FC236}">
                  <a16:creationId xmlns="" xmlns:a16="http://schemas.microsoft.com/office/drawing/2014/main" id="{ED34EA4A-8FFF-4104-9CF4-FC6CB389734E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2" name="Группа 24">
            <a:extLst>
              <a:ext uri="{FF2B5EF4-FFF2-40B4-BE49-F238E27FC236}">
                <a16:creationId xmlns="" xmlns:a16="http://schemas.microsoft.com/office/drawing/2014/main" id="{66924322-250E-4822-B696-8FA289CB40CA}"/>
              </a:ext>
            </a:extLst>
          </p:cNvPr>
          <p:cNvGrpSpPr/>
          <p:nvPr/>
        </p:nvGrpSpPr>
        <p:grpSpPr>
          <a:xfrm>
            <a:off x="7460638" y="2500572"/>
            <a:ext cx="518024" cy="376936"/>
            <a:chOff x="4409197" y="2598079"/>
            <a:chExt cx="540628" cy="399675"/>
          </a:xfrm>
        </p:grpSpPr>
        <p:sp>
          <p:nvSpPr>
            <p:cNvPr id="113" name="Полилиния 25">
              <a:extLst>
                <a:ext uri="{FF2B5EF4-FFF2-40B4-BE49-F238E27FC236}">
                  <a16:creationId xmlns="" xmlns:a16="http://schemas.microsoft.com/office/drawing/2014/main" id="{9FECFE10-D65E-4E20-92E4-53EE509EC97B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Полилиния 26">
              <a:extLst>
                <a:ext uri="{FF2B5EF4-FFF2-40B4-BE49-F238E27FC236}">
                  <a16:creationId xmlns="" xmlns:a16="http://schemas.microsoft.com/office/drawing/2014/main" id="{85CD770B-B1DD-47E4-9D6E-8FC2CFE3736B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27">
            <a:extLst>
              <a:ext uri="{FF2B5EF4-FFF2-40B4-BE49-F238E27FC236}">
                <a16:creationId xmlns="" xmlns:a16="http://schemas.microsoft.com/office/drawing/2014/main" id="{C2A308E1-FC11-4792-A252-BB583813ACE5}"/>
              </a:ext>
            </a:extLst>
          </p:cNvPr>
          <p:cNvGrpSpPr/>
          <p:nvPr/>
        </p:nvGrpSpPr>
        <p:grpSpPr>
          <a:xfrm>
            <a:off x="8052990" y="2505281"/>
            <a:ext cx="546470" cy="376936"/>
            <a:chOff x="7221617" y="2612496"/>
            <a:chExt cx="613321" cy="405617"/>
          </a:xfrm>
        </p:grpSpPr>
        <p:sp>
          <p:nvSpPr>
            <p:cNvPr id="116" name="Полилиния 28">
              <a:extLst>
                <a:ext uri="{FF2B5EF4-FFF2-40B4-BE49-F238E27FC236}">
                  <a16:creationId xmlns="" xmlns:a16="http://schemas.microsoft.com/office/drawing/2014/main" id="{8AC53FD7-8674-4BBB-8EDE-353781ECE2C5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29">
              <a:extLst>
                <a:ext uri="{FF2B5EF4-FFF2-40B4-BE49-F238E27FC236}">
                  <a16:creationId xmlns="" xmlns:a16="http://schemas.microsoft.com/office/drawing/2014/main" id="{0F347777-321A-4A90-99F2-2AF6BA83A469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30">
            <a:extLst>
              <a:ext uri="{FF2B5EF4-FFF2-40B4-BE49-F238E27FC236}">
                <a16:creationId xmlns="" xmlns:a16="http://schemas.microsoft.com/office/drawing/2014/main" id="{8DA57D0D-FEBE-4F6A-9D8E-EEED3FD48A7E}"/>
              </a:ext>
            </a:extLst>
          </p:cNvPr>
          <p:cNvGrpSpPr/>
          <p:nvPr/>
        </p:nvGrpSpPr>
        <p:grpSpPr>
          <a:xfrm>
            <a:off x="8854526" y="2500572"/>
            <a:ext cx="549513" cy="376070"/>
            <a:chOff x="7221617" y="2612496"/>
            <a:chExt cx="613321" cy="405617"/>
          </a:xfrm>
        </p:grpSpPr>
        <p:sp>
          <p:nvSpPr>
            <p:cNvPr id="119" name="Полилиния 31">
              <a:extLst>
                <a:ext uri="{FF2B5EF4-FFF2-40B4-BE49-F238E27FC236}">
                  <a16:creationId xmlns="" xmlns:a16="http://schemas.microsoft.com/office/drawing/2014/main" id="{DCCB9564-22A5-4FC4-A4B4-FC462B926F18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32">
              <a:extLst>
                <a:ext uri="{FF2B5EF4-FFF2-40B4-BE49-F238E27FC236}">
                  <a16:creationId xmlns="" xmlns:a16="http://schemas.microsoft.com/office/drawing/2014/main" id="{7BBB6956-01FD-4DF7-B94E-F4E8564DEF7B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Группа 43">
            <a:extLst>
              <a:ext uri="{FF2B5EF4-FFF2-40B4-BE49-F238E27FC236}">
                <a16:creationId xmlns="" xmlns:a16="http://schemas.microsoft.com/office/drawing/2014/main" id="{DFCB966B-2C08-44E1-BF97-F63AF6D331DD}"/>
              </a:ext>
            </a:extLst>
          </p:cNvPr>
          <p:cNvGrpSpPr/>
          <p:nvPr/>
        </p:nvGrpSpPr>
        <p:grpSpPr>
          <a:xfrm>
            <a:off x="9587522" y="2499708"/>
            <a:ext cx="549513" cy="376070"/>
            <a:chOff x="7221617" y="2612496"/>
            <a:chExt cx="613321" cy="405617"/>
          </a:xfrm>
        </p:grpSpPr>
        <p:sp>
          <p:nvSpPr>
            <p:cNvPr id="122" name="Полилиния 44">
              <a:extLst>
                <a:ext uri="{FF2B5EF4-FFF2-40B4-BE49-F238E27FC236}">
                  <a16:creationId xmlns="" xmlns:a16="http://schemas.microsoft.com/office/drawing/2014/main" id="{C224B69F-825B-4667-9813-42A5414AD149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45">
              <a:extLst>
                <a:ext uri="{FF2B5EF4-FFF2-40B4-BE49-F238E27FC236}">
                  <a16:creationId xmlns="" xmlns:a16="http://schemas.microsoft.com/office/drawing/2014/main" id="{C6D6C640-455F-491C-BD53-A7394CB17EA1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42">
            <a:extLst>
              <a:ext uri="{FF2B5EF4-FFF2-40B4-BE49-F238E27FC236}">
                <a16:creationId xmlns="" xmlns:a16="http://schemas.microsoft.com/office/drawing/2014/main" id="{7BB98793-B3E0-46BC-A8F9-20C6115E7196}"/>
              </a:ext>
            </a:extLst>
          </p:cNvPr>
          <p:cNvGrpSpPr/>
          <p:nvPr/>
        </p:nvGrpSpPr>
        <p:grpSpPr>
          <a:xfrm>
            <a:off x="5466147" y="3107138"/>
            <a:ext cx="467937" cy="397865"/>
            <a:chOff x="4389325" y="3281819"/>
            <a:chExt cx="484089" cy="406835"/>
          </a:xfrm>
        </p:grpSpPr>
        <p:sp>
          <p:nvSpPr>
            <p:cNvPr id="125" name="Полилиния 46">
              <a:extLst>
                <a:ext uri="{FF2B5EF4-FFF2-40B4-BE49-F238E27FC236}">
                  <a16:creationId xmlns="" xmlns:a16="http://schemas.microsoft.com/office/drawing/2014/main" id="{1648C03E-C7BA-443D-945D-F6AD833E217C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="" xmlns:a16="http://schemas.microsoft.com/office/drawing/2014/main" id="{B787FE4E-32E6-4377-AB24-B8F791CD2744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48">
            <a:extLst>
              <a:ext uri="{FF2B5EF4-FFF2-40B4-BE49-F238E27FC236}">
                <a16:creationId xmlns="" xmlns:a16="http://schemas.microsoft.com/office/drawing/2014/main" id="{15201941-07C8-454F-8CC8-48C972C5ACEC}"/>
              </a:ext>
            </a:extLst>
          </p:cNvPr>
          <p:cNvGrpSpPr/>
          <p:nvPr/>
        </p:nvGrpSpPr>
        <p:grpSpPr>
          <a:xfrm>
            <a:off x="6067365" y="3120296"/>
            <a:ext cx="467937" cy="397865"/>
            <a:chOff x="4389325" y="3281819"/>
            <a:chExt cx="484089" cy="406835"/>
          </a:xfrm>
        </p:grpSpPr>
        <p:sp>
          <p:nvSpPr>
            <p:cNvPr id="128" name="Полилиния 49">
              <a:extLst>
                <a:ext uri="{FF2B5EF4-FFF2-40B4-BE49-F238E27FC236}">
                  <a16:creationId xmlns="" xmlns:a16="http://schemas.microsoft.com/office/drawing/2014/main" id="{EE010DFC-E09B-4489-AB51-2627A4976EA6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>
              <a:extLst>
                <a:ext uri="{FF2B5EF4-FFF2-40B4-BE49-F238E27FC236}">
                  <a16:creationId xmlns="" xmlns:a16="http://schemas.microsoft.com/office/drawing/2014/main" id="{7525B854-77DA-4B7D-BABA-5B9E98DA9191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0" name="Группа 51">
            <a:extLst>
              <a:ext uri="{FF2B5EF4-FFF2-40B4-BE49-F238E27FC236}">
                <a16:creationId xmlns="" xmlns:a16="http://schemas.microsoft.com/office/drawing/2014/main" id="{007E0F29-C588-4A30-87A7-9CDD0166F328}"/>
              </a:ext>
            </a:extLst>
          </p:cNvPr>
          <p:cNvGrpSpPr/>
          <p:nvPr/>
        </p:nvGrpSpPr>
        <p:grpSpPr>
          <a:xfrm>
            <a:off x="6707103" y="3112171"/>
            <a:ext cx="467937" cy="397865"/>
            <a:chOff x="4389325" y="3281819"/>
            <a:chExt cx="484089" cy="406835"/>
          </a:xfrm>
        </p:grpSpPr>
        <p:sp>
          <p:nvSpPr>
            <p:cNvPr id="131" name="Полилиния 52">
              <a:extLst>
                <a:ext uri="{FF2B5EF4-FFF2-40B4-BE49-F238E27FC236}">
                  <a16:creationId xmlns="" xmlns:a16="http://schemas.microsoft.com/office/drawing/2014/main" id="{ECDE1785-F2B2-444F-B378-D1C08A604C4B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>
              <a:extLst>
                <a:ext uri="{FF2B5EF4-FFF2-40B4-BE49-F238E27FC236}">
                  <a16:creationId xmlns="" xmlns:a16="http://schemas.microsoft.com/office/drawing/2014/main" id="{FD4D109E-98EC-438B-8CF7-3EAD69E417E2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54">
            <a:extLst>
              <a:ext uri="{FF2B5EF4-FFF2-40B4-BE49-F238E27FC236}">
                <a16:creationId xmlns="" xmlns:a16="http://schemas.microsoft.com/office/drawing/2014/main" id="{C47C0D26-992E-414A-A789-378E6F579AF0}"/>
              </a:ext>
            </a:extLst>
          </p:cNvPr>
          <p:cNvGrpSpPr/>
          <p:nvPr/>
        </p:nvGrpSpPr>
        <p:grpSpPr>
          <a:xfrm>
            <a:off x="7366847" y="3111309"/>
            <a:ext cx="467937" cy="397865"/>
            <a:chOff x="4389325" y="3281819"/>
            <a:chExt cx="484089" cy="406835"/>
          </a:xfrm>
        </p:grpSpPr>
        <p:sp>
          <p:nvSpPr>
            <p:cNvPr id="134" name="Полилиния 55">
              <a:extLst>
                <a:ext uri="{FF2B5EF4-FFF2-40B4-BE49-F238E27FC236}">
                  <a16:creationId xmlns="" xmlns:a16="http://schemas.microsoft.com/office/drawing/2014/main" id="{EA82192D-0B9F-482D-BF11-329F410571A4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>
              <a:extLst>
                <a:ext uri="{FF2B5EF4-FFF2-40B4-BE49-F238E27FC236}">
                  <a16:creationId xmlns="" xmlns:a16="http://schemas.microsoft.com/office/drawing/2014/main" id="{A6494709-0BAF-41EA-B523-534BAB7650CA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57">
            <a:extLst>
              <a:ext uri="{FF2B5EF4-FFF2-40B4-BE49-F238E27FC236}">
                <a16:creationId xmlns="" xmlns:a16="http://schemas.microsoft.com/office/drawing/2014/main" id="{1B3043DA-5AE3-466E-AF44-BB5D42959193}"/>
              </a:ext>
            </a:extLst>
          </p:cNvPr>
          <p:cNvGrpSpPr/>
          <p:nvPr/>
        </p:nvGrpSpPr>
        <p:grpSpPr>
          <a:xfrm>
            <a:off x="8030670" y="3107616"/>
            <a:ext cx="573865" cy="395873"/>
            <a:chOff x="7221617" y="3292141"/>
            <a:chExt cx="593674" cy="404798"/>
          </a:xfrm>
        </p:grpSpPr>
        <p:sp>
          <p:nvSpPr>
            <p:cNvPr id="137" name="Полилиния 58">
              <a:extLst>
                <a:ext uri="{FF2B5EF4-FFF2-40B4-BE49-F238E27FC236}">
                  <a16:creationId xmlns="" xmlns:a16="http://schemas.microsoft.com/office/drawing/2014/main" id="{76D0A52F-D642-4849-8326-91FF0BBC0207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>
              <a:extLst>
                <a:ext uri="{FF2B5EF4-FFF2-40B4-BE49-F238E27FC236}">
                  <a16:creationId xmlns="" xmlns:a16="http://schemas.microsoft.com/office/drawing/2014/main" id="{1CDEEE93-C435-4BBF-9D79-F4FB823A6C69}"/>
                </a:ext>
              </a:extLst>
            </p:cNvPr>
            <p:cNvSpPr/>
            <p:nvPr/>
          </p:nvSpPr>
          <p:spPr>
            <a:xfrm rot="1327897">
              <a:off x="7608923" y="3536759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60">
              <a:extLst>
                <a:ext uri="{FF2B5EF4-FFF2-40B4-BE49-F238E27FC236}">
                  <a16:creationId xmlns="" xmlns:a16="http://schemas.microsoft.com/office/drawing/2014/main" id="{5A5A6EF9-6883-46E5-874F-4D518E0BA8D4}"/>
                </a:ext>
              </a:extLst>
            </p:cNvPr>
            <p:cNvSpPr/>
            <p:nvPr/>
          </p:nvSpPr>
          <p:spPr>
            <a:xfrm>
              <a:off x="7709535" y="3531914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65">
            <a:extLst>
              <a:ext uri="{FF2B5EF4-FFF2-40B4-BE49-F238E27FC236}">
                <a16:creationId xmlns="" xmlns:a16="http://schemas.microsoft.com/office/drawing/2014/main" id="{D4B937EC-AA66-4616-B4CA-0A7D7EB1B2BA}"/>
              </a:ext>
            </a:extLst>
          </p:cNvPr>
          <p:cNvGrpSpPr/>
          <p:nvPr/>
        </p:nvGrpSpPr>
        <p:grpSpPr>
          <a:xfrm>
            <a:off x="9634106" y="3109130"/>
            <a:ext cx="580743" cy="408840"/>
            <a:chOff x="7221617" y="3292141"/>
            <a:chExt cx="600789" cy="418057"/>
          </a:xfrm>
        </p:grpSpPr>
        <p:sp>
          <p:nvSpPr>
            <p:cNvPr id="141" name="Полилиния 66">
              <a:extLst>
                <a:ext uri="{FF2B5EF4-FFF2-40B4-BE49-F238E27FC236}">
                  <a16:creationId xmlns="" xmlns:a16="http://schemas.microsoft.com/office/drawing/2014/main" id="{7E03A516-5ED0-4843-B5DC-864EEBA21778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="" xmlns:a16="http://schemas.microsoft.com/office/drawing/2014/main" id="{38DF31D5-9209-4371-8F18-80364C3D02AA}"/>
                </a:ext>
              </a:extLst>
            </p:cNvPr>
            <p:cNvSpPr/>
            <p:nvPr/>
          </p:nvSpPr>
          <p:spPr>
            <a:xfrm rot="1327897">
              <a:off x="7604285" y="3543555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68">
              <a:extLst>
                <a:ext uri="{FF2B5EF4-FFF2-40B4-BE49-F238E27FC236}">
                  <a16:creationId xmlns="" xmlns:a16="http://schemas.microsoft.com/office/drawing/2014/main" id="{031ABF51-F7B2-48AD-A520-B9D662F068F8}"/>
                </a:ext>
              </a:extLst>
            </p:cNvPr>
            <p:cNvSpPr/>
            <p:nvPr/>
          </p:nvSpPr>
          <p:spPr>
            <a:xfrm>
              <a:off x="7716650" y="3545681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69">
            <a:extLst>
              <a:ext uri="{FF2B5EF4-FFF2-40B4-BE49-F238E27FC236}">
                <a16:creationId xmlns="" xmlns:a16="http://schemas.microsoft.com/office/drawing/2014/main" id="{31E23F15-F9AC-411B-B5DE-73B5BFFF0D1F}"/>
              </a:ext>
            </a:extLst>
          </p:cNvPr>
          <p:cNvGrpSpPr/>
          <p:nvPr/>
        </p:nvGrpSpPr>
        <p:grpSpPr>
          <a:xfrm>
            <a:off x="8842531" y="3111309"/>
            <a:ext cx="573865" cy="395873"/>
            <a:chOff x="7221617" y="3292141"/>
            <a:chExt cx="593674" cy="404798"/>
          </a:xfrm>
        </p:grpSpPr>
        <p:sp>
          <p:nvSpPr>
            <p:cNvPr id="145" name="Полилиния 70">
              <a:extLst>
                <a:ext uri="{FF2B5EF4-FFF2-40B4-BE49-F238E27FC236}">
                  <a16:creationId xmlns="" xmlns:a16="http://schemas.microsoft.com/office/drawing/2014/main" id="{41AE7132-B57C-4A72-8A93-33028B9413A0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>
              <a:extLst>
                <a:ext uri="{FF2B5EF4-FFF2-40B4-BE49-F238E27FC236}">
                  <a16:creationId xmlns="" xmlns:a16="http://schemas.microsoft.com/office/drawing/2014/main" id="{DF5F9A12-F31C-4679-BFF7-6820FF902336}"/>
                </a:ext>
              </a:extLst>
            </p:cNvPr>
            <p:cNvSpPr/>
            <p:nvPr/>
          </p:nvSpPr>
          <p:spPr>
            <a:xfrm rot="1327897">
              <a:off x="7608923" y="3536759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олилиния 72">
              <a:extLst>
                <a:ext uri="{FF2B5EF4-FFF2-40B4-BE49-F238E27FC236}">
                  <a16:creationId xmlns="" xmlns:a16="http://schemas.microsoft.com/office/drawing/2014/main" id="{A5378A90-6659-4B61-B083-86B5E60E9147}"/>
                </a:ext>
              </a:extLst>
            </p:cNvPr>
            <p:cNvSpPr/>
            <p:nvPr/>
          </p:nvSpPr>
          <p:spPr>
            <a:xfrm>
              <a:off x="7709535" y="3531914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85">
            <a:extLst>
              <a:ext uri="{FF2B5EF4-FFF2-40B4-BE49-F238E27FC236}">
                <a16:creationId xmlns="" xmlns:a16="http://schemas.microsoft.com/office/drawing/2014/main" id="{6D975FCE-953C-49A1-9626-56061B46140C}"/>
              </a:ext>
            </a:extLst>
          </p:cNvPr>
          <p:cNvGrpSpPr/>
          <p:nvPr/>
        </p:nvGrpSpPr>
        <p:grpSpPr>
          <a:xfrm>
            <a:off x="6516614" y="3721339"/>
            <a:ext cx="1023697" cy="406835"/>
            <a:chOff x="4389325" y="4639363"/>
            <a:chExt cx="1023697" cy="406835"/>
          </a:xfrm>
        </p:grpSpPr>
        <p:grpSp>
          <p:nvGrpSpPr>
            <p:cNvPr id="61" name="Группа 86">
              <a:extLst>
                <a:ext uri="{FF2B5EF4-FFF2-40B4-BE49-F238E27FC236}">
                  <a16:creationId xmlns="" xmlns:a16="http://schemas.microsoft.com/office/drawing/2014/main" id="{DC692343-79A1-46A2-8918-2CFD9C4156A9}"/>
                </a:ext>
              </a:extLst>
            </p:cNvPr>
            <p:cNvGrpSpPr/>
            <p:nvPr/>
          </p:nvGrpSpPr>
          <p:grpSpPr>
            <a:xfrm>
              <a:off x="4389325" y="4639363"/>
              <a:ext cx="484089" cy="406835"/>
              <a:chOff x="4389325" y="3281819"/>
              <a:chExt cx="484089" cy="406835"/>
            </a:xfrm>
          </p:grpSpPr>
          <p:sp>
            <p:nvSpPr>
              <p:cNvPr id="67" name="Полилиния 92">
                <a:extLst>
                  <a:ext uri="{FF2B5EF4-FFF2-40B4-BE49-F238E27FC236}">
                    <a16:creationId xmlns="" xmlns:a16="http://schemas.microsoft.com/office/drawing/2014/main" id="{49C77648-B1B8-4707-BDE6-3CEC6FA99348}"/>
                  </a:ext>
                </a:extLst>
              </p:cNvPr>
              <p:cNvSpPr/>
              <p:nvPr/>
            </p:nvSpPr>
            <p:spPr>
              <a:xfrm>
                <a:off x="4389325" y="3281819"/>
                <a:ext cx="386584" cy="405287"/>
              </a:xfrm>
              <a:custGeom>
                <a:avLst/>
                <a:gdLst>
                  <a:gd name="connsiteX0" fmla="*/ 0 w 396755"/>
                  <a:gd name="connsiteY0" fmla="*/ 362003 h 402253"/>
                  <a:gd name="connsiteX1" fmla="*/ 38100 w 396755"/>
                  <a:gd name="connsiteY1" fmla="*/ 400103 h 402253"/>
                  <a:gd name="connsiteX2" fmla="*/ 171450 w 396755"/>
                  <a:gd name="connsiteY2" fmla="*/ 304853 h 402253"/>
                  <a:gd name="connsiteX3" fmla="*/ 395287 w 396755"/>
                  <a:gd name="connsiteY3" fmla="*/ 53 h 402253"/>
                  <a:gd name="connsiteX4" fmla="*/ 266700 w 396755"/>
                  <a:gd name="connsiteY4" fmla="*/ 281040 h 402253"/>
                  <a:gd name="connsiteX5" fmla="*/ 233362 w 396755"/>
                  <a:gd name="connsiteY5" fmla="*/ 395340 h 402253"/>
                  <a:gd name="connsiteX6" fmla="*/ 357187 w 396755"/>
                  <a:gd name="connsiteY6" fmla="*/ 338190 h 402253"/>
                  <a:gd name="connsiteX0" fmla="*/ 0 w 387326"/>
                  <a:gd name="connsiteY0" fmla="*/ 357243 h 397493"/>
                  <a:gd name="connsiteX1" fmla="*/ 38100 w 387326"/>
                  <a:gd name="connsiteY1" fmla="*/ 395343 h 397493"/>
                  <a:gd name="connsiteX2" fmla="*/ 171450 w 387326"/>
                  <a:gd name="connsiteY2" fmla="*/ 300093 h 397493"/>
                  <a:gd name="connsiteX3" fmla="*/ 385762 w 387326"/>
                  <a:gd name="connsiteY3" fmla="*/ 55 h 397493"/>
                  <a:gd name="connsiteX4" fmla="*/ 266700 w 387326"/>
                  <a:gd name="connsiteY4" fmla="*/ 276280 h 397493"/>
                  <a:gd name="connsiteX5" fmla="*/ 233362 w 387326"/>
                  <a:gd name="connsiteY5" fmla="*/ 390580 h 397493"/>
                  <a:gd name="connsiteX6" fmla="*/ 357187 w 387326"/>
                  <a:gd name="connsiteY6" fmla="*/ 333430 h 397493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57187 w 386584"/>
                  <a:gd name="connsiteY6" fmla="*/ 335612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34962 w 386584"/>
                  <a:gd name="connsiteY6" fmla="*/ 361012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42 h 405287"/>
                  <a:gd name="connsiteX1" fmla="*/ 38100 w 386584"/>
                  <a:gd name="connsiteY1" fmla="*/ 397542 h 405287"/>
                  <a:gd name="connsiteX2" fmla="*/ 171450 w 386584"/>
                  <a:gd name="connsiteY2" fmla="*/ 302292 h 405287"/>
                  <a:gd name="connsiteX3" fmla="*/ 385762 w 386584"/>
                  <a:gd name="connsiteY3" fmla="*/ 2254 h 405287"/>
                  <a:gd name="connsiteX4" fmla="*/ 266700 w 386584"/>
                  <a:gd name="connsiteY4" fmla="*/ 278479 h 405287"/>
                  <a:gd name="connsiteX5" fmla="*/ 233362 w 386584"/>
                  <a:gd name="connsiteY5" fmla="*/ 404685 h 405287"/>
                  <a:gd name="connsiteX6" fmla="*/ 368299 w 386584"/>
                  <a:gd name="connsiteY6" fmla="*/ 315785 h 4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584" h="405287">
                    <a:moveTo>
                      <a:pt x="0" y="359442"/>
                    </a:moveTo>
                    <a:cubicBezTo>
                      <a:pt x="4762" y="383254"/>
                      <a:pt x="9525" y="407067"/>
                      <a:pt x="38100" y="397542"/>
                    </a:cubicBezTo>
                    <a:cubicBezTo>
                      <a:pt x="66675" y="388017"/>
                      <a:pt x="113506" y="368173"/>
                      <a:pt x="171450" y="302292"/>
                    </a:cubicBezTo>
                    <a:cubicBezTo>
                      <a:pt x="229394" y="236411"/>
                      <a:pt x="374650" y="30036"/>
                      <a:pt x="385762" y="2254"/>
                    </a:cubicBezTo>
                    <a:cubicBezTo>
                      <a:pt x="396874" y="-25528"/>
                      <a:pt x="292100" y="211407"/>
                      <a:pt x="266700" y="278479"/>
                    </a:cubicBezTo>
                    <a:cubicBezTo>
                      <a:pt x="241300" y="345551"/>
                      <a:pt x="216429" y="398467"/>
                      <a:pt x="233362" y="404685"/>
                    </a:cubicBezTo>
                    <a:cubicBezTo>
                      <a:pt x="250295" y="410903"/>
                      <a:pt x="316308" y="368172"/>
                      <a:pt x="368299" y="31578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="" xmlns:a16="http://schemas.microsoft.com/office/drawing/2014/main" id="{E51CBF32-3003-4DBA-96E9-42EC270113ED}"/>
                  </a:ext>
                </a:extLst>
              </p:cNvPr>
              <p:cNvSpPr/>
              <p:nvPr/>
            </p:nvSpPr>
            <p:spPr>
              <a:xfrm rot="1327897">
                <a:off x="4761498" y="3528822"/>
                <a:ext cx="111916" cy="15983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87">
              <a:extLst>
                <a:ext uri="{FF2B5EF4-FFF2-40B4-BE49-F238E27FC236}">
                  <a16:creationId xmlns="" xmlns:a16="http://schemas.microsoft.com/office/drawing/2014/main" id="{A4EDA3EE-2DBC-43D7-AC50-75159E160797}"/>
                </a:ext>
              </a:extLst>
            </p:cNvPr>
            <p:cNvGrpSpPr/>
            <p:nvPr/>
          </p:nvGrpSpPr>
          <p:grpSpPr>
            <a:xfrm>
              <a:off x="4936228" y="4879057"/>
              <a:ext cx="476794" cy="165593"/>
              <a:chOff x="6479631" y="4200525"/>
              <a:chExt cx="476794" cy="165593"/>
            </a:xfrm>
          </p:grpSpPr>
          <p:sp>
            <p:nvSpPr>
              <p:cNvPr id="64" name="Полилиния 89">
                <a:extLst>
                  <a:ext uri="{FF2B5EF4-FFF2-40B4-BE49-F238E27FC236}">
                    <a16:creationId xmlns="" xmlns:a16="http://schemas.microsoft.com/office/drawing/2014/main" id="{2F58EE72-5B11-494E-9558-ECE680EEB8B7}"/>
                  </a:ext>
                </a:extLst>
              </p:cNvPr>
              <p:cNvSpPr/>
              <p:nvPr/>
            </p:nvSpPr>
            <p:spPr>
              <a:xfrm>
                <a:off x="6479631" y="4207314"/>
                <a:ext cx="251618" cy="155196"/>
              </a:xfrm>
              <a:custGeom>
                <a:avLst/>
                <a:gdLst>
                  <a:gd name="connsiteX0" fmla="*/ 0 w 226218"/>
                  <a:gd name="connsiteY0" fmla="*/ 109816 h 155060"/>
                  <a:gd name="connsiteX1" fmla="*/ 28575 w 226218"/>
                  <a:gd name="connsiteY1" fmla="*/ 152678 h 155060"/>
                  <a:gd name="connsiteX2" fmla="*/ 126206 w 226218"/>
                  <a:gd name="connsiteY2" fmla="*/ 69335 h 155060"/>
                  <a:gd name="connsiteX3" fmla="*/ 171450 w 226218"/>
                  <a:gd name="connsiteY3" fmla="*/ 278 h 155060"/>
                  <a:gd name="connsiteX4" fmla="*/ 128587 w 226218"/>
                  <a:gd name="connsiteY4" fmla="*/ 95528 h 155060"/>
                  <a:gd name="connsiteX5" fmla="*/ 138112 w 226218"/>
                  <a:gd name="connsiteY5" fmla="*/ 155060 h 155060"/>
                  <a:gd name="connsiteX6" fmla="*/ 226218 w 226218"/>
                  <a:gd name="connsiteY6" fmla="*/ 95528 h 155060"/>
                  <a:gd name="connsiteX0" fmla="*/ 0 w 245268"/>
                  <a:gd name="connsiteY0" fmla="*/ 109816 h 155251"/>
                  <a:gd name="connsiteX1" fmla="*/ 28575 w 245268"/>
                  <a:gd name="connsiteY1" fmla="*/ 152678 h 155251"/>
                  <a:gd name="connsiteX2" fmla="*/ 126206 w 245268"/>
                  <a:gd name="connsiteY2" fmla="*/ 69335 h 155251"/>
                  <a:gd name="connsiteX3" fmla="*/ 171450 w 245268"/>
                  <a:gd name="connsiteY3" fmla="*/ 278 h 155251"/>
                  <a:gd name="connsiteX4" fmla="*/ 128587 w 245268"/>
                  <a:gd name="connsiteY4" fmla="*/ 95528 h 155251"/>
                  <a:gd name="connsiteX5" fmla="*/ 138112 w 245268"/>
                  <a:gd name="connsiteY5" fmla="*/ 155060 h 155251"/>
                  <a:gd name="connsiteX6" fmla="*/ 245268 w 245268"/>
                  <a:gd name="connsiteY6" fmla="*/ 76478 h 155251"/>
                  <a:gd name="connsiteX0" fmla="*/ 0 w 264318"/>
                  <a:gd name="connsiteY0" fmla="*/ 109816 h 155463"/>
                  <a:gd name="connsiteX1" fmla="*/ 28575 w 264318"/>
                  <a:gd name="connsiteY1" fmla="*/ 152678 h 155463"/>
                  <a:gd name="connsiteX2" fmla="*/ 126206 w 264318"/>
                  <a:gd name="connsiteY2" fmla="*/ 69335 h 155463"/>
                  <a:gd name="connsiteX3" fmla="*/ 171450 w 264318"/>
                  <a:gd name="connsiteY3" fmla="*/ 278 h 155463"/>
                  <a:gd name="connsiteX4" fmla="*/ 128587 w 264318"/>
                  <a:gd name="connsiteY4" fmla="*/ 95528 h 155463"/>
                  <a:gd name="connsiteX5" fmla="*/ 138112 w 264318"/>
                  <a:gd name="connsiteY5" fmla="*/ 155060 h 155463"/>
                  <a:gd name="connsiteX6" fmla="*/ 264318 w 264318"/>
                  <a:gd name="connsiteY6" fmla="*/ 66953 h 155463"/>
                  <a:gd name="connsiteX0" fmla="*/ 0 w 251618"/>
                  <a:gd name="connsiteY0" fmla="*/ 109816 h 155196"/>
                  <a:gd name="connsiteX1" fmla="*/ 28575 w 251618"/>
                  <a:gd name="connsiteY1" fmla="*/ 152678 h 155196"/>
                  <a:gd name="connsiteX2" fmla="*/ 126206 w 251618"/>
                  <a:gd name="connsiteY2" fmla="*/ 69335 h 155196"/>
                  <a:gd name="connsiteX3" fmla="*/ 171450 w 251618"/>
                  <a:gd name="connsiteY3" fmla="*/ 278 h 155196"/>
                  <a:gd name="connsiteX4" fmla="*/ 128587 w 251618"/>
                  <a:gd name="connsiteY4" fmla="*/ 95528 h 155196"/>
                  <a:gd name="connsiteX5" fmla="*/ 138112 w 251618"/>
                  <a:gd name="connsiteY5" fmla="*/ 155060 h 155196"/>
                  <a:gd name="connsiteX6" fmla="*/ 251618 w 251618"/>
                  <a:gd name="connsiteY6" fmla="*/ 79653 h 15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618" h="155196">
                    <a:moveTo>
                      <a:pt x="0" y="109816"/>
                    </a:moveTo>
                    <a:cubicBezTo>
                      <a:pt x="3770" y="134620"/>
                      <a:pt x="7541" y="159425"/>
                      <a:pt x="28575" y="152678"/>
                    </a:cubicBezTo>
                    <a:cubicBezTo>
                      <a:pt x="49609" y="145931"/>
                      <a:pt x="102394" y="94735"/>
                      <a:pt x="126206" y="69335"/>
                    </a:cubicBezTo>
                    <a:cubicBezTo>
                      <a:pt x="150019" y="43935"/>
                      <a:pt x="171053" y="-4087"/>
                      <a:pt x="171450" y="278"/>
                    </a:cubicBezTo>
                    <a:cubicBezTo>
                      <a:pt x="171847" y="4643"/>
                      <a:pt x="134143" y="69731"/>
                      <a:pt x="128587" y="95528"/>
                    </a:cubicBezTo>
                    <a:cubicBezTo>
                      <a:pt x="123031" y="121325"/>
                      <a:pt x="117607" y="157706"/>
                      <a:pt x="138112" y="155060"/>
                    </a:cubicBezTo>
                    <a:cubicBezTo>
                      <a:pt x="158617" y="152414"/>
                      <a:pt x="215701" y="109419"/>
                      <a:pt x="251618" y="796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="" xmlns:a16="http://schemas.microsoft.com/office/drawing/2014/main" id="{834276F4-3926-4644-9DD2-8335AD6E154E}"/>
                  </a:ext>
                </a:extLst>
              </p:cNvPr>
              <p:cNvSpPr/>
              <p:nvPr/>
            </p:nvSpPr>
            <p:spPr>
              <a:xfrm rot="1327897">
                <a:off x="6725918" y="4202026"/>
                <a:ext cx="111916" cy="15983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олилиния 91">
                <a:extLst>
                  <a:ext uri="{FF2B5EF4-FFF2-40B4-BE49-F238E27FC236}">
                    <a16:creationId xmlns="" xmlns:a16="http://schemas.microsoft.com/office/drawing/2014/main" id="{8CF2C01B-97D9-4628-AB56-BAECFB265FC9}"/>
                  </a:ext>
                </a:extLst>
              </p:cNvPr>
              <p:cNvSpPr/>
              <p:nvPr/>
            </p:nvSpPr>
            <p:spPr>
              <a:xfrm>
                <a:off x="6824508" y="4200525"/>
                <a:ext cx="131917" cy="165593"/>
              </a:xfrm>
              <a:custGeom>
                <a:avLst/>
                <a:gdLst>
                  <a:gd name="connsiteX0" fmla="*/ 52542 w 106517"/>
                  <a:gd name="connsiteY0" fmla="*/ 0 h 165593"/>
                  <a:gd name="connsiteX1" fmla="*/ 1742 w 106517"/>
                  <a:gd name="connsiteY1" fmla="*/ 123825 h 165593"/>
                  <a:gd name="connsiteX2" fmla="*/ 20792 w 106517"/>
                  <a:gd name="connsiteY2" fmla="*/ 165100 h 165593"/>
                  <a:gd name="connsiteX3" fmla="*/ 106517 w 106517"/>
                  <a:gd name="connsiteY3" fmla="*/ 101600 h 165593"/>
                  <a:gd name="connsiteX0" fmla="*/ 52542 w 131917"/>
                  <a:gd name="connsiteY0" fmla="*/ 0 h 165593"/>
                  <a:gd name="connsiteX1" fmla="*/ 1742 w 131917"/>
                  <a:gd name="connsiteY1" fmla="*/ 123825 h 165593"/>
                  <a:gd name="connsiteX2" fmla="*/ 20792 w 131917"/>
                  <a:gd name="connsiteY2" fmla="*/ 165100 h 165593"/>
                  <a:gd name="connsiteX3" fmla="*/ 131917 w 131917"/>
                  <a:gd name="connsiteY3" fmla="*/ 101600 h 1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917" h="165593">
                    <a:moveTo>
                      <a:pt x="52542" y="0"/>
                    </a:moveTo>
                    <a:cubicBezTo>
                      <a:pt x="29788" y="48154"/>
                      <a:pt x="7034" y="96308"/>
                      <a:pt x="1742" y="123825"/>
                    </a:cubicBezTo>
                    <a:cubicBezTo>
                      <a:pt x="-3550" y="151342"/>
                      <a:pt x="3330" y="168804"/>
                      <a:pt x="20792" y="165100"/>
                    </a:cubicBezTo>
                    <a:cubicBezTo>
                      <a:pt x="38254" y="161396"/>
                      <a:pt x="97785" y="131498"/>
                      <a:pt x="131917" y="10160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3" name="Полилиния 88">
              <a:extLst>
                <a:ext uri="{FF2B5EF4-FFF2-40B4-BE49-F238E27FC236}">
                  <a16:creationId xmlns="" xmlns:a16="http://schemas.microsoft.com/office/drawing/2014/main" id="{59FC91CD-7AD2-42D4-B373-27EEB4B7ADB1}"/>
                </a:ext>
              </a:extLst>
            </p:cNvPr>
            <p:cNvSpPr/>
            <p:nvPr/>
          </p:nvSpPr>
          <p:spPr>
            <a:xfrm>
              <a:off x="4826794" y="5000625"/>
              <a:ext cx="104775" cy="40481"/>
            </a:xfrm>
            <a:custGeom>
              <a:avLst/>
              <a:gdLst>
                <a:gd name="connsiteX0" fmla="*/ 0 w 104775"/>
                <a:gd name="connsiteY0" fmla="*/ 40481 h 40481"/>
                <a:gd name="connsiteX1" fmla="*/ 69056 w 104775"/>
                <a:gd name="connsiteY1" fmla="*/ 26194 h 40481"/>
                <a:gd name="connsiteX2" fmla="*/ 104775 w 104775"/>
                <a:gd name="connsiteY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40481">
                  <a:moveTo>
                    <a:pt x="0" y="40481"/>
                  </a:moveTo>
                  <a:cubicBezTo>
                    <a:pt x="25797" y="36711"/>
                    <a:pt x="51594" y="32941"/>
                    <a:pt x="69056" y="26194"/>
                  </a:cubicBezTo>
                  <a:cubicBezTo>
                    <a:pt x="86518" y="19447"/>
                    <a:pt x="95646" y="9723"/>
                    <a:pt x="104775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103">
            <a:extLst>
              <a:ext uri="{FF2B5EF4-FFF2-40B4-BE49-F238E27FC236}">
                <a16:creationId xmlns="" xmlns:a16="http://schemas.microsoft.com/office/drawing/2014/main" id="{58BBB0A7-A653-4244-9F00-8919AF54E39B}"/>
              </a:ext>
            </a:extLst>
          </p:cNvPr>
          <p:cNvGrpSpPr/>
          <p:nvPr/>
        </p:nvGrpSpPr>
        <p:grpSpPr>
          <a:xfrm>
            <a:off x="8991708" y="3706136"/>
            <a:ext cx="1019262" cy="410445"/>
            <a:chOff x="6899195" y="4669589"/>
            <a:chExt cx="1019262" cy="410445"/>
          </a:xfrm>
        </p:grpSpPr>
        <p:grpSp>
          <p:nvGrpSpPr>
            <p:cNvPr id="70" name="Группа 104">
              <a:extLst>
                <a:ext uri="{FF2B5EF4-FFF2-40B4-BE49-F238E27FC236}">
                  <a16:creationId xmlns="" xmlns:a16="http://schemas.microsoft.com/office/drawing/2014/main" id="{76D3CAF0-FAA4-44DC-905F-9D49CCC0CC93}"/>
                </a:ext>
              </a:extLst>
            </p:cNvPr>
            <p:cNvGrpSpPr/>
            <p:nvPr/>
          </p:nvGrpSpPr>
          <p:grpSpPr>
            <a:xfrm>
              <a:off x="6899195" y="4669589"/>
              <a:ext cx="403137" cy="405173"/>
              <a:chOff x="3698137" y="4235153"/>
              <a:chExt cx="455989" cy="458292"/>
            </a:xfrm>
          </p:grpSpPr>
          <p:sp>
            <p:nvSpPr>
              <p:cNvPr id="75" name="Полилиния 109">
                <a:extLst>
                  <a:ext uri="{FF2B5EF4-FFF2-40B4-BE49-F238E27FC236}">
                    <a16:creationId xmlns="" xmlns:a16="http://schemas.microsoft.com/office/drawing/2014/main" id="{32C4DDFA-7733-46E3-B6C3-91147E6ECC01}"/>
                  </a:ext>
                </a:extLst>
              </p:cNvPr>
              <p:cNvSpPr/>
              <p:nvPr/>
            </p:nvSpPr>
            <p:spPr>
              <a:xfrm>
                <a:off x="3698137" y="4235153"/>
                <a:ext cx="455989" cy="458292"/>
              </a:xfrm>
              <a:custGeom>
                <a:avLst/>
                <a:gdLst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400304 w 461604"/>
                  <a:gd name="connsiteY6" fmla="*/ 371481 h 463935"/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447313 w 461604"/>
                  <a:gd name="connsiteY6" fmla="*/ 300967 h 463935"/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447313 w 461604"/>
                  <a:gd name="connsiteY6" fmla="*/ 300967 h 463935"/>
                  <a:gd name="connsiteX0" fmla="*/ 254 w 461604"/>
                  <a:gd name="connsiteY0" fmla="*/ 406406 h 472034"/>
                  <a:gd name="connsiteX1" fmla="*/ 28829 w 461604"/>
                  <a:gd name="connsiteY1" fmla="*/ 460381 h 472034"/>
                  <a:gd name="connsiteX2" fmla="*/ 181229 w 461604"/>
                  <a:gd name="connsiteY2" fmla="*/ 374656 h 472034"/>
                  <a:gd name="connsiteX3" fmla="*/ 460629 w 461604"/>
                  <a:gd name="connsiteY3" fmla="*/ 6 h 472034"/>
                  <a:gd name="connsiteX4" fmla="*/ 273304 w 461604"/>
                  <a:gd name="connsiteY4" fmla="*/ 384181 h 472034"/>
                  <a:gd name="connsiteX5" fmla="*/ 266954 w 461604"/>
                  <a:gd name="connsiteY5" fmla="*/ 463556 h 472034"/>
                  <a:gd name="connsiteX6" fmla="*/ 365515 w 461604"/>
                  <a:gd name="connsiteY6" fmla="*/ 420938 h 472034"/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365515 w 461604"/>
                  <a:gd name="connsiteY6" fmla="*/ 420938 h 46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604" h="463935">
                    <a:moveTo>
                      <a:pt x="254" y="406406"/>
                    </a:moveTo>
                    <a:cubicBezTo>
                      <a:pt x="-540" y="436039"/>
                      <a:pt x="-1333" y="465673"/>
                      <a:pt x="28829" y="460381"/>
                    </a:cubicBezTo>
                    <a:cubicBezTo>
                      <a:pt x="58991" y="455089"/>
                      <a:pt x="109263" y="451385"/>
                      <a:pt x="181229" y="374656"/>
                    </a:cubicBezTo>
                    <a:cubicBezTo>
                      <a:pt x="253195" y="297927"/>
                      <a:pt x="445283" y="-1582"/>
                      <a:pt x="460629" y="6"/>
                    </a:cubicBezTo>
                    <a:cubicBezTo>
                      <a:pt x="475975" y="1593"/>
                      <a:pt x="305583" y="306923"/>
                      <a:pt x="273304" y="384181"/>
                    </a:cubicBezTo>
                    <a:cubicBezTo>
                      <a:pt x="241025" y="461439"/>
                      <a:pt x="245787" y="465673"/>
                      <a:pt x="266954" y="463556"/>
                    </a:cubicBezTo>
                    <a:cubicBezTo>
                      <a:pt x="288121" y="461439"/>
                      <a:pt x="279890" y="467034"/>
                      <a:pt x="365515" y="42093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6" name="Прямая соединительная линия 110">
                <a:extLst>
                  <a:ext uri="{FF2B5EF4-FFF2-40B4-BE49-F238E27FC236}">
                    <a16:creationId xmlns="" xmlns:a16="http://schemas.microsoft.com/office/drawing/2014/main" id="{1ACB1FAC-58C0-470A-BDCE-EAFD2E386FD3}"/>
                  </a:ext>
                </a:extLst>
              </p:cNvPr>
              <p:cNvCxnSpPr/>
              <p:nvPr/>
            </p:nvCxnSpPr>
            <p:spPr>
              <a:xfrm>
                <a:off x="3898364" y="4494791"/>
                <a:ext cx="188444" cy="7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Полилиния 105">
              <a:extLst>
                <a:ext uri="{FF2B5EF4-FFF2-40B4-BE49-F238E27FC236}">
                  <a16:creationId xmlns="" xmlns:a16="http://schemas.microsoft.com/office/drawing/2014/main" id="{84116D4C-012C-4C20-89E6-BB3F86C4CEC5}"/>
                </a:ext>
              </a:extLst>
            </p:cNvPr>
            <p:cNvSpPr/>
            <p:nvPr/>
          </p:nvSpPr>
          <p:spPr>
            <a:xfrm>
              <a:off x="7217484" y="4919702"/>
              <a:ext cx="226218" cy="155060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106">
              <a:extLst>
                <a:ext uri="{FF2B5EF4-FFF2-40B4-BE49-F238E27FC236}">
                  <a16:creationId xmlns="" xmlns:a16="http://schemas.microsoft.com/office/drawing/2014/main" id="{1D193F1A-A03F-4722-AA26-179D4EA89EBB}"/>
                </a:ext>
              </a:extLst>
            </p:cNvPr>
            <p:cNvSpPr/>
            <p:nvPr/>
          </p:nvSpPr>
          <p:spPr>
            <a:xfrm>
              <a:off x="7434375" y="4919702"/>
              <a:ext cx="254793" cy="155060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8918"/>
                <a:gd name="connsiteY0" fmla="*/ 109816 h 155060"/>
                <a:gd name="connsiteX1" fmla="*/ 28575 w 238918"/>
                <a:gd name="connsiteY1" fmla="*/ 152678 h 155060"/>
                <a:gd name="connsiteX2" fmla="*/ 126206 w 238918"/>
                <a:gd name="connsiteY2" fmla="*/ 69335 h 155060"/>
                <a:gd name="connsiteX3" fmla="*/ 171450 w 238918"/>
                <a:gd name="connsiteY3" fmla="*/ 278 h 155060"/>
                <a:gd name="connsiteX4" fmla="*/ 128587 w 238918"/>
                <a:gd name="connsiteY4" fmla="*/ 95528 h 155060"/>
                <a:gd name="connsiteX5" fmla="*/ 138112 w 238918"/>
                <a:gd name="connsiteY5" fmla="*/ 155060 h 155060"/>
                <a:gd name="connsiteX6" fmla="*/ 238918 w 238918"/>
                <a:gd name="connsiteY6" fmla="*/ 86003 h 155060"/>
                <a:gd name="connsiteX0" fmla="*/ 0 w 254793"/>
                <a:gd name="connsiteY0" fmla="*/ 109816 h 155060"/>
                <a:gd name="connsiteX1" fmla="*/ 28575 w 254793"/>
                <a:gd name="connsiteY1" fmla="*/ 152678 h 155060"/>
                <a:gd name="connsiteX2" fmla="*/ 126206 w 254793"/>
                <a:gd name="connsiteY2" fmla="*/ 69335 h 155060"/>
                <a:gd name="connsiteX3" fmla="*/ 171450 w 254793"/>
                <a:gd name="connsiteY3" fmla="*/ 278 h 155060"/>
                <a:gd name="connsiteX4" fmla="*/ 128587 w 254793"/>
                <a:gd name="connsiteY4" fmla="*/ 95528 h 155060"/>
                <a:gd name="connsiteX5" fmla="*/ 138112 w 254793"/>
                <a:gd name="connsiteY5" fmla="*/ 155060 h 155060"/>
                <a:gd name="connsiteX6" fmla="*/ 254793 w 254793"/>
                <a:gd name="connsiteY6" fmla="*/ 73303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793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218876" y="103069"/>
                    <a:pt x="254793" y="733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124">
              <a:extLst>
                <a:ext uri="{FF2B5EF4-FFF2-40B4-BE49-F238E27FC236}">
                  <a16:creationId xmlns="" xmlns:a16="http://schemas.microsoft.com/office/drawing/2014/main" id="{70E77609-992C-47BC-B69E-DD122F7437B7}"/>
                </a:ext>
              </a:extLst>
            </p:cNvPr>
            <p:cNvSpPr/>
            <p:nvPr/>
          </p:nvSpPr>
          <p:spPr>
            <a:xfrm rot="1327897">
              <a:off x="7691877" y="4911344"/>
              <a:ext cx="122304" cy="165964"/>
            </a:xfrm>
            <a:custGeom>
              <a:avLst/>
              <a:gdLst>
                <a:gd name="connsiteX0" fmla="*/ 0 w 127534"/>
                <a:gd name="connsiteY0" fmla="*/ 77374 h 154748"/>
                <a:gd name="connsiteX1" fmla="*/ 63767 w 127534"/>
                <a:gd name="connsiteY1" fmla="*/ 0 h 154748"/>
                <a:gd name="connsiteX2" fmla="*/ 127534 w 127534"/>
                <a:gd name="connsiteY2" fmla="*/ 77374 h 154748"/>
                <a:gd name="connsiteX3" fmla="*/ 63767 w 127534"/>
                <a:gd name="connsiteY3" fmla="*/ 154748 h 154748"/>
                <a:gd name="connsiteX4" fmla="*/ 0 w 127534"/>
                <a:gd name="connsiteY4" fmla="*/ 77374 h 154748"/>
                <a:gd name="connsiteX0" fmla="*/ 3 w 127537"/>
                <a:gd name="connsiteY0" fmla="*/ 88590 h 165964"/>
                <a:gd name="connsiteX1" fmla="*/ 66063 w 127537"/>
                <a:gd name="connsiteY1" fmla="*/ 0 h 165964"/>
                <a:gd name="connsiteX2" fmla="*/ 127537 w 127537"/>
                <a:gd name="connsiteY2" fmla="*/ 88590 h 165964"/>
                <a:gd name="connsiteX3" fmla="*/ 63770 w 127537"/>
                <a:gd name="connsiteY3" fmla="*/ 165964 h 165964"/>
                <a:gd name="connsiteX4" fmla="*/ 3 w 127537"/>
                <a:gd name="connsiteY4" fmla="*/ 88590 h 16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7" h="165964">
                  <a:moveTo>
                    <a:pt x="3" y="88590"/>
                  </a:moveTo>
                  <a:cubicBezTo>
                    <a:pt x="385" y="60929"/>
                    <a:pt x="30845" y="0"/>
                    <a:pt x="66063" y="0"/>
                  </a:cubicBezTo>
                  <a:cubicBezTo>
                    <a:pt x="101281" y="0"/>
                    <a:pt x="127537" y="45858"/>
                    <a:pt x="127537" y="88590"/>
                  </a:cubicBezTo>
                  <a:cubicBezTo>
                    <a:pt x="127537" y="131322"/>
                    <a:pt x="98988" y="165964"/>
                    <a:pt x="63770" y="165964"/>
                  </a:cubicBezTo>
                  <a:cubicBezTo>
                    <a:pt x="28552" y="165964"/>
                    <a:pt x="-379" y="116251"/>
                    <a:pt x="3" y="8859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108">
              <a:extLst>
                <a:ext uri="{FF2B5EF4-FFF2-40B4-BE49-F238E27FC236}">
                  <a16:creationId xmlns="" xmlns:a16="http://schemas.microsoft.com/office/drawing/2014/main" id="{1AC84DB7-C984-4226-A48A-CEADCE374619}"/>
                </a:ext>
              </a:extLst>
            </p:cNvPr>
            <p:cNvSpPr/>
            <p:nvPr/>
          </p:nvSpPr>
          <p:spPr>
            <a:xfrm>
              <a:off x="7797075" y="4919708"/>
              <a:ext cx="121382" cy="160326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слова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четвертому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27190" y="548213"/>
            <a:ext cx="2046939" cy="1902429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28545" y="4845051"/>
            <a:ext cx="2007537" cy="1856752"/>
          </a:xfrm>
          <a:prstGeom prst="rect">
            <a:avLst/>
          </a:prstGeom>
        </p:spPr>
      </p:pic>
      <p:pic>
        <p:nvPicPr>
          <p:cNvPr id="8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3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2E3BF7B4-DAD9-4813-A052-0FFFD5746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27" y="1668986"/>
            <a:ext cx="6139084" cy="40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Полилиния 35">
            <a:extLst>
              <a:ext uri="{FF2B5EF4-FFF2-40B4-BE49-F238E27FC236}">
                <a16:creationId xmlns="" xmlns:a16="http://schemas.microsoft.com/office/drawing/2014/main" id="{58E05B1E-226C-4855-8D33-9E1D98EFE5DF}"/>
              </a:ext>
            </a:extLst>
          </p:cNvPr>
          <p:cNvSpPr/>
          <p:nvPr/>
        </p:nvSpPr>
        <p:spPr>
          <a:xfrm>
            <a:off x="7099845" y="1881101"/>
            <a:ext cx="372106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Полилиния 36">
            <a:extLst>
              <a:ext uri="{FF2B5EF4-FFF2-40B4-BE49-F238E27FC236}">
                <a16:creationId xmlns="" xmlns:a16="http://schemas.microsoft.com/office/drawing/2014/main" id="{B27EADDA-8FA4-4A44-961F-AE26FA424E4E}"/>
              </a:ext>
            </a:extLst>
          </p:cNvPr>
          <p:cNvSpPr/>
          <p:nvPr/>
        </p:nvSpPr>
        <p:spPr>
          <a:xfrm>
            <a:off x="6648450" y="1892300"/>
            <a:ext cx="375214" cy="368514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Полилиния 37">
            <a:extLst>
              <a:ext uri="{FF2B5EF4-FFF2-40B4-BE49-F238E27FC236}">
                <a16:creationId xmlns="" xmlns:a16="http://schemas.microsoft.com/office/drawing/2014/main" id="{70C363EE-82A5-4E92-AA36-9D6641B12386}"/>
              </a:ext>
            </a:extLst>
          </p:cNvPr>
          <p:cNvSpPr/>
          <p:nvPr/>
        </p:nvSpPr>
        <p:spPr>
          <a:xfrm>
            <a:off x="764774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38">
            <a:extLst>
              <a:ext uri="{FF2B5EF4-FFF2-40B4-BE49-F238E27FC236}">
                <a16:creationId xmlns="" xmlns:a16="http://schemas.microsoft.com/office/drawing/2014/main" id="{A484AE3E-61EF-4812-AD68-E39F9B42166A}"/>
              </a:ext>
            </a:extLst>
          </p:cNvPr>
          <p:cNvSpPr/>
          <p:nvPr/>
        </p:nvSpPr>
        <p:spPr>
          <a:xfrm>
            <a:off x="816512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39">
            <a:extLst>
              <a:ext uri="{FF2B5EF4-FFF2-40B4-BE49-F238E27FC236}">
                <a16:creationId xmlns="" xmlns:a16="http://schemas.microsoft.com/office/drawing/2014/main" id="{ADE414AC-9939-4D0A-A32F-3FC779DD1085}"/>
              </a:ext>
            </a:extLst>
          </p:cNvPr>
          <p:cNvSpPr/>
          <p:nvPr/>
        </p:nvSpPr>
        <p:spPr>
          <a:xfrm>
            <a:off x="8703789" y="1876720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 40">
            <a:extLst>
              <a:ext uri="{FF2B5EF4-FFF2-40B4-BE49-F238E27FC236}">
                <a16:creationId xmlns="" xmlns:a16="http://schemas.microsoft.com/office/drawing/2014/main" id="{4FE2018E-97A3-4CE4-B5CF-E57B85C660E9}"/>
              </a:ext>
            </a:extLst>
          </p:cNvPr>
          <p:cNvSpPr/>
          <p:nvPr/>
        </p:nvSpPr>
        <p:spPr>
          <a:xfrm>
            <a:off x="9266167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олилиния 41">
            <a:extLst>
              <a:ext uri="{FF2B5EF4-FFF2-40B4-BE49-F238E27FC236}">
                <a16:creationId xmlns="" xmlns:a16="http://schemas.microsoft.com/office/drawing/2014/main" id="{8C8EB173-C5E4-4160-BD88-515AEE205BB1}"/>
              </a:ext>
            </a:extLst>
          </p:cNvPr>
          <p:cNvSpPr/>
          <p:nvPr/>
        </p:nvSpPr>
        <p:spPr>
          <a:xfrm>
            <a:off x="9828545" y="1885483"/>
            <a:ext cx="355728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4" name="Группа 14">
            <a:extLst>
              <a:ext uri="{FF2B5EF4-FFF2-40B4-BE49-F238E27FC236}">
                <a16:creationId xmlns="" xmlns:a16="http://schemas.microsoft.com/office/drawing/2014/main" id="{586C2A0C-3779-499B-9A71-C28871D9B5AB}"/>
              </a:ext>
            </a:extLst>
          </p:cNvPr>
          <p:cNvGrpSpPr/>
          <p:nvPr/>
        </p:nvGrpSpPr>
        <p:grpSpPr>
          <a:xfrm>
            <a:off x="5496317" y="2497978"/>
            <a:ext cx="480171" cy="381615"/>
            <a:chOff x="4409197" y="2598079"/>
            <a:chExt cx="540628" cy="399675"/>
          </a:xfrm>
        </p:grpSpPr>
        <p:sp>
          <p:nvSpPr>
            <p:cNvPr id="104" name="Полилиния 15">
              <a:extLst>
                <a:ext uri="{FF2B5EF4-FFF2-40B4-BE49-F238E27FC236}">
                  <a16:creationId xmlns="" xmlns:a16="http://schemas.microsoft.com/office/drawing/2014/main" id="{585AB2E5-3110-409F-89D9-646409B630B1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5" name="Полилиния 16">
              <a:extLst>
                <a:ext uri="{FF2B5EF4-FFF2-40B4-BE49-F238E27FC236}">
                  <a16:creationId xmlns="" xmlns:a16="http://schemas.microsoft.com/office/drawing/2014/main" id="{A6BE0C24-8227-407A-AC08-97068B4515E5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6" name="Группа 17">
            <a:extLst>
              <a:ext uri="{FF2B5EF4-FFF2-40B4-BE49-F238E27FC236}">
                <a16:creationId xmlns="" xmlns:a16="http://schemas.microsoft.com/office/drawing/2014/main" id="{E9F4ACF7-DDFC-4F8B-88A1-82B7962CE853}"/>
              </a:ext>
            </a:extLst>
          </p:cNvPr>
          <p:cNvGrpSpPr/>
          <p:nvPr/>
        </p:nvGrpSpPr>
        <p:grpSpPr>
          <a:xfrm>
            <a:off x="6119373" y="2500572"/>
            <a:ext cx="518024" cy="376936"/>
            <a:chOff x="4409197" y="2598079"/>
            <a:chExt cx="540628" cy="399675"/>
          </a:xfrm>
        </p:grpSpPr>
        <p:sp>
          <p:nvSpPr>
            <p:cNvPr id="107" name="Полилиния 18">
              <a:extLst>
                <a:ext uri="{FF2B5EF4-FFF2-40B4-BE49-F238E27FC236}">
                  <a16:creationId xmlns="" xmlns:a16="http://schemas.microsoft.com/office/drawing/2014/main" id="{BA408105-CEAF-47B7-95D4-BBA943C836FA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8" name="Полилиния 19">
              <a:extLst>
                <a:ext uri="{FF2B5EF4-FFF2-40B4-BE49-F238E27FC236}">
                  <a16:creationId xmlns="" xmlns:a16="http://schemas.microsoft.com/office/drawing/2014/main" id="{55BE69C6-6044-4818-B6B5-E9975AB09AED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9" name="Группа 20">
            <a:extLst>
              <a:ext uri="{FF2B5EF4-FFF2-40B4-BE49-F238E27FC236}">
                <a16:creationId xmlns="" xmlns:a16="http://schemas.microsoft.com/office/drawing/2014/main" id="{262818BE-4642-4128-9AAA-8AFE01FA35EF}"/>
              </a:ext>
            </a:extLst>
          </p:cNvPr>
          <p:cNvGrpSpPr/>
          <p:nvPr/>
        </p:nvGrpSpPr>
        <p:grpSpPr>
          <a:xfrm>
            <a:off x="6807856" y="2500572"/>
            <a:ext cx="518024" cy="378149"/>
            <a:chOff x="4409197" y="2598079"/>
            <a:chExt cx="540628" cy="399675"/>
          </a:xfrm>
        </p:grpSpPr>
        <p:sp>
          <p:nvSpPr>
            <p:cNvPr id="110" name="Полилиния 22">
              <a:extLst>
                <a:ext uri="{FF2B5EF4-FFF2-40B4-BE49-F238E27FC236}">
                  <a16:creationId xmlns="" xmlns:a16="http://schemas.microsoft.com/office/drawing/2014/main" id="{BB66806F-4A07-4B1A-9F09-E9BCEF62AC9A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олилиния 23">
              <a:extLst>
                <a:ext uri="{FF2B5EF4-FFF2-40B4-BE49-F238E27FC236}">
                  <a16:creationId xmlns="" xmlns:a16="http://schemas.microsoft.com/office/drawing/2014/main" id="{ED34EA4A-8FFF-4104-9CF4-FC6CB389734E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2" name="Группа 24">
            <a:extLst>
              <a:ext uri="{FF2B5EF4-FFF2-40B4-BE49-F238E27FC236}">
                <a16:creationId xmlns="" xmlns:a16="http://schemas.microsoft.com/office/drawing/2014/main" id="{66924322-250E-4822-B696-8FA289CB40CA}"/>
              </a:ext>
            </a:extLst>
          </p:cNvPr>
          <p:cNvGrpSpPr/>
          <p:nvPr/>
        </p:nvGrpSpPr>
        <p:grpSpPr>
          <a:xfrm>
            <a:off x="7460638" y="2500572"/>
            <a:ext cx="518024" cy="376936"/>
            <a:chOff x="4409197" y="2598079"/>
            <a:chExt cx="540628" cy="399675"/>
          </a:xfrm>
        </p:grpSpPr>
        <p:sp>
          <p:nvSpPr>
            <p:cNvPr id="113" name="Полилиния 25">
              <a:extLst>
                <a:ext uri="{FF2B5EF4-FFF2-40B4-BE49-F238E27FC236}">
                  <a16:creationId xmlns="" xmlns:a16="http://schemas.microsoft.com/office/drawing/2014/main" id="{9FECFE10-D65E-4E20-92E4-53EE509EC97B}"/>
                </a:ext>
              </a:extLst>
            </p:cNvPr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4" name="Полилиния 26">
              <a:extLst>
                <a:ext uri="{FF2B5EF4-FFF2-40B4-BE49-F238E27FC236}">
                  <a16:creationId xmlns="" xmlns:a16="http://schemas.microsoft.com/office/drawing/2014/main" id="{85CD770B-B1DD-47E4-9D6E-8FC2CFE3736B}"/>
                </a:ext>
              </a:extLst>
            </p:cNvPr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5" name="Группа 27">
            <a:extLst>
              <a:ext uri="{FF2B5EF4-FFF2-40B4-BE49-F238E27FC236}">
                <a16:creationId xmlns="" xmlns:a16="http://schemas.microsoft.com/office/drawing/2014/main" id="{C2A308E1-FC11-4792-A252-BB583813ACE5}"/>
              </a:ext>
            </a:extLst>
          </p:cNvPr>
          <p:cNvGrpSpPr/>
          <p:nvPr/>
        </p:nvGrpSpPr>
        <p:grpSpPr>
          <a:xfrm>
            <a:off x="8052990" y="2505281"/>
            <a:ext cx="546470" cy="376936"/>
            <a:chOff x="7221617" y="2612496"/>
            <a:chExt cx="613321" cy="405617"/>
          </a:xfrm>
        </p:grpSpPr>
        <p:sp>
          <p:nvSpPr>
            <p:cNvPr id="116" name="Полилиния 28">
              <a:extLst>
                <a:ext uri="{FF2B5EF4-FFF2-40B4-BE49-F238E27FC236}">
                  <a16:creationId xmlns="" xmlns:a16="http://schemas.microsoft.com/office/drawing/2014/main" id="{8AC53FD7-8674-4BBB-8EDE-353781ECE2C5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олилиния 29">
              <a:extLst>
                <a:ext uri="{FF2B5EF4-FFF2-40B4-BE49-F238E27FC236}">
                  <a16:creationId xmlns="" xmlns:a16="http://schemas.microsoft.com/office/drawing/2014/main" id="{0F347777-321A-4A90-99F2-2AF6BA83A469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8" name="Группа 30">
            <a:extLst>
              <a:ext uri="{FF2B5EF4-FFF2-40B4-BE49-F238E27FC236}">
                <a16:creationId xmlns="" xmlns:a16="http://schemas.microsoft.com/office/drawing/2014/main" id="{8DA57D0D-FEBE-4F6A-9D8E-EEED3FD48A7E}"/>
              </a:ext>
            </a:extLst>
          </p:cNvPr>
          <p:cNvGrpSpPr/>
          <p:nvPr/>
        </p:nvGrpSpPr>
        <p:grpSpPr>
          <a:xfrm>
            <a:off x="8854526" y="2500572"/>
            <a:ext cx="549513" cy="376070"/>
            <a:chOff x="7221617" y="2612496"/>
            <a:chExt cx="613321" cy="405617"/>
          </a:xfrm>
        </p:grpSpPr>
        <p:sp>
          <p:nvSpPr>
            <p:cNvPr id="119" name="Полилиния 31">
              <a:extLst>
                <a:ext uri="{FF2B5EF4-FFF2-40B4-BE49-F238E27FC236}">
                  <a16:creationId xmlns="" xmlns:a16="http://schemas.microsoft.com/office/drawing/2014/main" id="{DCCB9564-22A5-4FC4-A4B4-FC462B926F18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0" name="Полилиния 32">
              <a:extLst>
                <a:ext uri="{FF2B5EF4-FFF2-40B4-BE49-F238E27FC236}">
                  <a16:creationId xmlns="" xmlns:a16="http://schemas.microsoft.com/office/drawing/2014/main" id="{7BBB6956-01FD-4DF7-B94E-F4E8564DEF7B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1" name="Группа 43">
            <a:extLst>
              <a:ext uri="{FF2B5EF4-FFF2-40B4-BE49-F238E27FC236}">
                <a16:creationId xmlns="" xmlns:a16="http://schemas.microsoft.com/office/drawing/2014/main" id="{DFCB966B-2C08-44E1-BF97-F63AF6D331DD}"/>
              </a:ext>
            </a:extLst>
          </p:cNvPr>
          <p:cNvGrpSpPr/>
          <p:nvPr/>
        </p:nvGrpSpPr>
        <p:grpSpPr>
          <a:xfrm>
            <a:off x="9587522" y="2499708"/>
            <a:ext cx="549513" cy="376070"/>
            <a:chOff x="7221617" y="2612496"/>
            <a:chExt cx="613321" cy="405617"/>
          </a:xfrm>
        </p:grpSpPr>
        <p:sp>
          <p:nvSpPr>
            <p:cNvPr id="122" name="Полилиния 44">
              <a:extLst>
                <a:ext uri="{FF2B5EF4-FFF2-40B4-BE49-F238E27FC236}">
                  <a16:creationId xmlns="" xmlns:a16="http://schemas.microsoft.com/office/drawing/2014/main" id="{C224B69F-825B-4667-9813-42A5414AD149}"/>
                </a:ext>
              </a:extLst>
            </p:cNvPr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3" name="Полилиния 45">
              <a:extLst>
                <a:ext uri="{FF2B5EF4-FFF2-40B4-BE49-F238E27FC236}">
                  <a16:creationId xmlns="" xmlns:a16="http://schemas.microsoft.com/office/drawing/2014/main" id="{C6D6C640-455F-491C-BD53-A7394CB17EA1}"/>
                </a:ext>
              </a:extLst>
            </p:cNvPr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4" name="Группа 42">
            <a:extLst>
              <a:ext uri="{FF2B5EF4-FFF2-40B4-BE49-F238E27FC236}">
                <a16:creationId xmlns="" xmlns:a16="http://schemas.microsoft.com/office/drawing/2014/main" id="{7BB98793-B3E0-46BC-A8F9-20C6115E7196}"/>
              </a:ext>
            </a:extLst>
          </p:cNvPr>
          <p:cNvGrpSpPr/>
          <p:nvPr/>
        </p:nvGrpSpPr>
        <p:grpSpPr>
          <a:xfrm>
            <a:off x="5466147" y="3107138"/>
            <a:ext cx="467937" cy="397865"/>
            <a:chOff x="4389325" y="3281819"/>
            <a:chExt cx="484089" cy="406835"/>
          </a:xfrm>
        </p:grpSpPr>
        <p:sp>
          <p:nvSpPr>
            <p:cNvPr id="125" name="Полилиния 46">
              <a:extLst>
                <a:ext uri="{FF2B5EF4-FFF2-40B4-BE49-F238E27FC236}">
                  <a16:creationId xmlns="" xmlns:a16="http://schemas.microsoft.com/office/drawing/2014/main" id="{1648C03E-C7BA-443D-945D-F6AD833E217C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6" name="Овал 125">
              <a:extLst>
                <a:ext uri="{FF2B5EF4-FFF2-40B4-BE49-F238E27FC236}">
                  <a16:creationId xmlns="" xmlns:a16="http://schemas.microsoft.com/office/drawing/2014/main" id="{B787FE4E-32E6-4377-AB24-B8F791CD2744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7" name="Группа 48">
            <a:extLst>
              <a:ext uri="{FF2B5EF4-FFF2-40B4-BE49-F238E27FC236}">
                <a16:creationId xmlns="" xmlns:a16="http://schemas.microsoft.com/office/drawing/2014/main" id="{15201941-07C8-454F-8CC8-48C972C5ACEC}"/>
              </a:ext>
            </a:extLst>
          </p:cNvPr>
          <p:cNvGrpSpPr/>
          <p:nvPr/>
        </p:nvGrpSpPr>
        <p:grpSpPr>
          <a:xfrm>
            <a:off x="6067365" y="3120296"/>
            <a:ext cx="467937" cy="397865"/>
            <a:chOff x="4389325" y="3281819"/>
            <a:chExt cx="484089" cy="406835"/>
          </a:xfrm>
        </p:grpSpPr>
        <p:sp>
          <p:nvSpPr>
            <p:cNvPr id="128" name="Полилиния 49">
              <a:extLst>
                <a:ext uri="{FF2B5EF4-FFF2-40B4-BE49-F238E27FC236}">
                  <a16:creationId xmlns="" xmlns:a16="http://schemas.microsoft.com/office/drawing/2014/main" id="{EE010DFC-E09B-4489-AB51-2627A4976EA6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9" name="Овал 128">
              <a:extLst>
                <a:ext uri="{FF2B5EF4-FFF2-40B4-BE49-F238E27FC236}">
                  <a16:creationId xmlns="" xmlns:a16="http://schemas.microsoft.com/office/drawing/2014/main" id="{7525B854-77DA-4B7D-BABA-5B9E98DA9191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0" name="Группа 51">
            <a:extLst>
              <a:ext uri="{FF2B5EF4-FFF2-40B4-BE49-F238E27FC236}">
                <a16:creationId xmlns="" xmlns:a16="http://schemas.microsoft.com/office/drawing/2014/main" id="{007E0F29-C588-4A30-87A7-9CDD0166F328}"/>
              </a:ext>
            </a:extLst>
          </p:cNvPr>
          <p:cNvGrpSpPr/>
          <p:nvPr/>
        </p:nvGrpSpPr>
        <p:grpSpPr>
          <a:xfrm>
            <a:off x="6707103" y="3112171"/>
            <a:ext cx="467937" cy="397865"/>
            <a:chOff x="4389325" y="3281819"/>
            <a:chExt cx="484089" cy="406835"/>
          </a:xfrm>
        </p:grpSpPr>
        <p:sp>
          <p:nvSpPr>
            <p:cNvPr id="131" name="Полилиния 52">
              <a:extLst>
                <a:ext uri="{FF2B5EF4-FFF2-40B4-BE49-F238E27FC236}">
                  <a16:creationId xmlns="" xmlns:a16="http://schemas.microsoft.com/office/drawing/2014/main" id="{ECDE1785-F2B2-444F-B378-D1C08A604C4B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Овал 131">
              <a:extLst>
                <a:ext uri="{FF2B5EF4-FFF2-40B4-BE49-F238E27FC236}">
                  <a16:creationId xmlns="" xmlns:a16="http://schemas.microsoft.com/office/drawing/2014/main" id="{FD4D109E-98EC-438B-8CF7-3EAD69E417E2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3" name="Группа 54">
            <a:extLst>
              <a:ext uri="{FF2B5EF4-FFF2-40B4-BE49-F238E27FC236}">
                <a16:creationId xmlns="" xmlns:a16="http://schemas.microsoft.com/office/drawing/2014/main" id="{C47C0D26-992E-414A-A789-378E6F579AF0}"/>
              </a:ext>
            </a:extLst>
          </p:cNvPr>
          <p:cNvGrpSpPr/>
          <p:nvPr/>
        </p:nvGrpSpPr>
        <p:grpSpPr>
          <a:xfrm>
            <a:off x="7366847" y="3111309"/>
            <a:ext cx="467937" cy="397865"/>
            <a:chOff x="4389325" y="3281819"/>
            <a:chExt cx="484089" cy="406835"/>
          </a:xfrm>
        </p:grpSpPr>
        <p:sp>
          <p:nvSpPr>
            <p:cNvPr id="134" name="Полилиния 55">
              <a:extLst>
                <a:ext uri="{FF2B5EF4-FFF2-40B4-BE49-F238E27FC236}">
                  <a16:creationId xmlns="" xmlns:a16="http://schemas.microsoft.com/office/drawing/2014/main" id="{EA82192D-0B9F-482D-BF11-329F410571A4}"/>
                </a:ext>
              </a:extLst>
            </p:cNvPr>
            <p:cNvSpPr/>
            <p:nvPr/>
          </p:nvSpPr>
          <p:spPr>
            <a:xfrm>
              <a:off x="4389325" y="3281819"/>
              <a:ext cx="386584" cy="405287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405287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6429" y="398467"/>
                    <a:pt x="233362" y="404685"/>
                  </a:cubicBezTo>
                  <a:cubicBezTo>
                    <a:pt x="250295" y="410903"/>
                    <a:pt x="316308" y="368172"/>
                    <a:pt x="368299" y="31578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5" name="Овал 134">
              <a:extLst>
                <a:ext uri="{FF2B5EF4-FFF2-40B4-BE49-F238E27FC236}">
                  <a16:creationId xmlns="" xmlns:a16="http://schemas.microsoft.com/office/drawing/2014/main" id="{A6494709-0BAF-41EA-B523-534BAB7650CA}"/>
                </a:ext>
              </a:extLst>
            </p:cNvPr>
            <p:cNvSpPr/>
            <p:nvPr/>
          </p:nvSpPr>
          <p:spPr>
            <a:xfrm rot="1327897">
              <a:off x="4761498" y="3528822"/>
              <a:ext cx="111916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57">
            <a:extLst>
              <a:ext uri="{FF2B5EF4-FFF2-40B4-BE49-F238E27FC236}">
                <a16:creationId xmlns="" xmlns:a16="http://schemas.microsoft.com/office/drawing/2014/main" id="{1B3043DA-5AE3-466E-AF44-BB5D42959193}"/>
              </a:ext>
            </a:extLst>
          </p:cNvPr>
          <p:cNvGrpSpPr/>
          <p:nvPr/>
        </p:nvGrpSpPr>
        <p:grpSpPr>
          <a:xfrm>
            <a:off x="8030670" y="3107616"/>
            <a:ext cx="573865" cy="395873"/>
            <a:chOff x="7221617" y="3292141"/>
            <a:chExt cx="593674" cy="404798"/>
          </a:xfrm>
        </p:grpSpPr>
        <p:sp>
          <p:nvSpPr>
            <p:cNvPr id="137" name="Полилиния 58">
              <a:extLst>
                <a:ext uri="{FF2B5EF4-FFF2-40B4-BE49-F238E27FC236}">
                  <a16:creationId xmlns="" xmlns:a16="http://schemas.microsoft.com/office/drawing/2014/main" id="{76D0A52F-D642-4849-8326-91FF0BBC0207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>
              <a:extLst>
                <a:ext uri="{FF2B5EF4-FFF2-40B4-BE49-F238E27FC236}">
                  <a16:creationId xmlns="" xmlns:a16="http://schemas.microsoft.com/office/drawing/2014/main" id="{1CDEEE93-C435-4BBF-9D79-F4FB823A6C69}"/>
                </a:ext>
              </a:extLst>
            </p:cNvPr>
            <p:cNvSpPr/>
            <p:nvPr/>
          </p:nvSpPr>
          <p:spPr>
            <a:xfrm rot="1327897">
              <a:off x="7608923" y="3536759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60">
              <a:extLst>
                <a:ext uri="{FF2B5EF4-FFF2-40B4-BE49-F238E27FC236}">
                  <a16:creationId xmlns="" xmlns:a16="http://schemas.microsoft.com/office/drawing/2014/main" id="{5A5A6EF9-6883-46E5-874F-4D518E0BA8D4}"/>
                </a:ext>
              </a:extLst>
            </p:cNvPr>
            <p:cNvSpPr/>
            <p:nvPr/>
          </p:nvSpPr>
          <p:spPr>
            <a:xfrm>
              <a:off x="7709535" y="3531914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0" name="Группа 65">
            <a:extLst>
              <a:ext uri="{FF2B5EF4-FFF2-40B4-BE49-F238E27FC236}">
                <a16:creationId xmlns="" xmlns:a16="http://schemas.microsoft.com/office/drawing/2014/main" id="{D4B937EC-AA66-4616-B4CA-0A7D7EB1B2BA}"/>
              </a:ext>
            </a:extLst>
          </p:cNvPr>
          <p:cNvGrpSpPr/>
          <p:nvPr/>
        </p:nvGrpSpPr>
        <p:grpSpPr>
          <a:xfrm>
            <a:off x="9634106" y="3109130"/>
            <a:ext cx="580743" cy="408840"/>
            <a:chOff x="7221617" y="3292141"/>
            <a:chExt cx="600789" cy="418057"/>
          </a:xfrm>
        </p:grpSpPr>
        <p:sp>
          <p:nvSpPr>
            <p:cNvPr id="141" name="Полилиния 66">
              <a:extLst>
                <a:ext uri="{FF2B5EF4-FFF2-40B4-BE49-F238E27FC236}">
                  <a16:creationId xmlns="" xmlns:a16="http://schemas.microsoft.com/office/drawing/2014/main" id="{7E03A516-5ED0-4843-B5DC-864EEBA21778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2" name="Овал 141">
              <a:extLst>
                <a:ext uri="{FF2B5EF4-FFF2-40B4-BE49-F238E27FC236}">
                  <a16:creationId xmlns="" xmlns:a16="http://schemas.microsoft.com/office/drawing/2014/main" id="{38DF31D5-9209-4371-8F18-80364C3D02AA}"/>
                </a:ext>
              </a:extLst>
            </p:cNvPr>
            <p:cNvSpPr/>
            <p:nvPr/>
          </p:nvSpPr>
          <p:spPr>
            <a:xfrm rot="1327897">
              <a:off x="7604285" y="3543555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3" name="Полилиния 68">
              <a:extLst>
                <a:ext uri="{FF2B5EF4-FFF2-40B4-BE49-F238E27FC236}">
                  <a16:creationId xmlns="" xmlns:a16="http://schemas.microsoft.com/office/drawing/2014/main" id="{031ABF51-F7B2-48AD-A520-B9D662F068F8}"/>
                </a:ext>
              </a:extLst>
            </p:cNvPr>
            <p:cNvSpPr/>
            <p:nvPr/>
          </p:nvSpPr>
          <p:spPr>
            <a:xfrm>
              <a:off x="7716650" y="3545681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4" name="Группа 69">
            <a:extLst>
              <a:ext uri="{FF2B5EF4-FFF2-40B4-BE49-F238E27FC236}">
                <a16:creationId xmlns="" xmlns:a16="http://schemas.microsoft.com/office/drawing/2014/main" id="{31E23F15-F9AC-411B-B5DE-73B5BFFF0D1F}"/>
              </a:ext>
            </a:extLst>
          </p:cNvPr>
          <p:cNvGrpSpPr/>
          <p:nvPr/>
        </p:nvGrpSpPr>
        <p:grpSpPr>
          <a:xfrm>
            <a:off x="8842531" y="3111309"/>
            <a:ext cx="573865" cy="395873"/>
            <a:chOff x="7221617" y="3292141"/>
            <a:chExt cx="593674" cy="404798"/>
          </a:xfrm>
        </p:grpSpPr>
        <p:sp>
          <p:nvSpPr>
            <p:cNvPr id="145" name="Полилиния 70">
              <a:extLst>
                <a:ext uri="{FF2B5EF4-FFF2-40B4-BE49-F238E27FC236}">
                  <a16:creationId xmlns="" xmlns:a16="http://schemas.microsoft.com/office/drawing/2014/main" id="{41AE7132-B57C-4A72-8A93-33028B9413A0}"/>
                </a:ext>
              </a:extLst>
            </p:cNvPr>
            <p:cNvSpPr/>
            <p:nvPr/>
          </p:nvSpPr>
          <p:spPr>
            <a:xfrm>
              <a:off x="7221617" y="3292141"/>
              <a:ext cx="392111" cy="404798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68299 w 386584"/>
                <a:gd name="connsiteY6" fmla="*/ 315768 h 399675"/>
                <a:gd name="connsiteX0" fmla="*/ 0 w 386584"/>
                <a:gd name="connsiteY0" fmla="*/ 359442 h 405287"/>
                <a:gd name="connsiteX1" fmla="*/ 38100 w 386584"/>
                <a:gd name="connsiteY1" fmla="*/ 397542 h 405287"/>
                <a:gd name="connsiteX2" fmla="*/ 171450 w 386584"/>
                <a:gd name="connsiteY2" fmla="*/ 302292 h 405287"/>
                <a:gd name="connsiteX3" fmla="*/ 385762 w 386584"/>
                <a:gd name="connsiteY3" fmla="*/ 2254 h 405287"/>
                <a:gd name="connsiteX4" fmla="*/ 266700 w 386584"/>
                <a:gd name="connsiteY4" fmla="*/ 278479 h 405287"/>
                <a:gd name="connsiteX5" fmla="*/ 233362 w 386584"/>
                <a:gd name="connsiteY5" fmla="*/ 404685 h 405287"/>
                <a:gd name="connsiteX6" fmla="*/ 368299 w 386584"/>
                <a:gd name="connsiteY6" fmla="*/ 315785 h 405287"/>
                <a:gd name="connsiteX0" fmla="*/ 0 w 392111"/>
                <a:gd name="connsiteY0" fmla="*/ 359442 h 404798"/>
                <a:gd name="connsiteX1" fmla="*/ 38100 w 392111"/>
                <a:gd name="connsiteY1" fmla="*/ 397542 h 404798"/>
                <a:gd name="connsiteX2" fmla="*/ 171450 w 392111"/>
                <a:gd name="connsiteY2" fmla="*/ 302292 h 404798"/>
                <a:gd name="connsiteX3" fmla="*/ 385762 w 392111"/>
                <a:gd name="connsiteY3" fmla="*/ 2254 h 404798"/>
                <a:gd name="connsiteX4" fmla="*/ 266700 w 392111"/>
                <a:gd name="connsiteY4" fmla="*/ 278479 h 404798"/>
                <a:gd name="connsiteX5" fmla="*/ 233362 w 392111"/>
                <a:gd name="connsiteY5" fmla="*/ 404685 h 404798"/>
                <a:gd name="connsiteX6" fmla="*/ 392111 w 392111"/>
                <a:gd name="connsiteY6" fmla="*/ 296735 h 404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2111" h="404798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12460" y="401642"/>
                    <a:pt x="233362" y="404685"/>
                  </a:cubicBezTo>
                  <a:cubicBezTo>
                    <a:pt x="254264" y="407728"/>
                    <a:pt x="340120" y="349122"/>
                    <a:pt x="392111" y="29673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Овал 145">
              <a:extLst>
                <a:ext uri="{FF2B5EF4-FFF2-40B4-BE49-F238E27FC236}">
                  <a16:creationId xmlns="" xmlns:a16="http://schemas.microsoft.com/office/drawing/2014/main" id="{DF5F9A12-F31C-4679-BFF7-6820FF902336}"/>
                </a:ext>
              </a:extLst>
            </p:cNvPr>
            <p:cNvSpPr/>
            <p:nvPr/>
          </p:nvSpPr>
          <p:spPr>
            <a:xfrm rot="1327897">
              <a:off x="7608923" y="3536759"/>
              <a:ext cx="112617" cy="15983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7" name="Полилиния 72">
              <a:extLst>
                <a:ext uri="{FF2B5EF4-FFF2-40B4-BE49-F238E27FC236}">
                  <a16:creationId xmlns="" xmlns:a16="http://schemas.microsoft.com/office/drawing/2014/main" id="{A5378A90-6659-4B61-B083-86B5E60E9147}"/>
                </a:ext>
              </a:extLst>
            </p:cNvPr>
            <p:cNvSpPr/>
            <p:nvPr/>
          </p:nvSpPr>
          <p:spPr>
            <a:xfrm>
              <a:off x="7709535" y="3531914"/>
              <a:ext cx="105756" cy="164517"/>
            </a:xfrm>
            <a:custGeom>
              <a:avLst/>
              <a:gdLst>
                <a:gd name="connsiteX0" fmla="*/ 50988 w 105756"/>
                <a:gd name="connsiteY0" fmla="*/ 0 h 164517"/>
                <a:gd name="connsiteX1" fmla="*/ 3363 w 105756"/>
                <a:gd name="connsiteY1" fmla="*/ 100013 h 164517"/>
                <a:gd name="connsiteX2" fmla="*/ 15269 w 105756"/>
                <a:gd name="connsiteY2" fmla="*/ 164307 h 164517"/>
                <a:gd name="connsiteX3" fmla="*/ 105756 w 105756"/>
                <a:gd name="connsiteY3" fmla="*/ 116682 h 164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756" h="164517">
                  <a:moveTo>
                    <a:pt x="50988" y="0"/>
                  </a:moveTo>
                  <a:cubicBezTo>
                    <a:pt x="30152" y="36314"/>
                    <a:pt x="9316" y="72628"/>
                    <a:pt x="3363" y="100013"/>
                  </a:cubicBezTo>
                  <a:cubicBezTo>
                    <a:pt x="-2590" y="127398"/>
                    <a:pt x="-1796" y="161529"/>
                    <a:pt x="15269" y="164307"/>
                  </a:cubicBezTo>
                  <a:cubicBezTo>
                    <a:pt x="32334" y="167085"/>
                    <a:pt x="69045" y="141883"/>
                    <a:pt x="105756" y="11668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0" name="Группа 85">
            <a:extLst>
              <a:ext uri="{FF2B5EF4-FFF2-40B4-BE49-F238E27FC236}">
                <a16:creationId xmlns="" xmlns:a16="http://schemas.microsoft.com/office/drawing/2014/main" id="{6D975FCE-953C-49A1-9626-56061B46140C}"/>
              </a:ext>
            </a:extLst>
          </p:cNvPr>
          <p:cNvGrpSpPr/>
          <p:nvPr/>
        </p:nvGrpSpPr>
        <p:grpSpPr>
          <a:xfrm>
            <a:off x="6516614" y="3721339"/>
            <a:ext cx="1023697" cy="406835"/>
            <a:chOff x="4389325" y="4639363"/>
            <a:chExt cx="1023697" cy="406835"/>
          </a:xfrm>
        </p:grpSpPr>
        <p:grpSp>
          <p:nvGrpSpPr>
            <p:cNvPr id="61" name="Группа 86">
              <a:extLst>
                <a:ext uri="{FF2B5EF4-FFF2-40B4-BE49-F238E27FC236}">
                  <a16:creationId xmlns="" xmlns:a16="http://schemas.microsoft.com/office/drawing/2014/main" id="{DC692343-79A1-46A2-8918-2CFD9C4156A9}"/>
                </a:ext>
              </a:extLst>
            </p:cNvPr>
            <p:cNvGrpSpPr/>
            <p:nvPr/>
          </p:nvGrpSpPr>
          <p:grpSpPr>
            <a:xfrm>
              <a:off x="4389325" y="4639363"/>
              <a:ext cx="484089" cy="406835"/>
              <a:chOff x="4389325" y="3281819"/>
              <a:chExt cx="484089" cy="406835"/>
            </a:xfrm>
          </p:grpSpPr>
          <p:sp>
            <p:nvSpPr>
              <p:cNvPr id="67" name="Полилиния 92">
                <a:extLst>
                  <a:ext uri="{FF2B5EF4-FFF2-40B4-BE49-F238E27FC236}">
                    <a16:creationId xmlns="" xmlns:a16="http://schemas.microsoft.com/office/drawing/2014/main" id="{49C77648-B1B8-4707-BDE6-3CEC6FA99348}"/>
                  </a:ext>
                </a:extLst>
              </p:cNvPr>
              <p:cNvSpPr/>
              <p:nvPr/>
            </p:nvSpPr>
            <p:spPr>
              <a:xfrm>
                <a:off x="4389325" y="3281819"/>
                <a:ext cx="386584" cy="405287"/>
              </a:xfrm>
              <a:custGeom>
                <a:avLst/>
                <a:gdLst>
                  <a:gd name="connsiteX0" fmla="*/ 0 w 396755"/>
                  <a:gd name="connsiteY0" fmla="*/ 362003 h 402253"/>
                  <a:gd name="connsiteX1" fmla="*/ 38100 w 396755"/>
                  <a:gd name="connsiteY1" fmla="*/ 400103 h 402253"/>
                  <a:gd name="connsiteX2" fmla="*/ 171450 w 396755"/>
                  <a:gd name="connsiteY2" fmla="*/ 304853 h 402253"/>
                  <a:gd name="connsiteX3" fmla="*/ 395287 w 396755"/>
                  <a:gd name="connsiteY3" fmla="*/ 53 h 402253"/>
                  <a:gd name="connsiteX4" fmla="*/ 266700 w 396755"/>
                  <a:gd name="connsiteY4" fmla="*/ 281040 h 402253"/>
                  <a:gd name="connsiteX5" fmla="*/ 233362 w 396755"/>
                  <a:gd name="connsiteY5" fmla="*/ 395340 h 402253"/>
                  <a:gd name="connsiteX6" fmla="*/ 357187 w 396755"/>
                  <a:gd name="connsiteY6" fmla="*/ 338190 h 402253"/>
                  <a:gd name="connsiteX0" fmla="*/ 0 w 387326"/>
                  <a:gd name="connsiteY0" fmla="*/ 357243 h 397493"/>
                  <a:gd name="connsiteX1" fmla="*/ 38100 w 387326"/>
                  <a:gd name="connsiteY1" fmla="*/ 395343 h 397493"/>
                  <a:gd name="connsiteX2" fmla="*/ 171450 w 387326"/>
                  <a:gd name="connsiteY2" fmla="*/ 300093 h 397493"/>
                  <a:gd name="connsiteX3" fmla="*/ 385762 w 387326"/>
                  <a:gd name="connsiteY3" fmla="*/ 55 h 397493"/>
                  <a:gd name="connsiteX4" fmla="*/ 266700 w 387326"/>
                  <a:gd name="connsiteY4" fmla="*/ 276280 h 397493"/>
                  <a:gd name="connsiteX5" fmla="*/ 233362 w 387326"/>
                  <a:gd name="connsiteY5" fmla="*/ 390580 h 397493"/>
                  <a:gd name="connsiteX6" fmla="*/ 357187 w 387326"/>
                  <a:gd name="connsiteY6" fmla="*/ 333430 h 397493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57187 w 386584"/>
                  <a:gd name="connsiteY6" fmla="*/ 335612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34962 w 386584"/>
                  <a:gd name="connsiteY6" fmla="*/ 361012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25 h 399675"/>
                  <a:gd name="connsiteX1" fmla="*/ 38100 w 386584"/>
                  <a:gd name="connsiteY1" fmla="*/ 397525 h 399675"/>
                  <a:gd name="connsiteX2" fmla="*/ 171450 w 386584"/>
                  <a:gd name="connsiteY2" fmla="*/ 302275 h 399675"/>
                  <a:gd name="connsiteX3" fmla="*/ 385762 w 386584"/>
                  <a:gd name="connsiteY3" fmla="*/ 2237 h 399675"/>
                  <a:gd name="connsiteX4" fmla="*/ 266700 w 386584"/>
                  <a:gd name="connsiteY4" fmla="*/ 278462 h 399675"/>
                  <a:gd name="connsiteX5" fmla="*/ 233362 w 386584"/>
                  <a:gd name="connsiteY5" fmla="*/ 392762 h 399675"/>
                  <a:gd name="connsiteX6" fmla="*/ 368299 w 386584"/>
                  <a:gd name="connsiteY6" fmla="*/ 315768 h 399675"/>
                  <a:gd name="connsiteX0" fmla="*/ 0 w 386584"/>
                  <a:gd name="connsiteY0" fmla="*/ 359442 h 405287"/>
                  <a:gd name="connsiteX1" fmla="*/ 38100 w 386584"/>
                  <a:gd name="connsiteY1" fmla="*/ 397542 h 405287"/>
                  <a:gd name="connsiteX2" fmla="*/ 171450 w 386584"/>
                  <a:gd name="connsiteY2" fmla="*/ 302292 h 405287"/>
                  <a:gd name="connsiteX3" fmla="*/ 385762 w 386584"/>
                  <a:gd name="connsiteY3" fmla="*/ 2254 h 405287"/>
                  <a:gd name="connsiteX4" fmla="*/ 266700 w 386584"/>
                  <a:gd name="connsiteY4" fmla="*/ 278479 h 405287"/>
                  <a:gd name="connsiteX5" fmla="*/ 233362 w 386584"/>
                  <a:gd name="connsiteY5" fmla="*/ 404685 h 405287"/>
                  <a:gd name="connsiteX6" fmla="*/ 368299 w 386584"/>
                  <a:gd name="connsiteY6" fmla="*/ 315785 h 40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6584" h="405287">
                    <a:moveTo>
                      <a:pt x="0" y="359442"/>
                    </a:moveTo>
                    <a:cubicBezTo>
                      <a:pt x="4762" y="383254"/>
                      <a:pt x="9525" y="407067"/>
                      <a:pt x="38100" y="397542"/>
                    </a:cubicBezTo>
                    <a:cubicBezTo>
                      <a:pt x="66675" y="388017"/>
                      <a:pt x="113506" y="368173"/>
                      <a:pt x="171450" y="302292"/>
                    </a:cubicBezTo>
                    <a:cubicBezTo>
                      <a:pt x="229394" y="236411"/>
                      <a:pt x="374650" y="30036"/>
                      <a:pt x="385762" y="2254"/>
                    </a:cubicBezTo>
                    <a:cubicBezTo>
                      <a:pt x="396874" y="-25528"/>
                      <a:pt x="292100" y="211407"/>
                      <a:pt x="266700" y="278479"/>
                    </a:cubicBezTo>
                    <a:cubicBezTo>
                      <a:pt x="241300" y="345551"/>
                      <a:pt x="216429" y="398467"/>
                      <a:pt x="233362" y="404685"/>
                    </a:cubicBezTo>
                    <a:cubicBezTo>
                      <a:pt x="250295" y="410903"/>
                      <a:pt x="316308" y="368172"/>
                      <a:pt x="368299" y="315785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="" xmlns:a16="http://schemas.microsoft.com/office/drawing/2014/main" id="{E51CBF32-3003-4DBA-96E9-42EC270113ED}"/>
                  </a:ext>
                </a:extLst>
              </p:cNvPr>
              <p:cNvSpPr/>
              <p:nvPr/>
            </p:nvSpPr>
            <p:spPr>
              <a:xfrm rot="1327897">
                <a:off x="4761498" y="3528822"/>
                <a:ext cx="111916" cy="15983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87">
              <a:extLst>
                <a:ext uri="{FF2B5EF4-FFF2-40B4-BE49-F238E27FC236}">
                  <a16:creationId xmlns="" xmlns:a16="http://schemas.microsoft.com/office/drawing/2014/main" id="{A4EDA3EE-2DBC-43D7-AC50-75159E160797}"/>
                </a:ext>
              </a:extLst>
            </p:cNvPr>
            <p:cNvGrpSpPr/>
            <p:nvPr/>
          </p:nvGrpSpPr>
          <p:grpSpPr>
            <a:xfrm>
              <a:off x="4936228" y="4879057"/>
              <a:ext cx="476794" cy="165593"/>
              <a:chOff x="6479631" y="4200525"/>
              <a:chExt cx="476794" cy="165593"/>
            </a:xfrm>
          </p:grpSpPr>
          <p:sp>
            <p:nvSpPr>
              <p:cNvPr id="64" name="Полилиния 89">
                <a:extLst>
                  <a:ext uri="{FF2B5EF4-FFF2-40B4-BE49-F238E27FC236}">
                    <a16:creationId xmlns="" xmlns:a16="http://schemas.microsoft.com/office/drawing/2014/main" id="{2F58EE72-5B11-494E-9558-ECE680EEB8B7}"/>
                  </a:ext>
                </a:extLst>
              </p:cNvPr>
              <p:cNvSpPr/>
              <p:nvPr/>
            </p:nvSpPr>
            <p:spPr>
              <a:xfrm>
                <a:off x="6479631" y="4207314"/>
                <a:ext cx="251618" cy="155196"/>
              </a:xfrm>
              <a:custGeom>
                <a:avLst/>
                <a:gdLst>
                  <a:gd name="connsiteX0" fmla="*/ 0 w 226218"/>
                  <a:gd name="connsiteY0" fmla="*/ 109816 h 155060"/>
                  <a:gd name="connsiteX1" fmla="*/ 28575 w 226218"/>
                  <a:gd name="connsiteY1" fmla="*/ 152678 h 155060"/>
                  <a:gd name="connsiteX2" fmla="*/ 126206 w 226218"/>
                  <a:gd name="connsiteY2" fmla="*/ 69335 h 155060"/>
                  <a:gd name="connsiteX3" fmla="*/ 171450 w 226218"/>
                  <a:gd name="connsiteY3" fmla="*/ 278 h 155060"/>
                  <a:gd name="connsiteX4" fmla="*/ 128587 w 226218"/>
                  <a:gd name="connsiteY4" fmla="*/ 95528 h 155060"/>
                  <a:gd name="connsiteX5" fmla="*/ 138112 w 226218"/>
                  <a:gd name="connsiteY5" fmla="*/ 155060 h 155060"/>
                  <a:gd name="connsiteX6" fmla="*/ 226218 w 226218"/>
                  <a:gd name="connsiteY6" fmla="*/ 95528 h 155060"/>
                  <a:gd name="connsiteX0" fmla="*/ 0 w 245268"/>
                  <a:gd name="connsiteY0" fmla="*/ 109816 h 155251"/>
                  <a:gd name="connsiteX1" fmla="*/ 28575 w 245268"/>
                  <a:gd name="connsiteY1" fmla="*/ 152678 h 155251"/>
                  <a:gd name="connsiteX2" fmla="*/ 126206 w 245268"/>
                  <a:gd name="connsiteY2" fmla="*/ 69335 h 155251"/>
                  <a:gd name="connsiteX3" fmla="*/ 171450 w 245268"/>
                  <a:gd name="connsiteY3" fmla="*/ 278 h 155251"/>
                  <a:gd name="connsiteX4" fmla="*/ 128587 w 245268"/>
                  <a:gd name="connsiteY4" fmla="*/ 95528 h 155251"/>
                  <a:gd name="connsiteX5" fmla="*/ 138112 w 245268"/>
                  <a:gd name="connsiteY5" fmla="*/ 155060 h 155251"/>
                  <a:gd name="connsiteX6" fmla="*/ 245268 w 245268"/>
                  <a:gd name="connsiteY6" fmla="*/ 76478 h 155251"/>
                  <a:gd name="connsiteX0" fmla="*/ 0 w 264318"/>
                  <a:gd name="connsiteY0" fmla="*/ 109816 h 155463"/>
                  <a:gd name="connsiteX1" fmla="*/ 28575 w 264318"/>
                  <a:gd name="connsiteY1" fmla="*/ 152678 h 155463"/>
                  <a:gd name="connsiteX2" fmla="*/ 126206 w 264318"/>
                  <a:gd name="connsiteY2" fmla="*/ 69335 h 155463"/>
                  <a:gd name="connsiteX3" fmla="*/ 171450 w 264318"/>
                  <a:gd name="connsiteY3" fmla="*/ 278 h 155463"/>
                  <a:gd name="connsiteX4" fmla="*/ 128587 w 264318"/>
                  <a:gd name="connsiteY4" fmla="*/ 95528 h 155463"/>
                  <a:gd name="connsiteX5" fmla="*/ 138112 w 264318"/>
                  <a:gd name="connsiteY5" fmla="*/ 155060 h 155463"/>
                  <a:gd name="connsiteX6" fmla="*/ 264318 w 264318"/>
                  <a:gd name="connsiteY6" fmla="*/ 66953 h 155463"/>
                  <a:gd name="connsiteX0" fmla="*/ 0 w 251618"/>
                  <a:gd name="connsiteY0" fmla="*/ 109816 h 155196"/>
                  <a:gd name="connsiteX1" fmla="*/ 28575 w 251618"/>
                  <a:gd name="connsiteY1" fmla="*/ 152678 h 155196"/>
                  <a:gd name="connsiteX2" fmla="*/ 126206 w 251618"/>
                  <a:gd name="connsiteY2" fmla="*/ 69335 h 155196"/>
                  <a:gd name="connsiteX3" fmla="*/ 171450 w 251618"/>
                  <a:gd name="connsiteY3" fmla="*/ 278 h 155196"/>
                  <a:gd name="connsiteX4" fmla="*/ 128587 w 251618"/>
                  <a:gd name="connsiteY4" fmla="*/ 95528 h 155196"/>
                  <a:gd name="connsiteX5" fmla="*/ 138112 w 251618"/>
                  <a:gd name="connsiteY5" fmla="*/ 155060 h 155196"/>
                  <a:gd name="connsiteX6" fmla="*/ 251618 w 251618"/>
                  <a:gd name="connsiteY6" fmla="*/ 79653 h 155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618" h="155196">
                    <a:moveTo>
                      <a:pt x="0" y="109816"/>
                    </a:moveTo>
                    <a:cubicBezTo>
                      <a:pt x="3770" y="134620"/>
                      <a:pt x="7541" y="159425"/>
                      <a:pt x="28575" y="152678"/>
                    </a:cubicBezTo>
                    <a:cubicBezTo>
                      <a:pt x="49609" y="145931"/>
                      <a:pt x="102394" y="94735"/>
                      <a:pt x="126206" y="69335"/>
                    </a:cubicBezTo>
                    <a:cubicBezTo>
                      <a:pt x="150019" y="43935"/>
                      <a:pt x="171053" y="-4087"/>
                      <a:pt x="171450" y="278"/>
                    </a:cubicBezTo>
                    <a:cubicBezTo>
                      <a:pt x="171847" y="4643"/>
                      <a:pt x="134143" y="69731"/>
                      <a:pt x="128587" y="95528"/>
                    </a:cubicBezTo>
                    <a:cubicBezTo>
                      <a:pt x="123031" y="121325"/>
                      <a:pt x="117607" y="157706"/>
                      <a:pt x="138112" y="155060"/>
                    </a:cubicBezTo>
                    <a:cubicBezTo>
                      <a:pt x="158617" y="152414"/>
                      <a:pt x="215701" y="109419"/>
                      <a:pt x="251618" y="79653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="" xmlns:a16="http://schemas.microsoft.com/office/drawing/2014/main" id="{834276F4-3926-4644-9DD2-8335AD6E154E}"/>
                  </a:ext>
                </a:extLst>
              </p:cNvPr>
              <p:cNvSpPr/>
              <p:nvPr/>
            </p:nvSpPr>
            <p:spPr>
              <a:xfrm rot="1327897">
                <a:off x="6725918" y="4202026"/>
                <a:ext cx="111916" cy="15983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олилиния 91">
                <a:extLst>
                  <a:ext uri="{FF2B5EF4-FFF2-40B4-BE49-F238E27FC236}">
                    <a16:creationId xmlns="" xmlns:a16="http://schemas.microsoft.com/office/drawing/2014/main" id="{8CF2C01B-97D9-4628-AB56-BAECFB265FC9}"/>
                  </a:ext>
                </a:extLst>
              </p:cNvPr>
              <p:cNvSpPr/>
              <p:nvPr/>
            </p:nvSpPr>
            <p:spPr>
              <a:xfrm>
                <a:off x="6824508" y="4200525"/>
                <a:ext cx="131917" cy="165593"/>
              </a:xfrm>
              <a:custGeom>
                <a:avLst/>
                <a:gdLst>
                  <a:gd name="connsiteX0" fmla="*/ 52542 w 106517"/>
                  <a:gd name="connsiteY0" fmla="*/ 0 h 165593"/>
                  <a:gd name="connsiteX1" fmla="*/ 1742 w 106517"/>
                  <a:gd name="connsiteY1" fmla="*/ 123825 h 165593"/>
                  <a:gd name="connsiteX2" fmla="*/ 20792 w 106517"/>
                  <a:gd name="connsiteY2" fmla="*/ 165100 h 165593"/>
                  <a:gd name="connsiteX3" fmla="*/ 106517 w 106517"/>
                  <a:gd name="connsiteY3" fmla="*/ 101600 h 165593"/>
                  <a:gd name="connsiteX0" fmla="*/ 52542 w 131917"/>
                  <a:gd name="connsiteY0" fmla="*/ 0 h 165593"/>
                  <a:gd name="connsiteX1" fmla="*/ 1742 w 131917"/>
                  <a:gd name="connsiteY1" fmla="*/ 123825 h 165593"/>
                  <a:gd name="connsiteX2" fmla="*/ 20792 w 131917"/>
                  <a:gd name="connsiteY2" fmla="*/ 165100 h 165593"/>
                  <a:gd name="connsiteX3" fmla="*/ 131917 w 131917"/>
                  <a:gd name="connsiteY3" fmla="*/ 101600 h 165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1917" h="165593">
                    <a:moveTo>
                      <a:pt x="52542" y="0"/>
                    </a:moveTo>
                    <a:cubicBezTo>
                      <a:pt x="29788" y="48154"/>
                      <a:pt x="7034" y="96308"/>
                      <a:pt x="1742" y="123825"/>
                    </a:cubicBezTo>
                    <a:cubicBezTo>
                      <a:pt x="-3550" y="151342"/>
                      <a:pt x="3330" y="168804"/>
                      <a:pt x="20792" y="165100"/>
                    </a:cubicBezTo>
                    <a:cubicBezTo>
                      <a:pt x="38254" y="161396"/>
                      <a:pt x="97785" y="131498"/>
                      <a:pt x="131917" y="10160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3" name="Полилиния 88">
              <a:extLst>
                <a:ext uri="{FF2B5EF4-FFF2-40B4-BE49-F238E27FC236}">
                  <a16:creationId xmlns="" xmlns:a16="http://schemas.microsoft.com/office/drawing/2014/main" id="{59FC91CD-7AD2-42D4-B373-27EEB4B7ADB1}"/>
                </a:ext>
              </a:extLst>
            </p:cNvPr>
            <p:cNvSpPr/>
            <p:nvPr/>
          </p:nvSpPr>
          <p:spPr>
            <a:xfrm>
              <a:off x="4826794" y="5000625"/>
              <a:ext cx="104775" cy="40481"/>
            </a:xfrm>
            <a:custGeom>
              <a:avLst/>
              <a:gdLst>
                <a:gd name="connsiteX0" fmla="*/ 0 w 104775"/>
                <a:gd name="connsiteY0" fmla="*/ 40481 h 40481"/>
                <a:gd name="connsiteX1" fmla="*/ 69056 w 104775"/>
                <a:gd name="connsiteY1" fmla="*/ 26194 h 40481"/>
                <a:gd name="connsiteX2" fmla="*/ 104775 w 104775"/>
                <a:gd name="connsiteY2" fmla="*/ 0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4775" h="40481">
                  <a:moveTo>
                    <a:pt x="0" y="40481"/>
                  </a:moveTo>
                  <a:cubicBezTo>
                    <a:pt x="25797" y="36711"/>
                    <a:pt x="51594" y="32941"/>
                    <a:pt x="69056" y="26194"/>
                  </a:cubicBezTo>
                  <a:cubicBezTo>
                    <a:pt x="86518" y="19447"/>
                    <a:pt x="95646" y="9723"/>
                    <a:pt x="104775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9" name="Группа 103">
            <a:extLst>
              <a:ext uri="{FF2B5EF4-FFF2-40B4-BE49-F238E27FC236}">
                <a16:creationId xmlns="" xmlns:a16="http://schemas.microsoft.com/office/drawing/2014/main" id="{58BBB0A7-A653-4244-9F00-8919AF54E39B}"/>
              </a:ext>
            </a:extLst>
          </p:cNvPr>
          <p:cNvGrpSpPr/>
          <p:nvPr/>
        </p:nvGrpSpPr>
        <p:grpSpPr>
          <a:xfrm>
            <a:off x="8991708" y="3706136"/>
            <a:ext cx="1019262" cy="410445"/>
            <a:chOff x="6899195" y="4669589"/>
            <a:chExt cx="1019262" cy="410445"/>
          </a:xfrm>
        </p:grpSpPr>
        <p:grpSp>
          <p:nvGrpSpPr>
            <p:cNvPr id="70" name="Группа 104">
              <a:extLst>
                <a:ext uri="{FF2B5EF4-FFF2-40B4-BE49-F238E27FC236}">
                  <a16:creationId xmlns="" xmlns:a16="http://schemas.microsoft.com/office/drawing/2014/main" id="{76D3CAF0-FAA4-44DC-905F-9D49CCC0CC93}"/>
                </a:ext>
              </a:extLst>
            </p:cNvPr>
            <p:cNvGrpSpPr/>
            <p:nvPr/>
          </p:nvGrpSpPr>
          <p:grpSpPr>
            <a:xfrm>
              <a:off x="6899195" y="4669589"/>
              <a:ext cx="403137" cy="405173"/>
              <a:chOff x="3698137" y="4235153"/>
              <a:chExt cx="455989" cy="458292"/>
            </a:xfrm>
          </p:grpSpPr>
          <p:sp>
            <p:nvSpPr>
              <p:cNvPr id="75" name="Полилиния 109">
                <a:extLst>
                  <a:ext uri="{FF2B5EF4-FFF2-40B4-BE49-F238E27FC236}">
                    <a16:creationId xmlns="" xmlns:a16="http://schemas.microsoft.com/office/drawing/2014/main" id="{32C4DDFA-7733-46E3-B6C3-91147E6ECC01}"/>
                  </a:ext>
                </a:extLst>
              </p:cNvPr>
              <p:cNvSpPr/>
              <p:nvPr/>
            </p:nvSpPr>
            <p:spPr>
              <a:xfrm>
                <a:off x="3698137" y="4235153"/>
                <a:ext cx="455989" cy="458292"/>
              </a:xfrm>
              <a:custGeom>
                <a:avLst/>
                <a:gdLst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400304 w 461604"/>
                  <a:gd name="connsiteY6" fmla="*/ 371481 h 463935"/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447313 w 461604"/>
                  <a:gd name="connsiteY6" fmla="*/ 300967 h 463935"/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447313 w 461604"/>
                  <a:gd name="connsiteY6" fmla="*/ 300967 h 463935"/>
                  <a:gd name="connsiteX0" fmla="*/ 254 w 461604"/>
                  <a:gd name="connsiteY0" fmla="*/ 406406 h 472034"/>
                  <a:gd name="connsiteX1" fmla="*/ 28829 w 461604"/>
                  <a:gd name="connsiteY1" fmla="*/ 460381 h 472034"/>
                  <a:gd name="connsiteX2" fmla="*/ 181229 w 461604"/>
                  <a:gd name="connsiteY2" fmla="*/ 374656 h 472034"/>
                  <a:gd name="connsiteX3" fmla="*/ 460629 w 461604"/>
                  <a:gd name="connsiteY3" fmla="*/ 6 h 472034"/>
                  <a:gd name="connsiteX4" fmla="*/ 273304 w 461604"/>
                  <a:gd name="connsiteY4" fmla="*/ 384181 h 472034"/>
                  <a:gd name="connsiteX5" fmla="*/ 266954 w 461604"/>
                  <a:gd name="connsiteY5" fmla="*/ 463556 h 472034"/>
                  <a:gd name="connsiteX6" fmla="*/ 365515 w 461604"/>
                  <a:gd name="connsiteY6" fmla="*/ 420938 h 472034"/>
                  <a:gd name="connsiteX0" fmla="*/ 254 w 461604"/>
                  <a:gd name="connsiteY0" fmla="*/ 406406 h 463935"/>
                  <a:gd name="connsiteX1" fmla="*/ 28829 w 461604"/>
                  <a:gd name="connsiteY1" fmla="*/ 460381 h 463935"/>
                  <a:gd name="connsiteX2" fmla="*/ 181229 w 461604"/>
                  <a:gd name="connsiteY2" fmla="*/ 374656 h 463935"/>
                  <a:gd name="connsiteX3" fmla="*/ 460629 w 461604"/>
                  <a:gd name="connsiteY3" fmla="*/ 6 h 463935"/>
                  <a:gd name="connsiteX4" fmla="*/ 273304 w 461604"/>
                  <a:gd name="connsiteY4" fmla="*/ 384181 h 463935"/>
                  <a:gd name="connsiteX5" fmla="*/ 266954 w 461604"/>
                  <a:gd name="connsiteY5" fmla="*/ 463556 h 463935"/>
                  <a:gd name="connsiteX6" fmla="*/ 365515 w 461604"/>
                  <a:gd name="connsiteY6" fmla="*/ 420938 h 463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1604" h="463935">
                    <a:moveTo>
                      <a:pt x="254" y="406406"/>
                    </a:moveTo>
                    <a:cubicBezTo>
                      <a:pt x="-540" y="436039"/>
                      <a:pt x="-1333" y="465673"/>
                      <a:pt x="28829" y="460381"/>
                    </a:cubicBezTo>
                    <a:cubicBezTo>
                      <a:pt x="58991" y="455089"/>
                      <a:pt x="109263" y="451385"/>
                      <a:pt x="181229" y="374656"/>
                    </a:cubicBezTo>
                    <a:cubicBezTo>
                      <a:pt x="253195" y="297927"/>
                      <a:pt x="445283" y="-1582"/>
                      <a:pt x="460629" y="6"/>
                    </a:cubicBezTo>
                    <a:cubicBezTo>
                      <a:pt x="475975" y="1593"/>
                      <a:pt x="305583" y="306923"/>
                      <a:pt x="273304" y="384181"/>
                    </a:cubicBezTo>
                    <a:cubicBezTo>
                      <a:pt x="241025" y="461439"/>
                      <a:pt x="245787" y="465673"/>
                      <a:pt x="266954" y="463556"/>
                    </a:cubicBezTo>
                    <a:cubicBezTo>
                      <a:pt x="288121" y="461439"/>
                      <a:pt x="279890" y="467034"/>
                      <a:pt x="365515" y="42093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6" name="Прямая соединительная линия 110">
                <a:extLst>
                  <a:ext uri="{FF2B5EF4-FFF2-40B4-BE49-F238E27FC236}">
                    <a16:creationId xmlns="" xmlns:a16="http://schemas.microsoft.com/office/drawing/2014/main" id="{1ACB1FAC-58C0-470A-BDCE-EAFD2E386FD3}"/>
                  </a:ext>
                </a:extLst>
              </p:cNvPr>
              <p:cNvCxnSpPr/>
              <p:nvPr/>
            </p:nvCxnSpPr>
            <p:spPr>
              <a:xfrm>
                <a:off x="3898364" y="4494791"/>
                <a:ext cx="188444" cy="7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Полилиния 105">
              <a:extLst>
                <a:ext uri="{FF2B5EF4-FFF2-40B4-BE49-F238E27FC236}">
                  <a16:creationId xmlns="" xmlns:a16="http://schemas.microsoft.com/office/drawing/2014/main" id="{84116D4C-012C-4C20-89E6-BB3F86C4CEC5}"/>
                </a:ext>
              </a:extLst>
            </p:cNvPr>
            <p:cNvSpPr/>
            <p:nvPr/>
          </p:nvSpPr>
          <p:spPr>
            <a:xfrm>
              <a:off x="7217484" y="4919702"/>
              <a:ext cx="226218" cy="155060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олилиния 106">
              <a:extLst>
                <a:ext uri="{FF2B5EF4-FFF2-40B4-BE49-F238E27FC236}">
                  <a16:creationId xmlns="" xmlns:a16="http://schemas.microsoft.com/office/drawing/2014/main" id="{1D193F1A-A03F-4722-AA26-179D4EA89EBB}"/>
                </a:ext>
              </a:extLst>
            </p:cNvPr>
            <p:cNvSpPr/>
            <p:nvPr/>
          </p:nvSpPr>
          <p:spPr>
            <a:xfrm>
              <a:off x="7434375" y="4919702"/>
              <a:ext cx="254793" cy="155060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  <a:gd name="connsiteX0" fmla="*/ 0 w 238918"/>
                <a:gd name="connsiteY0" fmla="*/ 109816 h 155060"/>
                <a:gd name="connsiteX1" fmla="*/ 28575 w 238918"/>
                <a:gd name="connsiteY1" fmla="*/ 152678 h 155060"/>
                <a:gd name="connsiteX2" fmla="*/ 126206 w 238918"/>
                <a:gd name="connsiteY2" fmla="*/ 69335 h 155060"/>
                <a:gd name="connsiteX3" fmla="*/ 171450 w 238918"/>
                <a:gd name="connsiteY3" fmla="*/ 278 h 155060"/>
                <a:gd name="connsiteX4" fmla="*/ 128587 w 238918"/>
                <a:gd name="connsiteY4" fmla="*/ 95528 h 155060"/>
                <a:gd name="connsiteX5" fmla="*/ 138112 w 238918"/>
                <a:gd name="connsiteY5" fmla="*/ 155060 h 155060"/>
                <a:gd name="connsiteX6" fmla="*/ 238918 w 238918"/>
                <a:gd name="connsiteY6" fmla="*/ 86003 h 155060"/>
                <a:gd name="connsiteX0" fmla="*/ 0 w 254793"/>
                <a:gd name="connsiteY0" fmla="*/ 109816 h 155060"/>
                <a:gd name="connsiteX1" fmla="*/ 28575 w 254793"/>
                <a:gd name="connsiteY1" fmla="*/ 152678 h 155060"/>
                <a:gd name="connsiteX2" fmla="*/ 126206 w 254793"/>
                <a:gd name="connsiteY2" fmla="*/ 69335 h 155060"/>
                <a:gd name="connsiteX3" fmla="*/ 171450 w 254793"/>
                <a:gd name="connsiteY3" fmla="*/ 278 h 155060"/>
                <a:gd name="connsiteX4" fmla="*/ 128587 w 254793"/>
                <a:gd name="connsiteY4" fmla="*/ 95528 h 155060"/>
                <a:gd name="connsiteX5" fmla="*/ 138112 w 254793"/>
                <a:gd name="connsiteY5" fmla="*/ 155060 h 155060"/>
                <a:gd name="connsiteX6" fmla="*/ 254793 w 254793"/>
                <a:gd name="connsiteY6" fmla="*/ 73303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793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218876" y="103069"/>
                    <a:pt x="254793" y="7330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124">
              <a:extLst>
                <a:ext uri="{FF2B5EF4-FFF2-40B4-BE49-F238E27FC236}">
                  <a16:creationId xmlns="" xmlns:a16="http://schemas.microsoft.com/office/drawing/2014/main" id="{70E77609-992C-47BC-B69E-DD122F7437B7}"/>
                </a:ext>
              </a:extLst>
            </p:cNvPr>
            <p:cNvSpPr/>
            <p:nvPr/>
          </p:nvSpPr>
          <p:spPr>
            <a:xfrm rot="1327897">
              <a:off x="7691877" y="4911344"/>
              <a:ext cx="122304" cy="165964"/>
            </a:xfrm>
            <a:custGeom>
              <a:avLst/>
              <a:gdLst>
                <a:gd name="connsiteX0" fmla="*/ 0 w 127534"/>
                <a:gd name="connsiteY0" fmla="*/ 77374 h 154748"/>
                <a:gd name="connsiteX1" fmla="*/ 63767 w 127534"/>
                <a:gd name="connsiteY1" fmla="*/ 0 h 154748"/>
                <a:gd name="connsiteX2" fmla="*/ 127534 w 127534"/>
                <a:gd name="connsiteY2" fmla="*/ 77374 h 154748"/>
                <a:gd name="connsiteX3" fmla="*/ 63767 w 127534"/>
                <a:gd name="connsiteY3" fmla="*/ 154748 h 154748"/>
                <a:gd name="connsiteX4" fmla="*/ 0 w 127534"/>
                <a:gd name="connsiteY4" fmla="*/ 77374 h 154748"/>
                <a:gd name="connsiteX0" fmla="*/ 3 w 127537"/>
                <a:gd name="connsiteY0" fmla="*/ 88590 h 165964"/>
                <a:gd name="connsiteX1" fmla="*/ 66063 w 127537"/>
                <a:gd name="connsiteY1" fmla="*/ 0 h 165964"/>
                <a:gd name="connsiteX2" fmla="*/ 127537 w 127537"/>
                <a:gd name="connsiteY2" fmla="*/ 88590 h 165964"/>
                <a:gd name="connsiteX3" fmla="*/ 63770 w 127537"/>
                <a:gd name="connsiteY3" fmla="*/ 165964 h 165964"/>
                <a:gd name="connsiteX4" fmla="*/ 3 w 127537"/>
                <a:gd name="connsiteY4" fmla="*/ 88590 h 16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7" h="165964">
                  <a:moveTo>
                    <a:pt x="3" y="88590"/>
                  </a:moveTo>
                  <a:cubicBezTo>
                    <a:pt x="385" y="60929"/>
                    <a:pt x="30845" y="0"/>
                    <a:pt x="66063" y="0"/>
                  </a:cubicBezTo>
                  <a:cubicBezTo>
                    <a:pt x="101281" y="0"/>
                    <a:pt x="127537" y="45858"/>
                    <a:pt x="127537" y="88590"/>
                  </a:cubicBezTo>
                  <a:cubicBezTo>
                    <a:pt x="127537" y="131322"/>
                    <a:pt x="98988" y="165964"/>
                    <a:pt x="63770" y="165964"/>
                  </a:cubicBezTo>
                  <a:cubicBezTo>
                    <a:pt x="28552" y="165964"/>
                    <a:pt x="-379" y="116251"/>
                    <a:pt x="3" y="8859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олилиния 108">
              <a:extLst>
                <a:ext uri="{FF2B5EF4-FFF2-40B4-BE49-F238E27FC236}">
                  <a16:creationId xmlns="" xmlns:a16="http://schemas.microsoft.com/office/drawing/2014/main" id="{1AC84DB7-C984-4226-A48A-CEADCE374619}"/>
                </a:ext>
              </a:extLst>
            </p:cNvPr>
            <p:cNvSpPr/>
            <p:nvPr/>
          </p:nvSpPr>
          <p:spPr>
            <a:xfrm>
              <a:off x="7797075" y="4919708"/>
              <a:ext cx="121382" cy="160326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7" name="Группа 111">
            <a:extLst>
              <a:ext uri="{FF2B5EF4-FFF2-40B4-BE49-F238E27FC236}">
                <a16:creationId xmlns="" xmlns:a16="http://schemas.microsoft.com/office/drawing/2014/main" id="{10DAB2EC-0753-4BC1-9D93-99410A9041D3}"/>
              </a:ext>
            </a:extLst>
          </p:cNvPr>
          <p:cNvGrpSpPr/>
          <p:nvPr/>
        </p:nvGrpSpPr>
        <p:grpSpPr>
          <a:xfrm>
            <a:off x="8047504" y="4354776"/>
            <a:ext cx="358814" cy="378791"/>
            <a:chOff x="3698137" y="4235153"/>
            <a:chExt cx="455989" cy="458292"/>
          </a:xfrm>
        </p:grpSpPr>
        <p:sp>
          <p:nvSpPr>
            <p:cNvPr id="78" name="Полилиния 112">
              <a:extLst>
                <a:ext uri="{FF2B5EF4-FFF2-40B4-BE49-F238E27FC236}">
                  <a16:creationId xmlns="" xmlns:a16="http://schemas.microsoft.com/office/drawing/2014/main" id="{85E0AAF7-F577-4B0D-8181-F8519E975B7B}"/>
                </a:ext>
              </a:extLst>
            </p:cNvPr>
            <p:cNvSpPr/>
            <p:nvPr/>
          </p:nvSpPr>
          <p:spPr>
            <a:xfrm>
              <a:off x="3698137" y="4235153"/>
              <a:ext cx="455989" cy="458292"/>
            </a:xfrm>
            <a:custGeom>
              <a:avLst/>
              <a:gdLst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00304 w 461604"/>
                <a:gd name="connsiteY6" fmla="*/ 371481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  <a:gd name="connsiteX0" fmla="*/ 254 w 461604"/>
                <a:gd name="connsiteY0" fmla="*/ 406406 h 463935"/>
                <a:gd name="connsiteX1" fmla="*/ 28829 w 461604"/>
                <a:gd name="connsiteY1" fmla="*/ 460381 h 463935"/>
                <a:gd name="connsiteX2" fmla="*/ 181229 w 461604"/>
                <a:gd name="connsiteY2" fmla="*/ 374656 h 463935"/>
                <a:gd name="connsiteX3" fmla="*/ 460629 w 461604"/>
                <a:gd name="connsiteY3" fmla="*/ 6 h 463935"/>
                <a:gd name="connsiteX4" fmla="*/ 273304 w 461604"/>
                <a:gd name="connsiteY4" fmla="*/ 384181 h 463935"/>
                <a:gd name="connsiteX5" fmla="*/ 266954 w 461604"/>
                <a:gd name="connsiteY5" fmla="*/ 463556 h 463935"/>
                <a:gd name="connsiteX6" fmla="*/ 447313 w 461604"/>
                <a:gd name="connsiteY6" fmla="*/ 300967 h 46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1604" h="463935">
                  <a:moveTo>
                    <a:pt x="254" y="406406"/>
                  </a:moveTo>
                  <a:cubicBezTo>
                    <a:pt x="-540" y="436039"/>
                    <a:pt x="-1333" y="465673"/>
                    <a:pt x="28829" y="460381"/>
                  </a:cubicBezTo>
                  <a:cubicBezTo>
                    <a:pt x="58991" y="455089"/>
                    <a:pt x="109263" y="451385"/>
                    <a:pt x="181229" y="374656"/>
                  </a:cubicBezTo>
                  <a:cubicBezTo>
                    <a:pt x="253195" y="297927"/>
                    <a:pt x="445283" y="-1582"/>
                    <a:pt x="460629" y="6"/>
                  </a:cubicBezTo>
                  <a:cubicBezTo>
                    <a:pt x="475975" y="1593"/>
                    <a:pt x="305583" y="306923"/>
                    <a:pt x="273304" y="384181"/>
                  </a:cubicBezTo>
                  <a:cubicBezTo>
                    <a:pt x="241025" y="461439"/>
                    <a:pt x="245787" y="465673"/>
                    <a:pt x="266954" y="463556"/>
                  </a:cubicBezTo>
                  <a:cubicBezTo>
                    <a:pt x="288121" y="461439"/>
                    <a:pt x="380775" y="382509"/>
                    <a:pt x="447313" y="300967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9" name="Прямая соединительная линия 113">
              <a:extLst>
                <a:ext uri="{FF2B5EF4-FFF2-40B4-BE49-F238E27FC236}">
                  <a16:creationId xmlns="" xmlns:a16="http://schemas.microsoft.com/office/drawing/2014/main" id="{81B9336B-5121-40F9-8A77-218F23A8A633}"/>
                </a:ext>
              </a:extLst>
            </p:cNvPr>
            <p:cNvCxnSpPr/>
            <p:nvPr/>
          </p:nvCxnSpPr>
          <p:spPr>
            <a:xfrm>
              <a:off x="3898364" y="4494791"/>
              <a:ext cx="188444" cy="7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894295B6-00A0-405E-A8DB-1A12A6DAE51D}"/>
              </a:ext>
            </a:extLst>
          </p:cNvPr>
          <p:cNvSpPr/>
          <p:nvPr/>
        </p:nvSpPr>
        <p:spPr>
          <a:xfrm rot="1184954">
            <a:off x="8573863" y="4352300"/>
            <a:ext cx="230258" cy="40209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2" name="Группа 115">
            <a:extLst>
              <a:ext uri="{FF2B5EF4-FFF2-40B4-BE49-F238E27FC236}">
                <a16:creationId xmlns="" xmlns:a16="http://schemas.microsoft.com/office/drawing/2014/main" id="{922795C5-78F6-44A2-A5E9-40994A567909}"/>
              </a:ext>
            </a:extLst>
          </p:cNvPr>
          <p:cNvGrpSpPr/>
          <p:nvPr/>
        </p:nvGrpSpPr>
        <p:grpSpPr>
          <a:xfrm>
            <a:off x="8934103" y="4366383"/>
            <a:ext cx="268877" cy="379446"/>
            <a:chOff x="3867312" y="2904839"/>
            <a:chExt cx="404813" cy="543887"/>
          </a:xfrm>
        </p:grpSpPr>
        <p:sp>
          <p:nvSpPr>
            <p:cNvPr id="83" name="Полилиния 116">
              <a:extLst>
                <a:ext uri="{FF2B5EF4-FFF2-40B4-BE49-F238E27FC236}">
                  <a16:creationId xmlns="" xmlns:a16="http://schemas.microsoft.com/office/drawing/2014/main" id="{4F9408F6-8F99-432D-AEF2-05CEF96DB4FC}"/>
                </a:ext>
              </a:extLst>
            </p:cNvPr>
            <p:cNvSpPr/>
            <p:nvPr/>
          </p:nvSpPr>
          <p:spPr>
            <a:xfrm>
              <a:off x="3910175" y="2904839"/>
              <a:ext cx="361950" cy="313560"/>
            </a:xfrm>
            <a:custGeom>
              <a:avLst/>
              <a:gdLst>
                <a:gd name="connsiteX0" fmla="*/ 0 w 361950"/>
                <a:gd name="connsiteY0" fmla="*/ 87953 h 313560"/>
                <a:gd name="connsiteX1" fmla="*/ 66675 w 361950"/>
                <a:gd name="connsiteY1" fmla="*/ 18897 h 313560"/>
                <a:gd name="connsiteX2" fmla="*/ 145256 w 361950"/>
                <a:gd name="connsiteY2" fmla="*/ 6991 h 313560"/>
                <a:gd name="connsiteX3" fmla="*/ 138112 w 361950"/>
                <a:gd name="connsiteY3" fmla="*/ 114147 h 313560"/>
                <a:gd name="connsiteX4" fmla="*/ 52387 w 361950"/>
                <a:gd name="connsiteY4" fmla="*/ 271309 h 313560"/>
                <a:gd name="connsiteX5" fmla="*/ 95250 w 361950"/>
                <a:gd name="connsiteY5" fmla="*/ 311791 h 313560"/>
                <a:gd name="connsiteX6" fmla="*/ 221456 w 361950"/>
                <a:gd name="connsiteY6" fmla="*/ 228447 h 313560"/>
                <a:gd name="connsiteX7" fmla="*/ 361950 w 361950"/>
                <a:gd name="connsiteY7" fmla="*/ 4609 h 3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50" h="313560">
                  <a:moveTo>
                    <a:pt x="0" y="87953"/>
                  </a:moveTo>
                  <a:cubicBezTo>
                    <a:pt x="21233" y="60172"/>
                    <a:pt x="42466" y="32391"/>
                    <a:pt x="66675" y="18897"/>
                  </a:cubicBezTo>
                  <a:cubicBezTo>
                    <a:pt x="90884" y="5403"/>
                    <a:pt x="133350" y="-8884"/>
                    <a:pt x="145256" y="6991"/>
                  </a:cubicBezTo>
                  <a:cubicBezTo>
                    <a:pt x="157162" y="22866"/>
                    <a:pt x="153590" y="70094"/>
                    <a:pt x="138112" y="114147"/>
                  </a:cubicBezTo>
                  <a:cubicBezTo>
                    <a:pt x="122634" y="158200"/>
                    <a:pt x="59531" y="238368"/>
                    <a:pt x="52387" y="271309"/>
                  </a:cubicBezTo>
                  <a:cubicBezTo>
                    <a:pt x="45243" y="304250"/>
                    <a:pt x="67072" y="318935"/>
                    <a:pt x="95250" y="311791"/>
                  </a:cubicBezTo>
                  <a:cubicBezTo>
                    <a:pt x="123428" y="304647"/>
                    <a:pt x="177006" y="279644"/>
                    <a:pt x="221456" y="228447"/>
                  </a:cubicBezTo>
                  <a:cubicBezTo>
                    <a:pt x="265906" y="177250"/>
                    <a:pt x="313928" y="90929"/>
                    <a:pt x="361950" y="4609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олилиния 117">
              <a:extLst>
                <a:ext uri="{FF2B5EF4-FFF2-40B4-BE49-F238E27FC236}">
                  <a16:creationId xmlns="" xmlns:a16="http://schemas.microsoft.com/office/drawing/2014/main" id="{66EA36FD-A624-456C-81C9-FBBD6CA25C24}"/>
                </a:ext>
              </a:extLst>
            </p:cNvPr>
            <p:cNvSpPr/>
            <p:nvPr/>
          </p:nvSpPr>
          <p:spPr>
            <a:xfrm>
              <a:off x="3867312" y="2914451"/>
              <a:ext cx="404813" cy="534275"/>
            </a:xfrm>
            <a:custGeom>
              <a:avLst/>
              <a:gdLst>
                <a:gd name="connsiteX0" fmla="*/ 404813 w 404813"/>
                <a:gd name="connsiteY0" fmla="*/ 0 h 533762"/>
                <a:gd name="connsiteX1" fmla="*/ 209550 w 404813"/>
                <a:gd name="connsiteY1" fmla="*/ 423863 h 533762"/>
                <a:gd name="connsiteX2" fmla="*/ 128588 w 404813"/>
                <a:gd name="connsiteY2" fmla="*/ 500063 h 533762"/>
                <a:gd name="connsiteX3" fmla="*/ 57150 w 404813"/>
                <a:gd name="connsiteY3" fmla="*/ 533400 h 533762"/>
                <a:gd name="connsiteX4" fmla="*/ 0 w 404813"/>
                <a:gd name="connsiteY4" fmla="*/ 481013 h 533762"/>
                <a:gd name="connsiteX0" fmla="*/ 404813 w 404813"/>
                <a:gd name="connsiteY0" fmla="*/ 0 h 534066"/>
                <a:gd name="connsiteX1" fmla="*/ 209550 w 404813"/>
                <a:gd name="connsiteY1" fmla="*/ 423863 h 534066"/>
                <a:gd name="connsiteX2" fmla="*/ 138113 w 404813"/>
                <a:gd name="connsiteY2" fmla="*/ 504826 h 534066"/>
                <a:gd name="connsiteX3" fmla="*/ 57150 w 404813"/>
                <a:gd name="connsiteY3" fmla="*/ 533400 h 534066"/>
                <a:gd name="connsiteX4" fmla="*/ 0 w 404813"/>
                <a:gd name="connsiteY4" fmla="*/ 481013 h 534066"/>
                <a:gd name="connsiteX0" fmla="*/ 404813 w 404813"/>
                <a:gd name="connsiteY0" fmla="*/ 0 h 534275"/>
                <a:gd name="connsiteX1" fmla="*/ 226218 w 404813"/>
                <a:gd name="connsiteY1" fmla="*/ 395288 h 534275"/>
                <a:gd name="connsiteX2" fmla="*/ 138113 w 404813"/>
                <a:gd name="connsiteY2" fmla="*/ 504826 h 534275"/>
                <a:gd name="connsiteX3" fmla="*/ 57150 w 404813"/>
                <a:gd name="connsiteY3" fmla="*/ 533400 h 534275"/>
                <a:gd name="connsiteX4" fmla="*/ 0 w 404813"/>
                <a:gd name="connsiteY4" fmla="*/ 481013 h 53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4813" h="534275">
                  <a:moveTo>
                    <a:pt x="404813" y="0"/>
                  </a:moveTo>
                  <a:cubicBezTo>
                    <a:pt x="330200" y="170259"/>
                    <a:pt x="270668" y="311150"/>
                    <a:pt x="226218" y="395288"/>
                  </a:cubicBezTo>
                  <a:cubicBezTo>
                    <a:pt x="181768" y="479426"/>
                    <a:pt x="166291" y="481807"/>
                    <a:pt x="138113" y="504826"/>
                  </a:cubicBezTo>
                  <a:cubicBezTo>
                    <a:pt x="109935" y="527845"/>
                    <a:pt x="80169" y="537369"/>
                    <a:pt x="57150" y="533400"/>
                  </a:cubicBezTo>
                  <a:cubicBezTo>
                    <a:pt x="34131" y="529431"/>
                    <a:pt x="17859" y="505619"/>
                    <a:pt x="0" y="4810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5" name="Полилиния 118">
            <a:extLst>
              <a:ext uri="{FF2B5EF4-FFF2-40B4-BE49-F238E27FC236}">
                <a16:creationId xmlns="" xmlns:a16="http://schemas.microsoft.com/office/drawing/2014/main" id="{2FF702E4-1C3B-43D5-A73E-79B8F18891C1}"/>
              </a:ext>
            </a:extLst>
          </p:cNvPr>
          <p:cNvSpPr/>
          <p:nvPr/>
        </p:nvSpPr>
        <p:spPr>
          <a:xfrm>
            <a:off x="9623927" y="4340940"/>
            <a:ext cx="273439" cy="387040"/>
          </a:xfrm>
          <a:custGeom>
            <a:avLst/>
            <a:gdLst>
              <a:gd name="connsiteX0" fmla="*/ 161925 w 344385"/>
              <a:gd name="connsiteY0" fmla="*/ 106405 h 465993"/>
              <a:gd name="connsiteX1" fmla="*/ 269082 w 344385"/>
              <a:gd name="connsiteY1" fmla="*/ 70686 h 465993"/>
              <a:gd name="connsiteX2" fmla="*/ 340519 w 344385"/>
              <a:gd name="connsiteY2" fmla="*/ 18299 h 465993"/>
              <a:gd name="connsiteX3" fmla="*/ 150019 w 344385"/>
              <a:gd name="connsiteY3" fmla="*/ 415967 h 465993"/>
              <a:gd name="connsiteX4" fmla="*/ 30957 w 344385"/>
              <a:gd name="connsiteY4" fmla="*/ 461211 h 465993"/>
              <a:gd name="connsiteX5" fmla="*/ 0 w 344385"/>
              <a:gd name="connsiteY5" fmla="*/ 425492 h 465993"/>
              <a:gd name="connsiteX0" fmla="*/ 161925 w 344385"/>
              <a:gd name="connsiteY0" fmla="*/ 106405 h 469173"/>
              <a:gd name="connsiteX1" fmla="*/ 269082 w 344385"/>
              <a:gd name="connsiteY1" fmla="*/ 70686 h 469173"/>
              <a:gd name="connsiteX2" fmla="*/ 340519 w 344385"/>
              <a:gd name="connsiteY2" fmla="*/ 18299 h 469173"/>
              <a:gd name="connsiteX3" fmla="*/ 150019 w 344385"/>
              <a:gd name="connsiteY3" fmla="*/ 415967 h 469173"/>
              <a:gd name="connsiteX4" fmla="*/ 52388 w 344385"/>
              <a:gd name="connsiteY4" fmla="*/ 465973 h 469173"/>
              <a:gd name="connsiteX5" fmla="*/ 0 w 344385"/>
              <a:gd name="connsiteY5" fmla="*/ 425492 h 469173"/>
              <a:gd name="connsiteX0" fmla="*/ 161925 w 344385"/>
              <a:gd name="connsiteY0" fmla="*/ 106405 h 470203"/>
              <a:gd name="connsiteX1" fmla="*/ 269082 w 344385"/>
              <a:gd name="connsiteY1" fmla="*/ 70686 h 470203"/>
              <a:gd name="connsiteX2" fmla="*/ 340519 w 344385"/>
              <a:gd name="connsiteY2" fmla="*/ 18299 h 470203"/>
              <a:gd name="connsiteX3" fmla="*/ 150019 w 344385"/>
              <a:gd name="connsiteY3" fmla="*/ 415967 h 470203"/>
              <a:gd name="connsiteX4" fmla="*/ 52388 w 344385"/>
              <a:gd name="connsiteY4" fmla="*/ 465973 h 470203"/>
              <a:gd name="connsiteX5" fmla="*/ 0 w 344385"/>
              <a:gd name="connsiteY5" fmla="*/ 425492 h 470203"/>
              <a:gd name="connsiteX0" fmla="*/ 161925 w 347492"/>
              <a:gd name="connsiteY0" fmla="*/ 104475 h 468273"/>
              <a:gd name="connsiteX1" fmla="*/ 269082 w 347492"/>
              <a:gd name="connsiteY1" fmla="*/ 68756 h 468273"/>
              <a:gd name="connsiteX2" fmla="*/ 340519 w 347492"/>
              <a:gd name="connsiteY2" fmla="*/ 16369 h 468273"/>
              <a:gd name="connsiteX3" fmla="*/ 150019 w 347492"/>
              <a:gd name="connsiteY3" fmla="*/ 414037 h 468273"/>
              <a:gd name="connsiteX4" fmla="*/ 52388 w 347492"/>
              <a:gd name="connsiteY4" fmla="*/ 464043 h 468273"/>
              <a:gd name="connsiteX5" fmla="*/ 0 w 347492"/>
              <a:gd name="connsiteY5" fmla="*/ 423562 h 468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7492" h="468273">
                <a:moveTo>
                  <a:pt x="161925" y="104475"/>
                </a:moveTo>
                <a:cubicBezTo>
                  <a:pt x="200620" y="93957"/>
                  <a:pt x="239316" y="83440"/>
                  <a:pt x="269082" y="68756"/>
                </a:cubicBezTo>
                <a:cubicBezTo>
                  <a:pt x="298848" y="54072"/>
                  <a:pt x="369888" y="-36416"/>
                  <a:pt x="340519" y="16369"/>
                </a:cubicBezTo>
                <a:cubicBezTo>
                  <a:pt x="311150" y="69154"/>
                  <a:pt x="198041" y="339425"/>
                  <a:pt x="150019" y="414037"/>
                </a:cubicBezTo>
                <a:cubicBezTo>
                  <a:pt x="101997" y="488649"/>
                  <a:pt x="53578" y="464836"/>
                  <a:pt x="52388" y="464043"/>
                </a:cubicBezTo>
                <a:cubicBezTo>
                  <a:pt x="51198" y="463250"/>
                  <a:pt x="2977" y="442215"/>
                  <a:pt x="0" y="423562"/>
                </a:cubicBezTo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олилиния 119">
            <a:extLst>
              <a:ext uri="{FF2B5EF4-FFF2-40B4-BE49-F238E27FC236}">
                <a16:creationId xmlns="" xmlns:a16="http://schemas.microsoft.com/office/drawing/2014/main" id="{96970F30-995D-4A22-8BF6-E1F538204F2A}"/>
              </a:ext>
            </a:extLst>
          </p:cNvPr>
          <p:cNvSpPr/>
          <p:nvPr/>
        </p:nvSpPr>
        <p:spPr>
          <a:xfrm>
            <a:off x="9295803" y="4350608"/>
            <a:ext cx="235301" cy="391580"/>
          </a:xfrm>
          <a:custGeom>
            <a:avLst/>
            <a:gdLst>
              <a:gd name="connsiteX0" fmla="*/ 251195 w 252432"/>
              <a:gd name="connsiteY0" fmla="*/ 62515 h 398063"/>
              <a:gd name="connsiteX1" fmla="*/ 241670 w 252432"/>
              <a:gd name="connsiteY1" fmla="*/ 10128 h 398063"/>
              <a:gd name="connsiteX2" fmla="*/ 172613 w 252432"/>
              <a:gd name="connsiteY2" fmla="*/ 5365 h 398063"/>
              <a:gd name="connsiteX3" fmla="*/ 113082 w 252432"/>
              <a:gd name="connsiteY3" fmla="*/ 69659 h 398063"/>
              <a:gd name="connsiteX4" fmla="*/ 122607 w 252432"/>
              <a:gd name="connsiteY4" fmla="*/ 143478 h 398063"/>
              <a:gd name="connsiteX5" fmla="*/ 148801 w 252432"/>
              <a:gd name="connsiteY5" fmla="*/ 172053 h 398063"/>
              <a:gd name="connsiteX6" fmla="*/ 63076 w 252432"/>
              <a:gd name="connsiteY6" fmla="*/ 188721 h 398063"/>
              <a:gd name="connsiteX7" fmla="*/ 3545 w 252432"/>
              <a:gd name="connsiteY7" fmla="*/ 255396 h 398063"/>
              <a:gd name="connsiteX8" fmla="*/ 17832 w 252432"/>
              <a:gd name="connsiteY8" fmla="*/ 367315 h 398063"/>
              <a:gd name="connsiteX9" fmla="*/ 108320 w 252432"/>
              <a:gd name="connsiteY9" fmla="*/ 395890 h 398063"/>
              <a:gd name="connsiteX10" fmla="*/ 203570 w 252432"/>
              <a:gd name="connsiteY10" fmla="*/ 322071 h 398063"/>
              <a:gd name="connsiteX0" fmla="*/ 251195 w 252432"/>
              <a:gd name="connsiteY0" fmla="*/ 62515 h 398063"/>
              <a:gd name="connsiteX1" fmla="*/ 241670 w 252432"/>
              <a:gd name="connsiteY1" fmla="*/ 10128 h 398063"/>
              <a:gd name="connsiteX2" fmla="*/ 172613 w 252432"/>
              <a:gd name="connsiteY2" fmla="*/ 5365 h 398063"/>
              <a:gd name="connsiteX3" fmla="*/ 113082 w 252432"/>
              <a:gd name="connsiteY3" fmla="*/ 69659 h 398063"/>
              <a:gd name="connsiteX4" fmla="*/ 122607 w 252432"/>
              <a:gd name="connsiteY4" fmla="*/ 143478 h 398063"/>
              <a:gd name="connsiteX5" fmla="*/ 148801 w 252432"/>
              <a:gd name="connsiteY5" fmla="*/ 172053 h 398063"/>
              <a:gd name="connsiteX6" fmla="*/ 63076 w 252432"/>
              <a:gd name="connsiteY6" fmla="*/ 188721 h 398063"/>
              <a:gd name="connsiteX7" fmla="*/ 3545 w 252432"/>
              <a:gd name="connsiteY7" fmla="*/ 255396 h 398063"/>
              <a:gd name="connsiteX8" fmla="*/ 17832 w 252432"/>
              <a:gd name="connsiteY8" fmla="*/ 367315 h 398063"/>
              <a:gd name="connsiteX9" fmla="*/ 108320 w 252432"/>
              <a:gd name="connsiteY9" fmla="*/ 395890 h 398063"/>
              <a:gd name="connsiteX10" fmla="*/ 203570 w 252432"/>
              <a:gd name="connsiteY10" fmla="*/ 322071 h 398063"/>
              <a:gd name="connsiteX0" fmla="*/ 251195 w 252432"/>
              <a:gd name="connsiteY0" fmla="*/ 62515 h 399945"/>
              <a:gd name="connsiteX1" fmla="*/ 241670 w 252432"/>
              <a:gd name="connsiteY1" fmla="*/ 10128 h 399945"/>
              <a:gd name="connsiteX2" fmla="*/ 172613 w 252432"/>
              <a:gd name="connsiteY2" fmla="*/ 5365 h 399945"/>
              <a:gd name="connsiteX3" fmla="*/ 113082 w 252432"/>
              <a:gd name="connsiteY3" fmla="*/ 69659 h 399945"/>
              <a:gd name="connsiteX4" fmla="*/ 122607 w 252432"/>
              <a:gd name="connsiteY4" fmla="*/ 143478 h 399945"/>
              <a:gd name="connsiteX5" fmla="*/ 148801 w 252432"/>
              <a:gd name="connsiteY5" fmla="*/ 172053 h 399945"/>
              <a:gd name="connsiteX6" fmla="*/ 63076 w 252432"/>
              <a:gd name="connsiteY6" fmla="*/ 188721 h 399945"/>
              <a:gd name="connsiteX7" fmla="*/ 3545 w 252432"/>
              <a:gd name="connsiteY7" fmla="*/ 255396 h 399945"/>
              <a:gd name="connsiteX8" fmla="*/ 17832 w 252432"/>
              <a:gd name="connsiteY8" fmla="*/ 367315 h 399945"/>
              <a:gd name="connsiteX9" fmla="*/ 108320 w 252432"/>
              <a:gd name="connsiteY9" fmla="*/ 395890 h 399945"/>
              <a:gd name="connsiteX10" fmla="*/ 227383 w 252432"/>
              <a:gd name="connsiteY10" fmla="*/ 293496 h 399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432" h="399945">
                <a:moveTo>
                  <a:pt x="251195" y="62515"/>
                </a:moveTo>
                <a:cubicBezTo>
                  <a:pt x="252981" y="41084"/>
                  <a:pt x="254767" y="19653"/>
                  <a:pt x="241670" y="10128"/>
                </a:cubicBezTo>
                <a:cubicBezTo>
                  <a:pt x="228573" y="603"/>
                  <a:pt x="194044" y="-4557"/>
                  <a:pt x="172613" y="5365"/>
                </a:cubicBezTo>
                <a:cubicBezTo>
                  <a:pt x="151182" y="15287"/>
                  <a:pt x="121416" y="46640"/>
                  <a:pt x="113082" y="69659"/>
                </a:cubicBezTo>
                <a:cubicBezTo>
                  <a:pt x="104748" y="92678"/>
                  <a:pt x="116654" y="126412"/>
                  <a:pt x="122607" y="143478"/>
                </a:cubicBezTo>
                <a:cubicBezTo>
                  <a:pt x="128560" y="160544"/>
                  <a:pt x="170630" y="188324"/>
                  <a:pt x="148801" y="172053"/>
                </a:cubicBezTo>
                <a:cubicBezTo>
                  <a:pt x="126972" y="155782"/>
                  <a:pt x="87285" y="174831"/>
                  <a:pt x="63076" y="188721"/>
                </a:cubicBezTo>
                <a:cubicBezTo>
                  <a:pt x="38867" y="202611"/>
                  <a:pt x="11086" y="225631"/>
                  <a:pt x="3545" y="255396"/>
                </a:cubicBezTo>
                <a:cubicBezTo>
                  <a:pt x="-3996" y="285161"/>
                  <a:pt x="369" y="343899"/>
                  <a:pt x="17832" y="367315"/>
                </a:cubicBezTo>
                <a:cubicBezTo>
                  <a:pt x="35294" y="390731"/>
                  <a:pt x="73395" y="408193"/>
                  <a:pt x="108320" y="395890"/>
                </a:cubicBezTo>
                <a:cubicBezTo>
                  <a:pt x="143245" y="383587"/>
                  <a:pt x="195236" y="326635"/>
                  <a:pt x="227383" y="293496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 120">
            <a:extLst>
              <a:ext uri="{FF2B5EF4-FFF2-40B4-BE49-F238E27FC236}">
                <a16:creationId xmlns="" xmlns:a16="http://schemas.microsoft.com/office/drawing/2014/main" id="{E5DA5794-DC1E-447E-A389-0CE8595EFD4C}"/>
              </a:ext>
            </a:extLst>
          </p:cNvPr>
          <p:cNvSpPr/>
          <p:nvPr/>
        </p:nvSpPr>
        <p:spPr>
          <a:xfrm>
            <a:off x="5484463" y="4330902"/>
            <a:ext cx="345861" cy="391316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 121">
            <a:extLst>
              <a:ext uri="{FF2B5EF4-FFF2-40B4-BE49-F238E27FC236}">
                <a16:creationId xmlns="" xmlns:a16="http://schemas.microsoft.com/office/drawing/2014/main" id="{0F854839-7D3C-4AEB-B267-2382BAEDF1B6}"/>
              </a:ext>
            </a:extLst>
          </p:cNvPr>
          <p:cNvSpPr/>
          <p:nvPr/>
        </p:nvSpPr>
        <p:spPr>
          <a:xfrm>
            <a:off x="5936065" y="4330902"/>
            <a:ext cx="315662" cy="391316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122">
            <a:extLst>
              <a:ext uri="{FF2B5EF4-FFF2-40B4-BE49-F238E27FC236}">
                <a16:creationId xmlns="" xmlns:a16="http://schemas.microsoft.com/office/drawing/2014/main" id="{8E872462-616F-4F67-B5D5-0B669BF94920}"/>
              </a:ext>
            </a:extLst>
          </p:cNvPr>
          <p:cNvSpPr/>
          <p:nvPr/>
        </p:nvSpPr>
        <p:spPr>
          <a:xfrm>
            <a:off x="6441845" y="4353527"/>
            <a:ext cx="360349" cy="391316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олилиния 123">
            <a:extLst>
              <a:ext uri="{FF2B5EF4-FFF2-40B4-BE49-F238E27FC236}">
                <a16:creationId xmlns="" xmlns:a16="http://schemas.microsoft.com/office/drawing/2014/main" id="{11FCB188-4109-43B1-9156-AF9CF869CC91}"/>
              </a:ext>
            </a:extLst>
          </p:cNvPr>
          <p:cNvSpPr/>
          <p:nvPr/>
        </p:nvSpPr>
        <p:spPr>
          <a:xfrm>
            <a:off x="6961199" y="4355614"/>
            <a:ext cx="360349" cy="391316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 124">
            <a:extLst>
              <a:ext uri="{FF2B5EF4-FFF2-40B4-BE49-F238E27FC236}">
                <a16:creationId xmlns="" xmlns:a16="http://schemas.microsoft.com/office/drawing/2014/main" id="{74CDA497-A9CB-4DD7-83DA-6CEA087D6D1E}"/>
              </a:ext>
            </a:extLst>
          </p:cNvPr>
          <p:cNvSpPr/>
          <p:nvPr/>
        </p:nvSpPr>
        <p:spPr>
          <a:xfrm>
            <a:off x="7511244" y="4347931"/>
            <a:ext cx="360349" cy="391316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олилиния 125">
            <a:extLst>
              <a:ext uri="{FF2B5EF4-FFF2-40B4-BE49-F238E27FC236}">
                <a16:creationId xmlns="" xmlns:a16="http://schemas.microsoft.com/office/drawing/2014/main" id="{F35157BB-2752-48B8-A789-C8F2E37AD2DA}"/>
              </a:ext>
            </a:extLst>
          </p:cNvPr>
          <p:cNvSpPr/>
          <p:nvPr/>
        </p:nvSpPr>
        <p:spPr>
          <a:xfrm>
            <a:off x="9897366" y="4348395"/>
            <a:ext cx="342313" cy="391316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останніх рядках. 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48" name="Рисунок 14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27190" y="232939"/>
            <a:ext cx="2046939" cy="1902429"/>
          </a:xfrm>
          <a:prstGeom prst="rect">
            <a:avLst/>
          </a:prstGeom>
        </p:spPr>
      </p:pic>
      <p:pic>
        <p:nvPicPr>
          <p:cNvPr id="149" name="Рисунок 14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28545" y="4845051"/>
            <a:ext cx="2007537" cy="1856752"/>
          </a:xfrm>
          <a:prstGeom prst="rect">
            <a:avLst/>
          </a:prstGeom>
        </p:spPr>
      </p:pic>
      <p:pic>
        <p:nvPicPr>
          <p:cNvPr id="15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3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5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2" t="72746" r="27015" b="11168"/>
          <a:stretch/>
        </p:blipFill>
        <p:spPr>
          <a:xfrm>
            <a:off x="3335304" y="2080835"/>
            <a:ext cx="7790580" cy="314024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Группа 1"/>
          <p:cNvGrpSpPr/>
          <p:nvPr/>
        </p:nvGrpSpPr>
        <p:grpSpPr>
          <a:xfrm>
            <a:off x="5809572" y="4368741"/>
            <a:ext cx="693616" cy="417031"/>
            <a:chOff x="6326289" y="4529131"/>
            <a:chExt cx="693616" cy="417031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6326289" y="4634088"/>
              <a:ext cx="693616" cy="312074"/>
              <a:chOff x="3668024" y="3537697"/>
              <a:chExt cx="351524" cy="158159"/>
            </a:xfrm>
          </p:grpSpPr>
          <p:sp>
            <p:nvSpPr>
              <p:cNvPr id="23" name="Полилиния 22"/>
              <p:cNvSpPr/>
              <p:nvPr/>
            </p:nvSpPr>
            <p:spPr>
              <a:xfrm>
                <a:off x="3668024" y="3537697"/>
                <a:ext cx="117936" cy="158159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8381" h="198988">
                    <a:moveTo>
                      <a:pt x="76406" y="0"/>
                    </a:moveTo>
                    <a:cubicBezTo>
                      <a:pt x="39893" y="64690"/>
                      <a:pt x="3381" y="129381"/>
                      <a:pt x="206" y="161925"/>
                    </a:cubicBezTo>
                    <a:cubicBezTo>
                      <a:pt x="-2969" y="194469"/>
                      <a:pt x="31162" y="205581"/>
                      <a:pt x="57356" y="195262"/>
                    </a:cubicBezTo>
                    <a:cubicBezTo>
                      <a:pt x="83550" y="184943"/>
                      <a:pt x="99487" y="178430"/>
                      <a:pt x="148381" y="150944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Полилиния 23"/>
              <p:cNvSpPr/>
              <p:nvPr/>
            </p:nvSpPr>
            <p:spPr>
              <a:xfrm>
                <a:off x="3786187" y="3540443"/>
                <a:ext cx="233361" cy="155412"/>
              </a:xfrm>
              <a:custGeom>
                <a:avLst/>
                <a:gdLst>
                  <a:gd name="connsiteX0" fmla="*/ 0 w 226218"/>
                  <a:gd name="connsiteY0" fmla="*/ 109816 h 155060"/>
                  <a:gd name="connsiteX1" fmla="*/ 28575 w 226218"/>
                  <a:gd name="connsiteY1" fmla="*/ 152678 h 155060"/>
                  <a:gd name="connsiteX2" fmla="*/ 126206 w 226218"/>
                  <a:gd name="connsiteY2" fmla="*/ 69335 h 155060"/>
                  <a:gd name="connsiteX3" fmla="*/ 171450 w 226218"/>
                  <a:gd name="connsiteY3" fmla="*/ 278 h 155060"/>
                  <a:gd name="connsiteX4" fmla="*/ 128587 w 226218"/>
                  <a:gd name="connsiteY4" fmla="*/ 95528 h 155060"/>
                  <a:gd name="connsiteX5" fmla="*/ 138112 w 226218"/>
                  <a:gd name="connsiteY5" fmla="*/ 155060 h 155060"/>
                  <a:gd name="connsiteX6" fmla="*/ 226218 w 226218"/>
                  <a:gd name="connsiteY6" fmla="*/ 95528 h 155060"/>
                  <a:gd name="connsiteX0" fmla="*/ 0 w 233361"/>
                  <a:gd name="connsiteY0" fmla="*/ 109816 h 155503"/>
                  <a:gd name="connsiteX1" fmla="*/ 28575 w 233361"/>
                  <a:gd name="connsiteY1" fmla="*/ 152678 h 155503"/>
                  <a:gd name="connsiteX2" fmla="*/ 126206 w 233361"/>
                  <a:gd name="connsiteY2" fmla="*/ 69335 h 155503"/>
                  <a:gd name="connsiteX3" fmla="*/ 171450 w 233361"/>
                  <a:gd name="connsiteY3" fmla="*/ 278 h 155503"/>
                  <a:gd name="connsiteX4" fmla="*/ 128587 w 233361"/>
                  <a:gd name="connsiteY4" fmla="*/ 95528 h 155503"/>
                  <a:gd name="connsiteX5" fmla="*/ 138112 w 233361"/>
                  <a:gd name="connsiteY5" fmla="*/ 155060 h 155503"/>
                  <a:gd name="connsiteX6" fmla="*/ 233361 w 233361"/>
                  <a:gd name="connsiteY6" fmla="*/ 114578 h 155503"/>
                  <a:gd name="connsiteX0" fmla="*/ 0 w 233361"/>
                  <a:gd name="connsiteY0" fmla="*/ 109816 h 155412"/>
                  <a:gd name="connsiteX1" fmla="*/ 28575 w 233361"/>
                  <a:gd name="connsiteY1" fmla="*/ 152678 h 155412"/>
                  <a:gd name="connsiteX2" fmla="*/ 126206 w 233361"/>
                  <a:gd name="connsiteY2" fmla="*/ 69335 h 155412"/>
                  <a:gd name="connsiteX3" fmla="*/ 171450 w 233361"/>
                  <a:gd name="connsiteY3" fmla="*/ 278 h 155412"/>
                  <a:gd name="connsiteX4" fmla="*/ 128587 w 233361"/>
                  <a:gd name="connsiteY4" fmla="*/ 95528 h 155412"/>
                  <a:gd name="connsiteX5" fmla="*/ 138112 w 233361"/>
                  <a:gd name="connsiteY5" fmla="*/ 155060 h 155412"/>
                  <a:gd name="connsiteX6" fmla="*/ 233361 w 233361"/>
                  <a:gd name="connsiteY6" fmla="*/ 114578 h 1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361" h="155412">
                    <a:moveTo>
                      <a:pt x="0" y="109816"/>
                    </a:moveTo>
                    <a:cubicBezTo>
                      <a:pt x="3770" y="134620"/>
                      <a:pt x="7541" y="159425"/>
                      <a:pt x="28575" y="152678"/>
                    </a:cubicBezTo>
                    <a:cubicBezTo>
                      <a:pt x="49609" y="145931"/>
                      <a:pt x="102394" y="94735"/>
                      <a:pt x="126206" y="69335"/>
                    </a:cubicBezTo>
                    <a:cubicBezTo>
                      <a:pt x="150019" y="43935"/>
                      <a:pt x="171053" y="-4087"/>
                      <a:pt x="171450" y="278"/>
                    </a:cubicBezTo>
                    <a:cubicBezTo>
                      <a:pt x="171847" y="4643"/>
                      <a:pt x="134143" y="69731"/>
                      <a:pt x="128587" y="95528"/>
                    </a:cubicBezTo>
                    <a:cubicBezTo>
                      <a:pt x="123031" y="121325"/>
                      <a:pt x="120650" y="151885"/>
                      <a:pt x="138112" y="155060"/>
                    </a:cubicBezTo>
                    <a:cubicBezTo>
                      <a:pt x="155574" y="158235"/>
                      <a:pt x="185538" y="139582"/>
                      <a:pt x="233361" y="114578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5" name="Овал 24"/>
            <p:cNvSpPr/>
            <p:nvPr/>
          </p:nvSpPr>
          <p:spPr>
            <a:xfrm>
              <a:off x="6442643" y="4529131"/>
              <a:ext cx="62144" cy="5439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  <p:cxnSp>
        <p:nvCxnSpPr>
          <p:cNvPr id="7" name="Прямая со стрелкой 6"/>
          <p:cNvCxnSpPr/>
          <p:nvPr/>
        </p:nvCxnSpPr>
        <p:spPr>
          <a:xfrm>
            <a:off x="4844502" y="3274132"/>
            <a:ext cx="2633984" cy="92098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806051" y="3274132"/>
            <a:ext cx="2969320" cy="92098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572000" y="3090026"/>
            <a:ext cx="3374163" cy="112185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530652" y="441916"/>
            <a:ext cx="9501323" cy="11894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малюнки внизу сторінки зошита.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зображені предмети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7" y="2477779"/>
            <a:ext cx="2684213" cy="27692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30652" y="441916"/>
            <a:ext cx="9501323" cy="13215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склади на ягодах малини.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 </a:t>
            </a:r>
            <a:r>
              <a:rPr lang="uk-UA" sz="2800" b="1" dirty="0">
                <a:solidFill>
                  <a:schemeClr val="bg1"/>
                </a:solidFill>
              </a:rPr>
              <a:t>є серед них однакові? З'єднай їх.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на пустій малині склад, якому не </a:t>
            </a:r>
            <a:r>
              <a:rPr lang="uk-UA" sz="2800" b="1" dirty="0" smtClean="0">
                <a:solidFill>
                  <a:schemeClr val="bg1"/>
                </a:solidFill>
              </a:rPr>
              <a:t>має </a:t>
            </a:r>
            <a:r>
              <a:rPr lang="uk-UA" sz="2800" b="1" dirty="0">
                <a:solidFill>
                  <a:schemeClr val="bg1"/>
                </a:solidFill>
              </a:rPr>
              <a:t>пари.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41395" y="5344487"/>
            <a:ext cx="7790580" cy="922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ягоди кольоровими олівцями – корінчики коричневим, листочки зеленим, а ягоди – рожевим.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335303" y="2080834"/>
            <a:ext cx="7824464" cy="3166178"/>
            <a:chOff x="3819893" y="2210715"/>
            <a:chExt cx="7824464" cy="3166178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" t="1601" r="1195" b="2675"/>
            <a:stretch/>
          </p:blipFill>
          <p:spPr>
            <a:xfrm>
              <a:off x="3819893" y="2210715"/>
              <a:ext cx="7824464" cy="3166178"/>
            </a:xfrm>
            <a:prstGeom prst="rect">
              <a:avLst/>
            </a:prstGeom>
            <a:ln w="28575">
              <a:solidFill>
                <a:srgbClr val="0070C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6322086" y="4577255"/>
              <a:ext cx="693616" cy="417031"/>
              <a:chOff x="6338320" y="4589289"/>
              <a:chExt cx="693616" cy="417031"/>
            </a:xfrm>
          </p:grpSpPr>
          <p:grpSp>
            <p:nvGrpSpPr>
              <p:cNvPr id="30" name="Группа 29"/>
              <p:cNvGrpSpPr/>
              <p:nvPr/>
            </p:nvGrpSpPr>
            <p:grpSpPr>
              <a:xfrm>
                <a:off x="6338320" y="4694246"/>
                <a:ext cx="693616" cy="312074"/>
                <a:chOff x="3668024" y="3537697"/>
                <a:chExt cx="351524" cy="158159"/>
              </a:xfrm>
            </p:grpSpPr>
            <p:sp>
              <p:nvSpPr>
                <p:cNvPr id="32" name="Полилиния 31"/>
                <p:cNvSpPr/>
                <p:nvPr/>
              </p:nvSpPr>
              <p:spPr>
                <a:xfrm>
                  <a:off x="3668024" y="3537697"/>
                  <a:ext cx="117936" cy="158159"/>
                </a:xfrm>
                <a:custGeom>
                  <a:avLst/>
                  <a:gdLst>
                    <a:gd name="connsiteX0" fmla="*/ 76406 w 157369"/>
                    <a:gd name="connsiteY0" fmla="*/ 0 h 198988"/>
                    <a:gd name="connsiteX1" fmla="*/ 206 w 157369"/>
                    <a:gd name="connsiteY1" fmla="*/ 161925 h 198988"/>
                    <a:gd name="connsiteX2" fmla="*/ 57356 w 157369"/>
                    <a:gd name="connsiteY2" fmla="*/ 195262 h 198988"/>
                    <a:gd name="connsiteX3" fmla="*/ 157369 w 157369"/>
                    <a:gd name="connsiteY3" fmla="*/ 100012 h 198988"/>
                    <a:gd name="connsiteX0" fmla="*/ 76406 w 148381"/>
                    <a:gd name="connsiteY0" fmla="*/ 0 h 198988"/>
                    <a:gd name="connsiteX1" fmla="*/ 206 w 148381"/>
                    <a:gd name="connsiteY1" fmla="*/ 161925 h 198988"/>
                    <a:gd name="connsiteX2" fmla="*/ 57356 w 148381"/>
                    <a:gd name="connsiteY2" fmla="*/ 195262 h 198988"/>
                    <a:gd name="connsiteX3" fmla="*/ 148381 w 148381"/>
                    <a:gd name="connsiteY3" fmla="*/ 150944 h 198988"/>
                    <a:gd name="connsiteX0" fmla="*/ 76406 w 148381"/>
                    <a:gd name="connsiteY0" fmla="*/ 0 h 198988"/>
                    <a:gd name="connsiteX1" fmla="*/ 206 w 148381"/>
                    <a:gd name="connsiteY1" fmla="*/ 161925 h 198988"/>
                    <a:gd name="connsiteX2" fmla="*/ 57356 w 148381"/>
                    <a:gd name="connsiteY2" fmla="*/ 195262 h 198988"/>
                    <a:gd name="connsiteX3" fmla="*/ 148381 w 148381"/>
                    <a:gd name="connsiteY3" fmla="*/ 150944 h 198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8381" h="198988">
                      <a:moveTo>
                        <a:pt x="76406" y="0"/>
                      </a:moveTo>
                      <a:cubicBezTo>
                        <a:pt x="39893" y="64690"/>
                        <a:pt x="3381" y="129381"/>
                        <a:pt x="206" y="161925"/>
                      </a:cubicBezTo>
                      <a:cubicBezTo>
                        <a:pt x="-2969" y="194469"/>
                        <a:pt x="31162" y="205581"/>
                        <a:pt x="57356" y="195262"/>
                      </a:cubicBezTo>
                      <a:cubicBezTo>
                        <a:pt x="83550" y="184943"/>
                        <a:pt x="99487" y="178430"/>
                        <a:pt x="148381" y="150944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" name="Полилиния 32"/>
                <p:cNvSpPr/>
                <p:nvPr/>
              </p:nvSpPr>
              <p:spPr>
                <a:xfrm>
                  <a:off x="3786187" y="3540443"/>
                  <a:ext cx="233361" cy="155412"/>
                </a:xfrm>
                <a:custGeom>
                  <a:avLst/>
                  <a:gdLst>
                    <a:gd name="connsiteX0" fmla="*/ 0 w 226218"/>
                    <a:gd name="connsiteY0" fmla="*/ 109816 h 155060"/>
                    <a:gd name="connsiteX1" fmla="*/ 28575 w 226218"/>
                    <a:gd name="connsiteY1" fmla="*/ 152678 h 155060"/>
                    <a:gd name="connsiteX2" fmla="*/ 126206 w 226218"/>
                    <a:gd name="connsiteY2" fmla="*/ 69335 h 155060"/>
                    <a:gd name="connsiteX3" fmla="*/ 171450 w 226218"/>
                    <a:gd name="connsiteY3" fmla="*/ 278 h 155060"/>
                    <a:gd name="connsiteX4" fmla="*/ 128587 w 226218"/>
                    <a:gd name="connsiteY4" fmla="*/ 95528 h 155060"/>
                    <a:gd name="connsiteX5" fmla="*/ 138112 w 226218"/>
                    <a:gd name="connsiteY5" fmla="*/ 155060 h 155060"/>
                    <a:gd name="connsiteX6" fmla="*/ 226218 w 226218"/>
                    <a:gd name="connsiteY6" fmla="*/ 95528 h 155060"/>
                    <a:gd name="connsiteX0" fmla="*/ 0 w 233361"/>
                    <a:gd name="connsiteY0" fmla="*/ 109816 h 155503"/>
                    <a:gd name="connsiteX1" fmla="*/ 28575 w 233361"/>
                    <a:gd name="connsiteY1" fmla="*/ 152678 h 155503"/>
                    <a:gd name="connsiteX2" fmla="*/ 126206 w 233361"/>
                    <a:gd name="connsiteY2" fmla="*/ 69335 h 155503"/>
                    <a:gd name="connsiteX3" fmla="*/ 171450 w 233361"/>
                    <a:gd name="connsiteY3" fmla="*/ 278 h 155503"/>
                    <a:gd name="connsiteX4" fmla="*/ 128587 w 233361"/>
                    <a:gd name="connsiteY4" fmla="*/ 95528 h 155503"/>
                    <a:gd name="connsiteX5" fmla="*/ 138112 w 233361"/>
                    <a:gd name="connsiteY5" fmla="*/ 155060 h 155503"/>
                    <a:gd name="connsiteX6" fmla="*/ 233361 w 233361"/>
                    <a:gd name="connsiteY6" fmla="*/ 114578 h 155503"/>
                    <a:gd name="connsiteX0" fmla="*/ 0 w 233361"/>
                    <a:gd name="connsiteY0" fmla="*/ 109816 h 155412"/>
                    <a:gd name="connsiteX1" fmla="*/ 28575 w 233361"/>
                    <a:gd name="connsiteY1" fmla="*/ 152678 h 155412"/>
                    <a:gd name="connsiteX2" fmla="*/ 126206 w 233361"/>
                    <a:gd name="connsiteY2" fmla="*/ 69335 h 155412"/>
                    <a:gd name="connsiteX3" fmla="*/ 171450 w 233361"/>
                    <a:gd name="connsiteY3" fmla="*/ 278 h 155412"/>
                    <a:gd name="connsiteX4" fmla="*/ 128587 w 233361"/>
                    <a:gd name="connsiteY4" fmla="*/ 95528 h 155412"/>
                    <a:gd name="connsiteX5" fmla="*/ 138112 w 233361"/>
                    <a:gd name="connsiteY5" fmla="*/ 155060 h 155412"/>
                    <a:gd name="connsiteX6" fmla="*/ 233361 w 233361"/>
                    <a:gd name="connsiteY6" fmla="*/ 114578 h 155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3361" h="155412">
                      <a:moveTo>
                        <a:pt x="0" y="109816"/>
                      </a:moveTo>
                      <a:cubicBezTo>
                        <a:pt x="3770" y="134620"/>
                        <a:pt x="7541" y="159425"/>
                        <a:pt x="28575" y="152678"/>
                      </a:cubicBezTo>
                      <a:cubicBezTo>
                        <a:pt x="49609" y="145931"/>
                        <a:pt x="102394" y="94735"/>
                        <a:pt x="126206" y="69335"/>
                      </a:cubicBezTo>
                      <a:cubicBezTo>
                        <a:pt x="150019" y="43935"/>
                        <a:pt x="171053" y="-4087"/>
                        <a:pt x="171450" y="278"/>
                      </a:cubicBezTo>
                      <a:cubicBezTo>
                        <a:pt x="171847" y="4643"/>
                        <a:pt x="134143" y="69731"/>
                        <a:pt x="128587" y="95528"/>
                      </a:cubicBezTo>
                      <a:cubicBezTo>
                        <a:pt x="123031" y="121325"/>
                        <a:pt x="120650" y="151885"/>
                        <a:pt x="138112" y="155060"/>
                      </a:cubicBezTo>
                      <a:cubicBezTo>
                        <a:pt x="155574" y="158235"/>
                        <a:pt x="185538" y="139582"/>
                        <a:pt x="233361" y="114578"/>
                      </a:cubicBez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sp>
            <p:nvSpPr>
              <p:cNvPr id="31" name="Овал 30"/>
              <p:cNvSpPr/>
              <p:nvPr/>
            </p:nvSpPr>
            <p:spPr>
              <a:xfrm>
                <a:off x="6454674" y="4589289"/>
                <a:ext cx="62144" cy="54399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21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210120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567587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рз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 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2037331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72450" y="1417266"/>
            <a:ext cx="457689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/>
              <a:t>Склади з цими словами </a:t>
            </a:r>
            <a:r>
              <a:rPr lang="uk-UA" sz="2400" b="1" dirty="0" smtClean="0"/>
              <a:t>речення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784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547695" y="1449280"/>
            <a:ext cx="7947097" cy="3590806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GettyImages 104595082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00" b="100000" l="0" r="100000">
                        <a14:foregroundMark x1="38000" y1="84773" x2="38000" y2="84773"/>
                        <a14:foregroundMark x1="77333" y1="69091" x2="77333" y2="69091"/>
                        <a14:foregroundMark x1="34667" y1="82045" x2="34667" y2="82045"/>
                        <a14:foregroundMark x1="41167" y1="79545" x2="41167" y2="79545"/>
                        <a14:foregroundMark x1="32500" y1="81364" x2="32500" y2="81364"/>
                        <a14:foregroundMark x1="40167" y1="82955" x2="40167" y2="82955"/>
                        <a14:foregroundMark x1="74167" y1="70000" x2="74167" y2="70000"/>
                        <a14:foregroundMark x1="78167" y1="67273" x2="78167" y2="6727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95" y="1620136"/>
            <a:ext cx="7947097" cy="47225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35653" y="512218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41872" y="1471480"/>
            <a:ext cx="73587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 відрізняються букви від звуків?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бувають букви?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вчилися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сьогодні на </a:t>
            </a:r>
            <a:r>
              <a:rPr lang="uk-UA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може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позначати?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 потрібна велика буква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починаються з великої букви Л.</a:t>
            </a:r>
          </a:p>
        </p:txBody>
      </p:sp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71" y="2349024"/>
            <a:ext cx="2735059" cy="2821689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0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6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оезія | Країна казок / Märchenla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49" y="1726923"/>
            <a:ext cx="4950768" cy="344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5642" y="502547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481186" y="1897622"/>
            <a:ext cx="5181893" cy="327030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98068" y="2051519"/>
            <a:ext cx="51818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 уже дзвінок,      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гумку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Молодці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09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2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027334" y="1626686"/>
            <a:ext cx="4827365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познайомимося з великою рукописною буквою 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Л,</a:t>
            </a:r>
          </a:p>
          <a:p>
            <a:pPr algn="ctr"/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навчимося її писати, </a:t>
            </a:r>
            <a:endParaRPr lang="uk-UA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також писати склади та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нею.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117601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1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328101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рз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нн</a:t>
            </a:r>
            <a:r>
              <a:rPr lang="uk-UA" sz="3600" b="1" dirty="0">
                <a:solidFill>
                  <a:srgbClr val="FF0000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 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8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455717"/>
            <a:ext cx="8551547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88705"/>
            <a:ext cx="2216797" cy="228701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74914" y="445969"/>
            <a:ext cx="10787743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Хто зображений на малюнку? Чим займаються дівчатка? Чому в однієї дівчинки корзина повна ягід, а в іншої – пуста? </a:t>
            </a:r>
            <a:r>
              <a:rPr lang="uk-UA" sz="28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800" b="1" dirty="0">
                <a:solidFill>
                  <a:schemeClr val="bg1"/>
                </a:solidFill>
              </a:rPr>
              <a:t>імена дівчаткам. Які страви можна приготувати з малини?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3091000" y="5543494"/>
            <a:ext cx="7618168" cy="9232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000" b="1" dirty="0">
                <a:solidFill>
                  <a:schemeClr val="bg1"/>
                </a:solidFill>
              </a:rPr>
              <a:t>зразок великої рукописної букви Л, з яких елементів вона складається? </a:t>
            </a:r>
            <a:r>
              <a:rPr lang="uk-UA" sz="2000" b="1" dirty="0" smtClean="0">
                <a:solidFill>
                  <a:schemeClr val="bg1"/>
                </a:solidFill>
              </a:rPr>
              <a:t>Наведи </a:t>
            </a:r>
            <a:r>
              <a:rPr lang="uk-UA" sz="2000" b="1" dirty="0">
                <a:solidFill>
                  <a:schemeClr val="bg1"/>
                </a:solidFill>
              </a:rPr>
              <a:t>всі елементи букви Л.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45" t="2071" r="11874" b="73333"/>
          <a:stretch/>
        </p:blipFill>
        <p:spPr>
          <a:xfrm>
            <a:off x="3052447" y="2101339"/>
            <a:ext cx="7656721" cy="3374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61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1609" r="43700" b="19578"/>
          <a:stretch/>
        </p:blipFill>
        <p:spPr bwMode="auto">
          <a:xfrm>
            <a:off x="4836212" y="2001680"/>
            <a:ext cx="352839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7" y="4257039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8423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2222311" y="425807"/>
            <a:ext cx="8756193" cy="1036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Написання </a:t>
            </a:r>
            <a:r>
              <a:rPr lang="uk-UA" sz="3200" b="1" dirty="0"/>
              <a:t>великої букви Л.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яких елементів вона складається?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9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53" y="5098421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90" y="4306259"/>
            <a:ext cx="1998663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74" y="2212610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95833E-6 -3.7037E-7 L 0.00795 0.05278 C 0.01745 0.05949 0.02019 0.08171 0.03412 0.07685 C 0.04779 0.07222 0.07644 0.04468 0.09102 0.02407 C 0.1056 0.00347 0.1086 -0.01343 0.12162 -0.04653 C 0.13477 -0.07963 0.14818 -0.10787 0.16954 -0.17477 C 0.19063 -0.2419 0.24987 -0.46643 0.24896 -0.44954 C 0.2487 -0.43194 0.17969 -0.15 0.16407 -0.07384 C 0.14805 0.00255 0.15443 -0.01042 0.15274 0.00833 L 0.15326 0.03866 L 0.16316 0.05787 L 0.17761 0.07569 L 0.20834 0.05625 L 0.2362 0.01782 " pathEditMode="relative" rAng="0" ptsTypes="AAAAAAAAAAAAAA">
                                      <p:cBhvr>
                                        <p:cTn id="1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27" y="1668986"/>
            <a:ext cx="6139084" cy="40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Полилиния 35"/>
          <p:cNvSpPr/>
          <p:nvPr/>
        </p:nvSpPr>
        <p:spPr>
          <a:xfrm>
            <a:off x="7099845" y="1881101"/>
            <a:ext cx="372106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6648450" y="1892300"/>
            <a:ext cx="375214" cy="368514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764774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816512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8703789" y="1876720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9266167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>
            <a:off x="9828545" y="1885483"/>
            <a:ext cx="355728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яку букву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</a:t>
            </a:r>
            <a:r>
              <a:rPr lang="uk-UA" sz="28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27190" y="548213"/>
            <a:ext cx="2046939" cy="19024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28545" y="4845051"/>
            <a:ext cx="2007537" cy="1856752"/>
          </a:xfrm>
          <a:prstGeom prst="rect">
            <a:avLst/>
          </a:prstGeom>
        </p:spPr>
      </p:pic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3D08C879-F530-4803-936B-3DABF826C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27" y="1668986"/>
            <a:ext cx="6139084" cy="40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олилиния 35">
            <a:extLst>
              <a:ext uri="{FF2B5EF4-FFF2-40B4-BE49-F238E27FC236}">
                <a16:creationId xmlns="" xmlns:a16="http://schemas.microsoft.com/office/drawing/2014/main" id="{7A2C1A04-99B9-48C9-8D57-C3BDD8CA2D27}"/>
              </a:ext>
            </a:extLst>
          </p:cNvPr>
          <p:cNvSpPr/>
          <p:nvPr/>
        </p:nvSpPr>
        <p:spPr>
          <a:xfrm>
            <a:off x="7099845" y="1881101"/>
            <a:ext cx="372106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олилиния 36">
            <a:extLst>
              <a:ext uri="{FF2B5EF4-FFF2-40B4-BE49-F238E27FC236}">
                <a16:creationId xmlns="" xmlns:a16="http://schemas.microsoft.com/office/drawing/2014/main" id="{E0B8FDA8-99AC-4181-B036-BDABC63AAE85}"/>
              </a:ext>
            </a:extLst>
          </p:cNvPr>
          <p:cNvSpPr/>
          <p:nvPr/>
        </p:nvSpPr>
        <p:spPr>
          <a:xfrm>
            <a:off x="6648450" y="1892300"/>
            <a:ext cx="375214" cy="368514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37">
            <a:extLst>
              <a:ext uri="{FF2B5EF4-FFF2-40B4-BE49-F238E27FC236}">
                <a16:creationId xmlns="" xmlns:a16="http://schemas.microsoft.com/office/drawing/2014/main" id="{2597AB12-1F5C-4C0C-AA84-C87FF8F73994}"/>
              </a:ext>
            </a:extLst>
          </p:cNvPr>
          <p:cNvSpPr/>
          <p:nvPr/>
        </p:nvSpPr>
        <p:spPr>
          <a:xfrm>
            <a:off x="764774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38">
            <a:extLst>
              <a:ext uri="{FF2B5EF4-FFF2-40B4-BE49-F238E27FC236}">
                <a16:creationId xmlns="" xmlns:a16="http://schemas.microsoft.com/office/drawing/2014/main" id="{CBF1CB6A-24EE-455B-9FC0-78DDE6BAB1BD}"/>
              </a:ext>
            </a:extLst>
          </p:cNvPr>
          <p:cNvSpPr/>
          <p:nvPr/>
        </p:nvSpPr>
        <p:spPr>
          <a:xfrm>
            <a:off x="8165125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39">
            <a:extLst>
              <a:ext uri="{FF2B5EF4-FFF2-40B4-BE49-F238E27FC236}">
                <a16:creationId xmlns="" xmlns:a16="http://schemas.microsoft.com/office/drawing/2014/main" id="{8AB8E8EA-EE36-46AA-9B0D-EBFBB69F472C}"/>
              </a:ext>
            </a:extLst>
          </p:cNvPr>
          <p:cNvSpPr/>
          <p:nvPr/>
        </p:nvSpPr>
        <p:spPr>
          <a:xfrm>
            <a:off x="8703789" y="1876720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40">
            <a:extLst>
              <a:ext uri="{FF2B5EF4-FFF2-40B4-BE49-F238E27FC236}">
                <a16:creationId xmlns="" xmlns:a16="http://schemas.microsoft.com/office/drawing/2014/main" id="{1CAB839D-E65B-40CF-82A4-B77390AF45CB}"/>
              </a:ext>
            </a:extLst>
          </p:cNvPr>
          <p:cNvSpPr/>
          <p:nvPr/>
        </p:nvSpPr>
        <p:spPr>
          <a:xfrm>
            <a:off x="9266167" y="1876719"/>
            <a:ext cx="386584" cy="399675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41">
            <a:extLst>
              <a:ext uri="{FF2B5EF4-FFF2-40B4-BE49-F238E27FC236}">
                <a16:creationId xmlns="" xmlns:a16="http://schemas.microsoft.com/office/drawing/2014/main" id="{0E349757-4DFF-4F66-826C-435A144902F1}"/>
              </a:ext>
            </a:extLst>
          </p:cNvPr>
          <p:cNvSpPr/>
          <p:nvPr/>
        </p:nvSpPr>
        <p:spPr>
          <a:xfrm>
            <a:off x="9828545" y="1885483"/>
            <a:ext cx="355728" cy="390912"/>
          </a:xfrm>
          <a:custGeom>
            <a:avLst/>
            <a:gdLst>
              <a:gd name="connsiteX0" fmla="*/ 0 w 396755"/>
              <a:gd name="connsiteY0" fmla="*/ 362003 h 402253"/>
              <a:gd name="connsiteX1" fmla="*/ 38100 w 396755"/>
              <a:gd name="connsiteY1" fmla="*/ 400103 h 402253"/>
              <a:gd name="connsiteX2" fmla="*/ 171450 w 396755"/>
              <a:gd name="connsiteY2" fmla="*/ 304853 h 402253"/>
              <a:gd name="connsiteX3" fmla="*/ 395287 w 396755"/>
              <a:gd name="connsiteY3" fmla="*/ 53 h 402253"/>
              <a:gd name="connsiteX4" fmla="*/ 266700 w 396755"/>
              <a:gd name="connsiteY4" fmla="*/ 281040 h 402253"/>
              <a:gd name="connsiteX5" fmla="*/ 233362 w 396755"/>
              <a:gd name="connsiteY5" fmla="*/ 395340 h 402253"/>
              <a:gd name="connsiteX6" fmla="*/ 357187 w 396755"/>
              <a:gd name="connsiteY6" fmla="*/ 338190 h 402253"/>
              <a:gd name="connsiteX0" fmla="*/ 0 w 387326"/>
              <a:gd name="connsiteY0" fmla="*/ 357243 h 397493"/>
              <a:gd name="connsiteX1" fmla="*/ 38100 w 387326"/>
              <a:gd name="connsiteY1" fmla="*/ 395343 h 397493"/>
              <a:gd name="connsiteX2" fmla="*/ 171450 w 387326"/>
              <a:gd name="connsiteY2" fmla="*/ 300093 h 397493"/>
              <a:gd name="connsiteX3" fmla="*/ 385762 w 387326"/>
              <a:gd name="connsiteY3" fmla="*/ 55 h 397493"/>
              <a:gd name="connsiteX4" fmla="*/ 266700 w 387326"/>
              <a:gd name="connsiteY4" fmla="*/ 276280 h 397493"/>
              <a:gd name="connsiteX5" fmla="*/ 233362 w 387326"/>
              <a:gd name="connsiteY5" fmla="*/ 390580 h 397493"/>
              <a:gd name="connsiteX6" fmla="*/ 357187 w 387326"/>
              <a:gd name="connsiteY6" fmla="*/ 333430 h 397493"/>
              <a:gd name="connsiteX0" fmla="*/ 0 w 386584"/>
              <a:gd name="connsiteY0" fmla="*/ 359425 h 399675"/>
              <a:gd name="connsiteX1" fmla="*/ 38100 w 386584"/>
              <a:gd name="connsiteY1" fmla="*/ 397525 h 399675"/>
              <a:gd name="connsiteX2" fmla="*/ 171450 w 386584"/>
              <a:gd name="connsiteY2" fmla="*/ 302275 h 399675"/>
              <a:gd name="connsiteX3" fmla="*/ 385762 w 386584"/>
              <a:gd name="connsiteY3" fmla="*/ 2237 h 399675"/>
              <a:gd name="connsiteX4" fmla="*/ 266700 w 386584"/>
              <a:gd name="connsiteY4" fmla="*/ 278462 h 399675"/>
              <a:gd name="connsiteX5" fmla="*/ 233362 w 386584"/>
              <a:gd name="connsiteY5" fmla="*/ 392762 h 399675"/>
              <a:gd name="connsiteX6" fmla="*/ 357187 w 386584"/>
              <a:gd name="connsiteY6" fmla="*/ 335612 h 399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6584" h="399675">
                <a:moveTo>
                  <a:pt x="0" y="359425"/>
                </a:moveTo>
                <a:cubicBezTo>
                  <a:pt x="4762" y="383237"/>
                  <a:pt x="9525" y="407050"/>
                  <a:pt x="38100" y="397525"/>
                </a:cubicBezTo>
                <a:cubicBezTo>
                  <a:pt x="66675" y="388000"/>
                  <a:pt x="113506" y="368156"/>
                  <a:pt x="171450" y="302275"/>
                </a:cubicBezTo>
                <a:cubicBezTo>
                  <a:pt x="229394" y="236394"/>
                  <a:pt x="374650" y="30019"/>
                  <a:pt x="385762" y="2237"/>
                </a:cubicBezTo>
                <a:cubicBezTo>
                  <a:pt x="396874" y="-25545"/>
                  <a:pt x="292100" y="213375"/>
                  <a:pt x="266700" y="278462"/>
                </a:cubicBezTo>
                <a:cubicBezTo>
                  <a:pt x="241300" y="343550"/>
                  <a:pt x="218281" y="383237"/>
                  <a:pt x="233362" y="392762"/>
                </a:cubicBezTo>
                <a:cubicBezTo>
                  <a:pt x="248443" y="402287"/>
                  <a:pt x="302815" y="368949"/>
                  <a:pt x="357187" y="335612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5496317" y="2497978"/>
            <a:ext cx="480171" cy="381615"/>
            <a:chOff x="4409197" y="2598079"/>
            <a:chExt cx="540628" cy="399675"/>
          </a:xfrm>
        </p:grpSpPr>
        <p:sp>
          <p:nvSpPr>
            <p:cNvPr id="16" name="Полилиния 15"/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119373" y="2500572"/>
            <a:ext cx="518024" cy="376936"/>
            <a:chOff x="4409197" y="2598079"/>
            <a:chExt cx="540628" cy="399675"/>
          </a:xfrm>
        </p:grpSpPr>
        <p:sp>
          <p:nvSpPr>
            <p:cNvPr id="19" name="Полилиния 18"/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807856" y="2500572"/>
            <a:ext cx="518024" cy="378149"/>
            <a:chOff x="4409197" y="2598079"/>
            <a:chExt cx="540628" cy="399675"/>
          </a:xfrm>
        </p:grpSpPr>
        <p:sp>
          <p:nvSpPr>
            <p:cNvPr id="23" name="Полилиния 22"/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460638" y="2500572"/>
            <a:ext cx="518024" cy="376936"/>
            <a:chOff x="4409197" y="2598079"/>
            <a:chExt cx="540628" cy="399675"/>
          </a:xfrm>
        </p:grpSpPr>
        <p:sp>
          <p:nvSpPr>
            <p:cNvPr id="26" name="Полилиния 25"/>
            <p:cNvSpPr/>
            <p:nvPr/>
          </p:nvSpPr>
          <p:spPr>
            <a:xfrm>
              <a:off x="4409197" y="2598079"/>
              <a:ext cx="386584" cy="39967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584" h="399675">
                  <a:moveTo>
                    <a:pt x="0" y="359425"/>
                  </a:moveTo>
                  <a:cubicBezTo>
                    <a:pt x="4762" y="383237"/>
                    <a:pt x="9525" y="407050"/>
                    <a:pt x="38100" y="397525"/>
                  </a:cubicBezTo>
                  <a:cubicBezTo>
                    <a:pt x="66675" y="388000"/>
                    <a:pt x="113506" y="368156"/>
                    <a:pt x="171450" y="302275"/>
                  </a:cubicBezTo>
                  <a:cubicBezTo>
                    <a:pt x="229394" y="236394"/>
                    <a:pt x="374650" y="30019"/>
                    <a:pt x="385762" y="2237"/>
                  </a:cubicBezTo>
                  <a:cubicBezTo>
                    <a:pt x="396874" y="-25545"/>
                    <a:pt x="292100" y="213375"/>
                    <a:pt x="266700" y="278462"/>
                  </a:cubicBezTo>
                  <a:cubicBezTo>
                    <a:pt x="241300" y="343550"/>
                    <a:pt x="221985" y="379004"/>
                    <a:pt x="233362" y="392762"/>
                  </a:cubicBezTo>
                  <a:cubicBezTo>
                    <a:pt x="244739" y="406520"/>
                    <a:pt x="280590" y="394349"/>
                    <a:pt x="334962" y="36101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4735513" y="2850855"/>
              <a:ext cx="214312" cy="146899"/>
            </a:xfrm>
            <a:custGeom>
              <a:avLst/>
              <a:gdLst>
                <a:gd name="connsiteX0" fmla="*/ 0 w 226218"/>
                <a:gd name="connsiteY0" fmla="*/ 109816 h 155060"/>
                <a:gd name="connsiteX1" fmla="*/ 28575 w 226218"/>
                <a:gd name="connsiteY1" fmla="*/ 152678 h 155060"/>
                <a:gd name="connsiteX2" fmla="*/ 126206 w 226218"/>
                <a:gd name="connsiteY2" fmla="*/ 69335 h 155060"/>
                <a:gd name="connsiteX3" fmla="*/ 171450 w 226218"/>
                <a:gd name="connsiteY3" fmla="*/ 278 h 155060"/>
                <a:gd name="connsiteX4" fmla="*/ 128587 w 226218"/>
                <a:gd name="connsiteY4" fmla="*/ 95528 h 155060"/>
                <a:gd name="connsiteX5" fmla="*/ 138112 w 226218"/>
                <a:gd name="connsiteY5" fmla="*/ 155060 h 155060"/>
                <a:gd name="connsiteX6" fmla="*/ 226218 w 226218"/>
                <a:gd name="connsiteY6" fmla="*/ 95528 h 155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218" h="155060">
                  <a:moveTo>
                    <a:pt x="0" y="109816"/>
                  </a:moveTo>
                  <a:cubicBezTo>
                    <a:pt x="3770" y="134620"/>
                    <a:pt x="7541" y="159425"/>
                    <a:pt x="28575" y="152678"/>
                  </a:cubicBezTo>
                  <a:cubicBezTo>
                    <a:pt x="49609" y="145931"/>
                    <a:pt x="102394" y="94735"/>
                    <a:pt x="126206" y="69335"/>
                  </a:cubicBezTo>
                  <a:cubicBezTo>
                    <a:pt x="150019" y="43935"/>
                    <a:pt x="171053" y="-4087"/>
                    <a:pt x="171450" y="278"/>
                  </a:cubicBezTo>
                  <a:cubicBezTo>
                    <a:pt x="171847" y="4643"/>
                    <a:pt x="134143" y="69731"/>
                    <a:pt x="128587" y="95528"/>
                  </a:cubicBezTo>
                  <a:cubicBezTo>
                    <a:pt x="123031" y="121325"/>
                    <a:pt x="121840" y="155060"/>
                    <a:pt x="138112" y="155060"/>
                  </a:cubicBezTo>
                  <a:cubicBezTo>
                    <a:pt x="154384" y="155060"/>
                    <a:pt x="190301" y="125294"/>
                    <a:pt x="226218" y="95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8052990" y="2505281"/>
            <a:ext cx="546470" cy="376936"/>
            <a:chOff x="7221617" y="2612496"/>
            <a:chExt cx="613321" cy="405617"/>
          </a:xfrm>
        </p:grpSpPr>
        <p:sp>
          <p:nvSpPr>
            <p:cNvPr id="29" name="Полилиния 28"/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8854526" y="2500572"/>
            <a:ext cx="549513" cy="376070"/>
            <a:chOff x="7221617" y="2612496"/>
            <a:chExt cx="613321" cy="405617"/>
          </a:xfrm>
        </p:grpSpPr>
        <p:sp>
          <p:nvSpPr>
            <p:cNvPr id="32" name="Полилиния 31"/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9587522" y="2499708"/>
            <a:ext cx="549513" cy="376070"/>
            <a:chOff x="7221617" y="2612496"/>
            <a:chExt cx="613321" cy="405617"/>
          </a:xfrm>
        </p:grpSpPr>
        <p:sp>
          <p:nvSpPr>
            <p:cNvPr id="45" name="Полилиния 44"/>
            <p:cNvSpPr/>
            <p:nvPr/>
          </p:nvSpPr>
          <p:spPr>
            <a:xfrm>
              <a:off x="7221617" y="2612496"/>
              <a:ext cx="415925" cy="404685"/>
            </a:xfrm>
            <a:custGeom>
              <a:avLst/>
              <a:gdLst>
                <a:gd name="connsiteX0" fmla="*/ 0 w 396755"/>
                <a:gd name="connsiteY0" fmla="*/ 362003 h 402253"/>
                <a:gd name="connsiteX1" fmla="*/ 38100 w 396755"/>
                <a:gd name="connsiteY1" fmla="*/ 400103 h 402253"/>
                <a:gd name="connsiteX2" fmla="*/ 171450 w 396755"/>
                <a:gd name="connsiteY2" fmla="*/ 304853 h 402253"/>
                <a:gd name="connsiteX3" fmla="*/ 395287 w 396755"/>
                <a:gd name="connsiteY3" fmla="*/ 53 h 402253"/>
                <a:gd name="connsiteX4" fmla="*/ 266700 w 396755"/>
                <a:gd name="connsiteY4" fmla="*/ 281040 h 402253"/>
                <a:gd name="connsiteX5" fmla="*/ 233362 w 396755"/>
                <a:gd name="connsiteY5" fmla="*/ 395340 h 402253"/>
                <a:gd name="connsiteX6" fmla="*/ 357187 w 396755"/>
                <a:gd name="connsiteY6" fmla="*/ 338190 h 402253"/>
                <a:gd name="connsiteX0" fmla="*/ 0 w 387326"/>
                <a:gd name="connsiteY0" fmla="*/ 357243 h 397493"/>
                <a:gd name="connsiteX1" fmla="*/ 38100 w 387326"/>
                <a:gd name="connsiteY1" fmla="*/ 395343 h 397493"/>
                <a:gd name="connsiteX2" fmla="*/ 171450 w 387326"/>
                <a:gd name="connsiteY2" fmla="*/ 300093 h 397493"/>
                <a:gd name="connsiteX3" fmla="*/ 385762 w 387326"/>
                <a:gd name="connsiteY3" fmla="*/ 55 h 397493"/>
                <a:gd name="connsiteX4" fmla="*/ 266700 w 387326"/>
                <a:gd name="connsiteY4" fmla="*/ 276280 h 397493"/>
                <a:gd name="connsiteX5" fmla="*/ 233362 w 387326"/>
                <a:gd name="connsiteY5" fmla="*/ 390580 h 397493"/>
                <a:gd name="connsiteX6" fmla="*/ 357187 w 387326"/>
                <a:gd name="connsiteY6" fmla="*/ 333430 h 397493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57187 w 386584"/>
                <a:gd name="connsiteY6" fmla="*/ 335612 h 399675"/>
                <a:gd name="connsiteX0" fmla="*/ 0 w 386584"/>
                <a:gd name="connsiteY0" fmla="*/ 359425 h 399675"/>
                <a:gd name="connsiteX1" fmla="*/ 38100 w 386584"/>
                <a:gd name="connsiteY1" fmla="*/ 397525 h 399675"/>
                <a:gd name="connsiteX2" fmla="*/ 171450 w 386584"/>
                <a:gd name="connsiteY2" fmla="*/ 302275 h 399675"/>
                <a:gd name="connsiteX3" fmla="*/ 385762 w 386584"/>
                <a:gd name="connsiteY3" fmla="*/ 2237 h 399675"/>
                <a:gd name="connsiteX4" fmla="*/ 266700 w 386584"/>
                <a:gd name="connsiteY4" fmla="*/ 278462 h 399675"/>
                <a:gd name="connsiteX5" fmla="*/ 233362 w 386584"/>
                <a:gd name="connsiteY5" fmla="*/ 392762 h 399675"/>
                <a:gd name="connsiteX6" fmla="*/ 334962 w 386584"/>
                <a:gd name="connsiteY6" fmla="*/ 361012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25 h 399675"/>
                <a:gd name="connsiteX1" fmla="*/ 38100 w 406400"/>
                <a:gd name="connsiteY1" fmla="*/ 397525 h 399675"/>
                <a:gd name="connsiteX2" fmla="*/ 171450 w 406400"/>
                <a:gd name="connsiteY2" fmla="*/ 302275 h 399675"/>
                <a:gd name="connsiteX3" fmla="*/ 385762 w 406400"/>
                <a:gd name="connsiteY3" fmla="*/ 2237 h 399675"/>
                <a:gd name="connsiteX4" fmla="*/ 266700 w 406400"/>
                <a:gd name="connsiteY4" fmla="*/ 278462 h 399675"/>
                <a:gd name="connsiteX5" fmla="*/ 233362 w 406400"/>
                <a:gd name="connsiteY5" fmla="*/ 392762 h 399675"/>
                <a:gd name="connsiteX6" fmla="*/ 406400 w 406400"/>
                <a:gd name="connsiteY6" fmla="*/ 282430 h 399675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06400"/>
                <a:gd name="connsiteY0" fmla="*/ 359442 h 404689"/>
                <a:gd name="connsiteX1" fmla="*/ 38100 w 406400"/>
                <a:gd name="connsiteY1" fmla="*/ 397542 h 404689"/>
                <a:gd name="connsiteX2" fmla="*/ 171450 w 406400"/>
                <a:gd name="connsiteY2" fmla="*/ 302292 h 404689"/>
                <a:gd name="connsiteX3" fmla="*/ 385762 w 406400"/>
                <a:gd name="connsiteY3" fmla="*/ 2254 h 404689"/>
                <a:gd name="connsiteX4" fmla="*/ 266700 w 406400"/>
                <a:gd name="connsiteY4" fmla="*/ 278479 h 404689"/>
                <a:gd name="connsiteX5" fmla="*/ 233362 w 406400"/>
                <a:gd name="connsiteY5" fmla="*/ 404685 h 404689"/>
                <a:gd name="connsiteX6" fmla="*/ 406400 w 406400"/>
                <a:gd name="connsiteY6" fmla="*/ 282447 h 404689"/>
                <a:gd name="connsiteX0" fmla="*/ 0 w 415925"/>
                <a:gd name="connsiteY0" fmla="*/ 359442 h 404685"/>
                <a:gd name="connsiteX1" fmla="*/ 38100 w 415925"/>
                <a:gd name="connsiteY1" fmla="*/ 397542 h 404685"/>
                <a:gd name="connsiteX2" fmla="*/ 171450 w 415925"/>
                <a:gd name="connsiteY2" fmla="*/ 302292 h 404685"/>
                <a:gd name="connsiteX3" fmla="*/ 385762 w 415925"/>
                <a:gd name="connsiteY3" fmla="*/ 2254 h 404685"/>
                <a:gd name="connsiteX4" fmla="*/ 266700 w 415925"/>
                <a:gd name="connsiteY4" fmla="*/ 278479 h 404685"/>
                <a:gd name="connsiteX5" fmla="*/ 233362 w 415925"/>
                <a:gd name="connsiteY5" fmla="*/ 404685 h 404685"/>
                <a:gd name="connsiteX6" fmla="*/ 415925 w 415925"/>
                <a:gd name="connsiteY6" fmla="*/ 277684 h 40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5925" h="404685">
                  <a:moveTo>
                    <a:pt x="0" y="359442"/>
                  </a:moveTo>
                  <a:cubicBezTo>
                    <a:pt x="4762" y="383254"/>
                    <a:pt x="9525" y="407067"/>
                    <a:pt x="38100" y="397542"/>
                  </a:cubicBezTo>
                  <a:cubicBezTo>
                    <a:pt x="66675" y="388017"/>
                    <a:pt x="113506" y="368173"/>
                    <a:pt x="171450" y="302292"/>
                  </a:cubicBezTo>
                  <a:cubicBezTo>
                    <a:pt x="229394" y="236411"/>
                    <a:pt x="374650" y="30036"/>
                    <a:pt x="385762" y="2254"/>
                  </a:cubicBezTo>
                  <a:cubicBezTo>
                    <a:pt x="396874" y="-25528"/>
                    <a:pt x="292100" y="211407"/>
                    <a:pt x="266700" y="278479"/>
                  </a:cubicBezTo>
                  <a:cubicBezTo>
                    <a:pt x="241300" y="345551"/>
                    <a:pt x="208491" y="404817"/>
                    <a:pt x="233362" y="404685"/>
                  </a:cubicBezTo>
                  <a:cubicBezTo>
                    <a:pt x="258233" y="404553"/>
                    <a:pt x="366315" y="327689"/>
                    <a:pt x="415925" y="27768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597683" y="2865289"/>
              <a:ext cx="237255" cy="152824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8314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303641" y="166371"/>
                    <a:pt x="348314" y="11521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6005118"/>
            <a:ext cx="947451" cy="852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254231" y="532951"/>
            <a:ext cx="8961553" cy="991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які букви </a:t>
            </a:r>
            <a:r>
              <a:rPr lang="uk-UA" sz="2800" b="1" dirty="0">
                <a:solidFill>
                  <a:schemeClr val="bg1"/>
                </a:solidFill>
              </a:rPr>
              <a:t>т</a:t>
            </a:r>
            <a:r>
              <a:rPr lang="uk-UA" sz="2800" b="1" dirty="0" smtClean="0">
                <a:solidFill>
                  <a:schemeClr val="bg1"/>
                </a:solidFill>
              </a:rPr>
              <a:t>и напишеш у другому </a:t>
            </a:r>
            <a:r>
              <a:rPr lang="uk-UA" sz="28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Напиши </a:t>
            </a:r>
            <a:r>
              <a:rPr lang="uk-UA" sz="2800" b="1" dirty="0">
                <a:solidFill>
                  <a:schemeClr val="bg1"/>
                </a:solidFill>
              </a:rPr>
              <a:t>за зразком.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27190" y="548213"/>
            <a:ext cx="2046939" cy="190242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828545" y="4845051"/>
            <a:ext cx="2007537" cy="1856752"/>
          </a:xfrm>
          <a:prstGeom prst="rect">
            <a:avLst/>
          </a:prstGeom>
        </p:spPr>
      </p:pic>
      <p:pic>
        <p:nvPicPr>
          <p:cNvPr id="4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42602</TotalTime>
  <Words>389</Words>
  <Application>Microsoft Office PowerPoint</Application>
  <PresentationFormat>Произвольный</PresentationFormat>
  <Paragraphs>84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2637</cp:revision>
  <dcterms:created xsi:type="dcterms:W3CDTF">2018-01-05T16:38:53Z</dcterms:created>
  <dcterms:modified xsi:type="dcterms:W3CDTF">2023-10-19T08:19:53Z</dcterms:modified>
</cp:coreProperties>
</file>