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882" r:id="rId4"/>
    <p:sldId id="868" r:id="rId5"/>
    <p:sldId id="883" r:id="rId6"/>
    <p:sldId id="884" r:id="rId7"/>
    <p:sldId id="885" r:id="rId8"/>
    <p:sldId id="761" r:id="rId9"/>
    <p:sldId id="510" r:id="rId10"/>
    <p:sldId id="871" r:id="rId11"/>
    <p:sldId id="872" r:id="rId12"/>
    <p:sldId id="873" r:id="rId13"/>
    <p:sldId id="881" r:id="rId14"/>
    <p:sldId id="880" r:id="rId15"/>
    <p:sldId id="886" r:id="rId16"/>
    <p:sldId id="887" r:id="rId17"/>
    <p:sldId id="88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95FFF"/>
    <a:srgbClr val="F5F6F9"/>
    <a:srgbClr val="F7F8FB"/>
    <a:srgbClr val="78B64E"/>
    <a:srgbClr val="FCFCFE"/>
    <a:srgbClr val="FF5050"/>
    <a:srgbClr val="F0F2F6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-90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8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12.jpeg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12.jpeg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42408" y="4357844"/>
            <a:ext cx="9013805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великої букви М, складів, слів і речень з вивченими буквами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Буква М для детей/Алфавит в стихах/Учим буквы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08" y="1225856"/>
            <a:ext cx="4531904" cy="254919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41561" y="1225856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E9A1709-F61C-4714-B7F8-B58CF449F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13" y="1722581"/>
            <a:ext cx="6654700" cy="46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Полилиния 15">
            <a:extLst>
              <a:ext uri="{FF2B5EF4-FFF2-40B4-BE49-F238E27FC236}">
                <a16:creationId xmlns:a16="http://schemas.microsoft.com/office/drawing/2014/main" xmlns="" id="{DDA01CDE-DFAE-414F-9A12-646B12B927B3}"/>
              </a:ext>
            </a:extLst>
          </p:cNvPr>
          <p:cNvSpPr/>
          <p:nvPr/>
        </p:nvSpPr>
        <p:spPr>
          <a:xfrm>
            <a:off x="6566416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22">
            <a:extLst>
              <a:ext uri="{FF2B5EF4-FFF2-40B4-BE49-F238E27FC236}">
                <a16:creationId xmlns:a16="http://schemas.microsoft.com/office/drawing/2014/main" xmlns="" id="{25417C5D-B160-43EA-86BC-E670CB4691F4}"/>
              </a:ext>
            </a:extLst>
          </p:cNvPr>
          <p:cNvSpPr/>
          <p:nvPr/>
        </p:nvSpPr>
        <p:spPr>
          <a:xfrm>
            <a:off x="7236137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23">
            <a:extLst>
              <a:ext uri="{FF2B5EF4-FFF2-40B4-BE49-F238E27FC236}">
                <a16:creationId xmlns:a16="http://schemas.microsoft.com/office/drawing/2014/main" xmlns="" id="{855DCF44-EA28-49BD-BC5A-AC3A2B14355B}"/>
              </a:ext>
            </a:extLst>
          </p:cNvPr>
          <p:cNvSpPr/>
          <p:nvPr/>
        </p:nvSpPr>
        <p:spPr>
          <a:xfrm>
            <a:off x="790585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24">
            <a:extLst>
              <a:ext uri="{FF2B5EF4-FFF2-40B4-BE49-F238E27FC236}">
                <a16:creationId xmlns:a16="http://schemas.microsoft.com/office/drawing/2014/main" xmlns="" id="{EC9A1B54-2043-47F1-9D91-122F5997374E}"/>
              </a:ext>
            </a:extLst>
          </p:cNvPr>
          <p:cNvSpPr/>
          <p:nvPr/>
        </p:nvSpPr>
        <p:spPr>
          <a:xfrm>
            <a:off x="857527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25">
            <a:extLst>
              <a:ext uri="{FF2B5EF4-FFF2-40B4-BE49-F238E27FC236}">
                <a16:creationId xmlns:a16="http://schemas.microsoft.com/office/drawing/2014/main" xmlns="" id="{C57387FF-07E5-4350-AFA5-E68469FB725C}"/>
              </a:ext>
            </a:extLst>
          </p:cNvPr>
          <p:cNvSpPr/>
          <p:nvPr/>
        </p:nvSpPr>
        <p:spPr>
          <a:xfrm>
            <a:off x="924468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26">
            <a:extLst>
              <a:ext uri="{FF2B5EF4-FFF2-40B4-BE49-F238E27FC236}">
                <a16:creationId xmlns:a16="http://schemas.microsoft.com/office/drawing/2014/main" xmlns="" id="{7F773FA0-166E-441F-BCEF-BF8D9CD7A428}"/>
              </a:ext>
            </a:extLst>
          </p:cNvPr>
          <p:cNvSpPr/>
          <p:nvPr/>
        </p:nvSpPr>
        <p:spPr>
          <a:xfrm>
            <a:off x="991410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1">
            <a:extLst>
              <a:ext uri="{FF2B5EF4-FFF2-40B4-BE49-F238E27FC236}">
                <a16:creationId xmlns:a16="http://schemas.microsoft.com/office/drawing/2014/main" xmlns="" id="{2B8E5625-B97D-4CED-A41C-5495BE9396C6}"/>
              </a:ext>
            </a:extLst>
          </p:cNvPr>
          <p:cNvGrpSpPr/>
          <p:nvPr/>
        </p:nvGrpSpPr>
        <p:grpSpPr>
          <a:xfrm>
            <a:off x="4662241" y="2764496"/>
            <a:ext cx="782198" cy="440465"/>
            <a:chOff x="3392344" y="2488040"/>
            <a:chExt cx="1246988" cy="716223"/>
          </a:xfrm>
        </p:grpSpPr>
        <p:sp>
          <p:nvSpPr>
            <p:cNvPr id="61" name="Полилиния 16">
              <a:extLst>
                <a:ext uri="{FF2B5EF4-FFF2-40B4-BE49-F238E27FC236}">
                  <a16:creationId xmlns:a16="http://schemas.microsoft.com/office/drawing/2014/main" xmlns="" id="{6CBE2914-E319-4BD0-9469-ED229608BD22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xmlns="" id="{62BC0166-BA91-4445-9269-E20273F82193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18">
              <a:extLst>
                <a:ext uri="{FF2B5EF4-FFF2-40B4-BE49-F238E27FC236}">
                  <a16:creationId xmlns:a16="http://schemas.microsoft.com/office/drawing/2014/main" xmlns="" id="{1A65016C-1446-4FBD-9FF4-4E95D0FC68FD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32">
            <a:extLst>
              <a:ext uri="{FF2B5EF4-FFF2-40B4-BE49-F238E27FC236}">
                <a16:creationId xmlns:a16="http://schemas.microsoft.com/office/drawing/2014/main" xmlns="" id="{440058F4-705F-4314-85F3-E746E65484CB}"/>
              </a:ext>
            </a:extLst>
          </p:cNvPr>
          <p:cNvGrpSpPr/>
          <p:nvPr/>
        </p:nvGrpSpPr>
        <p:grpSpPr>
          <a:xfrm>
            <a:off x="7551773" y="2767090"/>
            <a:ext cx="653669" cy="432894"/>
            <a:chOff x="6152216" y="3277035"/>
            <a:chExt cx="1072177" cy="708838"/>
          </a:xfrm>
        </p:grpSpPr>
        <p:sp>
          <p:nvSpPr>
            <p:cNvPr id="65" name="Полилиния 33">
              <a:extLst>
                <a:ext uri="{FF2B5EF4-FFF2-40B4-BE49-F238E27FC236}">
                  <a16:creationId xmlns:a16="http://schemas.microsoft.com/office/drawing/2014/main" xmlns="" id="{35C30DB1-6619-4847-AA42-526A0FC7F151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олилиния 34">
              <a:extLst>
                <a:ext uri="{FF2B5EF4-FFF2-40B4-BE49-F238E27FC236}">
                  <a16:creationId xmlns:a16="http://schemas.microsoft.com/office/drawing/2014/main" xmlns="" id="{7C2FEF72-6740-4790-BF2C-2A0A47777C61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44">
            <a:extLst>
              <a:ext uri="{FF2B5EF4-FFF2-40B4-BE49-F238E27FC236}">
                <a16:creationId xmlns:a16="http://schemas.microsoft.com/office/drawing/2014/main" xmlns="" id="{189BA530-B704-427F-8967-E62990A1C415}"/>
              </a:ext>
            </a:extLst>
          </p:cNvPr>
          <p:cNvGrpSpPr/>
          <p:nvPr/>
        </p:nvGrpSpPr>
        <p:grpSpPr>
          <a:xfrm>
            <a:off x="5607362" y="2759785"/>
            <a:ext cx="782198" cy="440465"/>
            <a:chOff x="3392344" y="2488040"/>
            <a:chExt cx="1246988" cy="716223"/>
          </a:xfrm>
        </p:grpSpPr>
        <p:sp>
          <p:nvSpPr>
            <p:cNvPr id="68" name="Полилиния 45">
              <a:extLst>
                <a:ext uri="{FF2B5EF4-FFF2-40B4-BE49-F238E27FC236}">
                  <a16:creationId xmlns:a16="http://schemas.microsoft.com/office/drawing/2014/main" xmlns="" id="{E3C289D5-EBEC-4DE8-929A-352E01FB8025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xmlns="" id="{27266AFE-22FD-4209-AA8D-8300F20C8CC4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47">
              <a:extLst>
                <a:ext uri="{FF2B5EF4-FFF2-40B4-BE49-F238E27FC236}">
                  <a16:creationId xmlns:a16="http://schemas.microsoft.com/office/drawing/2014/main" xmlns="" id="{B59EF2D5-488E-4AC4-B0A2-29BA8574DE67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1" name="Группа 48">
            <a:extLst>
              <a:ext uri="{FF2B5EF4-FFF2-40B4-BE49-F238E27FC236}">
                <a16:creationId xmlns:a16="http://schemas.microsoft.com/office/drawing/2014/main" xmlns="" id="{ABA94D7B-E669-47EC-B34B-21F6AA4924FD}"/>
              </a:ext>
            </a:extLst>
          </p:cNvPr>
          <p:cNvGrpSpPr/>
          <p:nvPr/>
        </p:nvGrpSpPr>
        <p:grpSpPr>
          <a:xfrm>
            <a:off x="6568917" y="2772242"/>
            <a:ext cx="782198" cy="440465"/>
            <a:chOff x="3392344" y="2488040"/>
            <a:chExt cx="1246988" cy="716223"/>
          </a:xfrm>
        </p:grpSpPr>
        <p:sp>
          <p:nvSpPr>
            <p:cNvPr id="72" name="Полилиния 49">
              <a:extLst>
                <a:ext uri="{FF2B5EF4-FFF2-40B4-BE49-F238E27FC236}">
                  <a16:creationId xmlns:a16="http://schemas.microsoft.com/office/drawing/2014/main" xmlns="" id="{4CDD1314-C66D-44C8-B3B1-0CAAB9E1B58A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xmlns="" id="{5EFC4E5B-C240-4295-8FF2-C3A0C4339FCC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51">
              <a:extLst>
                <a:ext uri="{FF2B5EF4-FFF2-40B4-BE49-F238E27FC236}">
                  <a16:creationId xmlns:a16="http://schemas.microsoft.com/office/drawing/2014/main" xmlns="" id="{5720A4AD-BE3B-446E-92D6-CA5BE1A9142B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52">
            <a:extLst>
              <a:ext uri="{FF2B5EF4-FFF2-40B4-BE49-F238E27FC236}">
                <a16:creationId xmlns:a16="http://schemas.microsoft.com/office/drawing/2014/main" xmlns="" id="{73BFBF63-0AEC-4F5C-83D8-ED06577502DD}"/>
              </a:ext>
            </a:extLst>
          </p:cNvPr>
          <p:cNvGrpSpPr/>
          <p:nvPr/>
        </p:nvGrpSpPr>
        <p:grpSpPr>
          <a:xfrm>
            <a:off x="8409961" y="2776716"/>
            <a:ext cx="653669" cy="432894"/>
            <a:chOff x="6152216" y="3277035"/>
            <a:chExt cx="1072177" cy="708838"/>
          </a:xfrm>
        </p:grpSpPr>
        <p:sp>
          <p:nvSpPr>
            <p:cNvPr id="76" name="Полилиния 53">
              <a:extLst>
                <a:ext uri="{FF2B5EF4-FFF2-40B4-BE49-F238E27FC236}">
                  <a16:creationId xmlns:a16="http://schemas.microsoft.com/office/drawing/2014/main" xmlns="" id="{6BBDEE7C-0B19-4881-B926-9FC3C3FB691B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54">
              <a:extLst>
                <a:ext uri="{FF2B5EF4-FFF2-40B4-BE49-F238E27FC236}">
                  <a16:creationId xmlns:a16="http://schemas.microsoft.com/office/drawing/2014/main" xmlns="" id="{83D0313E-7DBA-4F71-A679-63935D8763FA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55">
            <a:extLst>
              <a:ext uri="{FF2B5EF4-FFF2-40B4-BE49-F238E27FC236}">
                <a16:creationId xmlns:a16="http://schemas.microsoft.com/office/drawing/2014/main" xmlns="" id="{A6DB953B-022F-447D-AF07-27B2C423F68E}"/>
              </a:ext>
            </a:extLst>
          </p:cNvPr>
          <p:cNvGrpSpPr/>
          <p:nvPr/>
        </p:nvGrpSpPr>
        <p:grpSpPr>
          <a:xfrm>
            <a:off x="9268149" y="2772365"/>
            <a:ext cx="653669" cy="432894"/>
            <a:chOff x="6152216" y="3277035"/>
            <a:chExt cx="1072177" cy="708838"/>
          </a:xfrm>
        </p:grpSpPr>
        <p:sp>
          <p:nvSpPr>
            <p:cNvPr id="79" name="Полилиния 56">
              <a:extLst>
                <a:ext uri="{FF2B5EF4-FFF2-40B4-BE49-F238E27FC236}">
                  <a16:creationId xmlns:a16="http://schemas.microsoft.com/office/drawing/2014/main" xmlns="" id="{B1CD17C9-B224-471C-857C-41CCA0761B6C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57">
              <a:extLst>
                <a:ext uri="{FF2B5EF4-FFF2-40B4-BE49-F238E27FC236}">
                  <a16:creationId xmlns:a16="http://schemas.microsoft.com/office/drawing/2014/main" xmlns="" id="{CBB9123A-63DA-4BEA-81D3-F0D97702AC9F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5971184" y="3380766"/>
            <a:ext cx="1459518" cy="58271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7368329" y="3383755"/>
            <a:ext cx="1459518" cy="5827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8808506" y="3380766"/>
            <a:ext cx="1459518" cy="582713"/>
          </a:xfrm>
          <a:prstGeom prst="rect">
            <a:avLst/>
          </a:prstGeom>
        </p:spPr>
      </p:pic>
      <p:sp>
        <p:nvSpPr>
          <p:cNvPr id="4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47451" y="493116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</a:t>
            </a:r>
            <a:r>
              <a:rPr lang="uk-UA" sz="2800" b="1" dirty="0" smtClean="0">
                <a:solidFill>
                  <a:schemeClr val="bg1"/>
                </a:solidFill>
              </a:rPr>
              <a:t>яке слово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09004" y="412610"/>
            <a:ext cx="2046939" cy="190242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4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Дуга 49"/>
          <p:cNvSpPr/>
          <p:nvPr/>
        </p:nvSpPr>
        <p:spPr>
          <a:xfrm rot="7367588">
            <a:off x="4583415" y="3296215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rot="7367588">
            <a:off x="5106106" y="3289533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5362349" y="3431091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9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87F2B3E-76BD-4069-8A52-FD31585D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13" y="1722581"/>
            <a:ext cx="6654700" cy="46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Полилиния 15">
            <a:extLst>
              <a:ext uri="{FF2B5EF4-FFF2-40B4-BE49-F238E27FC236}">
                <a16:creationId xmlns:a16="http://schemas.microsoft.com/office/drawing/2014/main" xmlns="" id="{6DF3AA60-564E-408A-B625-B289DD670222}"/>
              </a:ext>
            </a:extLst>
          </p:cNvPr>
          <p:cNvSpPr/>
          <p:nvPr/>
        </p:nvSpPr>
        <p:spPr>
          <a:xfrm>
            <a:off x="6566416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22">
            <a:extLst>
              <a:ext uri="{FF2B5EF4-FFF2-40B4-BE49-F238E27FC236}">
                <a16:creationId xmlns:a16="http://schemas.microsoft.com/office/drawing/2014/main" xmlns="" id="{FD0932EC-4E1F-4A33-94D8-33665DC7F8FB}"/>
              </a:ext>
            </a:extLst>
          </p:cNvPr>
          <p:cNvSpPr/>
          <p:nvPr/>
        </p:nvSpPr>
        <p:spPr>
          <a:xfrm>
            <a:off x="7236137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23">
            <a:extLst>
              <a:ext uri="{FF2B5EF4-FFF2-40B4-BE49-F238E27FC236}">
                <a16:creationId xmlns:a16="http://schemas.microsoft.com/office/drawing/2014/main" xmlns="" id="{89EEB771-10B4-4CB8-91AA-CF310A569D10}"/>
              </a:ext>
            </a:extLst>
          </p:cNvPr>
          <p:cNvSpPr/>
          <p:nvPr/>
        </p:nvSpPr>
        <p:spPr>
          <a:xfrm>
            <a:off x="790585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24">
            <a:extLst>
              <a:ext uri="{FF2B5EF4-FFF2-40B4-BE49-F238E27FC236}">
                <a16:creationId xmlns:a16="http://schemas.microsoft.com/office/drawing/2014/main" xmlns="" id="{ABBEBACB-4833-486C-BAEA-ADCF6F4915FF}"/>
              </a:ext>
            </a:extLst>
          </p:cNvPr>
          <p:cNvSpPr/>
          <p:nvPr/>
        </p:nvSpPr>
        <p:spPr>
          <a:xfrm>
            <a:off x="857527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25">
            <a:extLst>
              <a:ext uri="{FF2B5EF4-FFF2-40B4-BE49-F238E27FC236}">
                <a16:creationId xmlns:a16="http://schemas.microsoft.com/office/drawing/2014/main" xmlns="" id="{36405669-BEF7-40D6-AEBB-2610A7C39D08}"/>
              </a:ext>
            </a:extLst>
          </p:cNvPr>
          <p:cNvSpPr/>
          <p:nvPr/>
        </p:nvSpPr>
        <p:spPr>
          <a:xfrm>
            <a:off x="924468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26">
            <a:extLst>
              <a:ext uri="{FF2B5EF4-FFF2-40B4-BE49-F238E27FC236}">
                <a16:creationId xmlns:a16="http://schemas.microsoft.com/office/drawing/2014/main" xmlns="" id="{65ABF66F-4929-4A57-9C4F-99FE2E83A5C2}"/>
              </a:ext>
            </a:extLst>
          </p:cNvPr>
          <p:cNvSpPr/>
          <p:nvPr/>
        </p:nvSpPr>
        <p:spPr>
          <a:xfrm>
            <a:off x="991410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1">
            <a:extLst>
              <a:ext uri="{FF2B5EF4-FFF2-40B4-BE49-F238E27FC236}">
                <a16:creationId xmlns:a16="http://schemas.microsoft.com/office/drawing/2014/main" xmlns="" id="{C3F0B977-538E-4F4C-AE3F-314D604A3DE5}"/>
              </a:ext>
            </a:extLst>
          </p:cNvPr>
          <p:cNvGrpSpPr/>
          <p:nvPr/>
        </p:nvGrpSpPr>
        <p:grpSpPr>
          <a:xfrm>
            <a:off x="4662241" y="2764496"/>
            <a:ext cx="782198" cy="440465"/>
            <a:chOff x="3392344" y="2488040"/>
            <a:chExt cx="1246988" cy="716223"/>
          </a:xfrm>
        </p:grpSpPr>
        <p:sp>
          <p:nvSpPr>
            <p:cNvPr id="62" name="Полилиния 16">
              <a:extLst>
                <a:ext uri="{FF2B5EF4-FFF2-40B4-BE49-F238E27FC236}">
                  <a16:creationId xmlns:a16="http://schemas.microsoft.com/office/drawing/2014/main" xmlns="" id="{274C58EE-0A5C-4D52-BDC6-EF89B5934FA2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E7808457-581A-4742-A5D4-12F2CA9E2903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18">
              <a:extLst>
                <a:ext uri="{FF2B5EF4-FFF2-40B4-BE49-F238E27FC236}">
                  <a16:creationId xmlns:a16="http://schemas.microsoft.com/office/drawing/2014/main" xmlns="" id="{DF518CC3-E4F3-4821-94BF-C79AB5112525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32">
            <a:extLst>
              <a:ext uri="{FF2B5EF4-FFF2-40B4-BE49-F238E27FC236}">
                <a16:creationId xmlns:a16="http://schemas.microsoft.com/office/drawing/2014/main" xmlns="" id="{028F617F-9B1C-4A4B-A6FD-104296E4CA35}"/>
              </a:ext>
            </a:extLst>
          </p:cNvPr>
          <p:cNvGrpSpPr/>
          <p:nvPr/>
        </p:nvGrpSpPr>
        <p:grpSpPr>
          <a:xfrm>
            <a:off x="7551773" y="2767090"/>
            <a:ext cx="653669" cy="432894"/>
            <a:chOff x="6152216" y="3277035"/>
            <a:chExt cx="1072177" cy="708838"/>
          </a:xfrm>
        </p:grpSpPr>
        <p:sp>
          <p:nvSpPr>
            <p:cNvPr id="66" name="Полилиния 33">
              <a:extLst>
                <a:ext uri="{FF2B5EF4-FFF2-40B4-BE49-F238E27FC236}">
                  <a16:creationId xmlns:a16="http://schemas.microsoft.com/office/drawing/2014/main" xmlns="" id="{C4748809-1888-4A5E-89FC-C6B5EFFE9024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олилиния 34">
              <a:extLst>
                <a:ext uri="{FF2B5EF4-FFF2-40B4-BE49-F238E27FC236}">
                  <a16:creationId xmlns:a16="http://schemas.microsoft.com/office/drawing/2014/main" xmlns="" id="{D7AE99B9-1BAA-4DC7-A224-929F4ED025E0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44">
            <a:extLst>
              <a:ext uri="{FF2B5EF4-FFF2-40B4-BE49-F238E27FC236}">
                <a16:creationId xmlns:a16="http://schemas.microsoft.com/office/drawing/2014/main" xmlns="" id="{FB7F02CA-C182-4F53-805E-241C61A8452E}"/>
              </a:ext>
            </a:extLst>
          </p:cNvPr>
          <p:cNvGrpSpPr/>
          <p:nvPr/>
        </p:nvGrpSpPr>
        <p:grpSpPr>
          <a:xfrm>
            <a:off x="5607362" y="2759785"/>
            <a:ext cx="782198" cy="440465"/>
            <a:chOff x="3392344" y="2488040"/>
            <a:chExt cx="1246988" cy="716223"/>
          </a:xfrm>
        </p:grpSpPr>
        <p:sp>
          <p:nvSpPr>
            <p:cNvPr id="69" name="Полилиния 45">
              <a:extLst>
                <a:ext uri="{FF2B5EF4-FFF2-40B4-BE49-F238E27FC236}">
                  <a16:creationId xmlns:a16="http://schemas.microsoft.com/office/drawing/2014/main" xmlns="" id="{0250F94A-BC28-4C74-B56B-093F6A51B8FE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5FB1BC03-C902-4B50-B6F6-AF5564151C3E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47">
              <a:extLst>
                <a:ext uri="{FF2B5EF4-FFF2-40B4-BE49-F238E27FC236}">
                  <a16:creationId xmlns:a16="http://schemas.microsoft.com/office/drawing/2014/main" xmlns="" id="{FC4470B6-A9D1-4FEB-A55C-C8E8581B4BF8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48">
            <a:extLst>
              <a:ext uri="{FF2B5EF4-FFF2-40B4-BE49-F238E27FC236}">
                <a16:creationId xmlns:a16="http://schemas.microsoft.com/office/drawing/2014/main" xmlns="" id="{BDB7200E-1D29-44E9-A4D0-B604FE9E73C2}"/>
              </a:ext>
            </a:extLst>
          </p:cNvPr>
          <p:cNvGrpSpPr/>
          <p:nvPr/>
        </p:nvGrpSpPr>
        <p:grpSpPr>
          <a:xfrm>
            <a:off x="6568917" y="2772242"/>
            <a:ext cx="782198" cy="440465"/>
            <a:chOff x="3392344" y="2488040"/>
            <a:chExt cx="1246988" cy="716223"/>
          </a:xfrm>
        </p:grpSpPr>
        <p:sp>
          <p:nvSpPr>
            <p:cNvPr id="73" name="Полилиния 49">
              <a:extLst>
                <a:ext uri="{FF2B5EF4-FFF2-40B4-BE49-F238E27FC236}">
                  <a16:creationId xmlns:a16="http://schemas.microsoft.com/office/drawing/2014/main" xmlns="" id="{725DD386-1292-46D7-802F-A9FF1FF1EBBC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36BB8F29-29A9-4941-9602-57B73D718772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51">
              <a:extLst>
                <a:ext uri="{FF2B5EF4-FFF2-40B4-BE49-F238E27FC236}">
                  <a16:creationId xmlns:a16="http://schemas.microsoft.com/office/drawing/2014/main" xmlns="" id="{DDF13725-5F05-49E2-90F2-1BCF368E759B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52">
            <a:extLst>
              <a:ext uri="{FF2B5EF4-FFF2-40B4-BE49-F238E27FC236}">
                <a16:creationId xmlns:a16="http://schemas.microsoft.com/office/drawing/2014/main" xmlns="" id="{849A5AA9-822C-499D-BAAF-03E32128B56C}"/>
              </a:ext>
            </a:extLst>
          </p:cNvPr>
          <p:cNvGrpSpPr/>
          <p:nvPr/>
        </p:nvGrpSpPr>
        <p:grpSpPr>
          <a:xfrm>
            <a:off x="8409961" y="2776716"/>
            <a:ext cx="653669" cy="432894"/>
            <a:chOff x="6152216" y="3277035"/>
            <a:chExt cx="1072177" cy="708838"/>
          </a:xfrm>
        </p:grpSpPr>
        <p:sp>
          <p:nvSpPr>
            <p:cNvPr id="77" name="Полилиния 53">
              <a:extLst>
                <a:ext uri="{FF2B5EF4-FFF2-40B4-BE49-F238E27FC236}">
                  <a16:creationId xmlns:a16="http://schemas.microsoft.com/office/drawing/2014/main" xmlns="" id="{3F423DED-56B1-4F65-BE02-2857E2F1C35E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54">
              <a:extLst>
                <a:ext uri="{FF2B5EF4-FFF2-40B4-BE49-F238E27FC236}">
                  <a16:creationId xmlns:a16="http://schemas.microsoft.com/office/drawing/2014/main" xmlns="" id="{AC317505-0FF4-4135-9701-067F877E79C8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55">
            <a:extLst>
              <a:ext uri="{FF2B5EF4-FFF2-40B4-BE49-F238E27FC236}">
                <a16:creationId xmlns:a16="http://schemas.microsoft.com/office/drawing/2014/main" xmlns="" id="{B95FD1CB-017C-4388-BA15-54623B2C12EE}"/>
              </a:ext>
            </a:extLst>
          </p:cNvPr>
          <p:cNvGrpSpPr/>
          <p:nvPr/>
        </p:nvGrpSpPr>
        <p:grpSpPr>
          <a:xfrm>
            <a:off x="9268149" y="2772365"/>
            <a:ext cx="653669" cy="432894"/>
            <a:chOff x="6152216" y="3277035"/>
            <a:chExt cx="1072177" cy="708838"/>
          </a:xfrm>
        </p:grpSpPr>
        <p:sp>
          <p:nvSpPr>
            <p:cNvPr id="81" name="Полилиния 56">
              <a:extLst>
                <a:ext uri="{FF2B5EF4-FFF2-40B4-BE49-F238E27FC236}">
                  <a16:creationId xmlns:a16="http://schemas.microsoft.com/office/drawing/2014/main" xmlns="" id="{630FA412-72C7-40E1-A17B-371F811AB41A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57">
              <a:extLst>
                <a:ext uri="{FF2B5EF4-FFF2-40B4-BE49-F238E27FC236}">
                  <a16:creationId xmlns:a16="http://schemas.microsoft.com/office/drawing/2014/main" xmlns="" id="{71EF107F-C81E-4552-A635-206C0CDF38C0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4EEDAAAD-F237-4C66-8C65-BC842E077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5971184" y="3380766"/>
            <a:ext cx="1459518" cy="58271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6610FE13-3340-4C0E-A557-04888FB14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7368329" y="3383755"/>
            <a:ext cx="1459518" cy="58271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6132ACAB-151C-4531-B898-D300ACE1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8808506" y="3380766"/>
            <a:ext cx="1459518" cy="582713"/>
          </a:xfrm>
          <a:prstGeom prst="rect">
            <a:avLst/>
          </a:prstGeom>
        </p:spPr>
      </p:pic>
      <p:sp>
        <p:nvSpPr>
          <p:cNvPr id="86" name="Полилиния 41">
            <a:extLst>
              <a:ext uri="{FF2B5EF4-FFF2-40B4-BE49-F238E27FC236}">
                <a16:creationId xmlns:a16="http://schemas.microsoft.com/office/drawing/2014/main" xmlns="" id="{E9039EDD-DDBC-4D12-B0D5-C47BFCFFF4FB}"/>
              </a:ext>
            </a:extLst>
          </p:cNvPr>
          <p:cNvSpPr/>
          <p:nvPr/>
        </p:nvSpPr>
        <p:spPr>
          <a:xfrm>
            <a:off x="4671589" y="4117094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42">
            <a:extLst>
              <a:ext uri="{FF2B5EF4-FFF2-40B4-BE49-F238E27FC236}">
                <a16:creationId xmlns:a16="http://schemas.microsoft.com/office/drawing/2014/main" xmlns="" id="{2816B67C-302F-40C6-A1D4-EBBAA9A38159}"/>
              </a:ext>
            </a:extLst>
          </p:cNvPr>
          <p:cNvSpPr/>
          <p:nvPr/>
        </p:nvSpPr>
        <p:spPr>
          <a:xfrm>
            <a:off x="5393234" y="4137624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43">
            <a:extLst>
              <a:ext uri="{FF2B5EF4-FFF2-40B4-BE49-F238E27FC236}">
                <a16:creationId xmlns:a16="http://schemas.microsoft.com/office/drawing/2014/main" xmlns="" id="{EAA69F46-AF34-44CF-90A1-516441F47CD0}"/>
              </a:ext>
            </a:extLst>
          </p:cNvPr>
          <p:cNvSpPr/>
          <p:nvPr/>
        </p:nvSpPr>
        <p:spPr>
          <a:xfrm>
            <a:off x="6117249" y="4143098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58">
            <a:extLst>
              <a:ext uri="{FF2B5EF4-FFF2-40B4-BE49-F238E27FC236}">
                <a16:creationId xmlns:a16="http://schemas.microsoft.com/office/drawing/2014/main" xmlns="" id="{3F114592-049B-4579-9ADF-3DDE75B90283}"/>
              </a:ext>
            </a:extLst>
          </p:cNvPr>
          <p:cNvSpPr/>
          <p:nvPr/>
        </p:nvSpPr>
        <p:spPr>
          <a:xfrm>
            <a:off x="6838894" y="4146292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BA47698B-C441-4D13-968B-16D38D9F7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13" y="4137624"/>
            <a:ext cx="770810" cy="49991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59BACE27-72D6-41E4-B8F4-89F59B7D2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58" y="4146292"/>
            <a:ext cx="786452" cy="49991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CAA95ABA-B720-4C10-AE07-81980D0D3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48" y="4146292"/>
            <a:ext cx="786452" cy="499915"/>
          </a:xfrm>
          <a:prstGeom prst="rect">
            <a:avLst/>
          </a:prstGeom>
        </p:spPr>
      </p:pic>
      <p:sp>
        <p:nvSpPr>
          <p:cNvPr id="4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47451" y="493116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яку букву та </a:t>
            </a:r>
            <a:r>
              <a:rPr lang="uk-UA" sz="2800" b="1" dirty="0" smtClean="0">
                <a:solidFill>
                  <a:schemeClr val="bg1"/>
                </a:solidFill>
              </a:rPr>
              <a:t>склад </a:t>
            </a:r>
            <a:r>
              <a:rPr lang="uk-UA" sz="2800" b="1" dirty="0" smtClean="0">
                <a:solidFill>
                  <a:schemeClr val="bg1"/>
                </a:solidFill>
              </a:rPr>
              <a:t>напишеш у 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09004" y="412610"/>
            <a:ext cx="2046939" cy="190242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4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Дуга 49"/>
          <p:cNvSpPr/>
          <p:nvPr/>
        </p:nvSpPr>
        <p:spPr>
          <a:xfrm rot="7367588">
            <a:off x="4598557" y="3260257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rot="7367588">
            <a:off x="5105367" y="3277866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5362349" y="3431091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5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87F2B3E-76BD-4069-8A52-FD31585D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13" y="1722581"/>
            <a:ext cx="6654700" cy="46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Полилиния 15">
            <a:extLst>
              <a:ext uri="{FF2B5EF4-FFF2-40B4-BE49-F238E27FC236}">
                <a16:creationId xmlns:a16="http://schemas.microsoft.com/office/drawing/2014/main" xmlns="" id="{6DF3AA60-564E-408A-B625-B289DD670222}"/>
              </a:ext>
            </a:extLst>
          </p:cNvPr>
          <p:cNvSpPr/>
          <p:nvPr/>
        </p:nvSpPr>
        <p:spPr>
          <a:xfrm>
            <a:off x="6566416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22">
            <a:extLst>
              <a:ext uri="{FF2B5EF4-FFF2-40B4-BE49-F238E27FC236}">
                <a16:creationId xmlns:a16="http://schemas.microsoft.com/office/drawing/2014/main" xmlns="" id="{FD0932EC-4E1F-4A33-94D8-33665DC7F8FB}"/>
              </a:ext>
            </a:extLst>
          </p:cNvPr>
          <p:cNvSpPr/>
          <p:nvPr/>
        </p:nvSpPr>
        <p:spPr>
          <a:xfrm>
            <a:off x="7236137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23">
            <a:extLst>
              <a:ext uri="{FF2B5EF4-FFF2-40B4-BE49-F238E27FC236}">
                <a16:creationId xmlns:a16="http://schemas.microsoft.com/office/drawing/2014/main" xmlns="" id="{89EEB771-10B4-4CB8-91AA-CF310A569D10}"/>
              </a:ext>
            </a:extLst>
          </p:cNvPr>
          <p:cNvSpPr/>
          <p:nvPr/>
        </p:nvSpPr>
        <p:spPr>
          <a:xfrm>
            <a:off x="790585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24">
            <a:extLst>
              <a:ext uri="{FF2B5EF4-FFF2-40B4-BE49-F238E27FC236}">
                <a16:creationId xmlns:a16="http://schemas.microsoft.com/office/drawing/2014/main" xmlns="" id="{ABBEBACB-4833-486C-BAEA-ADCF6F4915FF}"/>
              </a:ext>
            </a:extLst>
          </p:cNvPr>
          <p:cNvSpPr/>
          <p:nvPr/>
        </p:nvSpPr>
        <p:spPr>
          <a:xfrm>
            <a:off x="857527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25">
            <a:extLst>
              <a:ext uri="{FF2B5EF4-FFF2-40B4-BE49-F238E27FC236}">
                <a16:creationId xmlns:a16="http://schemas.microsoft.com/office/drawing/2014/main" xmlns="" id="{36405669-BEF7-40D6-AEBB-2610A7C39D08}"/>
              </a:ext>
            </a:extLst>
          </p:cNvPr>
          <p:cNvSpPr/>
          <p:nvPr/>
        </p:nvSpPr>
        <p:spPr>
          <a:xfrm>
            <a:off x="924468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26">
            <a:extLst>
              <a:ext uri="{FF2B5EF4-FFF2-40B4-BE49-F238E27FC236}">
                <a16:creationId xmlns:a16="http://schemas.microsoft.com/office/drawing/2014/main" xmlns="" id="{65ABF66F-4929-4A57-9C4F-99FE2E83A5C2}"/>
              </a:ext>
            </a:extLst>
          </p:cNvPr>
          <p:cNvSpPr/>
          <p:nvPr/>
        </p:nvSpPr>
        <p:spPr>
          <a:xfrm>
            <a:off x="991410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1">
            <a:extLst>
              <a:ext uri="{FF2B5EF4-FFF2-40B4-BE49-F238E27FC236}">
                <a16:creationId xmlns:a16="http://schemas.microsoft.com/office/drawing/2014/main" xmlns="" id="{C3F0B977-538E-4F4C-AE3F-314D604A3DE5}"/>
              </a:ext>
            </a:extLst>
          </p:cNvPr>
          <p:cNvGrpSpPr/>
          <p:nvPr/>
        </p:nvGrpSpPr>
        <p:grpSpPr>
          <a:xfrm>
            <a:off x="4662241" y="2764496"/>
            <a:ext cx="782198" cy="440465"/>
            <a:chOff x="3392344" y="2488040"/>
            <a:chExt cx="1246988" cy="716223"/>
          </a:xfrm>
        </p:grpSpPr>
        <p:sp>
          <p:nvSpPr>
            <p:cNvPr id="62" name="Полилиния 16">
              <a:extLst>
                <a:ext uri="{FF2B5EF4-FFF2-40B4-BE49-F238E27FC236}">
                  <a16:creationId xmlns:a16="http://schemas.microsoft.com/office/drawing/2014/main" xmlns="" id="{274C58EE-0A5C-4D52-BDC6-EF89B5934FA2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E7808457-581A-4742-A5D4-12F2CA9E2903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18">
              <a:extLst>
                <a:ext uri="{FF2B5EF4-FFF2-40B4-BE49-F238E27FC236}">
                  <a16:creationId xmlns:a16="http://schemas.microsoft.com/office/drawing/2014/main" xmlns="" id="{DF518CC3-E4F3-4821-94BF-C79AB5112525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32">
            <a:extLst>
              <a:ext uri="{FF2B5EF4-FFF2-40B4-BE49-F238E27FC236}">
                <a16:creationId xmlns:a16="http://schemas.microsoft.com/office/drawing/2014/main" xmlns="" id="{028F617F-9B1C-4A4B-A6FD-104296E4CA35}"/>
              </a:ext>
            </a:extLst>
          </p:cNvPr>
          <p:cNvGrpSpPr/>
          <p:nvPr/>
        </p:nvGrpSpPr>
        <p:grpSpPr>
          <a:xfrm>
            <a:off x="7551773" y="2767090"/>
            <a:ext cx="653669" cy="432894"/>
            <a:chOff x="6152216" y="3277035"/>
            <a:chExt cx="1072177" cy="708838"/>
          </a:xfrm>
        </p:grpSpPr>
        <p:sp>
          <p:nvSpPr>
            <p:cNvPr id="66" name="Полилиния 33">
              <a:extLst>
                <a:ext uri="{FF2B5EF4-FFF2-40B4-BE49-F238E27FC236}">
                  <a16:creationId xmlns:a16="http://schemas.microsoft.com/office/drawing/2014/main" xmlns="" id="{C4748809-1888-4A5E-89FC-C6B5EFFE9024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олилиния 34">
              <a:extLst>
                <a:ext uri="{FF2B5EF4-FFF2-40B4-BE49-F238E27FC236}">
                  <a16:creationId xmlns:a16="http://schemas.microsoft.com/office/drawing/2014/main" xmlns="" id="{D7AE99B9-1BAA-4DC7-A224-929F4ED025E0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44">
            <a:extLst>
              <a:ext uri="{FF2B5EF4-FFF2-40B4-BE49-F238E27FC236}">
                <a16:creationId xmlns:a16="http://schemas.microsoft.com/office/drawing/2014/main" xmlns="" id="{FB7F02CA-C182-4F53-805E-241C61A8452E}"/>
              </a:ext>
            </a:extLst>
          </p:cNvPr>
          <p:cNvGrpSpPr/>
          <p:nvPr/>
        </p:nvGrpSpPr>
        <p:grpSpPr>
          <a:xfrm>
            <a:off x="5607362" y="2759785"/>
            <a:ext cx="782198" cy="440465"/>
            <a:chOff x="3392344" y="2488040"/>
            <a:chExt cx="1246988" cy="716223"/>
          </a:xfrm>
        </p:grpSpPr>
        <p:sp>
          <p:nvSpPr>
            <p:cNvPr id="69" name="Полилиния 45">
              <a:extLst>
                <a:ext uri="{FF2B5EF4-FFF2-40B4-BE49-F238E27FC236}">
                  <a16:creationId xmlns:a16="http://schemas.microsoft.com/office/drawing/2014/main" xmlns="" id="{0250F94A-BC28-4C74-B56B-093F6A51B8FE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5FB1BC03-C902-4B50-B6F6-AF5564151C3E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47">
              <a:extLst>
                <a:ext uri="{FF2B5EF4-FFF2-40B4-BE49-F238E27FC236}">
                  <a16:creationId xmlns:a16="http://schemas.microsoft.com/office/drawing/2014/main" xmlns="" id="{FC4470B6-A9D1-4FEB-A55C-C8E8581B4BF8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48">
            <a:extLst>
              <a:ext uri="{FF2B5EF4-FFF2-40B4-BE49-F238E27FC236}">
                <a16:creationId xmlns:a16="http://schemas.microsoft.com/office/drawing/2014/main" xmlns="" id="{BDB7200E-1D29-44E9-A4D0-B604FE9E73C2}"/>
              </a:ext>
            </a:extLst>
          </p:cNvPr>
          <p:cNvGrpSpPr/>
          <p:nvPr/>
        </p:nvGrpSpPr>
        <p:grpSpPr>
          <a:xfrm>
            <a:off x="6568917" y="2772242"/>
            <a:ext cx="782198" cy="440465"/>
            <a:chOff x="3392344" y="2488040"/>
            <a:chExt cx="1246988" cy="716223"/>
          </a:xfrm>
        </p:grpSpPr>
        <p:sp>
          <p:nvSpPr>
            <p:cNvPr id="73" name="Полилиния 49">
              <a:extLst>
                <a:ext uri="{FF2B5EF4-FFF2-40B4-BE49-F238E27FC236}">
                  <a16:creationId xmlns:a16="http://schemas.microsoft.com/office/drawing/2014/main" xmlns="" id="{725DD386-1292-46D7-802F-A9FF1FF1EBBC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36BB8F29-29A9-4941-9602-57B73D718772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51">
              <a:extLst>
                <a:ext uri="{FF2B5EF4-FFF2-40B4-BE49-F238E27FC236}">
                  <a16:creationId xmlns:a16="http://schemas.microsoft.com/office/drawing/2014/main" xmlns="" id="{DDF13725-5F05-49E2-90F2-1BCF368E759B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52">
            <a:extLst>
              <a:ext uri="{FF2B5EF4-FFF2-40B4-BE49-F238E27FC236}">
                <a16:creationId xmlns:a16="http://schemas.microsoft.com/office/drawing/2014/main" xmlns="" id="{849A5AA9-822C-499D-BAAF-03E32128B56C}"/>
              </a:ext>
            </a:extLst>
          </p:cNvPr>
          <p:cNvGrpSpPr/>
          <p:nvPr/>
        </p:nvGrpSpPr>
        <p:grpSpPr>
          <a:xfrm>
            <a:off x="8409961" y="2776716"/>
            <a:ext cx="653669" cy="432894"/>
            <a:chOff x="6152216" y="3277035"/>
            <a:chExt cx="1072177" cy="708838"/>
          </a:xfrm>
        </p:grpSpPr>
        <p:sp>
          <p:nvSpPr>
            <p:cNvPr id="77" name="Полилиния 53">
              <a:extLst>
                <a:ext uri="{FF2B5EF4-FFF2-40B4-BE49-F238E27FC236}">
                  <a16:creationId xmlns:a16="http://schemas.microsoft.com/office/drawing/2014/main" xmlns="" id="{3F423DED-56B1-4F65-BE02-2857E2F1C35E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54">
              <a:extLst>
                <a:ext uri="{FF2B5EF4-FFF2-40B4-BE49-F238E27FC236}">
                  <a16:creationId xmlns:a16="http://schemas.microsoft.com/office/drawing/2014/main" xmlns="" id="{AC317505-0FF4-4135-9701-067F877E79C8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55">
            <a:extLst>
              <a:ext uri="{FF2B5EF4-FFF2-40B4-BE49-F238E27FC236}">
                <a16:creationId xmlns:a16="http://schemas.microsoft.com/office/drawing/2014/main" xmlns="" id="{B95FD1CB-017C-4388-BA15-54623B2C12EE}"/>
              </a:ext>
            </a:extLst>
          </p:cNvPr>
          <p:cNvGrpSpPr/>
          <p:nvPr/>
        </p:nvGrpSpPr>
        <p:grpSpPr>
          <a:xfrm>
            <a:off x="9268149" y="2772365"/>
            <a:ext cx="653669" cy="432894"/>
            <a:chOff x="6152216" y="3277035"/>
            <a:chExt cx="1072177" cy="708838"/>
          </a:xfrm>
        </p:grpSpPr>
        <p:sp>
          <p:nvSpPr>
            <p:cNvPr id="81" name="Полилиния 56">
              <a:extLst>
                <a:ext uri="{FF2B5EF4-FFF2-40B4-BE49-F238E27FC236}">
                  <a16:creationId xmlns:a16="http://schemas.microsoft.com/office/drawing/2014/main" xmlns="" id="{630FA412-72C7-40E1-A17B-371F811AB41A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57">
              <a:extLst>
                <a:ext uri="{FF2B5EF4-FFF2-40B4-BE49-F238E27FC236}">
                  <a16:creationId xmlns:a16="http://schemas.microsoft.com/office/drawing/2014/main" xmlns="" id="{71EF107F-C81E-4552-A635-206C0CDF38C0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4EEDAAAD-F237-4C66-8C65-BC842E077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5971184" y="3380766"/>
            <a:ext cx="1459518" cy="58271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6610FE13-3340-4C0E-A557-04888FB14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7368329" y="3383755"/>
            <a:ext cx="1459518" cy="58271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6132ACAB-151C-4531-B898-D300ACE1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8808506" y="3380766"/>
            <a:ext cx="1459518" cy="582713"/>
          </a:xfrm>
          <a:prstGeom prst="rect">
            <a:avLst/>
          </a:prstGeom>
        </p:spPr>
      </p:pic>
      <p:sp>
        <p:nvSpPr>
          <p:cNvPr id="86" name="Полилиния 41">
            <a:extLst>
              <a:ext uri="{FF2B5EF4-FFF2-40B4-BE49-F238E27FC236}">
                <a16:creationId xmlns:a16="http://schemas.microsoft.com/office/drawing/2014/main" xmlns="" id="{E9039EDD-DDBC-4D12-B0D5-C47BFCFFF4FB}"/>
              </a:ext>
            </a:extLst>
          </p:cNvPr>
          <p:cNvSpPr/>
          <p:nvPr/>
        </p:nvSpPr>
        <p:spPr>
          <a:xfrm>
            <a:off x="4671589" y="4117094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42">
            <a:extLst>
              <a:ext uri="{FF2B5EF4-FFF2-40B4-BE49-F238E27FC236}">
                <a16:creationId xmlns:a16="http://schemas.microsoft.com/office/drawing/2014/main" xmlns="" id="{2816B67C-302F-40C6-A1D4-EBBAA9A38159}"/>
              </a:ext>
            </a:extLst>
          </p:cNvPr>
          <p:cNvSpPr/>
          <p:nvPr/>
        </p:nvSpPr>
        <p:spPr>
          <a:xfrm>
            <a:off x="5393234" y="4137624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43">
            <a:extLst>
              <a:ext uri="{FF2B5EF4-FFF2-40B4-BE49-F238E27FC236}">
                <a16:creationId xmlns:a16="http://schemas.microsoft.com/office/drawing/2014/main" xmlns="" id="{EAA69F46-AF34-44CF-90A1-516441F47CD0}"/>
              </a:ext>
            </a:extLst>
          </p:cNvPr>
          <p:cNvSpPr/>
          <p:nvPr/>
        </p:nvSpPr>
        <p:spPr>
          <a:xfrm>
            <a:off x="6117249" y="4143098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58">
            <a:extLst>
              <a:ext uri="{FF2B5EF4-FFF2-40B4-BE49-F238E27FC236}">
                <a16:creationId xmlns:a16="http://schemas.microsoft.com/office/drawing/2014/main" xmlns="" id="{3F114592-049B-4579-9ADF-3DDE75B90283}"/>
              </a:ext>
            </a:extLst>
          </p:cNvPr>
          <p:cNvSpPr/>
          <p:nvPr/>
        </p:nvSpPr>
        <p:spPr>
          <a:xfrm>
            <a:off x="6838894" y="4146292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BA47698B-C441-4D13-968B-16D38D9F7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13" y="4137624"/>
            <a:ext cx="770810" cy="49991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59BACE27-72D6-41E4-B8F4-89F59B7D2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58" y="4146292"/>
            <a:ext cx="786452" cy="49991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CAA95ABA-B720-4C10-AE07-81980D0D3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48" y="4146292"/>
            <a:ext cx="786452" cy="4999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372F51B-36DD-4524-B26A-FE411C33E8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58092" b="62273"/>
          <a:stretch/>
        </p:blipFill>
        <p:spPr>
          <a:xfrm>
            <a:off x="7505914" y="4728222"/>
            <a:ext cx="2605183" cy="592444"/>
          </a:xfrm>
          <a:prstGeom prst="rect">
            <a:avLst/>
          </a:prstGeom>
        </p:spPr>
      </p:pic>
      <p:sp>
        <p:nvSpPr>
          <p:cNvPr id="4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47451" y="412610"/>
            <a:ext cx="8961553" cy="14270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яке речення напишеш у п’ятому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r>
              <a:rPr lang="uk-UA" sz="2800" b="1" dirty="0" smtClean="0">
                <a:solidFill>
                  <a:schemeClr val="bg1"/>
                </a:solidFill>
              </a:rPr>
              <a:t>Розділи слова на склади. Познач наголос.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09004" y="412610"/>
            <a:ext cx="2046939" cy="190242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5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Дуга 50"/>
          <p:cNvSpPr/>
          <p:nvPr/>
        </p:nvSpPr>
        <p:spPr>
          <a:xfrm rot="7367588">
            <a:off x="4633881" y="4694868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уга 51"/>
          <p:cNvSpPr/>
          <p:nvPr/>
        </p:nvSpPr>
        <p:spPr>
          <a:xfrm rot="7367588">
            <a:off x="5156572" y="4688186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5268131" y="4901737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Дуга 53"/>
          <p:cNvSpPr/>
          <p:nvPr/>
        </p:nvSpPr>
        <p:spPr>
          <a:xfrm rot="7367588">
            <a:off x="5851982" y="4683064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54"/>
          <p:cNvSpPr/>
          <p:nvPr/>
        </p:nvSpPr>
        <p:spPr>
          <a:xfrm rot="7367588">
            <a:off x="6374673" y="4676382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7011584" y="4889933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Дуга 56"/>
          <p:cNvSpPr/>
          <p:nvPr/>
        </p:nvSpPr>
        <p:spPr>
          <a:xfrm rot="7367588">
            <a:off x="4598557" y="3260257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7367588">
            <a:off x="5105367" y="3277866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H="1">
            <a:off x="5362349" y="3431091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87F2B3E-76BD-4069-8A52-FD31585D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13" y="1722581"/>
            <a:ext cx="6654700" cy="46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Полилиния 15">
            <a:extLst>
              <a:ext uri="{FF2B5EF4-FFF2-40B4-BE49-F238E27FC236}">
                <a16:creationId xmlns:a16="http://schemas.microsoft.com/office/drawing/2014/main" xmlns="" id="{6DF3AA60-564E-408A-B625-B289DD670222}"/>
              </a:ext>
            </a:extLst>
          </p:cNvPr>
          <p:cNvSpPr/>
          <p:nvPr/>
        </p:nvSpPr>
        <p:spPr>
          <a:xfrm>
            <a:off x="6566416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22">
            <a:extLst>
              <a:ext uri="{FF2B5EF4-FFF2-40B4-BE49-F238E27FC236}">
                <a16:creationId xmlns:a16="http://schemas.microsoft.com/office/drawing/2014/main" xmlns="" id="{FD0932EC-4E1F-4A33-94D8-33665DC7F8FB}"/>
              </a:ext>
            </a:extLst>
          </p:cNvPr>
          <p:cNvSpPr/>
          <p:nvPr/>
        </p:nvSpPr>
        <p:spPr>
          <a:xfrm>
            <a:off x="7236137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23">
            <a:extLst>
              <a:ext uri="{FF2B5EF4-FFF2-40B4-BE49-F238E27FC236}">
                <a16:creationId xmlns:a16="http://schemas.microsoft.com/office/drawing/2014/main" xmlns="" id="{89EEB771-10B4-4CB8-91AA-CF310A569D10}"/>
              </a:ext>
            </a:extLst>
          </p:cNvPr>
          <p:cNvSpPr/>
          <p:nvPr/>
        </p:nvSpPr>
        <p:spPr>
          <a:xfrm>
            <a:off x="790585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24">
            <a:extLst>
              <a:ext uri="{FF2B5EF4-FFF2-40B4-BE49-F238E27FC236}">
                <a16:creationId xmlns:a16="http://schemas.microsoft.com/office/drawing/2014/main" xmlns="" id="{ABBEBACB-4833-486C-BAEA-ADCF6F4915FF}"/>
              </a:ext>
            </a:extLst>
          </p:cNvPr>
          <p:cNvSpPr/>
          <p:nvPr/>
        </p:nvSpPr>
        <p:spPr>
          <a:xfrm>
            <a:off x="857527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25">
            <a:extLst>
              <a:ext uri="{FF2B5EF4-FFF2-40B4-BE49-F238E27FC236}">
                <a16:creationId xmlns:a16="http://schemas.microsoft.com/office/drawing/2014/main" xmlns="" id="{36405669-BEF7-40D6-AEBB-2610A7C39D08}"/>
              </a:ext>
            </a:extLst>
          </p:cNvPr>
          <p:cNvSpPr/>
          <p:nvPr/>
        </p:nvSpPr>
        <p:spPr>
          <a:xfrm>
            <a:off x="924468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26">
            <a:extLst>
              <a:ext uri="{FF2B5EF4-FFF2-40B4-BE49-F238E27FC236}">
                <a16:creationId xmlns:a16="http://schemas.microsoft.com/office/drawing/2014/main" xmlns="" id="{65ABF66F-4929-4A57-9C4F-99FE2E83A5C2}"/>
              </a:ext>
            </a:extLst>
          </p:cNvPr>
          <p:cNvSpPr/>
          <p:nvPr/>
        </p:nvSpPr>
        <p:spPr>
          <a:xfrm>
            <a:off x="991410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1">
            <a:extLst>
              <a:ext uri="{FF2B5EF4-FFF2-40B4-BE49-F238E27FC236}">
                <a16:creationId xmlns:a16="http://schemas.microsoft.com/office/drawing/2014/main" xmlns="" id="{C3F0B977-538E-4F4C-AE3F-314D604A3DE5}"/>
              </a:ext>
            </a:extLst>
          </p:cNvPr>
          <p:cNvGrpSpPr/>
          <p:nvPr/>
        </p:nvGrpSpPr>
        <p:grpSpPr>
          <a:xfrm>
            <a:off x="4662241" y="2764496"/>
            <a:ext cx="782198" cy="440465"/>
            <a:chOff x="3392344" y="2488040"/>
            <a:chExt cx="1246988" cy="716223"/>
          </a:xfrm>
        </p:grpSpPr>
        <p:sp>
          <p:nvSpPr>
            <p:cNvPr id="62" name="Полилиния 16">
              <a:extLst>
                <a:ext uri="{FF2B5EF4-FFF2-40B4-BE49-F238E27FC236}">
                  <a16:creationId xmlns:a16="http://schemas.microsoft.com/office/drawing/2014/main" xmlns="" id="{274C58EE-0A5C-4D52-BDC6-EF89B5934FA2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E7808457-581A-4742-A5D4-12F2CA9E2903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18">
              <a:extLst>
                <a:ext uri="{FF2B5EF4-FFF2-40B4-BE49-F238E27FC236}">
                  <a16:creationId xmlns:a16="http://schemas.microsoft.com/office/drawing/2014/main" xmlns="" id="{DF518CC3-E4F3-4821-94BF-C79AB5112525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32">
            <a:extLst>
              <a:ext uri="{FF2B5EF4-FFF2-40B4-BE49-F238E27FC236}">
                <a16:creationId xmlns:a16="http://schemas.microsoft.com/office/drawing/2014/main" xmlns="" id="{028F617F-9B1C-4A4B-A6FD-104296E4CA35}"/>
              </a:ext>
            </a:extLst>
          </p:cNvPr>
          <p:cNvGrpSpPr/>
          <p:nvPr/>
        </p:nvGrpSpPr>
        <p:grpSpPr>
          <a:xfrm>
            <a:off x="7551773" y="2767090"/>
            <a:ext cx="653669" cy="432894"/>
            <a:chOff x="6152216" y="3277035"/>
            <a:chExt cx="1072177" cy="708838"/>
          </a:xfrm>
        </p:grpSpPr>
        <p:sp>
          <p:nvSpPr>
            <p:cNvPr id="66" name="Полилиния 33">
              <a:extLst>
                <a:ext uri="{FF2B5EF4-FFF2-40B4-BE49-F238E27FC236}">
                  <a16:creationId xmlns:a16="http://schemas.microsoft.com/office/drawing/2014/main" xmlns="" id="{C4748809-1888-4A5E-89FC-C6B5EFFE9024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олилиния 34">
              <a:extLst>
                <a:ext uri="{FF2B5EF4-FFF2-40B4-BE49-F238E27FC236}">
                  <a16:creationId xmlns:a16="http://schemas.microsoft.com/office/drawing/2014/main" xmlns="" id="{D7AE99B9-1BAA-4DC7-A224-929F4ED025E0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44">
            <a:extLst>
              <a:ext uri="{FF2B5EF4-FFF2-40B4-BE49-F238E27FC236}">
                <a16:creationId xmlns:a16="http://schemas.microsoft.com/office/drawing/2014/main" xmlns="" id="{FB7F02CA-C182-4F53-805E-241C61A8452E}"/>
              </a:ext>
            </a:extLst>
          </p:cNvPr>
          <p:cNvGrpSpPr/>
          <p:nvPr/>
        </p:nvGrpSpPr>
        <p:grpSpPr>
          <a:xfrm>
            <a:off x="5607362" y="2759785"/>
            <a:ext cx="782198" cy="440465"/>
            <a:chOff x="3392344" y="2488040"/>
            <a:chExt cx="1246988" cy="716223"/>
          </a:xfrm>
        </p:grpSpPr>
        <p:sp>
          <p:nvSpPr>
            <p:cNvPr id="69" name="Полилиния 45">
              <a:extLst>
                <a:ext uri="{FF2B5EF4-FFF2-40B4-BE49-F238E27FC236}">
                  <a16:creationId xmlns:a16="http://schemas.microsoft.com/office/drawing/2014/main" xmlns="" id="{0250F94A-BC28-4C74-B56B-093F6A51B8FE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5FB1BC03-C902-4B50-B6F6-AF5564151C3E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47">
              <a:extLst>
                <a:ext uri="{FF2B5EF4-FFF2-40B4-BE49-F238E27FC236}">
                  <a16:creationId xmlns:a16="http://schemas.microsoft.com/office/drawing/2014/main" xmlns="" id="{FC4470B6-A9D1-4FEB-A55C-C8E8581B4BF8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48">
            <a:extLst>
              <a:ext uri="{FF2B5EF4-FFF2-40B4-BE49-F238E27FC236}">
                <a16:creationId xmlns:a16="http://schemas.microsoft.com/office/drawing/2014/main" xmlns="" id="{BDB7200E-1D29-44E9-A4D0-B604FE9E73C2}"/>
              </a:ext>
            </a:extLst>
          </p:cNvPr>
          <p:cNvGrpSpPr/>
          <p:nvPr/>
        </p:nvGrpSpPr>
        <p:grpSpPr>
          <a:xfrm>
            <a:off x="6568917" y="2772242"/>
            <a:ext cx="782198" cy="440465"/>
            <a:chOff x="3392344" y="2488040"/>
            <a:chExt cx="1246988" cy="716223"/>
          </a:xfrm>
        </p:grpSpPr>
        <p:sp>
          <p:nvSpPr>
            <p:cNvPr id="73" name="Полилиния 49">
              <a:extLst>
                <a:ext uri="{FF2B5EF4-FFF2-40B4-BE49-F238E27FC236}">
                  <a16:creationId xmlns:a16="http://schemas.microsoft.com/office/drawing/2014/main" xmlns="" id="{725DD386-1292-46D7-802F-A9FF1FF1EBBC}"/>
                </a:ext>
              </a:extLst>
            </p:cNvPr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36BB8F29-29A9-4941-9602-57B73D718772}"/>
                </a:ext>
              </a:extLst>
            </p:cNvPr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51">
              <a:extLst>
                <a:ext uri="{FF2B5EF4-FFF2-40B4-BE49-F238E27FC236}">
                  <a16:creationId xmlns:a16="http://schemas.microsoft.com/office/drawing/2014/main" xmlns="" id="{DDF13725-5F05-49E2-90F2-1BCF368E759B}"/>
                </a:ext>
              </a:extLst>
            </p:cNvPr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52">
            <a:extLst>
              <a:ext uri="{FF2B5EF4-FFF2-40B4-BE49-F238E27FC236}">
                <a16:creationId xmlns:a16="http://schemas.microsoft.com/office/drawing/2014/main" xmlns="" id="{849A5AA9-822C-499D-BAAF-03E32128B56C}"/>
              </a:ext>
            </a:extLst>
          </p:cNvPr>
          <p:cNvGrpSpPr/>
          <p:nvPr/>
        </p:nvGrpSpPr>
        <p:grpSpPr>
          <a:xfrm>
            <a:off x="8409961" y="2776716"/>
            <a:ext cx="653669" cy="432894"/>
            <a:chOff x="6152216" y="3277035"/>
            <a:chExt cx="1072177" cy="708838"/>
          </a:xfrm>
        </p:grpSpPr>
        <p:sp>
          <p:nvSpPr>
            <p:cNvPr id="77" name="Полилиния 53">
              <a:extLst>
                <a:ext uri="{FF2B5EF4-FFF2-40B4-BE49-F238E27FC236}">
                  <a16:creationId xmlns:a16="http://schemas.microsoft.com/office/drawing/2014/main" xmlns="" id="{3F423DED-56B1-4F65-BE02-2857E2F1C35E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54">
              <a:extLst>
                <a:ext uri="{FF2B5EF4-FFF2-40B4-BE49-F238E27FC236}">
                  <a16:creationId xmlns:a16="http://schemas.microsoft.com/office/drawing/2014/main" xmlns="" id="{AC317505-0FF4-4135-9701-067F877E79C8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55">
            <a:extLst>
              <a:ext uri="{FF2B5EF4-FFF2-40B4-BE49-F238E27FC236}">
                <a16:creationId xmlns:a16="http://schemas.microsoft.com/office/drawing/2014/main" xmlns="" id="{B95FD1CB-017C-4388-BA15-54623B2C12EE}"/>
              </a:ext>
            </a:extLst>
          </p:cNvPr>
          <p:cNvGrpSpPr/>
          <p:nvPr/>
        </p:nvGrpSpPr>
        <p:grpSpPr>
          <a:xfrm>
            <a:off x="9268149" y="2772365"/>
            <a:ext cx="653669" cy="432894"/>
            <a:chOff x="6152216" y="3277035"/>
            <a:chExt cx="1072177" cy="708838"/>
          </a:xfrm>
        </p:grpSpPr>
        <p:sp>
          <p:nvSpPr>
            <p:cNvPr id="81" name="Полилиния 56">
              <a:extLst>
                <a:ext uri="{FF2B5EF4-FFF2-40B4-BE49-F238E27FC236}">
                  <a16:creationId xmlns:a16="http://schemas.microsoft.com/office/drawing/2014/main" xmlns="" id="{630FA412-72C7-40E1-A17B-371F811AB41A}"/>
                </a:ext>
              </a:extLst>
            </p:cNvPr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57">
              <a:extLst>
                <a:ext uri="{FF2B5EF4-FFF2-40B4-BE49-F238E27FC236}">
                  <a16:creationId xmlns:a16="http://schemas.microsoft.com/office/drawing/2014/main" xmlns="" id="{71EF107F-C81E-4552-A635-206C0CDF38C0}"/>
                </a:ext>
              </a:extLst>
            </p:cNvPr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4EEDAAAD-F237-4C66-8C65-BC842E077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5971184" y="3380766"/>
            <a:ext cx="1459518" cy="58271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6610FE13-3340-4C0E-A557-04888FB14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7368329" y="3383755"/>
            <a:ext cx="1459518" cy="58271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6132ACAB-151C-4531-B898-D300ACE1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7" b="54121"/>
          <a:stretch/>
        </p:blipFill>
        <p:spPr>
          <a:xfrm>
            <a:off x="8808506" y="3380766"/>
            <a:ext cx="1459518" cy="582713"/>
          </a:xfrm>
          <a:prstGeom prst="rect">
            <a:avLst/>
          </a:prstGeom>
        </p:spPr>
      </p:pic>
      <p:sp>
        <p:nvSpPr>
          <p:cNvPr id="86" name="Полилиния 41">
            <a:extLst>
              <a:ext uri="{FF2B5EF4-FFF2-40B4-BE49-F238E27FC236}">
                <a16:creationId xmlns:a16="http://schemas.microsoft.com/office/drawing/2014/main" xmlns="" id="{E9039EDD-DDBC-4D12-B0D5-C47BFCFFF4FB}"/>
              </a:ext>
            </a:extLst>
          </p:cNvPr>
          <p:cNvSpPr/>
          <p:nvPr/>
        </p:nvSpPr>
        <p:spPr>
          <a:xfrm>
            <a:off x="4671589" y="4117094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42">
            <a:extLst>
              <a:ext uri="{FF2B5EF4-FFF2-40B4-BE49-F238E27FC236}">
                <a16:creationId xmlns:a16="http://schemas.microsoft.com/office/drawing/2014/main" xmlns="" id="{2816B67C-302F-40C6-A1D4-EBBAA9A38159}"/>
              </a:ext>
            </a:extLst>
          </p:cNvPr>
          <p:cNvSpPr/>
          <p:nvPr/>
        </p:nvSpPr>
        <p:spPr>
          <a:xfrm>
            <a:off x="5393234" y="4137624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43">
            <a:extLst>
              <a:ext uri="{FF2B5EF4-FFF2-40B4-BE49-F238E27FC236}">
                <a16:creationId xmlns:a16="http://schemas.microsoft.com/office/drawing/2014/main" xmlns="" id="{EAA69F46-AF34-44CF-90A1-516441F47CD0}"/>
              </a:ext>
            </a:extLst>
          </p:cNvPr>
          <p:cNvSpPr/>
          <p:nvPr/>
        </p:nvSpPr>
        <p:spPr>
          <a:xfrm>
            <a:off x="6117249" y="4143098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58">
            <a:extLst>
              <a:ext uri="{FF2B5EF4-FFF2-40B4-BE49-F238E27FC236}">
                <a16:creationId xmlns:a16="http://schemas.microsoft.com/office/drawing/2014/main" xmlns="" id="{3F114592-049B-4579-9ADF-3DDE75B90283}"/>
              </a:ext>
            </a:extLst>
          </p:cNvPr>
          <p:cNvSpPr/>
          <p:nvPr/>
        </p:nvSpPr>
        <p:spPr>
          <a:xfrm>
            <a:off x="6838894" y="4146292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BA47698B-C441-4D13-968B-16D38D9F7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13" y="4137624"/>
            <a:ext cx="770810" cy="49991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59BACE27-72D6-41E4-B8F4-89F59B7D2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58" y="4146292"/>
            <a:ext cx="786452" cy="49991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CAA95ABA-B720-4C10-AE07-81980D0D3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48" y="4146292"/>
            <a:ext cx="786452" cy="4999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372F51B-36DD-4524-B26A-FE411C33E8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58092" b="62273"/>
          <a:stretch/>
        </p:blipFill>
        <p:spPr>
          <a:xfrm>
            <a:off x="7505914" y="4728222"/>
            <a:ext cx="2605183" cy="59244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99CC9C1F-7899-4ACD-81C5-F8718E83E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42126" r="55217" b="20147"/>
          <a:stretch/>
        </p:blipFill>
        <p:spPr>
          <a:xfrm>
            <a:off x="7746669" y="5435597"/>
            <a:ext cx="2714451" cy="583462"/>
          </a:xfrm>
          <a:prstGeom prst="rect">
            <a:avLst/>
          </a:prstGeom>
        </p:spPr>
      </p:pic>
      <p:sp>
        <p:nvSpPr>
          <p:cNvPr id="4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09004" y="412610"/>
            <a:ext cx="2046939" cy="190242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5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Дуга 51"/>
          <p:cNvSpPr/>
          <p:nvPr/>
        </p:nvSpPr>
        <p:spPr>
          <a:xfrm rot="7367588">
            <a:off x="4949491" y="5371312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52"/>
          <p:cNvSpPr/>
          <p:nvPr/>
        </p:nvSpPr>
        <p:spPr>
          <a:xfrm rot="7367588">
            <a:off x="5472182" y="5364630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5583741" y="5578181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Дуга 54"/>
          <p:cNvSpPr/>
          <p:nvPr/>
        </p:nvSpPr>
        <p:spPr>
          <a:xfrm rot="7367588">
            <a:off x="6218381" y="5377995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rot="7367588">
            <a:off x="6741072" y="5371313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6852631" y="5584864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Дуга 57"/>
          <p:cNvSpPr/>
          <p:nvPr/>
        </p:nvSpPr>
        <p:spPr>
          <a:xfrm rot="7367588">
            <a:off x="4617668" y="4653071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Дуга 92"/>
          <p:cNvSpPr/>
          <p:nvPr/>
        </p:nvSpPr>
        <p:spPr>
          <a:xfrm rot="7367588">
            <a:off x="5140359" y="4646389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 flipH="1">
            <a:off x="5251918" y="4859940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Дуга 94"/>
          <p:cNvSpPr/>
          <p:nvPr/>
        </p:nvSpPr>
        <p:spPr>
          <a:xfrm rot="7367588">
            <a:off x="5886452" y="4666001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Дуга 95"/>
          <p:cNvSpPr/>
          <p:nvPr/>
        </p:nvSpPr>
        <p:spPr>
          <a:xfrm rot="7367588">
            <a:off x="6409143" y="4659319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6922748" y="4851802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97"/>
          <p:cNvSpPr/>
          <p:nvPr/>
        </p:nvSpPr>
        <p:spPr>
          <a:xfrm>
            <a:off x="947451" y="412610"/>
            <a:ext cx="8961553" cy="14270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яке речення напишеш у шостому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r>
              <a:rPr lang="uk-UA" sz="2800" b="1" dirty="0" smtClean="0">
                <a:solidFill>
                  <a:schemeClr val="bg1"/>
                </a:solidFill>
              </a:rPr>
              <a:t>Розділи слова на склади. Познач наголос.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80" name="Дуга 79"/>
          <p:cNvSpPr/>
          <p:nvPr/>
        </p:nvSpPr>
        <p:spPr>
          <a:xfrm rot="7367588">
            <a:off x="4598557" y="3260257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Дуга 98"/>
          <p:cNvSpPr/>
          <p:nvPr/>
        </p:nvSpPr>
        <p:spPr>
          <a:xfrm rot="7367588">
            <a:off x="5105367" y="3277866"/>
            <a:ext cx="575734" cy="8348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 flipH="1">
            <a:off x="5362349" y="3431091"/>
            <a:ext cx="90311" cy="143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530652" y="543517"/>
            <a:ext cx="9501323" cy="878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 внизу сторінки зошита</a:t>
            </a: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3208430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942809" y="5373376"/>
            <a:ext cx="8089165" cy="791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Розфарбуйте однакові мотоцикли однаковим кольором.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98719" y="1422400"/>
            <a:ext cx="8633255" cy="1036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на ньому зображено? </a:t>
            </a:r>
            <a:r>
              <a:rPr lang="uk-UA" sz="2400" b="1" dirty="0" smtClean="0">
                <a:solidFill>
                  <a:schemeClr val="bg1"/>
                </a:solidFill>
              </a:rPr>
              <a:t>Порахуй, </a:t>
            </a:r>
            <a:r>
              <a:rPr lang="uk-UA" sz="2400" b="1" dirty="0">
                <a:solidFill>
                  <a:schemeClr val="bg1"/>
                </a:solidFill>
              </a:rPr>
              <a:t>скільки мотоциклів. </a:t>
            </a:r>
            <a:r>
              <a:rPr lang="uk-UA" sz="2400" b="1" dirty="0" smtClean="0">
                <a:solidFill>
                  <a:schemeClr val="bg1"/>
                </a:solidFill>
              </a:rPr>
              <a:t>Порівняй, </a:t>
            </a:r>
            <a:r>
              <a:rPr lang="uk-UA" sz="2400" b="1" dirty="0">
                <a:solidFill>
                  <a:schemeClr val="bg1"/>
                </a:solidFill>
              </a:rPr>
              <a:t>чи всі вони </a:t>
            </a:r>
            <a:r>
              <a:rPr lang="uk-UA" sz="2400" b="1" dirty="0" smtClean="0">
                <a:solidFill>
                  <a:schemeClr val="bg1"/>
                </a:solidFill>
              </a:rPr>
              <a:t>однакові. Чим </a:t>
            </a:r>
            <a:r>
              <a:rPr lang="uk-UA" sz="2400" b="1" dirty="0">
                <a:solidFill>
                  <a:schemeClr val="bg1"/>
                </a:solidFill>
              </a:rPr>
              <a:t>вони </a:t>
            </a:r>
            <a:r>
              <a:rPr lang="uk-UA" sz="2400" b="1" dirty="0" smtClean="0">
                <a:solidFill>
                  <a:schemeClr val="bg1"/>
                </a:solidFill>
              </a:rPr>
              <a:t>відрізняються?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5" t="72527" r="20749" b="12548"/>
          <a:stretch/>
        </p:blipFill>
        <p:spPr>
          <a:xfrm>
            <a:off x="2942809" y="2706092"/>
            <a:ext cx="8089166" cy="2456954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" t="2460" r="1218" b="3523"/>
          <a:stretch/>
        </p:blipFill>
        <p:spPr>
          <a:xfrm>
            <a:off x="2942809" y="2701256"/>
            <a:ext cx="8089166" cy="246179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8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317500" y="1601754"/>
            <a:ext cx="3340100" cy="40766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43580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30677" y="1881527"/>
            <a:ext cx="4785784" cy="3081559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4747" y="2268145"/>
            <a:ext cx="4537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великої букви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2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amaha Bike, R15, Yamaha MT 15, FZ Bike, Yamaha FZ, RX 100 Bike in  Panchavati, Nashik , Gp Autoriders | ID: 180383457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1494" y="2440550"/>
            <a:ext cx="2407034" cy="18582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111145" y="523761"/>
            <a:ext cx="9623386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Рефлексія «Мотоцикл»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1814" y="1409474"/>
            <a:ext cx="828204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Що </a:t>
            </a:r>
            <a:r>
              <a:rPr lang="uk-UA" sz="2000" b="1" dirty="0" smtClean="0"/>
              <a:t>отримуєш сьогодні </a:t>
            </a:r>
            <a:r>
              <a:rPr lang="uk-UA" sz="2000" b="1" smtClean="0"/>
              <a:t>від </a:t>
            </a:r>
            <a:r>
              <a:rPr lang="uk-UA" sz="2000" b="1" smtClean="0"/>
              <a:t>уроку?</a:t>
            </a:r>
            <a:endParaRPr lang="uk-UA" sz="20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111145" y="4687951"/>
            <a:ext cx="12789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Гарні знання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351494" y="4687951"/>
            <a:ext cx="184099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109614" y="4687950"/>
            <a:ext cx="2081193" cy="954107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636163" y="4658354"/>
            <a:ext cx="225573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Бажання нових знань</a:t>
            </a:r>
            <a:endParaRPr lang="uk-UA" sz="2800" b="1" dirty="0"/>
          </a:p>
        </p:txBody>
      </p:sp>
      <p:pic>
        <p:nvPicPr>
          <p:cNvPr id="2050" name="Picture 2" descr="Мотоцикл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8" y="2514392"/>
            <a:ext cx="2191955" cy="17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тоцикл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9" b="979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9" y="2380055"/>
            <a:ext cx="3021709" cy="19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Гоночные мотоциклы Харл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67">
                        <a14:foregroundMark x1="30667" y1="41591" x2="30667" y2="41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65" y="2467729"/>
            <a:ext cx="2579380" cy="18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761" y="435654"/>
            <a:ext cx="8732066" cy="805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481185" y="2235079"/>
            <a:ext cx="5181893" cy="2184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8068" y="2419398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закінчилась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дзвенить для всіх дзвінок.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зібралися у класі?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Починаємо урок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47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amaha Bike, R15, Yamaha MT 15, FZ Bike, Yamaha FZ, RX 100 Bike in  Panchavati, Nashik , Gp Autoriders | ID: 180383457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3522" y="3760228"/>
            <a:ext cx="2407034" cy="18582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111145" y="523761"/>
            <a:ext cx="9623386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Психологічне налаштування на урок. Вправа </a:t>
            </a:r>
            <a:r>
              <a:rPr lang="uk-UA" sz="2800" b="1" dirty="0" smtClean="0">
                <a:solidFill>
                  <a:schemeClr val="bg1"/>
                </a:solidFill>
              </a:rPr>
              <a:t>«Мотоцикл».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1814" y="1191759"/>
            <a:ext cx="828204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Сьогодні на уроці я пропоную вам здійснити подорож безмежним океаном Рідного </a:t>
            </a:r>
            <a:r>
              <a:rPr lang="uk-UA" sz="2000" b="1" dirty="0" smtClean="0"/>
              <a:t>слова на </a:t>
            </a:r>
            <a:r>
              <a:rPr lang="uk-UA" sz="2000" b="1" dirty="0"/>
              <a:t>мотоциклах. </a:t>
            </a:r>
            <a:r>
              <a:rPr lang="uk-UA" sz="2000" b="1" dirty="0" smtClean="0"/>
              <a:t>Вибери собі мотоцикл для уроку.</a:t>
            </a:r>
            <a:endParaRPr lang="uk-UA" sz="20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268751" y="2042087"/>
            <a:ext cx="9296402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Зелений мотоцикл принесе на </a:t>
            </a:r>
            <a:r>
              <a:rPr lang="uk-UA" sz="2000" b="1" dirty="0" err="1" smtClean="0"/>
              <a:t>уроці</a:t>
            </a:r>
            <a:r>
              <a:rPr lang="uk-UA" sz="2000" b="1" dirty="0" smtClean="0"/>
              <a:t> гарні </a:t>
            </a:r>
            <a:r>
              <a:rPr lang="uk-UA" sz="2000" b="1" dirty="0"/>
              <a:t>знання; </a:t>
            </a:r>
            <a:endParaRPr lang="uk-UA" sz="2000" b="1" dirty="0" smtClean="0"/>
          </a:p>
          <a:p>
            <a:r>
              <a:rPr lang="uk-UA" sz="2000" b="1" dirty="0" smtClean="0"/>
              <a:t>синій </a:t>
            </a:r>
            <a:r>
              <a:rPr lang="uk-UA" sz="2000" b="1" dirty="0"/>
              <a:t>– </a:t>
            </a:r>
            <a:r>
              <a:rPr lang="uk-UA" sz="2000" b="1" dirty="0" smtClean="0"/>
              <a:t>твої </a:t>
            </a:r>
            <a:r>
              <a:rPr lang="uk-UA" sz="2000" b="1" dirty="0"/>
              <a:t>мрії </a:t>
            </a:r>
            <a:r>
              <a:rPr lang="uk-UA" sz="2000" b="1" dirty="0" smtClean="0"/>
              <a:t>на </a:t>
            </a:r>
            <a:r>
              <a:rPr lang="uk-UA" sz="2000" b="1" dirty="0" err="1" smtClean="0"/>
              <a:t>уроці</a:t>
            </a:r>
            <a:r>
              <a:rPr lang="uk-UA" sz="2000" b="1" dirty="0" smtClean="0"/>
              <a:t> здійсняться </a:t>
            </a:r>
            <a:r>
              <a:rPr lang="uk-UA" sz="2000" b="1" dirty="0"/>
              <a:t>і буде гарний результат на уроці; </a:t>
            </a:r>
            <a:endParaRPr lang="uk-UA" sz="2000" b="1" dirty="0" smtClean="0"/>
          </a:p>
          <a:p>
            <a:r>
              <a:rPr lang="uk-UA" sz="2000" b="1" dirty="0" smtClean="0"/>
              <a:t>червоний </a:t>
            </a:r>
            <a:r>
              <a:rPr lang="uk-UA" sz="2000" b="1" dirty="0"/>
              <a:t>– </a:t>
            </a:r>
            <a:r>
              <a:rPr lang="uk-UA" sz="2000" b="1" dirty="0" smtClean="0"/>
              <a:t>гарантує позитивні </a:t>
            </a:r>
            <a:r>
              <a:rPr lang="uk-UA" sz="2000" b="1" dirty="0"/>
              <a:t>емоції </a:t>
            </a:r>
            <a:r>
              <a:rPr lang="uk-UA" sz="2000" b="1" dirty="0" smtClean="0"/>
              <a:t>сьогодні на </a:t>
            </a:r>
            <a:r>
              <a:rPr lang="uk-UA" sz="2000" b="1" dirty="0" err="1" smtClean="0"/>
              <a:t>уроці</a:t>
            </a:r>
            <a:r>
              <a:rPr lang="uk-UA" sz="2000" b="1" dirty="0" smtClean="0"/>
              <a:t>; </a:t>
            </a:r>
          </a:p>
          <a:p>
            <a:r>
              <a:rPr lang="uk-UA" sz="2000" b="1" dirty="0" smtClean="0"/>
              <a:t>жовтий </a:t>
            </a:r>
            <a:r>
              <a:rPr lang="uk-UA" sz="2000" b="1" dirty="0"/>
              <a:t>– </a:t>
            </a:r>
            <a:r>
              <a:rPr lang="uk-UA" sz="2000" b="1" dirty="0" smtClean="0"/>
              <a:t>будеш </a:t>
            </a:r>
            <a:r>
              <a:rPr lang="uk-UA" sz="2000" b="1" dirty="0"/>
              <a:t>у всьому сумніватися, але гарно </a:t>
            </a:r>
            <a:r>
              <a:rPr lang="uk-UA" sz="2000" b="1" dirty="0" smtClean="0"/>
              <a:t>засвоїш </a:t>
            </a:r>
            <a:r>
              <a:rPr lang="uk-UA" sz="2000" b="1" dirty="0"/>
              <a:t>навчальний матеріал.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218503" y="5430894"/>
            <a:ext cx="148115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Гарні знання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103914" y="5435032"/>
            <a:ext cx="141512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217003" y="5395837"/>
            <a:ext cx="1387462" cy="707886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437284" y="5435032"/>
            <a:ext cx="186208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Бажання </a:t>
            </a:r>
          </a:p>
          <a:p>
            <a:pPr algn="ctr"/>
            <a:r>
              <a:rPr lang="uk-UA" sz="2000" b="1" dirty="0" smtClean="0"/>
              <a:t>нових знань</a:t>
            </a:r>
            <a:endParaRPr lang="uk-UA" sz="2000" b="1" dirty="0"/>
          </a:p>
        </p:txBody>
      </p:sp>
      <p:pic>
        <p:nvPicPr>
          <p:cNvPr id="2050" name="Picture 2" descr="Мотоцикл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46506"/>
            <a:ext cx="2191955" cy="17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тоцикл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9" b="979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27" y="3558832"/>
            <a:ext cx="3021709" cy="19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Гоночные мотоциклы Харл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67">
                        <a14:foregroundMark x1="30667" y1="41591" x2="30667" y2="41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63" y="3504291"/>
            <a:ext cx="2579380" cy="18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7843661" cy="8931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735563" y="1738440"/>
            <a:ext cx="5565422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познайомимося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рукописною буквою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М,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її писати,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її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іншими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буквами, записувати речення,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відшукаємо на малюнку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буквою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445746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89924" y="3011075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760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prstClr val="white"/>
                </a:solidFill>
              </a:rPr>
              <a:t> Словникова робота  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665874"/>
            <a:ext cx="4527932" cy="2308324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  с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600" b="1" dirty="0" smtClean="0">
                <a:solidFill>
                  <a:srgbClr val="FF0000"/>
                </a:solidFill>
              </a:rPr>
              <a:t>я</a:t>
            </a:r>
            <a:endParaRPr lang="uk-UA" sz="3600" b="1" dirty="0">
              <a:solidFill>
                <a:srgbClr val="FF0000"/>
              </a:solidFill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  М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я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 М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кс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  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455717"/>
            <a:ext cx="8551547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4089"/>
            <a:ext cx="947451" cy="953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60924" y="438968"/>
            <a:ext cx="9943426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зображено на малюнку? Хто їде в машині?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кого складається сім'я? Куди вони можуть їхати?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на букву «</a:t>
            </a:r>
            <a:r>
              <a:rPr lang="uk-UA" sz="2800" b="1" dirty="0" err="1">
                <a:solidFill>
                  <a:schemeClr val="bg1"/>
                </a:solidFill>
              </a:rPr>
              <a:t>ем</a:t>
            </a:r>
            <a:r>
              <a:rPr lang="uk-UA" sz="2800" b="1" dirty="0">
                <a:solidFill>
                  <a:schemeClr val="bg1"/>
                </a:solidFill>
              </a:rPr>
              <a:t>» імена членам сім'ї.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67030" y="5608145"/>
            <a:ext cx="7637320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рукописну </a:t>
            </a:r>
            <a:r>
              <a:rPr lang="uk-UA" sz="2000" b="1" dirty="0" smtClean="0">
                <a:solidFill>
                  <a:schemeClr val="bg1"/>
                </a:solidFill>
              </a:rPr>
              <a:t>велику букву </a:t>
            </a:r>
            <a:r>
              <a:rPr lang="uk-UA" sz="2000" b="1" i="1" dirty="0" smtClean="0">
                <a:solidFill>
                  <a:schemeClr val="bg1"/>
                </a:solidFill>
              </a:rPr>
              <a:t>м</a:t>
            </a:r>
            <a:r>
              <a:rPr lang="uk-UA" sz="2000" b="1" dirty="0" smtClean="0">
                <a:solidFill>
                  <a:schemeClr val="bg1"/>
                </a:solidFill>
              </a:rPr>
              <a:t>. З яких елементів вона складається? 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всі елементи букви </a:t>
            </a:r>
            <a:r>
              <a:rPr lang="uk-UA" sz="2000" b="1" i="1" dirty="0" smtClean="0">
                <a:solidFill>
                  <a:schemeClr val="bg1"/>
                </a:solidFill>
              </a:rPr>
              <a:t>м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" t="3366" r="14079" b="73074"/>
          <a:stretch/>
        </p:blipFill>
        <p:spPr>
          <a:xfrm>
            <a:off x="3231772" y="2052830"/>
            <a:ext cx="7772578" cy="336011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5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0174" r="43699" b="19963"/>
          <a:stretch/>
        </p:blipFill>
        <p:spPr bwMode="auto">
          <a:xfrm>
            <a:off x="4458953" y="1947304"/>
            <a:ext cx="504056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8423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208088" y="357571"/>
            <a:ext cx="8756193" cy="1028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М.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9" descr="ellipse_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37" y="5044044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РУЧ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23" y="4257039"/>
            <a:ext cx="199866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113" y="703996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0274 0.04514 C 0.00625 0.05255 0.00925 0.07385 0.01498 0.07871 C 0.02084 0.08357 0.02318 0.08588 0.03737 0.07408 C 0.05144 0.06227 0.0793 0.04422 0.09987 0.00811 C 0.12071 -0.028 0.13646 -0.0662 0.16185 -0.14282 C 0.18763 -0.21967 0.25404 -0.46713 0.25391 -0.45115 C 0.25287 -0.43611 0.18021 -0.12361 0.16094 -0.04652 C 0.1444 0.03704 0.15534 0.03056 0.15469 0.04977 C 0.15417 0.06899 0.15339 0.06575 0.15743 0.06922 C 0.16159 0.07269 0.17071 0.07917 0.1793 0.07061 C 0.18763 0.0625 0.19232 0.05695 0.20886 0.01945 C 0.22539 -0.01805 0.25651 -0.09143 0.27943 -0.15463 C 0.30248 -0.21666 0.33164 -0.30856 0.34675 -0.35625 C 0.36198 -0.40393 0.36563 -0.42407 0.37058 -0.43981 C 0.37539 -0.45555 0.37526 -0.44838 0.37618 -0.45138 C 0.37709 -0.45439 0.37618 -0.45648 0.37591 -0.45763 C 0.37565 -0.45879 0.37474 -0.45902 0.37435 -0.45925 C 0.37396 -0.45949 0.3724 -0.45902 0.37344 -0.45925 C 0.37448 -0.45949 0.37943 -0.46041 0.38086 -0.46088 C 0.38203 -0.46134 0.38295 -0.46666 0.38164 -0.4625 C 0.38047 -0.45833 0.39011 -0.50324 0.37305 -0.43657 L 0.27943 -0.06088 L 0.27032 0.00811 L 0.27396 0.05463 L 0.29128 0.06922 L 0.31315 0.06412 L 0.33581 0.04352 L 0.35677 0.02246 " pathEditMode="relative" rAng="0" ptsTypes="AAAAAAAAAAAAAAAAAAAAAAAAAAAAA">
                                      <p:cBhvr>
                                        <p:cTn id="12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13" y="1722581"/>
            <a:ext cx="6654700" cy="46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олилиния 15"/>
          <p:cNvSpPr/>
          <p:nvPr/>
        </p:nvSpPr>
        <p:spPr>
          <a:xfrm>
            <a:off x="6566416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7236137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790585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57527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924468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91410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7451" y="493116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яку букву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09004" y="412610"/>
            <a:ext cx="2046939" cy="19024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2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376E1E1-2107-4BD7-B5F4-23E35A49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13" y="1722581"/>
            <a:ext cx="6654700" cy="46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Полилиния 15">
            <a:extLst>
              <a:ext uri="{FF2B5EF4-FFF2-40B4-BE49-F238E27FC236}">
                <a16:creationId xmlns:a16="http://schemas.microsoft.com/office/drawing/2014/main" xmlns="" id="{ED751458-797B-44DA-A7E5-00138E26AB5C}"/>
              </a:ext>
            </a:extLst>
          </p:cNvPr>
          <p:cNvSpPr/>
          <p:nvPr/>
        </p:nvSpPr>
        <p:spPr>
          <a:xfrm>
            <a:off x="6566416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22">
            <a:extLst>
              <a:ext uri="{FF2B5EF4-FFF2-40B4-BE49-F238E27FC236}">
                <a16:creationId xmlns:a16="http://schemas.microsoft.com/office/drawing/2014/main" xmlns="" id="{4B5994FF-1070-42EA-806C-BFF5810BF027}"/>
              </a:ext>
            </a:extLst>
          </p:cNvPr>
          <p:cNvSpPr/>
          <p:nvPr/>
        </p:nvSpPr>
        <p:spPr>
          <a:xfrm>
            <a:off x="7236137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23">
            <a:extLst>
              <a:ext uri="{FF2B5EF4-FFF2-40B4-BE49-F238E27FC236}">
                <a16:creationId xmlns:a16="http://schemas.microsoft.com/office/drawing/2014/main" xmlns="" id="{CA8ED8C2-3668-4424-BCDB-BCDB3263D21C}"/>
              </a:ext>
            </a:extLst>
          </p:cNvPr>
          <p:cNvSpPr/>
          <p:nvPr/>
        </p:nvSpPr>
        <p:spPr>
          <a:xfrm>
            <a:off x="790585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24">
            <a:extLst>
              <a:ext uri="{FF2B5EF4-FFF2-40B4-BE49-F238E27FC236}">
                <a16:creationId xmlns:a16="http://schemas.microsoft.com/office/drawing/2014/main" xmlns="" id="{D6C6EA11-2955-4589-806A-9B6F9C7CE7A1}"/>
              </a:ext>
            </a:extLst>
          </p:cNvPr>
          <p:cNvSpPr/>
          <p:nvPr/>
        </p:nvSpPr>
        <p:spPr>
          <a:xfrm>
            <a:off x="857527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25">
            <a:extLst>
              <a:ext uri="{FF2B5EF4-FFF2-40B4-BE49-F238E27FC236}">
                <a16:creationId xmlns:a16="http://schemas.microsoft.com/office/drawing/2014/main" xmlns="" id="{0EDCFF66-28E1-42D1-9E86-C3A60F602D0D}"/>
              </a:ext>
            </a:extLst>
          </p:cNvPr>
          <p:cNvSpPr/>
          <p:nvPr/>
        </p:nvSpPr>
        <p:spPr>
          <a:xfrm>
            <a:off x="9244689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26">
            <a:extLst>
              <a:ext uri="{FF2B5EF4-FFF2-40B4-BE49-F238E27FC236}">
                <a16:creationId xmlns:a16="http://schemas.microsoft.com/office/drawing/2014/main" xmlns="" id="{5A4286DB-FA88-49EE-A9E2-23DD4D8B582F}"/>
              </a:ext>
            </a:extLst>
          </p:cNvPr>
          <p:cNvSpPr/>
          <p:nvPr/>
        </p:nvSpPr>
        <p:spPr>
          <a:xfrm>
            <a:off x="9914104" y="2043306"/>
            <a:ext cx="577950" cy="448964"/>
          </a:xfrm>
          <a:custGeom>
            <a:avLst/>
            <a:gdLst>
              <a:gd name="connsiteX0" fmla="*/ 0 w 3204865"/>
              <a:gd name="connsiteY0" fmla="*/ 2178803 h 2449285"/>
              <a:gd name="connsiteX1" fmla="*/ 239697 w 3204865"/>
              <a:gd name="connsiteY1" fmla="*/ 2445133 h 2449285"/>
              <a:gd name="connsiteX2" fmla="*/ 852256 w 3204865"/>
              <a:gd name="connsiteY2" fmla="*/ 1992372 h 2449285"/>
              <a:gd name="connsiteX3" fmla="*/ 1837678 w 3204865"/>
              <a:gd name="connsiteY3" fmla="*/ 793886 h 2449285"/>
              <a:gd name="connsiteX4" fmla="*/ 2352583 w 3204865"/>
              <a:gd name="connsiteY4" fmla="*/ 3774 h 2449285"/>
              <a:gd name="connsiteX5" fmla="*/ 2095130 w 3204865"/>
              <a:gd name="connsiteY5" fmla="*/ 571945 h 2449285"/>
              <a:gd name="connsiteX6" fmla="*/ 1331651 w 3204865"/>
              <a:gd name="connsiteY6" fmla="*/ 2205436 h 2449285"/>
              <a:gd name="connsiteX7" fmla="*/ 1775534 w 3204865"/>
              <a:gd name="connsiteY7" fmla="*/ 2240947 h 2449285"/>
              <a:gd name="connsiteX8" fmla="*/ 2423604 w 3204865"/>
              <a:gd name="connsiteY8" fmla="*/ 1406446 h 2449285"/>
              <a:gd name="connsiteX9" fmla="*/ 3204839 w 3204865"/>
              <a:gd name="connsiteY9" fmla="*/ 48162 h 2449285"/>
              <a:gd name="connsiteX10" fmla="*/ 2396971 w 3204865"/>
              <a:gd name="connsiteY10" fmla="*/ 1903595 h 2449285"/>
              <a:gd name="connsiteX11" fmla="*/ 2299317 w 3204865"/>
              <a:gd name="connsiteY11" fmla="*/ 2409622 h 2449285"/>
              <a:gd name="connsiteX12" fmla="*/ 2698812 w 3204865"/>
              <a:gd name="connsiteY12" fmla="*/ 2223191 h 2449285"/>
              <a:gd name="connsiteX13" fmla="*/ 2929631 w 3204865"/>
              <a:gd name="connsiteY13" fmla="*/ 1947984 h 2449285"/>
              <a:gd name="connsiteX0" fmla="*/ 0 w 3204865"/>
              <a:gd name="connsiteY0" fmla="*/ 2178803 h 2420127"/>
              <a:gd name="connsiteX1" fmla="*/ 248575 w 3204865"/>
              <a:gd name="connsiteY1" fmla="*/ 2402079 h 2420127"/>
              <a:gd name="connsiteX2" fmla="*/ 852256 w 3204865"/>
              <a:gd name="connsiteY2" fmla="*/ 1992372 h 2420127"/>
              <a:gd name="connsiteX3" fmla="*/ 1837678 w 3204865"/>
              <a:gd name="connsiteY3" fmla="*/ 793886 h 2420127"/>
              <a:gd name="connsiteX4" fmla="*/ 2352583 w 3204865"/>
              <a:gd name="connsiteY4" fmla="*/ 3774 h 2420127"/>
              <a:gd name="connsiteX5" fmla="*/ 2095130 w 3204865"/>
              <a:gd name="connsiteY5" fmla="*/ 571945 h 2420127"/>
              <a:gd name="connsiteX6" fmla="*/ 1331651 w 3204865"/>
              <a:gd name="connsiteY6" fmla="*/ 2205436 h 2420127"/>
              <a:gd name="connsiteX7" fmla="*/ 1775534 w 3204865"/>
              <a:gd name="connsiteY7" fmla="*/ 2240947 h 2420127"/>
              <a:gd name="connsiteX8" fmla="*/ 2423604 w 3204865"/>
              <a:gd name="connsiteY8" fmla="*/ 1406446 h 2420127"/>
              <a:gd name="connsiteX9" fmla="*/ 3204839 w 3204865"/>
              <a:gd name="connsiteY9" fmla="*/ 48162 h 2420127"/>
              <a:gd name="connsiteX10" fmla="*/ 2396971 w 3204865"/>
              <a:gd name="connsiteY10" fmla="*/ 1903595 h 2420127"/>
              <a:gd name="connsiteX11" fmla="*/ 2299317 w 3204865"/>
              <a:gd name="connsiteY11" fmla="*/ 2409622 h 2420127"/>
              <a:gd name="connsiteX12" fmla="*/ 2698812 w 3204865"/>
              <a:gd name="connsiteY12" fmla="*/ 2223191 h 2420127"/>
              <a:gd name="connsiteX13" fmla="*/ 2929631 w 3204865"/>
              <a:gd name="connsiteY13" fmla="*/ 1947984 h 2420127"/>
              <a:gd name="connsiteX0" fmla="*/ 0 w 3240375"/>
              <a:gd name="connsiteY0" fmla="*/ 2212428 h 2453752"/>
              <a:gd name="connsiteX1" fmla="*/ 248575 w 3240375"/>
              <a:gd name="connsiteY1" fmla="*/ 2435704 h 2453752"/>
              <a:gd name="connsiteX2" fmla="*/ 852256 w 3240375"/>
              <a:gd name="connsiteY2" fmla="*/ 2025997 h 2453752"/>
              <a:gd name="connsiteX3" fmla="*/ 1837678 w 3240375"/>
              <a:gd name="connsiteY3" fmla="*/ 827511 h 2453752"/>
              <a:gd name="connsiteX4" fmla="*/ 2352583 w 3240375"/>
              <a:gd name="connsiteY4" fmla="*/ 37399 h 2453752"/>
              <a:gd name="connsiteX5" fmla="*/ 2095130 w 3240375"/>
              <a:gd name="connsiteY5" fmla="*/ 605570 h 2453752"/>
              <a:gd name="connsiteX6" fmla="*/ 1331651 w 3240375"/>
              <a:gd name="connsiteY6" fmla="*/ 2239061 h 2453752"/>
              <a:gd name="connsiteX7" fmla="*/ 1775534 w 3240375"/>
              <a:gd name="connsiteY7" fmla="*/ 2274572 h 2453752"/>
              <a:gd name="connsiteX8" fmla="*/ 2423604 w 3240375"/>
              <a:gd name="connsiteY8" fmla="*/ 1440071 h 2453752"/>
              <a:gd name="connsiteX9" fmla="*/ 3240350 w 3240375"/>
              <a:gd name="connsiteY9" fmla="*/ 4290 h 2453752"/>
              <a:gd name="connsiteX10" fmla="*/ 2396971 w 3240375"/>
              <a:gd name="connsiteY10" fmla="*/ 1937220 h 2453752"/>
              <a:gd name="connsiteX11" fmla="*/ 2299317 w 3240375"/>
              <a:gd name="connsiteY11" fmla="*/ 2443247 h 2453752"/>
              <a:gd name="connsiteX12" fmla="*/ 2698812 w 3240375"/>
              <a:gd name="connsiteY12" fmla="*/ 2256816 h 2453752"/>
              <a:gd name="connsiteX13" fmla="*/ 2929631 w 3240375"/>
              <a:gd name="connsiteY13" fmla="*/ 1981609 h 2453752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33130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  <a:gd name="connsiteX0" fmla="*/ 0 w 3240573"/>
              <a:gd name="connsiteY0" fmla="*/ 2208159 h 2449483"/>
              <a:gd name="connsiteX1" fmla="*/ 248575 w 3240573"/>
              <a:gd name="connsiteY1" fmla="*/ 2431435 h 2449483"/>
              <a:gd name="connsiteX2" fmla="*/ 852256 w 3240573"/>
              <a:gd name="connsiteY2" fmla="*/ 2021728 h 2449483"/>
              <a:gd name="connsiteX3" fmla="*/ 1837678 w 3240573"/>
              <a:gd name="connsiteY3" fmla="*/ 823242 h 2449483"/>
              <a:gd name="connsiteX4" fmla="*/ 2352583 w 3240573"/>
              <a:gd name="connsiteY4" fmla="*/ 15909 h 2449483"/>
              <a:gd name="connsiteX5" fmla="*/ 2095130 w 3240573"/>
              <a:gd name="connsiteY5" fmla="*/ 601301 h 2449483"/>
              <a:gd name="connsiteX6" fmla="*/ 1331651 w 3240573"/>
              <a:gd name="connsiteY6" fmla="*/ 2234792 h 2449483"/>
              <a:gd name="connsiteX7" fmla="*/ 1775534 w 3240573"/>
              <a:gd name="connsiteY7" fmla="*/ 2270303 h 2449483"/>
              <a:gd name="connsiteX8" fmla="*/ 2423604 w 3240573"/>
              <a:gd name="connsiteY8" fmla="*/ 1435802 h 2449483"/>
              <a:gd name="connsiteX9" fmla="*/ 3240350 w 3240573"/>
              <a:gd name="connsiteY9" fmla="*/ 21 h 2449483"/>
              <a:gd name="connsiteX10" fmla="*/ 2396971 w 3240573"/>
              <a:gd name="connsiteY10" fmla="*/ 1932951 h 2449483"/>
              <a:gd name="connsiteX11" fmla="*/ 2299317 w 3240573"/>
              <a:gd name="connsiteY11" fmla="*/ 2438978 h 2449483"/>
              <a:gd name="connsiteX12" fmla="*/ 2698812 w 3240573"/>
              <a:gd name="connsiteY12" fmla="*/ 2252547 h 2449483"/>
              <a:gd name="connsiteX13" fmla="*/ 2929631 w 3240573"/>
              <a:gd name="connsiteY13" fmla="*/ 1977340 h 24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0573" h="2449483">
                <a:moveTo>
                  <a:pt x="0" y="2208159"/>
                </a:moveTo>
                <a:cubicBezTo>
                  <a:pt x="48827" y="2356860"/>
                  <a:pt x="106533" y="2462507"/>
                  <a:pt x="248575" y="2431435"/>
                </a:cubicBezTo>
                <a:cubicBezTo>
                  <a:pt x="390617" y="2400363"/>
                  <a:pt x="587406" y="2289760"/>
                  <a:pt x="852256" y="2021728"/>
                </a:cubicBezTo>
                <a:cubicBezTo>
                  <a:pt x="1117106" y="1753696"/>
                  <a:pt x="1587623" y="1157545"/>
                  <a:pt x="1837678" y="823242"/>
                </a:cubicBezTo>
                <a:cubicBezTo>
                  <a:pt x="2087733" y="488939"/>
                  <a:pt x="2362940" y="1235"/>
                  <a:pt x="2352583" y="15909"/>
                </a:cubicBezTo>
                <a:cubicBezTo>
                  <a:pt x="2342226" y="30583"/>
                  <a:pt x="2265285" y="231487"/>
                  <a:pt x="2095130" y="601301"/>
                </a:cubicBezTo>
                <a:cubicBezTo>
                  <a:pt x="1924975" y="971115"/>
                  <a:pt x="1384917" y="1956625"/>
                  <a:pt x="1331651" y="2234792"/>
                </a:cubicBezTo>
                <a:cubicBezTo>
                  <a:pt x="1278385" y="2512959"/>
                  <a:pt x="1593542" y="2403468"/>
                  <a:pt x="1775534" y="2270303"/>
                </a:cubicBezTo>
                <a:cubicBezTo>
                  <a:pt x="1957526" y="2137138"/>
                  <a:pt x="2179468" y="1814182"/>
                  <a:pt x="2423604" y="1435802"/>
                </a:cubicBezTo>
                <a:cubicBezTo>
                  <a:pt x="2667740" y="1057422"/>
                  <a:pt x="3253667" y="-5341"/>
                  <a:pt x="3240350" y="21"/>
                </a:cubicBezTo>
                <a:cubicBezTo>
                  <a:pt x="3227033" y="5383"/>
                  <a:pt x="2553810" y="1526458"/>
                  <a:pt x="2396971" y="1932951"/>
                </a:cubicBezTo>
                <a:cubicBezTo>
                  <a:pt x="2240132" y="2339444"/>
                  <a:pt x="2249010" y="2385712"/>
                  <a:pt x="2299317" y="2438978"/>
                </a:cubicBezTo>
                <a:cubicBezTo>
                  <a:pt x="2349624" y="2492244"/>
                  <a:pt x="2593760" y="2329487"/>
                  <a:pt x="2698812" y="2252547"/>
                </a:cubicBezTo>
                <a:cubicBezTo>
                  <a:pt x="2803864" y="2175607"/>
                  <a:pt x="2866747" y="2076473"/>
                  <a:pt x="2929631" y="197734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662241" y="2764496"/>
            <a:ext cx="782198" cy="440465"/>
            <a:chOff x="3392344" y="2488040"/>
            <a:chExt cx="1246988" cy="716223"/>
          </a:xfrm>
        </p:grpSpPr>
        <p:sp>
          <p:nvSpPr>
            <p:cNvPr id="17" name="Полилиния 16"/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551773" y="2767090"/>
            <a:ext cx="653669" cy="432894"/>
            <a:chOff x="6152216" y="3277035"/>
            <a:chExt cx="1072177" cy="708838"/>
          </a:xfrm>
        </p:grpSpPr>
        <p:sp>
          <p:nvSpPr>
            <p:cNvPr id="34" name="Полилиния 33"/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607362" y="2759785"/>
            <a:ext cx="782198" cy="440465"/>
            <a:chOff x="3392344" y="2488040"/>
            <a:chExt cx="1246988" cy="716223"/>
          </a:xfrm>
        </p:grpSpPr>
        <p:sp>
          <p:nvSpPr>
            <p:cNvPr id="46" name="Полилиния 45"/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568917" y="2772242"/>
            <a:ext cx="782198" cy="440465"/>
            <a:chOff x="3392344" y="2488040"/>
            <a:chExt cx="1246988" cy="716223"/>
          </a:xfrm>
        </p:grpSpPr>
        <p:sp>
          <p:nvSpPr>
            <p:cNvPr id="50" name="Полилиния 49"/>
            <p:cNvSpPr/>
            <p:nvPr/>
          </p:nvSpPr>
          <p:spPr>
            <a:xfrm>
              <a:off x="3392344" y="2488040"/>
              <a:ext cx="935551" cy="703946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5065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49010" y="2385712"/>
                    <a:pt x="2299317" y="2438978"/>
                  </a:cubicBezTo>
                  <a:cubicBezTo>
                    <a:pt x="2349624" y="2492244"/>
                    <a:pt x="2566266" y="2351593"/>
                    <a:pt x="2698812" y="2252547"/>
                  </a:cubicBezTo>
                  <a:cubicBezTo>
                    <a:pt x="2831358" y="2153501"/>
                    <a:pt x="2998716" y="1943837"/>
                    <a:pt x="3094594" y="18447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 rot="1327897">
              <a:off x="4292089" y="2897287"/>
              <a:ext cx="181683" cy="3069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4473279" y="2905219"/>
              <a:ext cx="166053" cy="286733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  <a:gd name="connsiteX0" fmla="*/ 50988 w 129989"/>
                <a:gd name="connsiteY0" fmla="*/ 0 h 164507"/>
                <a:gd name="connsiteX1" fmla="*/ 3363 w 129989"/>
                <a:gd name="connsiteY1" fmla="*/ 100013 h 164507"/>
                <a:gd name="connsiteX2" fmla="*/ 15269 w 129989"/>
                <a:gd name="connsiteY2" fmla="*/ 164307 h 164507"/>
                <a:gd name="connsiteX3" fmla="*/ 129989 w 129989"/>
                <a:gd name="connsiteY3" fmla="*/ 115316 h 164507"/>
                <a:gd name="connsiteX0" fmla="*/ 50988 w 129989"/>
                <a:gd name="connsiteY0" fmla="*/ 0 h 164498"/>
                <a:gd name="connsiteX1" fmla="*/ 3363 w 129989"/>
                <a:gd name="connsiteY1" fmla="*/ 100013 h 164498"/>
                <a:gd name="connsiteX2" fmla="*/ 15269 w 129989"/>
                <a:gd name="connsiteY2" fmla="*/ 164307 h 164498"/>
                <a:gd name="connsiteX3" fmla="*/ 129989 w 129989"/>
                <a:gd name="connsiteY3" fmla="*/ 115316 h 16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989" h="164498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87686" y="139151"/>
                    <a:pt x="129989" y="115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8409961" y="2776716"/>
            <a:ext cx="653669" cy="432894"/>
            <a:chOff x="6152216" y="3277035"/>
            <a:chExt cx="1072177" cy="708838"/>
          </a:xfrm>
        </p:grpSpPr>
        <p:sp>
          <p:nvSpPr>
            <p:cNvPr id="54" name="Полилиния 53"/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9268149" y="2772365"/>
            <a:ext cx="653669" cy="432894"/>
            <a:chOff x="6152216" y="3277035"/>
            <a:chExt cx="1072177" cy="708838"/>
          </a:xfrm>
        </p:grpSpPr>
        <p:sp>
          <p:nvSpPr>
            <p:cNvPr id="57" name="Полилиния 56"/>
            <p:cNvSpPr/>
            <p:nvPr/>
          </p:nvSpPr>
          <p:spPr>
            <a:xfrm>
              <a:off x="6152216" y="3277035"/>
              <a:ext cx="935551" cy="708838"/>
            </a:xfrm>
            <a:custGeom>
              <a:avLst/>
              <a:gdLst>
                <a:gd name="connsiteX0" fmla="*/ 0 w 3204865"/>
                <a:gd name="connsiteY0" fmla="*/ 2178803 h 2449285"/>
                <a:gd name="connsiteX1" fmla="*/ 239697 w 3204865"/>
                <a:gd name="connsiteY1" fmla="*/ 2445133 h 2449285"/>
                <a:gd name="connsiteX2" fmla="*/ 852256 w 3204865"/>
                <a:gd name="connsiteY2" fmla="*/ 1992372 h 2449285"/>
                <a:gd name="connsiteX3" fmla="*/ 1837678 w 3204865"/>
                <a:gd name="connsiteY3" fmla="*/ 793886 h 2449285"/>
                <a:gd name="connsiteX4" fmla="*/ 2352583 w 3204865"/>
                <a:gd name="connsiteY4" fmla="*/ 3774 h 2449285"/>
                <a:gd name="connsiteX5" fmla="*/ 2095130 w 3204865"/>
                <a:gd name="connsiteY5" fmla="*/ 571945 h 2449285"/>
                <a:gd name="connsiteX6" fmla="*/ 1331651 w 3204865"/>
                <a:gd name="connsiteY6" fmla="*/ 2205436 h 2449285"/>
                <a:gd name="connsiteX7" fmla="*/ 1775534 w 3204865"/>
                <a:gd name="connsiteY7" fmla="*/ 2240947 h 2449285"/>
                <a:gd name="connsiteX8" fmla="*/ 2423604 w 3204865"/>
                <a:gd name="connsiteY8" fmla="*/ 1406446 h 2449285"/>
                <a:gd name="connsiteX9" fmla="*/ 3204839 w 3204865"/>
                <a:gd name="connsiteY9" fmla="*/ 48162 h 2449285"/>
                <a:gd name="connsiteX10" fmla="*/ 2396971 w 3204865"/>
                <a:gd name="connsiteY10" fmla="*/ 1903595 h 2449285"/>
                <a:gd name="connsiteX11" fmla="*/ 2299317 w 3204865"/>
                <a:gd name="connsiteY11" fmla="*/ 2409622 h 2449285"/>
                <a:gd name="connsiteX12" fmla="*/ 2698812 w 3204865"/>
                <a:gd name="connsiteY12" fmla="*/ 2223191 h 2449285"/>
                <a:gd name="connsiteX13" fmla="*/ 2929631 w 3204865"/>
                <a:gd name="connsiteY13" fmla="*/ 1947984 h 2449285"/>
                <a:gd name="connsiteX0" fmla="*/ 0 w 3204865"/>
                <a:gd name="connsiteY0" fmla="*/ 2178803 h 2420127"/>
                <a:gd name="connsiteX1" fmla="*/ 248575 w 3204865"/>
                <a:gd name="connsiteY1" fmla="*/ 2402079 h 2420127"/>
                <a:gd name="connsiteX2" fmla="*/ 852256 w 3204865"/>
                <a:gd name="connsiteY2" fmla="*/ 1992372 h 2420127"/>
                <a:gd name="connsiteX3" fmla="*/ 1837678 w 3204865"/>
                <a:gd name="connsiteY3" fmla="*/ 793886 h 2420127"/>
                <a:gd name="connsiteX4" fmla="*/ 2352583 w 3204865"/>
                <a:gd name="connsiteY4" fmla="*/ 3774 h 2420127"/>
                <a:gd name="connsiteX5" fmla="*/ 2095130 w 3204865"/>
                <a:gd name="connsiteY5" fmla="*/ 571945 h 2420127"/>
                <a:gd name="connsiteX6" fmla="*/ 1331651 w 3204865"/>
                <a:gd name="connsiteY6" fmla="*/ 2205436 h 2420127"/>
                <a:gd name="connsiteX7" fmla="*/ 1775534 w 3204865"/>
                <a:gd name="connsiteY7" fmla="*/ 2240947 h 2420127"/>
                <a:gd name="connsiteX8" fmla="*/ 2423604 w 3204865"/>
                <a:gd name="connsiteY8" fmla="*/ 1406446 h 2420127"/>
                <a:gd name="connsiteX9" fmla="*/ 3204839 w 3204865"/>
                <a:gd name="connsiteY9" fmla="*/ 48162 h 2420127"/>
                <a:gd name="connsiteX10" fmla="*/ 2396971 w 3204865"/>
                <a:gd name="connsiteY10" fmla="*/ 1903595 h 2420127"/>
                <a:gd name="connsiteX11" fmla="*/ 2299317 w 3204865"/>
                <a:gd name="connsiteY11" fmla="*/ 2409622 h 2420127"/>
                <a:gd name="connsiteX12" fmla="*/ 2698812 w 3204865"/>
                <a:gd name="connsiteY12" fmla="*/ 2223191 h 2420127"/>
                <a:gd name="connsiteX13" fmla="*/ 2929631 w 3204865"/>
                <a:gd name="connsiteY13" fmla="*/ 1947984 h 2420127"/>
                <a:gd name="connsiteX0" fmla="*/ 0 w 3240375"/>
                <a:gd name="connsiteY0" fmla="*/ 2212428 h 2453752"/>
                <a:gd name="connsiteX1" fmla="*/ 248575 w 3240375"/>
                <a:gd name="connsiteY1" fmla="*/ 2435704 h 2453752"/>
                <a:gd name="connsiteX2" fmla="*/ 852256 w 3240375"/>
                <a:gd name="connsiteY2" fmla="*/ 2025997 h 2453752"/>
                <a:gd name="connsiteX3" fmla="*/ 1837678 w 3240375"/>
                <a:gd name="connsiteY3" fmla="*/ 827511 h 2453752"/>
                <a:gd name="connsiteX4" fmla="*/ 2352583 w 3240375"/>
                <a:gd name="connsiteY4" fmla="*/ 37399 h 2453752"/>
                <a:gd name="connsiteX5" fmla="*/ 2095130 w 3240375"/>
                <a:gd name="connsiteY5" fmla="*/ 605570 h 2453752"/>
                <a:gd name="connsiteX6" fmla="*/ 1331651 w 3240375"/>
                <a:gd name="connsiteY6" fmla="*/ 2239061 h 2453752"/>
                <a:gd name="connsiteX7" fmla="*/ 1775534 w 3240375"/>
                <a:gd name="connsiteY7" fmla="*/ 2274572 h 2453752"/>
                <a:gd name="connsiteX8" fmla="*/ 2423604 w 3240375"/>
                <a:gd name="connsiteY8" fmla="*/ 1440071 h 2453752"/>
                <a:gd name="connsiteX9" fmla="*/ 3240350 w 3240375"/>
                <a:gd name="connsiteY9" fmla="*/ 4290 h 2453752"/>
                <a:gd name="connsiteX10" fmla="*/ 2396971 w 3240375"/>
                <a:gd name="connsiteY10" fmla="*/ 1937220 h 2453752"/>
                <a:gd name="connsiteX11" fmla="*/ 2299317 w 3240375"/>
                <a:gd name="connsiteY11" fmla="*/ 2443247 h 2453752"/>
                <a:gd name="connsiteX12" fmla="*/ 2698812 w 3240375"/>
                <a:gd name="connsiteY12" fmla="*/ 2256816 h 2453752"/>
                <a:gd name="connsiteX13" fmla="*/ 2929631 w 3240375"/>
                <a:gd name="connsiteY13" fmla="*/ 1981609 h 2453752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33130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49483"/>
                <a:gd name="connsiteX1" fmla="*/ 248575 w 3240573"/>
                <a:gd name="connsiteY1" fmla="*/ 2431435 h 2449483"/>
                <a:gd name="connsiteX2" fmla="*/ 852256 w 3240573"/>
                <a:gd name="connsiteY2" fmla="*/ 2021728 h 2449483"/>
                <a:gd name="connsiteX3" fmla="*/ 1837678 w 3240573"/>
                <a:gd name="connsiteY3" fmla="*/ 823242 h 2449483"/>
                <a:gd name="connsiteX4" fmla="*/ 2352583 w 3240573"/>
                <a:gd name="connsiteY4" fmla="*/ 15909 h 2449483"/>
                <a:gd name="connsiteX5" fmla="*/ 2095130 w 3240573"/>
                <a:gd name="connsiteY5" fmla="*/ 601301 h 2449483"/>
                <a:gd name="connsiteX6" fmla="*/ 1331651 w 3240573"/>
                <a:gd name="connsiteY6" fmla="*/ 2234792 h 2449483"/>
                <a:gd name="connsiteX7" fmla="*/ 1775534 w 3240573"/>
                <a:gd name="connsiteY7" fmla="*/ 2270303 h 2449483"/>
                <a:gd name="connsiteX8" fmla="*/ 2423604 w 3240573"/>
                <a:gd name="connsiteY8" fmla="*/ 1435802 h 2449483"/>
                <a:gd name="connsiteX9" fmla="*/ 3240350 w 3240573"/>
                <a:gd name="connsiteY9" fmla="*/ 21 h 2449483"/>
                <a:gd name="connsiteX10" fmla="*/ 2396971 w 3240573"/>
                <a:gd name="connsiteY10" fmla="*/ 1932951 h 2449483"/>
                <a:gd name="connsiteX11" fmla="*/ 2299317 w 3240573"/>
                <a:gd name="connsiteY11" fmla="*/ 2438978 h 2449483"/>
                <a:gd name="connsiteX12" fmla="*/ 2698812 w 3240573"/>
                <a:gd name="connsiteY12" fmla="*/ 2252547 h 2449483"/>
                <a:gd name="connsiteX13" fmla="*/ 2929631 w 3240573"/>
                <a:gd name="connsiteY13" fmla="*/ 1977340 h 244948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50653"/>
                <a:gd name="connsiteX1" fmla="*/ 248575 w 3240573"/>
                <a:gd name="connsiteY1" fmla="*/ 2431435 h 2450653"/>
                <a:gd name="connsiteX2" fmla="*/ 852256 w 3240573"/>
                <a:gd name="connsiteY2" fmla="*/ 2021728 h 2450653"/>
                <a:gd name="connsiteX3" fmla="*/ 1837678 w 3240573"/>
                <a:gd name="connsiteY3" fmla="*/ 823242 h 2450653"/>
                <a:gd name="connsiteX4" fmla="*/ 2352583 w 3240573"/>
                <a:gd name="connsiteY4" fmla="*/ 15909 h 2450653"/>
                <a:gd name="connsiteX5" fmla="*/ 2095130 w 3240573"/>
                <a:gd name="connsiteY5" fmla="*/ 601301 h 2450653"/>
                <a:gd name="connsiteX6" fmla="*/ 1331651 w 3240573"/>
                <a:gd name="connsiteY6" fmla="*/ 2234792 h 2450653"/>
                <a:gd name="connsiteX7" fmla="*/ 1775534 w 3240573"/>
                <a:gd name="connsiteY7" fmla="*/ 2270303 h 2450653"/>
                <a:gd name="connsiteX8" fmla="*/ 2423604 w 3240573"/>
                <a:gd name="connsiteY8" fmla="*/ 1435802 h 2450653"/>
                <a:gd name="connsiteX9" fmla="*/ 3240350 w 3240573"/>
                <a:gd name="connsiteY9" fmla="*/ 21 h 2450653"/>
                <a:gd name="connsiteX10" fmla="*/ 2396971 w 3240573"/>
                <a:gd name="connsiteY10" fmla="*/ 1932951 h 2450653"/>
                <a:gd name="connsiteX11" fmla="*/ 2299317 w 3240573"/>
                <a:gd name="connsiteY11" fmla="*/ 2438978 h 2450653"/>
                <a:gd name="connsiteX12" fmla="*/ 2698812 w 3240573"/>
                <a:gd name="connsiteY12" fmla="*/ 2252547 h 2450653"/>
                <a:gd name="connsiteX13" fmla="*/ 3094594 w 3240573"/>
                <a:gd name="connsiteY13" fmla="*/ 1844703 h 2450653"/>
                <a:gd name="connsiteX0" fmla="*/ 0 w 3240573"/>
                <a:gd name="connsiteY0" fmla="*/ 2208159 h 2447819"/>
                <a:gd name="connsiteX1" fmla="*/ 248575 w 3240573"/>
                <a:gd name="connsiteY1" fmla="*/ 2431435 h 2447819"/>
                <a:gd name="connsiteX2" fmla="*/ 852256 w 3240573"/>
                <a:gd name="connsiteY2" fmla="*/ 2021728 h 2447819"/>
                <a:gd name="connsiteX3" fmla="*/ 1837678 w 3240573"/>
                <a:gd name="connsiteY3" fmla="*/ 823242 h 2447819"/>
                <a:gd name="connsiteX4" fmla="*/ 2352583 w 3240573"/>
                <a:gd name="connsiteY4" fmla="*/ 15909 h 2447819"/>
                <a:gd name="connsiteX5" fmla="*/ 2095130 w 3240573"/>
                <a:gd name="connsiteY5" fmla="*/ 601301 h 2447819"/>
                <a:gd name="connsiteX6" fmla="*/ 1331651 w 3240573"/>
                <a:gd name="connsiteY6" fmla="*/ 2234792 h 2447819"/>
                <a:gd name="connsiteX7" fmla="*/ 1775534 w 3240573"/>
                <a:gd name="connsiteY7" fmla="*/ 2270303 h 2447819"/>
                <a:gd name="connsiteX8" fmla="*/ 2423604 w 3240573"/>
                <a:gd name="connsiteY8" fmla="*/ 1435802 h 2447819"/>
                <a:gd name="connsiteX9" fmla="*/ 3240350 w 3240573"/>
                <a:gd name="connsiteY9" fmla="*/ 21 h 2447819"/>
                <a:gd name="connsiteX10" fmla="*/ 2396971 w 3240573"/>
                <a:gd name="connsiteY10" fmla="*/ 1932951 h 2447819"/>
                <a:gd name="connsiteX11" fmla="*/ 2299317 w 3240573"/>
                <a:gd name="connsiteY11" fmla="*/ 2438978 h 2447819"/>
                <a:gd name="connsiteX12" fmla="*/ 2698812 w 3240573"/>
                <a:gd name="connsiteY12" fmla="*/ 2252547 h 2447819"/>
                <a:gd name="connsiteX13" fmla="*/ 2973620 w 3240573"/>
                <a:gd name="connsiteY13" fmla="*/ 2220511 h 2447819"/>
                <a:gd name="connsiteX0" fmla="*/ 0 w 3240573"/>
                <a:gd name="connsiteY0" fmla="*/ 2208159 h 2467683"/>
                <a:gd name="connsiteX1" fmla="*/ 248575 w 3240573"/>
                <a:gd name="connsiteY1" fmla="*/ 2431435 h 2467683"/>
                <a:gd name="connsiteX2" fmla="*/ 852256 w 3240573"/>
                <a:gd name="connsiteY2" fmla="*/ 2021728 h 2467683"/>
                <a:gd name="connsiteX3" fmla="*/ 1837678 w 3240573"/>
                <a:gd name="connsiteY3" fmla="*/ 823242 h 2467683"/>
                <a:gd name="connsiteX4" fmla="*/ 2352583 w 3240573"/>
                <a:gd name="connsiteY4" fmla="*/ 15909 h 2467683"/>
                <a:gd name="connsiteX5" fmla="*/ 2095130 w 3240573"/>
                <a:gd name="connsiteY5" fmla="*/ 601301 h 2467683"/>
                <a:gd name="connsiteX6" fmla="*/ 1331651 w 3240573"/>
                <a:gd name="connsiteY6" fmla="*/ 2234792 h 2467683"/>
                <a:gd name="connsiteX7" fmla="*/ 1775534 w 3240573"/>
                <a:gd name="connsiteY7" fmla="*/ 2270303 h 2467683"/>
                <a:gd name="connsiteX8" fmla="*/ 2423604 w 3240573"/>
                <a:gd name="connsiteY8" fmla="*/ 1435802 h 2467683"/>
                <a:gd name="connsiteX9" fmla="*/ 3240350 w 3240573"/>
                <a:gd name="connsiteY9" fmla="*/ 21 h 2467683"/>
                <a:gd name="connsiteX10" fmla="*/ 2396971 w 3240573"/>
                <a:gd name="connsiteY10" fmla="*/ 1932951 h 2467683"/>
                <a:gd name="connsiteX11" fmla="*/ 2299317 w 3240573"/>
                <a:gd name="connsiteY11" fmla="*/ 2438978 h 2467683"/>
                <a:gd name="connsiteX12" fmla="*/ 2687814 w 3240573"/>
                <a:gd name="connsiteY12" fmla="*/ 2385183 h 2467683"/>
                <a:gd name="connsiteX13" fmla="*/ 2973620 w 3240573"/>
                <a:gd name="connsiteY13" fmla="*/ 2220511 h 24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0573" h="2467683">
                  <a:moveTo>
                    <a:pt x="0" y="2208159"/>
                  </a:moveTo>
                  <a:cubicBezTo>
                    <a:pt x="48827" y="2356860"/>
                    <a:pt x="106533" y="2462507"/>
                    <a:pt x="248575" y="2431435"/>
                  </a:cubicBezTo>
                  <a:cubicBezTo>
                    <a:pt x="390617" y="2400363"/>
                    <a:pt x="587406" y="2289760"/>
                    <a:pt x="852256" y="2021728"/>
                  </a:cubicBezTo>
                  <a:cubicBezTo>
                    <a:pt x="1117106" y="1753696"/>
                    <a:pt x="1587623" y="1157545"/>
                    <a:pt x="1837678" y="823242"/>
                  </a:cubicBezTo>
                  <a:cubicBezTo>
                    <a:pt x="2087733" y="488939"/>
                    <a:pt x="2362940" y="1235"/>
                    <a:pt x="2352583" y="15909"/>
                  </a:cubicBezTo>
                  <a:cubicBezTo>
                    <a:pt x="2342226" y="30583"/>
                    <a:pt x="2265285" y="231487"/>
                    <a:pt x="2095130" y="601301"/>
                  </a:cubicBezTo>
                  <a:cubicBezTo>
                    <a:pt x="1924975" y="971115"/>
                    <a:pt x="1384917" y="1956625"/>
                    <a:pt x="1331651" y="2234792"/>
                  </a:cubicBezTo>
                  <a:cubicBezTo>
                    <a:pt x="1278385" y="2512959"/>
                    <a:pt x="1593542" y="2403468"/>
                    <a:pt x="1775534" y="2270303"/>
                  </a:cubicBezTo>
                  <a:cubicBezTo>
                    <a:pt x="1957526" y="2137138"/>
                    <a:pt x="2179468" y="1814182"/>
                    <a:pt x="2423604" y="1435802"/>
                  </a:cubicBezTo>
                  <a:cubicBezTo>
                    <a:pt x="2667740" y="1057422"/>
                    <a:pt x="3253667" y="-5341"/>
                    <a:pt x="3240350" y="21"/>
                  </a:cubicBezTo>
                  <a:cubicBezTo>
                    <a:pt x="3227033" y="5383"/>
                    <a:pt x="2553810" y="1526458"/>
                    <a:pt x="2396971" y="1932951"/>
                  </a:cubicBezTo>
                  <a:cubicBezTo>
                    <a:pt x="2240132" y="2339444"/>
                    <a:pt x="2250843" y="2363606"/>
                    <a:pt x="2299317" y="2438978"/>
                  </a:cubicBezTo>
                  <a:cubicBezTo>
                    <a:pt x="2347791" y="2514350"/>
                    <a:pt x="2575430" y="2421594"/>
                    <a:pt x="2687814" y="2385183"/>
                  </a:cubicBezTo>
                  <a:cubicBezTo>
                    <a:pt x="2800198" y="2348772"/>
                    <a:pt x="2877742" y="2319645"/>
                    <a:pt x="2973620" y="22205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7004050" y="3720805"/>
              <a:ext cx="220343" cy="260175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47451" y="493116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які склади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другому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09004" y="412610"/>
            <a:ext cx="2046939" cy="190242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6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3" y="2751864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42782</TotalTime>
  <Words>427</Words>
  <Application>Microsoft Office PowerPoint</Application>
  <PresentationFormat>Произвольный</PresentationFormat>
  <Paragraphs>79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2662</cp:revision>
  <dcterms:created xsi:type="dcterms:W3CDTF">2018-01-05T16:38:53Z</dcterms:created>
  <dcterms:modified xsi:type="dcterms:W3CDTF">2023-10-25T11:43:21Z</dcterms:modified>
</cp:coreProperties>
</file>