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883" r:id="rId3"/>
    <p:sldId id="884" r:id="rId4"/>
    <p:sldId id="885" r:id="rId5"/>
    <p:sldId id="879" r:id="rId6"/>
    <p:sldId id="880" r:id="rId7"/>
    <p:sldId id="761" r:id="rId8"/>
    <p:sldId id="510" r:id="rId9"/>
    <p:sldId id="869" r:id="rId10"/>
    <p:sldId id="870" r:id="rId11"/>
    <p:sldId id="875" r:id="rId12"/>
    <p:sldId id="876" r:id="rId13"/>
    <p:sldId id="877" r:id="rId14"/>
    <p:sldId id="714" r:id="rId15"/>
    <p:sldId id="881" r:id="rId16"/>
    <p:sldId id="8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6FF"/>
    <a:srgbClr val="295FFF"/>
    <a:srgbClr val="78B64E"/>
    <a:srgbClr val="F5F6F9"/>
    <a:srgbClr val="F7F8FB"/>
    <a:srgbClr val="FCFCFE"/>
    <a:srgbClr val="F0F2F6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90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5028" y="4337973"/>
            <a:ext cx="10014857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малої букви с. Письмо складів, слів і речень з вивченими буквами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1019212"/>
            <a:ext cx="4577958" cy="2573072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46360" y="1019212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Рисунок 221">
            <a:extLst>
              <a:ext uri="{FF2B5EF4-FFF2-40B4-BE49-F238E27FC236}">
                <a16:creationId xmlns:a16="http://schemas.microsoft.com/office/drawing/2014/main" xmlns="" id="{20CBF84A-CB72-4222-8096-98F849372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2" y="2014451"/>
            <a:ext cx="6661710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3" name="Дуга 7">
            <a:extLst>
              <a:ext uri="{FF2B5EF4-FFF2-40B4-BE49-F238E27FC236}">
                <a16:creationId xmlns:a16="http://schemas.microsoft.com/office/drawing/2014/main" xmlns="" id="{2278F721-9826-472A-B92C-4AFB2DE7F357}"/>
              </a:ext>
            </a:extLst>
          </p:cNvPr>
          <p:cNvSpPr/>
          <p:nvPr/>
        </p:nvSpPr>
        <p:spPr>
          <a:xfrm rot="17712313">
            <a:off x="6272887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Дуга 7">
            <a:extLst>
              <a:ext uri="{FF2B5EF4-FFF2-40B4-BE49-F238E27FC236}">
                <a16:creationId xmlns:a16="http://schemas.microsoft.com/office/drawing/2014/main" xmlns="" id="{38F1C7D3-0B34-4FC0-8958-1AE9510EF2CF}"/>
              </a:ext>
            </a:extLst>
          </p:cNvPr>
          <p:cNvSpPr/>
          <p:nvPr/>
        </p:nvSpPr>
        <p:spPr>
          <a:xfrm rot="17712313">
            <a:off x="6528645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Дуга 7">
            <a:extLst>
              <a:ext uri="{FF2B5EF4-FFF2-40B4-BE49-F238E27FC236}">
                <a16:creationId xmlns:a16="http://schemas.microsoft.com/office/drawing/2014/main" xmlns="" id="{DB10D84D-92D3-47D9-B934-7A4895906E1D}"/>
              </a:ext>
            </a:extLst>
          </p:cNvPr>
          <p:cNvSpPr/>
          <p:nvPr/>
        </p:nvSpPr>
        <p:spPr>
          <a:xfrm rot="17712313">
            <a:off x="6782310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Дуга 7">
            <a:extLst>
              <a:ext uri="{FF2B5EF4-FFF2-40B4-BE49-F238E27FC236}">
                <a16:creationId xmlns:a16="http://schemas.microsoft.com/office/drawing/2014/main" xmlns="" id="{815C5635-A014-4E10-82E1-D1A48CB8EEB8}"/>
              </a:ext>
            </a:extLst>
          </p:cNvPr>
          <p:cNvSpPr/>
          <p:nvPr/>
        </p:nvSpPr>
        <p:spPr>
          <a:xfrm rot="17712313">
            <a:off x="7019011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Дуга 7">
            <a:extLst>
              <a:ext uri="{FF2B5EF4-FFF2-40B4-BE49-F238E27FC236}">
                <a16:creationId xmlns:a16="http://schemas.microsoft.com/office/drawing/2014/main" xmlns="" id="{E65AB680-BCE8-4FED-9474-F8ABA1A7F020}"/>
              </a:ext>
            </a:extLst>
          </p:cNvPr>
          <p:cNvSpPr/>
          <p:nvPr/>
        </p:nvSpPr>
        <p:spPr>
          <a:xfrm rot="17712313">
            <a:off x="7272816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Дуга 7">
            <a:extLst>
              <a:ext uri="{FF2B5EF4-FFF2-40B4-BE49-F238E27FC236}">
                <a16:creationId xmlns:a16="http://schemas.microsoft.com/office/drawing/2014/main" xmlns="" id="{3C29DA85-BF6F-481C-912D-8C407EABAFF7}"/>
              </a:ext>
            </a:extLst>
          </p:cNvPr>
          <p:cNvSpPr/>
          <p:nvPr/>
        </p:nvSpPr>
        <p:spPr>
          <a:xfrm rot="17712313">
            <a:off x="7563389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Дуга 7">
            <a:extLst>
              <a:ext uri="{FF2B5EF4-FFF2-40B4-BE49-F238E27FC236}">
                <a16:creationId xmlns:a16="http://schemas.microsoft.com/office/drawing/2014/main" xmlns="" id="{6DA33CEC-66F7-4D1C-B35F-C2F7E2ED7FB1}"/>
              </a:ext>
            </a:extLst>
          </p:cNvPr>
          <p:cNvSpPr/>
          <p:nvPr/>
        </p:nvSpPr>
        <p:spPr>
          <a:xfrm rot="17712313">
            <a:off x="7837736" y="240666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Дуга 7">
            <a:extLst>
              <a:ext uri="{FF2B5EF4-FFF2-40B4-BE49-F238E27FC236}">
                <a16:creationId xmlns:a16="http://schemas.microsoft.com/office/drawing/2014/main" xmlns="" id="{98741DD6-07A6-4E88-92F9-C20B292FB8BE}"/>
              </a:ext>
            </a:extLst>
          </p:cNvPr>
          <p:cNvSpPr/>
          <p:nvPr/>
        </p:nvSpPr>
        <p:spPr>
          <a:xfrm rot="17712313">
            <a:off x="8120189" y="239154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Дуга 7">
            <a:extLst>
              <a:ext uri="{FF2B5EF4-FFF2-40B4-BE49-F238E27FC236}">
                <a16:creationId xmlns:a16="http://schemas.microsoft.com/office/drawing/2014/main" xmlns="" id="{04AF63C0-628C-4E00-93A2-BAB11BBCBFF7}"/>
              </a:ext>
            </a:extLst>
          </p:cNvPr>
          <p:cNvSpPr/>
          <p:nvPr/>
        </p:nvSpPr>
        <p:spPr>
          <a:xfrm rot="17712313">
            <a:off x="8408342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Дуга 7">
            <a:extLst>
              <a:ext uri="{FF2B5EF4-FFF2-40B4-BE49-F238E27FC236}">
                <a16:creationId xmlns:a16="http://schemas.microsoft.com/office/drawing/2014/main" xmlns="" id="{9F7DACEE-73CA-4AAD-AA1E-ED03BFB49F86}"/>
              </a:ext>
            </a:extLst>
          </p:cNvPr>
          <p:cNvSpPr/>
          <p:nvPr/>
        </p:nvSpPr>
        <p:spPr>
          <a:xfrm rot="17712313">
            <a:off x="8688904" y="239153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Дуга 7">
            <a:extLst>
              <a:ext uri="{FF2B5EF4-FFF2-40B4-BE49-F238E27FC236}">
                <a16:creationId xmlns:a16="http://schemas.microsoft.com/office/drawing/2014/main" xmlns="" id="{95338708-A800-4DB7-A39F-8B1EE7664DCC}"/>
              </a:ext>
            </a:extLst>
          </p:cNvPr>
          <p:cNvSpPr/>
          <p:nvPr/>
        </p:nvSpPr>
        <p:spPr>
          <a:xfrm rot="17712313">
            <a:off x="8978744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Дуга 7">
            <a:extLst>
              <a:ext uri="{FF2B5EF4-FFF2-40B4-BE49-F238E27FC236}">
                <a16:creationId xmlns:a16="http://schemas.microsoft.com/office/drawing/2014/main" xmlns="" id="{A83621C7-8A0F-42BB-8CD3-67BCB36A1786}"/>
              </a:ext>
            </a:extLst>
          </p:cNvPr>
          <p:cNvSpPr/>
          <p:nvPr/>
        </p:nvSpPr>
        <p:spPr>
          <a:xfrm rot="17712313">
            <a:off x="9260452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Дуга 7">
            <a:extLst>
              <a:ext uri="{FF2B5EF4-FFF2-40B4-BE49-F238E27FC236}">
                <a16:creationId xmlns:a16="http://schemas.microsoft.com/office/drawing/2014/main" xmlns="" id="{D0453480-D979-4BC9-A2DF-A7CD51899CDB}"/>
              </a:ext>
            </a:extLst>
          </p:cNvPr>
          <p:cNvSpPr/>
          <p:nvPr/>
        </p:nvSpPr>
        <p:spPr>
          <a:xfrm rot="17712313">
            <a:off x="9549113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Дуга 7">
            <a:extLst>
              <a:ext uri="{FF2B5EF4-FFF2-40B4-BE49-F238E27FC236}">
                <a16:creationId xmlns:a16="http://schemas.microsoft.com/office/drawing/2014/main" xmlns="" id="{8BAD0668-D11A-43B1-AC4D-80DDD29C52D4}"/>
              </a:ext>
            </a:extLst>
          </p:cNvPr>
          <p:cNvSpPr/>
          <p:nvPr/>
        </p:nvSpPr>
        <p:spPr>
          <a:xfrm rot="17712313">
            <a:off x="9828068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Дуга 7">
            <a:extLst>
              <a:ext uri="{FF2B5EF4-FFF2-40B4-BE49-F238E27FC236}">
                <a16:creationId xmlns:a16="http://schemas.microsoft.com/office/drawing/2014/main" xmlns="" id="{80E38EFC-650F-4712-A5CD-5D7C7843C8D5}"/>
              </a:ext>
            </a:extLst>
          </p:cNvPr>
          <p:cNvSpPr/>
          <p:nvPr/>
        </p:nvSpPr>
        <p:spPr>
          <a:xfrm rot="17712313">
            <a:off x="10105361" y="240613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Дуга 7">
            <a:extLst>
              <a:ext uri="{FF2B5EF4-FFF2-40B4-BE49-F238E27FC236}">
                <a16:creationId xmlns:a16="http://schemas.microsoft.com/office/drawing/2014/main" xmlns="" id="{3334FAAA-9BD9-4603-ABE3-93ACBE2C00CB}"/>
              </a:ext>
            </a:extLst>
          </p:cNvPr>
          <p:cNvSpPr/>
          <p:nvPr/>
        </p:nvSpPr>
        <p:spPr>
          <a:xfrm rot="17712313">
            <a:off x="10389718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Дуга 7">
            <a:extLst>
              <a:ext uri="{FF2B5EF4-FFF2-40B4-BE49-F238E27FC236}">
                <a16:creationId xmlns:a16="http://schemas.microsoft.com/office/drawing/2014/main" xmlns="" id="{702F4323-4C9E-43B9-B4A6-F0BC6505BB00}"/>
              </a:ext>
            </a:extLst>
          </p:cNvPr>
          <p:cNvSpPr/>
          <p:nvPr/>
        </p:nvSpPr>
        <p:spPr>
          <a:xfrm rot="17712313">
            <a:off x="10684217" y="2406130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0" name="Группа 26">
            <a:extLst>
              <a:ext uri="{FF2B5EF4-FFF2-40B4-BE49-F238E27FC236}">
                <a16:creationId xmlns:a16="http://schemas.microsoft.com/office/drawing/2014/main" xmlns="" id="{F662BC21-EA8F-48EC-95A8-6E182839888F}"/>
              </a:ext>
            </a:extLst>
          </p:cNvPr>
          <p:cNvGrpSpPr/>
          <p:nvPr/>
        </p:nvGrpSpPr>
        <p:grpSpPr>
          <a:xfrm>
            <a:off x="5507295" y="3033851"/>
            <a:ext cx="381689" cy="182329"/>
            <a:chOff x="2158714" y="3667122"/>
            <a:chExt cx="656274" cy="284688"/>
          </a:xfrm>
        </p:grpSpPr>
        <p:sp>
          <p:nvSpPr>
            <p:cNvPr id="241" name="Полилиния 27">
              <a:extLst>
                <a:ext uri="{FF2B5EF4-FFF2-40B4-BE49-F238E27FC236}">
                  <a16:creationId xmlns:a16="http://schemas.microsoft.com/office/drawing/2014/main" xmlns="" id="{CCB2F13F-FD95-45CC-9DAB-6607563CB890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Полилиния 28">
              <a:extLst>
                <a:ext uri="{FF2B5EF4-FFF2-40B4-BE49-F238E27FC236}">
                  <a16:creationId xmlns:a16="http://schemas.microsoft.com/office/drawing/2014/main" xmlns="" id="{7BDE470F-80E3-4696-9D21-7CDACEB37264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3" name="Группа 36">
            <a:extLst>
              <a:ext uri="{FF2B5EF4-FFF2-40B4-BE49-F238E27FC236}">
                <a16:creationId xmlns:a16="http://schemas.microsoft.com/office/drawing/2014/main" xmlns="" id="{6E1E5AF3-A3A0-4D92-8270-3E2D2161DC6E}"/>
              </a:ext>
            </a:extLst>
          </p:cNvPr>
          <p:cNvGrpSpPr/>
          <p:nvPr/>
        </p:nvGrpSpPr>
        <p:grpSpPr>
          <a:xfrm>
            <a:off x="7196372" y="3031745"/>
            <a:ext cx="291985" cy="170191"/>
            <a:chOff x="5170360" y="3683198"/>
            <a:chExt cx="527491" cy="284688"/>
          </a:xfrm>
        </p:grpSpPr>
        <p:sp>
          <p:nvSpPr>
            <p:cNvPr id="244" name="Полилиния 37">
              <a:extLst>
                <a:ext uri="{FF2B5EF4-FFF2-40B4-BE49-F238E27FC236}">
                  <a16:creationId xmlns:a16="http://schemas.microsoft.com/office/drawing/2014/main" xmlns="" id="{C45CD211-B345-417D-B625-B6588F09BFDE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Полилиния 38">
              <a:extLst>
                <a:ext uri="{FF2B5EF4-FFF2-40B4-BE49-F238E27FC236}">
                  <a16:creationId xmlns:a16="http://schemas.microsoft.com/office/drawing/2014/main" xmlns="" id="{F8B7894A-DFC6-49EB-82F2-5C1952AB021F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6" name="Группа 46">
            <a:extLst>
              <a:ext uri="{FF2B5EF4-FFF2-40B4-BE49-F238E27FC236}">
                <a16:creationId xmlns:a16="http://schemas.microsoft.com/office/drawing/2014/main" xmlns="" id="{38AFA53B-00F1-4D09-B0F6-44BFC1899039}"/>
              </a:ext>
            </a:extLst>
          </p:cNvPr>
          <p:cNvGrpSpPr/>
          <p:nvPr/>
        </p:nvGrpSpPr>
        <p:grpSpPr>
          <a:xfrm>
            <a:off x="8731188" y="3032522"/>
            <a:ext cx="408547" cy="177609"/>
            <a:chOff x="7900972" y="3680392"/>
            <a:chExt cx="680558" cy="281671"/>
          </a:xfrm>
        </p:grpSpPr>
        <p:sp>
          <p:nvSpPr>
            <p:cNvPr id="247" name="Полилиния 63">
              <a:extLst>
                <a:ext uri="{FF2B5EF4-FFF2-40B4-BE49-F238E27FC236}">
                  <a16:creationId xmlns:a16="http://schemas.microsoft.com/office/drawing/2014/main" xmlns="" id="{44B4B1EE-08DD-4997-8369-E7C9845A1BE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xmlns="" id="{43162F4D-D6B5-4884-82BE-402AD7A76F22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Полилиния 65">
              <a:extLst>
                <a:ext uri="{FF2B5EF4-FFF2-40B4-BE49-F238E27FC236}">
                  <a16:creationId xmlns:a16="http://schemas.microsoft.com/office/drawing/2014/main" xmlns="" id="{7F6129E2-9EA6-4511-AD18-49EBC42F45DB}"/>
                </a:ext>
              </a:extLst>
            </p:cNvPr>
            <p:cNvSpPr/>
            <p:nvPr/>
          </p:nvSpPr>
          <p:spPr>
            <a:xfrm>
              <a:off x="8420437" y="3681799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0" name="Группа 78">
            <a:extLst>
              <a:ext uri="{FF2B5EF4-FFF2-40B4-BE49-F238E27FC236}">
                <a16:creationId xmlns:a16="http://schemas.microsoft.com/office/drawing/2014/main" xmlns="" id="{E2A663E6-C6F9-4DDA-95E0-AAAA06EFF3CF}"/>
              </a:ext>
            </a:extLst>
          </p:cNvPr>
          <p:cNvGrpSpPr/>
          <p:nvPr/>
        </p:nvGrpSpPr>
        <p:grpSpPr>
          <a:xfrm>
            <a:off x="6067396" y="3033226"/>
            <a:ext cx="381689" cy="182329"/>
            <a:chOff x="2158714" y="3667122"/>
            <a:chExt cx="656274" cy="284688"/>
          </a:xfrm>
        </p:grpSpPr>
        <p:sp>
          <p:nvSpPr>
            <p:cNvPr id="251" name="Полилиния 80">
              <a:extLst>
                <a:ext uri="{FF2B5EF4-FFF2-40B4-BE49-F238E27FC236}">
                  <a16:creationId xmlns:a16="http://schemas.microsoft.com/office/drawing/2014/main" xmlns="" id="{6A747E9A-11F5-4A4D-9687-F368464D4A45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Полилиния 81">
              <a:extLst>
                <a:ext uri="{FF2B5EF4-FFF2-40B4-BE49-F238E27FC236}">
                  <a16:creationId xmlns:a16="http://schemas.microsoft.com/office/drawing/2014/main" xmlns="" id="{BF331C7B-502D-447F-AB03-02844DBE1C10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3" name="Группа 82">
            <a:extLst>
              <a:ext uri="{FF2B5EF4-FFF2-40B4-BE49-F238E27FC236}">
                <a16:creationId xmlns:a16="http://schemas.microsoft.com/office/drawing/2014/main" xmlns="" id="{72ABCDEE-A656-47AC-8162-DDC0C36B240F}"/>
              </a:ext>
            </a:extLst>
          </p:cNvPr>
          <p:cNvGrpSpPr/>
          <p:nvPr/>
        </p:nvGrpSpPr>
        <p:grpSpPr>
          <a:xfrm>
            <a:off x="6655959" y="3031323"/>
            <a:ext cx="381689" cy="182329"/>
            <a:chOff x="2158714" y="3667122"/>
            <a:chExt cx="656274" cy="284688"/>
          </a:xfrm>
        </p:grpSpPr>
        <p:sp>
          <p:nvSpPr>
            <p:cNvPr id="254" name="Полилиния 83">
              <a:extLst>
                <a:ext uri="{FF2B5EF4-FFF2-40B4-BE49-F238E27FC236}">
                  <a16:creationId xmlns:a16="http://schemas.microsoft.com/office/drawing/2014/main" xmlns="" id="{F07F6838-5495-4D1A-A64A-0CAEBF54E19B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Полилиния 84">
              <a:extLst>
                <a:ext uri="{FF2B5EF4-FFF2-40B4-BE49-F238E27FC236}">
                  <a16:creationId xmlns:a16="http://schemas.microsoft.com/office/drawing/2014/main" xmlns="" id="{BA6BF0AE-D2BC-4362-8DD7-775DCE7DF5B7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6" name="Группа 85">
            <a:extLst>
              <a:ext uri="{FF2B5EF4-FFF2-40B4-BE49-F238E27FC236}">
                <a16:creationId xmlns:a16="http://schemas.microsoft.com/office/drawing/2014/main" xmlns="" id="{2B64547F-C1AD-4A92-82B0-D488555E6286}"/>
              </a:ext>
            </a:extLst>
          </p:cNvPr>
          <p:cNvGrpSpPr/>
          <p:nvPr/>
        </p:nvGrpSpPr>
        <p:grpSpPr>
          <a:xfrm>
            <a:off x="7715552" y="3033023"/>
            <a:ext cx="291985" cy="170191"/>
            <a:chOff x="5170360" y="3683198"/>
            <a:chExt cx="527491" cy="284688"/>
          </a:xfrm>
        </p:grpSpPr>
        <p:sp>
          <p:nvSpPr>
            <p:cNvPr id="257" name="Полилиния 86">
              <a:extLst>
                <a:ext uri="{FF2B5EF4-FFF2-40B4-BE49-F238E27FC236}">
                  <a16:creationId xmlns:a16="http://schemas.microsoft.com/office/drawing/2014/main" xmlns="" id="{381B7805-3A2E-47A9-ADFD-2C5AA483C3CD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87">
              <a:extLst>
                <a:ext uri="{FF2B5EF4-FFF2-40B4-BE49-F238E27FC236}">
                  <a16:creationId xmlns:a16="http://schemas.microsoft.com/office/drawing/2014/main" xmlns="" id="{7692129D-B0EA-447C-B62A-8622BB6E9D68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88">
            <a:extLst>
              <a:ext uri="{FF2B5EF4-FFF2-40B4-BE49-F238E27FC236}">
                <a16:creationId xmlns:a16="http://schemas.microsoft.com/office/drawing/2014/main" xmlns="" id="{0B0EB6D5-80B6-42A6-B562-9780C7247050}"/>
              </a:ext>
            </a:extLst>
          </p:cNvPr>
          <p:cNvGrpSpPr/>
          <p:nvPr/>
        </p:nvGrpSpPr>
        <p:grpSpPr>
          <a:xfrm>
            <a:off x="8195385" y="3032696"/>
            <a:ext cx="291985" cy="170191"/>
            <a:chOff x="5170360" y="3683198"/>
            <a:chExt cx="527491" cy="284688"/>
          </a:xfrm>
        </p:grpSpPr>
        <p:sp>
          <p:nvSpPr>
            <p:cNvPr id="260" name="Полилиния 89">
              <a:extLst>
                <a:ext uri="{FF2B5EF4-FFF2-40B4-BE49-F238E27FC236}">
                  <a16:creationId xmlns:a16="http://schemas.microsoft.com/office/drawing/2014/main" xmlns="" id="{8C27C2B5-3C9E-4F8A-92AD-346F920ADC38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Полилиния 90">
              <a:extLst>
                <a:ext uri="{FF2B5EF4-FFF2-40B4-BE49-F238E27FC236}">
                  <a16:creationId xmlns:a16="http://schemas.microsoft.com/office/drawing/2014/main" xmlns="" id="{2F2E18FA-B1D7-435E-A2A7-6153E6923155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2" name="Группа 91">
            <a:extLst>
              <a:ext uri="{FF2B5EF4-FFF2-40B4-BE49-F238E27FC236}">
                <a16:creationId xmlns:a16="http://schemas.microsoft.com/office/drawing/2014/main" xmlns="" id="{6E47B3BB-CF81-4EC3-A95C-918769241187}"/>
              </a:ext>
            </a:extLst>
          </p:cNvPr>
          <p:cNvGrpSpPr/>
          <p:nvPr/>
        </p:nvGrpSpPr>
        <p:grpSpPr>
          <a:xfrm>
            <a:off x="9409789" y="3031749"/>
            <a:ext cx="411708" cy="177609"/>
            <a:chOff x="7900972" y="3680392"/>
            <a:chExt cx="685824" cy="281671"/>
          </a:xfrm>
        </p:grpSpPr>
        <p:sp>
          <p:nvSpPr>
            <p:cNvPr id="263" name="Полилиния 92">
              <a:extLst>
                <a:ext uri="{FF2B5EF4-FFF2-40B4-BE49-F238E27FC236}">
                  <a16:creationId xmlns:a16="http://schemas.microsoft.com/office/drawing/2014/main" xmlns="" id="{885A49ED-E3FE-4DE3-B18D-CCB6496B124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xmlns="" id="{A3CCCE21-9BD5-4520-BB05-E2D1C3FBA5AA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Полилиния 94">
              <a:extLst>
                <a:ext uri="{FF2B5EF4-FFF2-40B4-BE49-F238E27FC236}">
                  <a16:creationId xmlns:a16="http://schemas.microsoft.com/office/drawing/2014/main" xmlns="" id="{BBE9B8C5-8AAD-474B-9782-E926CF43B0FD}"/>
                </a:ext>
              </a:extLst>
            </p:cNvPr>
            <p:cNvSpPr/>
            <p:nvPr/>
          </p:nvSpPr>
          <p:spPr>
            <a:xfrm>
              <a:off x="8425703" y="3683025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6" name="Группа 95">
            <a:extLst>
              <a:ext uri="{FF2B5EF4-FFF2-40B4-BE49-F238E27FC236}">
                <a16:creationId xmlns:a16="http://schemas.microsoft.com/office/drawing/2014/main" xmlns="" id="{417F3466-C6C9-400F-A4A3-610EE8104DAE}"/>
              </a:ext>
            </a:extLst>
          </p:cNvPr>
          <p:cNvGrpSpPr/>
          <p:nvPr/>
        </p:nvGrpSpPr>
        <p:grpSpPr>
          <a:xfrm>
            <a:off x="10083980" y="3035418"/>
            <a:ext cx="411261" cy="177609"/>
            <a:chOff x="7900972" y="3680392"/>
            <a:chExt cx="685080" cy="281671"/>
          </a:xfrm>
        </p:grpSpPr>
        <p:sp>
          <p:nvSpPr>
            <p:cNvPr id="267" name="Полилиния 96">
              <a:extLst>
                <a:ext uri="{FF2B5EF4-FFF2-40B4-BE49-F238E27FC236}">
                  <a16:creationId xmlns:a16="http://schemas.microsoft.com/office/drawing/2014/main" xmlns="" id="{A4E177C0-3D27-4BAD-931B-77927A34B728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xmlns="" id="{090CA2A8-B5A1-4EA4-95E7-8D445F48B424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Полилиния 98">
              <a:extLst>
                <a:ext uri="{FF2B5EF4-FFF2-40B4-BE49-F238E27FC236}">
                  <a16:creationId xmlns:a16="http://schemas.microsoft.com/office/drawing/2014/main" xmlns="" id="{BD713D4F-CB6D-4CF8-87B6-9E66C742AE28}"/>
                </a:ext>
              </a:extLst>
            </p:cNvPr>
            <p:cNvSpPr/>
            <p:nvPr/>
          </p:nvSpPr>
          <p:spPr>
            <a:xfrm>
              <a:off x="8424959" y="3682874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507295" y="3678558"/>
            <a:ext cx="696803" cy="420293"/>
            <a:chOff x="2158862" y="4826396"/>
            <a:chExt cx="1222513" cy="738743"/>
          </a:xfrm>
        </p:grpSpPr>
        <p:sp>
          <p:nvSpPr>
            <p:cNvPr id="68" name="Полилиния 67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8176616" y="3703753"/>
            <a:ext cx="618074" cy="151301"/>
            <a:chOff x="6942878" y="4849865"/>
            <a:chExt cx="1053720" cy="303337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6942878" y="4858282"/>
              <a:ext cx="504196" cy="283596"/>
              <a:chOff x="5170362" y="3683198"/>
              <a:chExt cx="504196" cy="283596"/>
            </a:xfrm>
          </p:grpSpPr>
          <p:sp>
            <p:nvSpPr>
              <p:cNvPr id="104" name="Полилиния 103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олилиния 104"/>
              <p:cNvSpPr/>
              <p:nvPr/>
            </p:nvSpPr>
            <p:spPr>
              <a:xfrm>
                <a:off x="5457797" y="3683643"/>
                <a:ext cx="216761" cy="282705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2" name="Овал 101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7438330" y="4852558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6411322" y="3687753"/>
            <a:ext cx="696803" cy="420293"/>
            <a:chOff x="2158862" y="4826396"/>
            <a:chExt cx="1222513" cy="738743"/>
          </a:xfrm>
        </p:grpSpPr>
        <p:sp>
          <p:nvSpPr>
            <p:cNvPr id="119" name="Полилиния 118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7359124" y="3678558"/>
            <a:ext cx="696803" cy="420293"/>
            <a:chOff x="2158862" y="4826396"/>
            <a:chExt cx="1222513" cy="738743"/>
          </a:xfrm>
        </p:grpSpPr>
        <p:sp>
          <p:nvSpPr>
            <p:cNvPr id="123" name="Полилиния 122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9085230" y="3700394"/>
            <a:ext cx="618074" cy="151301"/>
            <a:chOff x="6942878" y="4849865"/>
            <a:chExt cx="1053720" cy="303337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1" name="Полилиния 130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Полилиния 131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9" name="Овал 128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9997706" y="3711776"/>
            <a:ext cx="618074" cy="151301"/>
            <a:chOff x="6942878" y="4849865"/>
            <a:chExt cx="1053720" cy="303337"/>
          </a:xfrm>
        </p:grpSpPr>
        <p:grpSp>
          <p:nvGrpSpPr>
            <p:cNvPr id="134" name="Группа 133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7" name="Полилиния 136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Полилиния 137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5" name="Овал 134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</a:t>
            </a:r>
            <a:r>
              <a:rPr lang="uk-UA" sz="2800" b="1" dirty="0" smtClean="0">
                <a:solidFill>
                  <a:schemeClr val="bg1"/>
                </a:solidFill>
              </a:rPr>
              <a:t>які слова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8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Дуга 90"/>
          <p:cNvSpPr/>
          <p:nvPr/>
        </p:nvSpPr>
        <p:spPr>
          <a:xfrm rot="7367588">
            <a:off x="8003106" y="3432444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Дуга 91"/>
          <p:cNvSpPr/>
          <p:nvPr/>
        </p:nvSpPr>
        <p:spPr>
          <a:xfrm rot="7367588">
            <a:off x="8319596" y="3318716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8787509" y="3426094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Дуга 97"/>
          <p:cNvSpPr/>
          <p:nvPr/>
        </p:nvSpPr>
        <p:spPr>
          <a:xfrm rot="7367588">
            <a:off x="5288427" y="3057819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Рисунок 221">
            <a:extLst>
              <a:ext uri="{FF2B5EF4-FFF2-40B4-BE49-F238E27FC236}">
                <a16:creationId xmlns:a16="http://schemas.microsoft.com/office/drawing/2014/main" xmlns="" id="{20CBF84A-CB72-4222-8096-98F849372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2" y="2014451"/>
            <a:ext cx="6661710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3" name="Дуга 7">
            <a:extLst>
              <a:ext uri="{FF2B5EF4-FFF2-40B4-BE49-F238E27FC236}">
                <a16:creationId xmlns:a16="http://schemas.microsoft.com/office/drawing/2014/main" xmlns="" id="{2278F721-9826-472A-B92C-4AFB2DE7F357}"/>
              </a:ext>
            </a:extLst>
          </p:cNvPr>
          <p:cNvSpPr/>
          <p:nvPr/>
        </p:nvSpPr>
        <p:spPr>
          <a:xfrm rot="17712313">
            <a:off x="6272887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Дуга 7">
            <a:extLst>
              <a:ext uri="{FF2B5EF4-FFF2-40B4-BE49-F238E27FC236}">
                <a16:creationId xmlns:a16="http://schemas.microsoft.com/office/drawing/2014/main" xmlns="" id="{38F1C7D3-0B34-4FC0-8958-1AE9510EF2CF}"/>
              </a:ext>
            </a:extLst>
          </p:cNvPr>
          <p:cNvSpPr/>
          <p:nvPr/>
        </p:nvSpPr>
        <p:spPr>
          <a:xfrm rot="17712313">
            <a:off x="6528645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Дуга 7">
            <a:extLst>
              <a:ext uri="{FF2B5EF4-FFF2-40B4-BE49-F238E27FC236}">
                <a16:creationId xmlns:a16="http://schemas.microsoft.com/office/drawing/2014/main" xmlns="" id="{DB10D84D-92D3-47D9-B934-7A4895906E1D}"/>
              </a:ext>
            </a:extLst>
          </p:cNvPr>
          <p:cNvSpPr/>
          <p:nvPr/>
        </p:nvSpPr>
        <p:spPr>
          <a:xfrm rot="17712313">
            <a:off x="6782310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Дуга 7">
            <a:extLst>
              <a:ext uri="{FF2B5EF4-FFF2-40B4-BE49-F238E27FC236}">
                <a16:creationId xmlns:a16="http://schemas.microsoft.com/office/drawing/2014/main" xmlns="" id="{815C5635-A014-4E10-82E1-D1A48CB8EEB8}"/>
              </a:ext>
            </a:extLst>
          </p:cNvPr>
          <p:cNvSpPr/>
          <p:nvPr/>
        </p:nvSpPr>
        <p:spPr>
          <a:xfrm rot="17712313">
            <a:off x="7019011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Дуга 7">
            <a:extLst>
              <a:ext uri="{FF2B5EF4-FFF2-40B4-BE49-F238E27FC236}">
                <a16:creationId xmlns:a16="http://schemas.microsoft.com/office/drawing/2014/main" xmlns="" id="{E65AB680-BCE8-4FED-9474-F8ABA1A7F020}"/>
              </a:ext>
            </a:extLst>
          </p:cNvPr>
          <p:cNvSpPr/>
          <p:nvPr/>
        </p:nvSpPr>
        <p:spPr>
          <a:xfrm rot="17712313">
            <a:off x="7272816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Дуга 7">
            <a:extLst>
              <a:ext uri="{FF2B5EF4-FFF2-40B4-BE49-F238E27FC236}">
                <a16:creationId xmlns:a16="http://schemas.microsoft.com/office/drawing/2014/main" xmlns="" id="{3C29DA85-BF6F-481C-912D-8C407EABAFF7}"/>
              </a:ext>
            </a:extLst>
          </p:cNvPr>
          <p:cNvSpPr/>
          <p:nvPr/>
        </p:nvSpPr>
        <p:spPr>
          <a:xfrm rot="17712313">
            <a:off x="7563389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Дуга 7">
            <a:extLst>
              <a:ext uri="{FF2B5EF4-FFF2-40B4-BE49-F238E27FC236}">
                <a16:creationId xmlns:a16="http://schemas.microsoft.com/office/drawing/2014/main" xmlns="" id="{6DA33CEC-66F7-4D1C-B35F-C2F7E2ED7FB1}"/>
              </a:ext>
            </a:extLst>
          </p:cNvPr>
          <p:cNvSpPr/>
          <p:nvPr/>
        </p:nvSpPr>
        <p:spPr>
          <a:xfrm rot="17712313">
            <a:off x="7837736" y="240666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Дуга 7">
            <a:extLst>
              <a:ext uri="{FF2B5EF4-FFF2-40B4-BE49-F238E27FC236}">
                <a16:creationId xmlns:a16="http://schemas.microsoft.com/office/drawing/2014/main" xmlns="" id="{98741DD6-07A6-4E88-92F9-C20B292FB8BE}"/>
              </a:ext>
            </a:extLst>
          </p:cNvPr>
          <p:cNvSpPr/>
          <p:nvPr/>
        </p:nvSpPr>
        <p:spPr>
          <a:xfrm rot="17712313">
            <a:off x="8120189" y="239154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Дуга 7">
            <a:extLst>
              <a:ext uri="{FF2B5EF4-FFF2-40B4-BE49-F238E27FC236}">
                <a16:creationId xmlns:a16="http://schemas.microsoft.com/office/drawing/2014/main" xmlns="" id="{04AF63C0-628C-4E00-93A2-BAB11BBCBFF7}"/>
              </a:ext>
            </a:extLst>
          </p:cNvPr>
          <p:cNvSpPr/>
          <p:nvPr/>
        </p:nvSpPr>
        <p:spPr>
          <a:xfrm rot="17712313">
            <a:off x="8408342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Дуга 7">
            <a:extLst>
              <a:ext uri="{FF2B5EF4-FFF2-40B4-BE49-F238E27FC236}">
                <a16:creationId xmlns:a16="http://schemas.microsoft.com/office/drawing/2014/main" xmlns="" id="{9F7DACEE-73CA-4AAD-AA1E-ED03BFB49F86}"/>
              </a:ext>
            </a:extLst>
          </p:cNvPr>
          <p:cNvSpPr/>
          <p:nvPr/>
        </p:nvSpPr>
        <p:spPr>
          <a:xfrm rot="17712313">
            <a:off x="8688904" y="239153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Дуга 7">
            <a:extLst>
              <a:ext uri="{FF2B5EF4-FFF2-40B4-BE49-F238E27FC236}">
                <a16:creationId xmlns:a16="http://schemas.microsoft.com/office/drawing/2014/main" xmlns="" id="{95338708-A800-4DB7-A39F-8B1EE7664DCC}"/>
              </a:ext>
            </a:extLst>
          </p:cNvPr>
          <p:cNvSpPr/>
          <p:nvPr/>
        </p:nvSpPr>
        <p:spPr>
          <a:xfrm rot="17712313">
            <a:off x="8978744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Дуга 7">
            <a:extLst>
              <a:ext uri="{FF2B5EF4-FFF2-40B4-BE49-F238E27FC236}">
                <a16:creationId xmlns:a16="http://schemas.microsoft.com/office/drawing/2014/main" xmlns="" id="{A83621C7-8A0F-42BB-8CD3-67BCB36A1786}"/>
              </a:ext>
            </a:extLst>
          </p:cNvPr>
          <p:cNvSpPr/>
          <p:nvPr/>
        </p:nvSpPr>
        <p:spPr>
          <a:xfrm rot="17712313">
            <a:off x="9260452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Дуга 7">
            <a:extLst>
              <a:ext uri="{FF2B5EF4-FFF2-40B4-BE49-F238E27FC236}">
                <a16:creationId xmlns:a16="http://schemas.microsoft.com/office/drawing/2014/main" xmlns="" id="{D0453480-D979-4BC9-A2DF-A7CD51899CDB}"/>
              </a:ext>
            </a:extLst>
          </p:cNvPr>
          <p:cNvSpPr/>
          <p:nvPr/>
        </p:nvSpPr>
        <p:spPr>
          <a:xfrm rot="17712313">
            <a:off x="9549113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Дуга 7">
            <a:extLst>
              <a:ext uri="{FF2B5EF4-FFF2-40B4-BE49-F238E27FC236}">
                <a16:creationId xmlns:a16="http://schemas.microsoft.com/office/drawing/2014/main" xmlns="" id="{8BAD0668-D11A-43B1-AC4D-80DDD29C52D4}"/>
              </a:ext>
            </a:extLst>
          </p:cNvPr>
          <p:cNvSpPr/>
          <p:nvPr/>
        </p:nvSpPr>
        <p:spPr>
          <a:xfrm rot="17712313">
            <a:off x="9828068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Дуга 7">
            <a:extLst>
              <a:ext uri="{FF2B5EF4-FFF2-40B4-BE49-F238E27FC236}">
                <a16:creationId xmlns:a16="http://schemas.microsoft.com/office/drawing/2014/main" xmlns="" id="{80E38EFC-650F-4712-A5CD-5D7C7843C8D5}"/>
              </a:ext>
            </a:extLst>
          </p:cNvPr>
          <p:cNvSpPr/>
          <p:nvPr/>
        </p:nvSpPr>
        <p:spPr>
          <a:xfrm rot="17712313">
            <a:off x="10105361" y="240613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Дуга 7">
            <a:extLst>
              <a:ext uri="{FF2B5EF4-FFF2-40B4-BE49-F238E27FC236}">
                <a16:creationId xmlns:a16="http://schemas.microsoft.com/office/drawing/2014/main" xmlns="" id="{3334FAAA-9BD9-4603-ABE3-93ACBE2C00CB}"/>
              </a:ext>
            </a:extLst>
          </p:cNvPr>
          <p:cNvSpPr/>
          <p:nvPr/>
        </p:nvSpPr>
        <p:spPr>
          <a:xfrm rot="17712313">
            <a:off x="10389718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Дуга 7">
            <a:extLst>
              <a:ext uri="{FF2B5EF4-FFF2-40B4-BE49-F238E27FC236}">
                <a16:creationId xmlns:a16="http://schemas.microsoft.com/office/drawing/2014/main" xmlns="" id="{702F4323-4C9E-43B9-B4A6-F0BC6505BB00}"/>
              </a:ext>
            </a:extLst>
          </p:cNvPr>
          <p:cNvSpPr/>
          <p:nvPr/>
        </p:nvSpPr>
        <p:spPr>
          <a:xfrm rot="17712313">
            <a:off x="10684217" y="2406130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0" name="Группа 26">
            <a:extLst>
              <a:ext uri="{FF2B5EF4-FFF2-40B4-BE49-F238E27FC236}">
                <a16:creationId xmlns:a16="http://schemas.microsoft.com/office/drawing/2014/main" xmlns="" id="{F662BC21-EA8F-48EC-95A8-6E182839888F}"/>
              </a:ext>
            </a:extLst>
          </p:cNvPr>
          <p:cNvGrpSpPr/>
          <p:nvPr/>
        </p:nvGrpSpPr>
        <p:grpSpPr>
          <a:xfrm>
            <a:off x="5507295" y="3033851"/>
            <a:ext cx="381689" cy="182329"/>
            <a:chOff x="2158714" y="3667122"/>
            <a:chExt cx="656274" cy="284688"/>
          </a:xfrm>
        </p:grpSpPr>
        <p:sp>
          <p:nvSpPr>
            <p:cNvPr id="241" name="Полилиния 27">
              <a:extLst>
                <a:ext uri="{FF2B5EF4-FFF2-40B4-BE49-F238E27FC236}">
                  <a16:creationId xmlns:a16="http://schemas.microsoft.com/office/drawing/2014/main" xmlns="" id="{CCB2F13F-FD95-45CC-9DAB-6607563CB890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Полилиния 28">
              <a:extLst>
                <a:ext uri="{FF2B5EF4-FFF2-40B4-BE49-F238E27FC236}">
                  <a16:creationId xmlns:a16="http://schemas.microsoft.com/office/drawing/2014/main" xmlns="" id="{7BDE470F-80E3-4696-9D21-7CDACEB37264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3" name="Группа 36">
            <a:extLst>
              <a:ext uri="{FF2B5EF4-FFF2-40B4-BE49-F238E27FC236}">
                <a16:creationId xmlns:a16="http://schemas.microsoft.com/office/drawing/2014/main" xmlns="" id="{6E1E5AF3-A3A0-4D92-8270-3E2D2161DC6E}"/>
              </a:ext>
            </a:extLst>
          </p:cNvPr>
          <p:cNvGrpSpPr/>
          <p:nvPr/>
        </p:nvGrpSpPr>
        <p:grpSpPr>
          <a:xfrm>
            <a:off x="7196372" y="3031745"/>
            <a:ext cx="291985" cy="170191"/>
            <a:chOff x="5170360" y="3683198"/>
            <a:chExt cx="527491" cy="284688"/>
          </a:xfrm>
        </p:grpSpPr>
        <p:sp>
          <p:nvSpPr>
            <p:cNvPr id="244" name="Полилиния 37">
              <a:extLst>
                <a:ext uri="{FF2B5EF4-FFF2-40B4-BE49-F238E27FC236}">
                  <a16:creationId xmlns:a16="http://schemas.microsoft.com/office/drawing/2014/main" xmlns="" id="{C45CD211-B345-417D-B625-B6588F09BFDE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Полилиния 38">
              <a:extLst>
                <a:ext uri="{FF2B5EF4-FFF2-40B4-BE49-F238E27FC236}">
                  <a16:creationId xmlns:a16="http://schemas.microsoft.com/office/drawing/2014/main" xmlns="" id="{F8B7894A-DFC6-49EB-82F2-5C1952AB021F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6" name="Группа 46">
            <a:extLst>
              <a:ext uri="{FF2B5EF4-FFF2-40B4-BE49-F238E27FC236}">
                <a16:creationId xmlns:a16="http://schemas.microsoft.com/office/drawing/2014/main" xmlns="" id="{38AFA53B-00F1-4D09-B0F6-44BFC1899039}"/>
              </a:ext>
            </a:extLst>
          </p:cNvPr>
          <p:cNvGrpSpPr/>
          <p:nvPr/>
        </p:nvGrpSpPr>
        <p:grpSpPr>
          <a:xfrm>
            <a:off x="8731188" y="3032522"/>
            <a:ext cx="408547" cy="177609"/>
            <a:chOff x="7900972" y="3680392"/>
            <a:chExt cx="680558" cy="281671"/>
          </a:xfrm>
        </p:grpSpPr>
        <p:sp>
          <p:nvSpPr>
            <p:cNvPr id="247" name="Полилиния 63">
              <a:extLst>
                <a:ext uri="{FF2B5EF4-FFF2-40B4-BE49-F238E27FC236}">
                  <a16:creationId xmlns:a16="http://schemas.microsoft.com/office/drawing/2014/main" xmlns="" id="{44B4B1EE-08DD-4997-8369-E7C9845A1BE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xmlns="" id="{43162F4D-D6B5-4884-82BE-402AD7A76F22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Полилиния 65">
              <a:extLst>
                <a:ext uri="{FF2B5EF4-FFF2-40B4-BE49-F238E27FC236}">
                  <a16:creationId xmlns:a16="http://schemas.microsoft.com/office/drawing/2014/main" xmlns="" id="{7F6129E2-9EA6-4511-AD18-49EBC42F45DB}"/>
                </a:ext>
              </a:extLst>
            </p:cNvPr>
            <p:cNvSpPr/>
            <p:nvPr/>
          </p:nvSpPr>
          <p:spPr>
            <a:xfrm>
              <a:off x="8420437" y="3681799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0" name="Группа 78">
            <a:extLst>
              <a:ext uri="{FF2B5EF4-FFF2-40B4-BE49-F238E27FC236}">
                <a16:creationId xmlns:a16="http://schemas.microsoft.com/office/drawing/2014/main" xmlns="" id="{E2A663E6-C6F9-4DDA-95E0-AAAA06EFF3CF}"/>
              </a:ext>
            </a:extLst>
          </p:cNvPr>
          <p:cNvGrpSpPr/>
          <p:nvPr/>
        </p:nvGrpSpPr>
        <p:grpSpPr>
          <a:xfrm>
            <a:off x="6067396" y="3033226"/>
            <a:ext cx="381689" cy="182329"/>
            <a:chOff x="2158714" y="3667122"/>
            <a:chExt cx="656274" cy="284688"/>
          </a:xfrm>
        </p:grpSpPr>
        <p:sp>
          <p:nvSpPr>
            <p:cNvPr id="251" name="Полилиния 80">
              <a:extLst>
                <a:ext uri="{FF2B5EF4-FFF2-40B4-BE49-F238E27FC236}">
                  <a16:creationId xmlns:a16="http://schemas.microsoft.com/office/drawing/2014/main" xmlns="" id="{6A747E9A-11F5-4A4D-9687-F368464D4A45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Полилиния 81">
              <a:extLst>
                <a:ext uri="{FF2B5EF4-FFF2-40B4-BE49-F238E27FC236}">
                  <a16:creationId xmlns:a16="http://schemas.microsoft.com/office/drawing/2014/main" xmlns="" id="{BF331C7B-502D-447F-AB03-02844DBE1C10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3" name="Группа 82">
            <a:extLst>
              <a:ext uri="{FF2B5EF4-FFF2-40B4-BE49-F238E27FC236}">
                <a16:creationId xmlns:a16="http://schemas.microsoft.com/office/drawing/2014/main" xmlns="" id="{72ABCDEE-A656-47AC-8162-DDC0C36B240F}"/>
              </a:ext>
            </a:extLst>
          </p:cNvPr>
          <p:cNvGrpSpPr/>
          <p:nvPr/>
        </p:nvGrpSpPr>
        <p:grpSpPr>
          <a:xfrm>
            <a:off x="6655959" y="3031323"/>
            <a:ext cx="381689" cy="182329"/>
            <a:chOff x="2158714" y="3667122"/>
            <a:chExt cx="656274" cy="284688"/>
          </a:xfrm>
        </p:grpSpPr>
        <p:sp>
          <p:nvSpPr>
            <p:cNvPr id="254" name="Полилиния 83">
              <a:extLst>
                <a:ext uri="{FF2B5EF4-FFF2-40B4-BE49-F238E27FC236}">
                  <a16:creationId xmlns:a16="http://schemas.microsoft.com/office/drawing/2014/main" xmlns="" id="{F07F6838-5495-4D1A-A64A-0CAEBF54E19B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Полилиния 84">
              <a:extLst>
                <a:ext uri="{FF2B5EF4-FFF2-40B4-BE49-F238E27FC236}">
                  <a16:creationId xmlns:a16="http://schemas.microsoft.com/office/drawing/2014/main" xmlns="" id="{BA6BF0AE-D2BC-4362-8DD7-775DCE7DF5B7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6" name="Группа 85">
            <a:extLst>
              <a:ext uri="{FF2B5EF4-FFF2-40B4-BE49-F238E27FC236}">
                <a16:creationId xmlns:a16="http://schemas.microsoft.com/office/drawing/2014/main" xmlns="" id="{2B64547F-C1AD-4A92-82B0-D488555E6286}"/>
              </a:ext>
            </a:extLst>
          </p:cNvPr>
          <p:cNvGrpSpPr/>
          <p:nvPr/>
        </p:nvGrpSpPr>
        <p:grpSpPr>
          <a:xfrm>
            <a:off x="7715552" y="3033023"/>
            <a:ext cx="291985" cy="170191"/>
            <a:chOff x="5170360" y="3683198"/>
            <a:chExt cx="527491" cy="284688"/>
          </a:xfrm>
        </p:grpSpPr>
        <p:sp>
          <p:nvSpPr>
            <p:cNvPr id="257" name="Полилиния 86">
              <a:extLst>
                <a:ext uri="{FF2B5EF4-FFF2-40B4-BE49-F238E27FC236}">
                  <a16:creationId xmlns:a16="http://schemas.microsoft.com/office/drawing/2014/main" xmlns="" id="{381B7805-3A2E-47A9-ADFD-2C5AA483C3CD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87">
              <a:extLst>
                <a:ext uri="{FF2B5EF4-FFF2-40B4-BE49-F238E27FC236}">
                  <a16:creationId xmlns:a16="http://schemas.microsoft.com/office/drawing/2014/main" xmlns="" id="{7692129D-B0EA-447C-B62A-8622BB6E9D68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88">
            <a:extLst>
              <a:ext uri="{FF2B5EF4-FFF2-40B4-BE49-F238E27FC236}">
                <a16:creationId xmlns:a16="http://schemas.microsoft.com/office/drawing/2014/main" xmlns="" id="{0B0EB6D5-80B6-42A6-B562-9780C7247050}"/>
              </a:ext>
            </a:extLst>
          </p:cNvPr>
          <p:cNvGrpSpPr/>
          <p:nvPr/>
        </p:nvGrpSpPr>
        <p:grpSpPr>
          <a:xfrm>
            <a:off x="8195385" y="3032696"/>
            <a:ext cx="291985" cy="170191"/>
            <a:chOff x="5170360" y="3683198"/>
            <a:chExt cx="527491" cy="284688"/>
          </a:xfrm>
        </p:grpSpPr>
        <p:sp>
          <p:nvSpPr>
            <p:cNvPr id="260" name="Полилиния 89">
              <a:extLst>
                <a:ext uri="{FF2B5EF4-FFF2-40B4-BE49-F238E27FC236}">
                  <a16:creationId xmlns:a16="http://schemas.microsoft.com/office/drawing/2014/main" xmlns="" id="{8C27C2B5-3C9E-4F8A-92AD-346F920ADC38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Полилиния 90">
              <a:extLst>
                <a:ext uri="{FF2B5EF4-FFF2-40B4-BE49-F238E27FC236}">
                  <a16:creationId xmlns:a16="http://schemas.microsoft.com/office/drawing/2014/main" xmlns="" id="{2F2E18FA-B1D7-435E-A2A7-6153E6923155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2" name="Группа 91">
            <a:extLst>
              <a:ext uri="{FF2B5EF4-FFF2-40B4-BE49-F238E27FC236}">
                <a16:creationId xmlns:a16="http://schemas.microsoft.com/office/drawing/2014/main" xmlns="" id="{6E47B3BB-CF81-4EC3-A95C-918769241187}"/>
              </a:ext>
            </a:extLst>
          </p:cNvPr>
          <p:cNvGrpSpPr/>
          <p:nvPr/>
        </p:nvGrpSpPr>
        <p:grpSpPr>
          <a:xfrm>
            <a:off x="9409789" y="3031749"/>
            <a:ext cx="411708" cy="177609"/>
            <a:chOff x="7900972" y="3680392"/>
            <a:chExt cx="685824" cy="281671"/>
          </a:xfrm>
        </p:grpSpPr>
        <p:sp>
          <p:nvSpPr>
            <p:cNvPr id="263" name="Полилиния 92">
              <a:extLst>
                <a:ext uri="{FF2B5EF4-FFF2-40B4-BE49-F238E27FC236}">
                  <a16:creationId xmlns:a16="http://schemas.microsoft.com/office/drawing/2014/main" xmlns="" id="{885A49ED-E3FE-4DE3-B18D-CCB6496B124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xmlns="" id="{A3CCCE21-9BD5-4520-BB05-E2D1C3FBA5AA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Полилиния 94">
              <a:extLst>
                <a:ext uri="{FF2B5EF4-FFF2-40B4-BE49-F238E27FC236}">
                  <a16:creationId xmlns:a16="http://schemas.microsoft.com/office/drawing/2014/main" xmlns="" id="{BBE9B8C5-8AAD-474B-9782-E926CF43B0FD}"/>
                </a:ext>
              </a:extLst>
            </p:cNvPr>
            <p:cNvSpPr/>
            <p:nvPr/>
          </p:nvSpPr>
          <p:spPr>
            <a:xfrm>
              <a:off x="8425703" y="3683025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6" name="Группа 95">
            <a:extLst>
              <a:ext uri="{FF2B5EF4-FFF2-40B4-BE49-F238E27FC236}">
                <a16:creationId xmlns:a16="http://schemas.microsoft.com/office/drawing/2014/main" xmlns="" id="{417F3466-C6C9-400F-A4A3-610EE8104DAE}"/>
              </a:ext>
            </a:extLst>
          </p:cNvPr>
          <p:cNvGrpSpPr/>
          <p:nvPr/>
        </p:nvGrpSpPr>
        <p:grpSpPr>
          <a:xfrm>
            <a:off x="10083980" y="3035418"/>
            <a:ext cx="411261" cy="177609"/>
            <a:chOff x="7900972" y="3680392"/>
            <a:chExt cx="685080" cy="281671"/>
          </a:xfrm>
        </p:grpSpPr>
        <p:sp>
          <p:nvSpPr>
            <p:cNvPr id="267" name="Полилиния 96">
              <a:extLst>
                <a:ext uri="{FF2B5EF4-FFF2-40B4-BE49-F238E27FC236}">
                  <a16:creationId xmlns:a16="http://schemas.microsoft.com/office/drawing/2014/main" xmlns="" id="{A4E177C0-3D27-4BAD-931B-77927A34B728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xmlns="" id="{090CA2A8-B5A1-4EA4-95E7-8D445F48B424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Полилиния 98">
              <a:extLst>
                <a:ext uri="{FF2B5EF4-FFF2-40B4-BE49-F238E27FC236}">
                  <a16:creationId xmlns:a16="http://schemas.microsoft.com/office/drawing/2014/main" xmlns="" id="{BD713D4F-CB6D-4CF8-87B6-9E66C742AE28}"/>
                </a:ext>
              </a:extLst>
            </p:cNvPr>
            <p:cNvSpPr/>
            <p:nvPr/>
          </p:nvSpPr>
          <p:spPr>
            <a:xfrm>
              <a:off x="8424959" y="3682874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507295" y="3678558"/>
            <a:ext cx="696803" cy="420293"/>
            <a:chOff x="2158862" y="4826396"/>
            <a:chExt cx="1222513" cy="738743"/>
          </a:xfrm>
        </p:grpSpPr>
        <p:sp>
          <p:nvSpPr>
            <p:cNvPr id="68" name="Полилиния 67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8176616" y="3703753"/>
            <a:ext cx="618074" cy="151301"/>
            <a:chOff x="6942878" y="4849865"/>
            <a:chExt cx="1053720" cy="303337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6942878" y="4858282"/>
              <a:ext cx="504196" cy="283596"/>
              <a:chOff x="5170362" y="3683198"/>
              <a:chExt cx="504196" cy="283596"/>
            </a:xfrm>
          </p:grpSpPr>
          <p:sp>
            <p:nvSpPr>
              <p:cNvPr id="104" name="Полилиния 103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олилиния 104"/>
              <p:cNvSpPr/>
              <p:nvPr/>
            </p:nvSpPr>
            <p:spPr>
              <a:xfrm>
                <a:off x="5457797" y="3683643"/>
                <a:ext cx="216761" cy="282705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2" name="Овал 101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7438330" y="4852558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6411322" y="3687753"/>
            <a:ext cx="696803" cy="420293"/>
            <a:chOff x="2158862" y="4826396"/>
            <a:chExt cx="1222513" cy="738743"/>
          </a:xfrm>
        </p:grpSpPr>
        <p:sp>
          <p:nvSpPr>
            <p:cNvPr id="119" name="Полилиния 118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7359124" y="3678558"/>
            <a:ext cx="696803" cy="420293"/>
            <a:chOff x="2158862" y="4826396"/>
            <a:chExt cx="1222513" cy="738743"/>
          </a:xfrm>
        </p:grpSpPr>
        <p:sp>
          <p:nvSpPr>
            <p:cNvPr id="123" name="Полилиния 122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9085230" y="3700394"/>
            <a:ext cx="618074" cy="151301"/>
            <a:chOff x="6942878" y="4849865"/>
            <a:chExt cx="1053720" cy="303337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1" name="Полилиния 130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Полилиния 131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9" name="Овал 128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9997706" y="3711776"/>
            <a:ext cx="618074" cy="151301"/>
            <a:chOff x="6942878" y="4849865"/>
            <a:chExt cx="1053720" cy="303337"/>
          </a:xfrm>
        </p:grpSpPr>
        <p:grpSp>
          <p:nvGrpSpPr>
            <p:cNvPr id="134" name="Группа 133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7" name="Полилиния 136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Полилиния 137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5" name="Овал 134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1">
            <a:extLst>
              <a:ext uri="{FF2B5EF4-FFF2-40B4-BE49-F238E27FC236}">
                <a16:creationId xmlns:a16="http://schemas.microsoft.com/office/drawing/2014/main" xmlns="" id="{BE9A76D5-1D8A-4D45-9932-00C996E0A25C}"/>
              </a:ext>
            </a:extLst>
          </p:cNvPr>
          <p:cNvGrpSpPr/>
          <p:nvPr/>
        </p:nvGrpSpPr>
        <p:grpSpPr>
          <a:xfrm>
            <a:off x="5516529" y="4331947"/>
            <a:ext cx="822856" cy="182288"/>
            <a:chOff x="4220340" y="2672372"/>
            <a:chExt cx="1475517" cy="299123"/>
          </a:xfrm>
        </p:grpSpPr>
        <p:grpSp>
          <p:nvGrpSpPr>
            <p:cNvPr id="89" name="Группа 125">
              <a:extLst>
                <a:ext uri="{FF2B5EF4-FFF2-40B4-BE49-F238E27FC236}">
                  <a16:creationId xmlns:a16="http://schemas.microsoft.com/office/drawing/2014/main" xmlns="" id="{F06B8DD1-43CA-4144-AD93-B90D6020D3B6}"/>
                </a:ext>
              </a:extLst>
            </p:cNvPr>
            <p:cNvGrpSpPr/>
            <p:nvPr/>
          </p:nvGrpSpPr>
          <p:grpSpPr>
            <a:xfrm>
              <a:off x="4220340" y="2672372"/>
              <a:ext cx="656274" cy="284688"/>
              <a:chOff x="2158714" y="3667122"/>
              <a:chExt cx="656274" cy="284688"/>
            </a:xfrm>
          </p:grpSpPr>
          <p:sp>
            <p:nvSpPr>
              <p:cNvPr id="93" name="Полилиния 138">
                <a:extLst>
                  <a:ext uri="{FF2B5EF4-FFF2-40B4-BE49-F238E27FC236}">
                    <a16:creationId xmlns:a16="http://schemas.microsoft.com/office/drawing/2014/main" xmlns="" id="{2CA0C1E6-9352-433B-ADEC-B1BE35C3BD02}"/>
                  </a:ext>
                </a:extLst>
              </p:cNvPr>
              <p:cNvSpPr/>
              <p:nvPr/>
            </p:nvSpPr>
            <p:spPr>
              <a:xfrm>
                <a:off x="2158714" y="3667122"/>
                <a:ext cx="310643" cy="284688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643" h="284688">
                    <a:moveTo>
                      <a:pt x="222536" y="57154"/>
                    </a:moveTo>
                    <a:cubicBezTo>
                      <a:pt x="218766" y="29372"/>
                      <a:pt x="215789" y="-393"/>
                      <a:pt x="191580" y="4"/>
                    </a:cubicBezTo>
                    <a:cubicBezTo>
                      <a:pt x="167371" y="401"/>
                      <a:pt x="116173" y="17466"/>
                      <a:pt x="77279" y="59535"/>
                    </a:cubicBezTo>
                    <a:cubicBezTo>
                      <a:pt x="38385" y="101604"/>
                      <a:pt x="5049" y="157961"/>
                      <a:pt x="1080" y="195267"/>
                    </a:cubicBezTo>
                    <a:cubicBezTo>
                      <a:pt x="-2889" y="232573"/>
                      <a:pt x="1873" y="294486"/>
                      <a:pt x="53467" y="283373"/>
                    </a:cubicBezTo>
                    <a:cubicBezTo>
                      <a:pt x="105061" y="272260"/>
                      <a:pt x="187017" y="250828"/>
                      <a:pt x="310643" y="12859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олилиния 139">
                <a:extLst>
                  <a:ext uri="{FF2B5EF4-FFF2-40B4-BE49-F238E27FC236}">
                    <a16:creationId xmlns:a16="http://schemas.microsoft.com/office/drawing/2014/main" xmlns="" id="{164D5502-51FA-4A9F-9DC0-929074D5DD92}"/>
                  </a:ext>
                </a:extLst>
              </p:cNvPr>
              <p:cNvSpPr/>
              <p:nvPr/>
            </p:nvSpPr>
            <p:spPr>
              <a:xfrm>
                <a:off x="2436422" y="3667122"/>
                <a:ext cx="378566" cy="283712"/>
              </a:xfrm>
              <a:custGeom>
                <a:avLst/>
                <a:gdLst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111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85104"/>
                  <a:gd name="connsiteY0" fmla="*/ 0 h 224361"/>
                  <a:gd name="connsiteX1" fmla="*/ 2516 w 385104"/>
                  <a:gd name="connsiteY1" fmla="*/ 161925 h 224361"/>
                  <a:gd name="connsiteX2" fmla="*/ 24741 w 385104"/>
                  <a:gd name="connsiteY2" fmla="*/ 222250 h 224361"/>
                  <a:gd name="connsiteX3" fmla="*/ 100941 w 385104"/>
                  <a:gd name="connsiteY3" fmla="*/ 190500 h 224361"/>
                  <a:gd name="connsiteX4" fmla="*/ 237466 w 385104"/>
                  <a:gd name="connsiteY4" fmla="*/ 6350 h 224361"/>
                  <a:gd name="connsiteX5" fmla="*/ 154916 w 385104"/>
                  <a:gd name="connsiteY5" fmla="*/ 165100 h 224361"/>
                  <a:gd name="connsiteX6" fmla="*/ 173966 w 385104"/>
                  <a:gd name="connsiteY6" fmla="*/ 219075 h 224361"/>
                  <a:gd name="connsiteX7" fmla="*/ 256516 w 385104"/>
                  <a:gd name="connsiteY7" fmla="*/ 180975 h 224361"/>
                  <a:gd name="connsiteX8" fmla="*/ 385104 w 385104"/>
                  <a:gd name="connsiteY8" fmla="*/ 31750 h 224361"/>
                  <a:gd name="connsiteX0" fmla="*/ 75541 w 408917"/>
                  <a:gd name="connsiteY0" fmla="*/ 0 h 224361"/>
                  <a:gd name="connsiteX1" fmla="*/ 2516 w 408917"/>
                  <a:gd name="connsiteY1" fmla="*/ 161925 h 224361"/>
                  <a:gd name="connsiteX2" fmla="*/ 24741 w 408917"/>
                  <a:gd name="connsiteY2" fmla="*/ 222250 h 224361"/>
                  <a:gd name="connsiteX3" fmla="*/ 100941 w 408917"/>
                  <a:gd name="connsiteY3" fmla="*/ 190500 h 224361"/>
                  <a:gd name="connsiteX4" fmla="*/ 237466 w 408917"/>
                  <a:gd name="connsiteY4" fmla="*/ 6350 h 224361"/>
                  <a:gd name="connsiteX5" fmla="*/ 154916 w 408917"/>
                  <a:gd name="connsiteY5" fmla="*/ 165100 h 224361"/>
                  <a:gd name="connsiteX6" fmla="*/ 173966 w 408917"/>
                  <a:gd name="connsiteY6" fmla="*/ 219075 h 224361"/>
                  <a:gd name="connsiteX7" fmla="*/ 256516 w 408917"/>
                  <a:gd name="connsiteY7" fmla="*/ 180975 h 224361"/>
                  <a:gd name="connsiteX8" fmla="*/ 408917 w 408917"/>
                  <a:gd name="connsiteY8" fmla="*/ 15081 h 224361"/>
                  <a:gd name="connsiteX0" fmla="*/ 75541 w 322845"/>
                  <a:gd name="connsiteY0" fmla="*/ 0 h 224361"/>
                  <a:gd name="connsiteX1" fmla="*/ 2516 w 322845"/>
                  <a:gd name="connsiteY1" fmla="*/ 161925 h 224361"/>
                  <a:gd name="connsiteX2" fmla="*/ 24741 w 322845"/>
                  <a:gd name="connsiteY2" fmla="*/ 222250 h 224361"/>
                  <a:gd name="connsiteX3" fmla="*/ 100941 w 322845"/>
                  <a:gd name="connsiteY3" fmla="*/ 190500 h 224361"/>
                  <a:gd name="connsiteX4" fmla="*/ 237466 w 322845"/>
                  <a:gd name="connsiteY4" fmla="*/ 6350 h 224361"/>
                  <a:gd name="connsiteX5" fmla="*/ 154916 w 322845"/>
                  <a:gd name="connsiteY5" fmla="*/ 165100 h 224361"/>
                  <a:gd name="connsiteX6" fmla="*/ 173966 w 322845"/>
                  <a:gd name="connsiteY6" fmla="*/ 219075 h 224361"/>
                  <a:gd name="connsiteX7" fmla="*/ 256516 w 322845"/>
                  <a:gd name="connsiteY7" fmla="*/ 180975 h 224361"/>
                  <a:gd name="connsiteX8" fmla="*/ 322845 w 322845"/>
                  <a:gd name="connsiteY8" fmla="*/ 109482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6140 h 224361"/>
                  <a:gd name="connsiteX0" fmla="*/ 75541 w 314515"/>
                  <a:gd name="connsiteY0" fmla="*/ 0 h 224361"/>
                  <a:gd name="connsiteX1" fmla="*/ 2516 w 314515"/>
                  <a:gd name="connsiteY1" fmla="*/ 161925 h 224361"/>
                  <a:gd name="connsiteX2" fmla="*/ 24741 w 314515"/>
                  <a:gd name="connsiteY2" fmla="*/ 222250 h 224361"/>
                  <a:gd name="connsiteX3" fmla="*/ 100941 w 314515"/>
                  <a:gd name="connsiteY3" fmla="*/ 190500 h 224361"/>
                  <a:gd name="connsiteX4" fmla="*/ 237466 w 314515"/>
                  <a:gd name="connsiteY4" fmla="*/ 6350 h 224361"/>
                  <a:gd name="connsiteX5" fmla="*/ 154916 w 314515"/>
                  <a:gd name="connsiteY5" fmla="*/ 165100 h 224361"/>
                  <a:gd name="connsiteX6" fmla="*/ 173966 w 314515"/>
                  <a:gd name="connsiteY6" fmla="*/ 219075 h 224361"/>
                  <a:gd name="connsiteX7" fmla="*/ 256516 w 314515"/>
                  <a:gd name="connsiteY7" fmla="*/ 180975 h 224361"/>
                  <a:gd name="connsiteX8" fmla="*/ 314515 w 314515"/>
                  <a:gd name="connsiteY8" fmla="*/ 123363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256516 w 343653"/>
                  <a:gd name="connsiteY7" fmla="*/ 180975 h 224361"/>
                  <a:gd name="connsiteX8" fmla="*/ 343653 w 343653"/>
                  <a:gd name="connsiteY8" fmla="*/ 152501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343653 w 343653"/>
                  <a:gd name="connsiteY7" fmla="*/ 15250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372" h="224361">
                    <a:moveTo>
                      <a:pt x="75541" y="0"/>
                    </a:moveTo>
                    <a:cubicBezTo>
                      <a:pt x="43262" y="62441"/>
                      <a:pt x="10983" y="124883"/>
                      <a:pt x="2516" y="161925"/>
                    </a:cubicBezTo>
                    <a:cubicBezTo>
                      <a:pt x="-5951" y="198967"/>
                      <a:pt x="8337" y="217487"/>
                      <a:pt x="24741" y="222250"/>
                    </a:cubicBezTo>
                    <a:cubicBezTo>
                      <a:pt x="41145" y="227013"/>
                      <a:pt x="65487" y="226483"/>
                      <a:pt x="100941" y="190500"/>
                    </a:cubicBezTo>
                    <a:cubicBezTo>
                      <a:pt x="136395" y="154517"/>
                      <a:pt x="228470" y="20108"/>
                      <a:pt x="237466" y="6350"/>
                    </a:cubicBezTo>
                    <a:cubicBezTo>
                      <a:pt x="246462" y="-7408"/>
                      <a:pt x="165499" y="129646"/>
                      <a:pt x="154916" y="165100"/>
                    </a:cubicBezTo>
                    <a:cubicBezTo>
                      <a:pt x="144333" y="200554"/>
                      <a:pt x="142510" y="221175"/>
                      <a:pt x="173966" y="219075"/>
                    </a:cubicBezTo>
                    <a:cubicBezTo>
                      <a:pt x="205422" y="216975"/>
                      <a:pt x="237220" y="215315"/>
                      <a:pt x="299372" y="167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xmlns="" id="{641734D5-7E92-4A1F-869E-FA6A73C73534}"/>
                </a:ext>
              </a:extLst>
            </p:cNvPr>
            <p:cNvSpPr/>
            <p:nvPr/>
          </p:nvSpPr>
          <p:spPr>
            <a:xfrm rot="1327897">
              <a:off x="5319787" y="2684701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141">
              <a:extLst>
                <a:ext uri="{FF2B5EF4-FFF2-40B4-BE49-F238E27FC236}">
                  <a16:creationId xmlns:a16="http://schemas.microsoft.com/office/drawing/2014/main" xmlns="" id="{F1D0830D-A9D1-462F-9A5B-B32469A5E56C}"/>
                </a:ext>
              </a:extLst>
            </p:cNvPr>
            <p:cNvSpPr/>
            <p:nvPr/>
          </p:nvSpPr>
          <p:spPr>
            <a:xfrm>
              <a:off x="4870264" y="2678329"/>
              <a:ext cx="438150" cy="277147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  <a:gd name="connsiteX0" fmla="*/ 0 w 368300"/>
                <a:gd name="connsiteY0" fmla="*/ 211459 h 276825"/>
                <a:gd name="connsiteX1" fmla="*/ 49213 w 368300"/>
                <a:gd name="connsiteY1" fmla="*/ 274165 h 276825"/>
                <a:gd name="connsiteX2" fmla="*/ 199231 w 368300"/>
                <a:gd name="connsiteY2" fmla="*/ 152721 h 276825"/>
                <a:gd name="connsiteX3" fmla="*/ 304006 w 368300"/>
                <a:gd name="connsiteY3" fmla="*/ 321 h 276825"/>
                <a:gd name="connsiteX4" fmla="*/ 211138 w 368300"/>
                <a:gd name="connsiteY4" fmla="*/ 195584 h 276825"/>
                <a:gd name="connsiteX5" fmla="*/ 249238 w 368300"/>
                <a:gd name="connsiteY5" fmla="*/ 276546 h 276825"/>
                <a:gd name="connsiteX6" fmla="*/ 368300 w 368300"/>
                <a:gd name="connsiteY6" fmla="*/ 171771 h 276825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77147">
                  <a:moveTo>
                    <a:pt x="0" y="211459"/>
                  </a:moveTo>
                  <a:cubicBezTo>
                    <a:pt x="5358" y="238446"/>
                    <a:pt x="16008" y="283955"/>
                    <a:pt x="49213" y="274165"/>
                  </a:cubicBezTo>
                  <a:cubicBezTo>
                    <a:pt x="82418" y="264375"/>
                    <a:pt x="156766" y="198362"/>
                    <a:pt x="199231" y="152721"/>
                  </a:cubicBezTo>
                  <a:cubicBezTo>
                    <a:pt x="241697" y="107080"/>
                    <a:pt x="302022" y="-6823"/>
                    <a:pt x="304006" y="321"/>
                  </a:cubicBezTo>
                  <a:cubicBezTo>
                    <a:pt x="305990" y="7465"/>
                    <a:pt x="220266" y="149546"/>
                    <a:pt x="211138" y="195584"/>
                  </a:cubicBezTo>
                  <a:cubicBezTo>
                    <a:pt x="202010" y="241622"/>
                    <a:pt x="211403" y="282631"/>
                    <a:pt x="249238" y="276546"/>
                  </a:cubicBezTo>
                  <a:cubicBezTo>
                    <a:pt x="287073" y="270461"/>
                    <a:pt x="375841" y="199949"/>
                    <a:pt x="438150" y="1590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 142">
              <a:extLst>
                <a:ext uri="{FF2B5EF4-FFF2-40B4-BE49-F238E27FC236}">
                  <a16:creationId xmlns:a16="http://schemas.microsoft.com/office/drawing/2014/main" xmlns="" id="{772506A7-AA72-45EF-A92E-9A2E8A820A34}"/>
                </a:ext>
              </a:extLst>
            </p:cNvPr>
            <p:cNvSpPr/>
            <p:nvPr/>
          </p:nvSpPr>
          <p:spPr>
            <a:xfrm>
              <a:off x="5504412" y="2683207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4">
            <a:extLst>
              <a:ext uri="{FF2B5EF4-FFF2-40B4-BE49-F238E27FC236}">
                <a16:creationId xmlns:a16="http://schemas.microsoft.com/office/drawing/2014/main" xmlns="" id="{DC236217-2719-46D1-A2A6-46CDA5E410DF}"/>
              </a:ext>
            </a:extLst>
          </p:cNvPr>
          <p:cNvGrpSpPr/>
          <p:nvPr/>
        </p:nvGrpSpPr>
        <p:grpSpPr>
          <a:xfrm>
            <a:off x="8218620" y="4334028"/>
            <a:ext cx="563714" cy="171784"/>
            <a:chOff x="10030493" y="2692038"/>
            <a:chExt cx="1050139" cy="299620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xmlns="" id="{CE5A2D11-3090-45BD-8022-760EA9F055DA}"/>
                </a:ext>
              </a:extLst>
            </p:cNvPr>
            <p:cNvSpPr/>
            <p:nvPr/>
          </p:nvSpPr>
          <p:spPr>
            <a:xfrm rot="1327897">
              <a:off x="10030493" y="2692038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xmlns="" id="{E4093820-9BD9-4DF5-BC78-F51BB34380E8}"/>
                </a:ext>
              </a:extLst>
            </p:cNvPr>
            <p:cNvSpPr/>
            <p:nvPr/>
          </p:nvSpPr>
          <p:spPr>
            <a:xfrm rot="1327897">
              <a:off x="10692889" y="2704864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155">
              <a:extLst>
                <a:ext uri="{FF2B5EF4-FFF2-40B4-BE49-F238E27FC236}">
                  <a16:creationId xmlns:a16="http://schemas.microsoft.com/office/drawing/2014/main" xmlns="" id="{86BB4953-9962-4AC6-8C6B-09174A47D02B}"/>
                </a:ext>
              </a:extLst>
            </p:cNvPr>
            <p:cNvSpPr/>
            <p:nvPr/>
          </p:nvSpPr>
          <p:spPr>
            <a:xfrm>
              <a:off x="10889187" y="2709629"/>
              <a:ext cx="191445" cy="280670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156">
              <a:extLst>
                <a:ext uri="{FF2B5EF4-FFF2-40B4-BE49-F238E27FC236}">
                  <a16:creationId xmlns:a16="http://schemas.microsoft.com/office/drawing/2014/main" xmlns="" id="{EA200799-2093-45C8-B567-4FC952912C7A}"/>
                </a:ext>
              </a:extLst>
            </p:cNvPr>
            <p:cNvSpPr/>
            <p:nvPr/>
          </p:nvSpPr>
          <p:spPr>
            <a:xfrm>
              <a:off x="10358181" y="2699663"/>
              <a:ext cx="332148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57">
              <a:extLst>
                <a:ext uri="{FF2B5EF4-FFF2-40B4-BE49-F238E27FC236}">
                  <a16:creationId xmlns:a16="http://schemas.microsoft.com/office/drawing/2014/main" xmlns="" id="{B6EA4504-C562-4B04-B8A1-2594BA48AE5A}"/>
                </a:ext>
              </a:extLst>
            </p:cNvPr>
            <p:cNvSpPr/>
            <p:nvPr/>
          </p:nvSpPr>
          <p:spPr>
            <a:xfrm>
              <a:off x="10234973" y="272731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8">
            <a:extLst>
              <a:ext uri="{FF2B5EF4-FFF2-40B4-BE49-F238E27FC236}">
                <a16:creationId xmlns:a16="http://schemas.microsoft.com/office/drawing/2014/main" xmlns="" id="{AA290016-1CDB-4CB5-B562-C561380F2949}"/>
              </a:ext>
            </a:extLst>
          </p:cNvPr>
          <p:cNvGrpSpPr/>
          <p:nvPr/>
        </p:nvGrpSpPr>
        <p:grpSpPr>
          <a:xfrm>
            <a:off x="6843856" y="4338812"/>
            <a:ext cx="822856" cy="176070"/>
            <a:chOff x="4220340" y="2672372"/>
            <a:chExt cx="1475517" cy="299123"/>
          </a:xfrm>
        </p:grpSpPr>
        <p:grpSp>
          <p:nvGrpSpPr>
            <p:cNvPr id="108" name="Группа 109">
              <a:extLst>
                <a:ext uri="{FF2B5EF4-FFF2-40B4-BE49-F238E27FC236}">
                  <a16:creationId xmlns:a16="http://schemas.microsoft.com/office/drawing/2014/main" xmlns="" id="{0B986BF1-9024-4E9F-87E1-D845BFEC0583}"/>
                </a:ext>
              </a:extLst>
            </p:cNvPr>
            <p:cNvGrpSpPr/>
            <p:nvPr/>
          </p:nvGrpSpPr>
          <p:grpSpPr>
            <a:xfrm>
              <a:off x="4220340" y="2672372"/>
              <a:ext cx="656274" cy="284688"/>
              <a:chOff x="2158714" y="3667122"/>
              <a:chExt cx="656274" cy="284688"/>
            </a:xfrm>
          </p:grpSpPr>
          <p:sp>
            <p:nvSpPr>
              <p:cNvPr id="112" name="Полилиния 145">
                <a:extLst>
                  <a:ext uri="{FF2B5EF4-FFF2-40B4-BE49-F238E27FC236}">
                    <a16:creationId xmlns:a16="http://schemas.microsoft.com/office/drawing/2014/main" xmlns="" id="{BFBE2AD1-49D2-4736-93D1-EFD229214004}"/>
                  </a:ext>
                </a:extLst>
              </p:cNvPr>
              <p:cNvSpPr/>
              <p:nvPr/>
            </p:nvSpPr>
            <p:spPr>
              <a:xfrm>
                <a:off x="2158714" y="3667122"/>
                <a:ext cx="310643" cy="284688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643" h="284688">
                    <a:moveTo>
                      <a:pt x="222536" y="57154"/>
                    </a:moveTo>
                    <a:cubicBezTo>
                      <a:pt x="218766" y="29372"/>
                      <a:pt x="215789" y="-393"/>
                      <a:pt x="191580" y="4"/>
                    </a:cubicBezTo>
                    <a:cubicBezTo>
                      <a:pt x="167371" y="401"/>
                      <a:pt x="116173" y="17466"/>
                      <a:pt x="77279" y="59535"/>
                    </a:cubicBezTo>
                    <a:cubicBezTo>
                      <a:pt x="38385" y="101604"/>
                      <a:pt x="5049" y="157961"/>
                      <a:pt x="1080" y="195267"/>
                    </a:cubicBezTo>
                    <a:cubicBezTo>
                      <a:pt x="-2889" y="232573"/>
                      <a:pt x="1873" y="294486"/>
                      <a:pt x="53467" y="283373"/>
                    </a:cubicBezTo>
                    <a:cubicBezTo>
                      <a:pt x="105061" y="272260"/>
                      <a:pt x="187017" y="250828"/>
                      <a:pt x="310643" y="12859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46">
                <a:extLst>
                  <a:ext uri="{FF2B5EF4-FFF2-40B4-BE49-F238E27FC236}">
                    <a16:creationId xmlns:a16="http://schemas.microsoft.com/office/drawing/2014/main" xmlns="" id="{8CE34104-A198-4F8C-9176-19BF735503FB}"/>
                  </a:ext>
                </a:extLst>
              </p:cNvPr>
              <p:cNvSpPr/>
              <p:nvPr/>
            </p:nvSpPr>
            <p:spPr>
              <a:xfrm>
                <a:off x="2436422" y="3667122"/>
                <a:ext cx="378566" cy="283712"/>
              </a:xfrm>
              <a:custGeom>
                <a:avLst/>
                <a:gdLst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111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85104"/>
                  <a:gd name="connsiteY0" fmla="*/ 0 h 224361"/>
                  <a:gd name="connsiteX1" fmla="*/ 2516 w 385104"/>
                  <a:gd name="connsiteY1" fmla="*/ 161925 h 224361"/>
                  <a:gd name="connsiteX2" fmla="*/ 24741 w 385104"/>
                  <a:gd name="connsiteY2" fmla="*/ 222250 h 224361"/>
                  <a:gd name="connsiteX3" fmla="*/ 100941 w 385104"/>
                  <a:gd name="connsiteY3" fmla="*/ 190500 h 224361"/>
                  <a:gd name="connsiteX4" fmla="*/ 237466 w 385104"/>
                  <a:gd name="connsiteY4" fmla="*/ 6350 h 224361"/>
                  <a:gd name="connsiteX5" fmla="*/ 154916 w 385104"/>
                  <a:gd name="connsiteY5" fmla="*/ 165100 h 224361"/>
                  <a:gd name="connsiteX6" fmla="*/ 173966 w 385104"/>
                  <a:gd name="connsiteY6" fmla="*/ 219075 h 224361"/>
                  <a:gd name="connsiteX7" fmla="*/ 256516 w 385104"/>
                  <a:gd name="connsiteY7" fmla="*/ 180975 h 224361"/>
                  <a:gd name="connsiteX8" fmla="*/ 385104 w 385104"/>
                  <a:gd name="connsiteY8" fmla="*/ 31750 h 224361"/>
                  <a:gd name="connsiteX0" fmla="*/ 75541 w 408917"/>
                  <a:gd name="connsiteY0" fmla="*/ 0 h 224361"/>
                  <a:gd name="connsiteX1" fmla="*/ 2516 w 408917"/>
                  <a:gd name="connsiteY1" fmla="*/ 161925 h 224361"/>
                  <a:gd name="connsiteX2" fmla="*/ 24741 w 408917"/>
                  <a:gd name="connsiteY2" fmla="*/ 222250 h 224361"/>
                  <a:gd name="connsiteX3" fmla="*/ 100941 w 408917"/>
                  <a:gd name="connsiteY3" fmla="*/ 190500 h 224361"/>
                  <a:gd name="connsiteX4" fmla="*/ 237466 w 408917"/>
                  <a:gd name="connsiteY4" fmla="*/ 6350 h 224361"/>
                  <a:gd name="connsiteX5" fmla="*/ 154916 w 408917"/>
                  <a:gd name="connsiteY5" fmla="*/ 165100 h 224361"/>
                  <a:gd name="connsiteX6" fmla="*/ 173966 w 408917"/>
                  <a:gd name="connsiteY6" fmla="*/ 219075 h 224361"/>
                  <a:gd name="connsiteX7" fmla="*/ 256516 w 408917"/>
                  <a:gd name="connsiteY7" fmla="*/ 180975 h 224361"/>
                  <a:gd name="connsiteX8" fmla="*/ 408917 w 408917"/>
                  <a:gd name="connsiteY8" fmla="*/ 15081 h 224361"/>
                  <a:gd name="connsiteX0" fmla="*/ 75541 w 322845"/>
                  <a:gd name="connsiteY0" fmla="*/ 0 h 224361"/>
                  <a:gd name="connsiteX1" fmla="*/ 2516 w 322845"/>
                  <a:gd name="connsiteY1" fmla="*/ 161925 h 224361"/>
                  <a:gd name="connsiteX2" fmla="*/ 24741 w 322845"/>
                  <a:gd name="connsiteY2" fmla="*/ 222250 h 224361"/>
                  <a:gd name="connsiteX3" fmla="*/ 100941 w 322845"/>
                  <a:gd name="connsiteY3" fmla="*/ 190500 h 224361"/>
                  <a:gd name="connsiteX4" fmla="*/ 237466 w 322845"/>
                  <a:gd name="connsiteY4" fmla="*/ 6350 h 224361"/>
                  <a:gd name="connsiteX5" fmla="*/ 154916 w 322845"/>
                  <a:gd name="connsiteY5" fmla="*/ 165100 h 224361"/>
                  <a:gd name="connsiteX6" fmla="*/ 173966 w 322845"/>
                  <a:gd name="connsiteY6" fmla="*/ 219075 h 224361"/>
                  <a:gd name="connsiteX7" fmla="*/ 256516 w 322845"/>
                  <a:gd name="connsiteY7" fmla="*/ 180975 h 224361"/>
                  <a:gd name="connsiteX8" fmla="*/ 322845 w 322845"/>
                  <a:gd name="connsiteY8" fmla="*/ 109482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6140 h 224361"/>
                  <a:gd name="connsiteX0" fmla="*/ 75541 w 314515"/>
                  <a:gd name="connsiteY0" fmla="*/ 0 h 224361"/>
                  <a:gd name="connsiteX1" fmla="*/ 2516 w 314515"/>
                  <a:gd name="connsiteY1" fmla="*/ 161925 h 224361"/>
                  <a:gd name="connsiteX2" fmla="*/ 24741 w 314515"/>
                  <a:gd name="connsiteY2" fmla="*/ 222250 h 224361"/>
                  <a:gd name="connsiteX3" fmla="*/ 100941 w 314515"/>
                  <a:gd name="connsiteY3" fmla="*/ 190500 h 224361"/>
                  <a:gd name="connsiteX4" fmla="*/ 237466 w 314515"/>
                  <a:gd name="connsiteY4" fmla="*/ 6350 h 224361"/>
                  <a:gd name="connsiteX5" fmla="*/ 154916 w 314515"/>
                  <a:gd name="connsiteY5" fmla="*/ 165100 h 224361"/>
                  <a:gd name="connsiteX6" fmla="*/ 173966 w 314515"/>
                  <a:gd name="connsiteY6" fmla="*/ 219075 h 224361"/>
                  <a:gd name="connsiteX7" fmla="*/ 256516 w 314515"/>
                  <a:gd name="connsiteY7" fmla="*/ 180975 h 224361"/>
                  <a:gd name="connsiteX8" fmla="*/ 314515 w 314515"/>
                  <a:gd name="connsiteY8" fmla="*/ 123363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256516 w 343653"/>
                  <a:gd name="connsiteY7" fmla="*/ 180975 h 224361"/>
                  <a:gd name="connsiteX8" fmla="*/ 343653 w 343653"/>
                  <a:gd name="connsiteY8" fmla="*/ 152501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343653 w 343653"/>
                  <a:gd name="connsiteY7" fmla="*/ 15250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372" h="224361">
                    <a:moveTo>
                      <a:pt x="75541" y="0"/>
                    </a:moveTo>
                    <a:cubicBezTo>
                      <a:pt x="43262" y="62441"/>
                      <a:pt x="10983" y="124883"/>
                      <a:pt x="2516" y="161925"/>
                    </a:cubicBezTo>
                    <a:cubicBezTo>
                      <a:pt x="-5951" y="198967"/>
                      <a:pt x="8337" y="217487"/>
                      <a:pt x="24741" y="222250"/>
                    </a:cubicBezTo>
                    <a:cubicBezTo>
                      <a:pt x="41145" y="227013"/>
                      <a:pt x="65487" y="226483"/>
                      <a:pt x="100941" y="190500"/>
                    </a:cubicBezTo>
                    <a:cubicBezTo>
                      <a:pt x="136395" y="154517"/>
                      <a:pt x="228470" y="20108"/>
                      <a:pt x="237466" y="6350"/>
                    </a:cubicBezTo>
                    <a:cubicBezTo>
                      <a:pt x="246462" y="-7408"/>
                      <a:pt x="165499" y="129646"/>
                      <a:pt x="154916" y="165100"/>
                    </a:cubicBezTo>
                    <a:cubicBezTo>
                      <a:pt x="144333" y="200554"/>
                      <a:pt x="142510" y="221175"/>
                      <a:pt x="173966" y="219075"/>
                    </a:cubicBezTo>
                    <a:cubicBezTo>
                      <a:pt x="205422" y="216975"/>
                      <a:pt x="237220" y="215315"/>
                      <a:pt x="299372" y="167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xmlns="" id="{8D1ED0E5-F357-4E98-8ED4-D8CD6ADA6007}"/>
                </a:ext>
              </a:extLst>
            </p:cNvPr>
            <p:cNvSpPr/>
            <p:nvPr/>
          </p:nvSpPr>
          <p:spPr>
            <a:xfrm rot="1327897">
              <a:off x="5319787" y="2684701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43">
              <a:extLst>
                <a:ext uri="{FF2B5EF4-FFF2-40B4-BE49-F238E27FC236}">
                  <a16:creationId xmlns:a16="http://schemas.microsoft.com/office/drawing/2014/main" xmlns="" id="{73548841-0AAC-421C-A369-497B1CE12879}"/>
                </a:ext>
              </a:extLst>
            </p:cNvPr>
            <p:cNvSpPr/>
            <p:nvPr/>
          </p:nvSpPr>
          <p:spPr>
            <a:xfrm>
              <a:off x="4870264" y="2678329"/>
              <a:ext cx="438150" cy="277147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  <a:gd name="connsiteX0" fmla="*/ 0 w 368300"/>
                <a:gd name="connsiteY0" fmla="*/ 211459 h 276825"/>
                <a:gd name="connsiteX1" fmla="*/ 49213 w 368300"/>
                <a:gd name="connsiteY1" fmla="*/ 274165 h 276825"/>
                <a:gd name="connsiteX2" fmla="*/ 199231 w 368300"/>
                <a:gd name="connsiteY2" fmla="*/ 152721 h 276825"/>
                <a:gd name="connsiteX3" fmla="*/ 304006 w 368300"/>
                <a:gd name="connsiteY3" fmla="*/ 321 h 276825"/>
                <a:gd name="connsiteX4" fmla="*/ 211138 w 368300"/>
                <a:gd name="connsiteY4" fmla="*/ 195584 h 276825"/>
                <a:gd name="connsiteX5" fmla="*/ 249238 w 368300"/>
                <a:gd name="connsiteY5" fmla="*/ 276546 h 276825"/>
                <a:gd name="connsiteX6" fmla="*/ 368300 w 368300"/>
                <a:gd name="connsiteY6" fmla="*/ 171771 h 276825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77147">
                  <a:moveTo>
                    <a:pt x="0" y="211459"/>
                  </a:moveTo>
                  <a:cubicBezTo>
                    <a:pt x="5358" y="238446"/>
                    <a:pt x="16008" y="283955"/>
                    <a:pt x="49213" y="274165"/>
                  </a:cubicBezTo>
                  <a:cubicBezTo>
                    <a:pt x="82418" y="264375"/>
                    <a:pt x="156766" y="198362"/>
                    <a:pt x="199231" y="152721"/>
                  </a:cubicBezTo>
                  <a:cubicBezTo>
                    <a:pt x="241697" y="107080"/>
                    <a:pt x="302022" y="-6823"/>
                    <a:pt x="304006" y="321"/>
                  </a:cubicBezTo>
                  <a:cubicBezTo>
                    <a:pt x="305990" y="7465"/>
                    <a:pt x="220266" y="149546"/>
                    <a:pt x="211138" y="195584"/>
                  </a:cubicBezTo>
                  <a:cubicBezTo>
                    <a:pt x="202010" y="241622"/>
                    <a:pt x="211403" y="282631"/>
                    <a:pt x="249238" y="276546"/>
                  </a:cubicBezTo>
                  <a:cubicBezTo>
                    <a:pt x="287073" y="270461"/>
                    <a:pt x="375841" y="199949"/>
                    <a:pt x="438150" y="1590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144">
              <a:extLst>
                <a:ext uri="{FF2B5EF4-FFF2-40B4-BE49-F238E27FC236}">
                  <a16:creationId xmlns:a16="http://schemas.microsoft.com/office/drawing/2014/main" xmlns="" id="{750FC5EE-EF25-4C16-ADE5-93AC976DD033}"/>
                </a:ext>
              </a:extLst>
            </p:cNvPr>
            <p:cNvSpPr/>
            <p:nvPr/>
          </p:nvSpPr>
          <p:spPr>
            <a:xfrm>
              <a:off x="5504412" y="2683207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4" name="Группа 147">
            <a:extLst>
              <a:ext uri="{FF2B5EF4-FFF2-40B4-BE49-F238E27FC236}">
                <a16:creationId xmlns:a16="http://schemas.microsoft.com/office/drawing/2014/main" xmlns="" id="{8CD15998-476D-4742-A403-F697F2349C10}"/>
              </a:ext>
            </a:extLst>
          </p:cNvPr>
          <p:cNvGrpSpPr/>
          <p:nvPr/>
        </p:nvGrpSpPr>
        <p:grpSpPr>
          <a:xfrm>
            <a:off x="9334928" y="4340216"/>
            <a:ext cx="554988" cy="177103"/>
            <a:chOff x="10040127" y="2687710"/>
            <a:chExt cx="1033883" cy="308896"/>
          </a:xfrm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xmlns="" id="{30709CD6-FAAC-4374-987B-F8F531B229FB}"/>
                </a:ext>
              </a:extLst>
            </p:cNvPr>
            <p:cNvSpPr/>
            <p:nvPr/>
          </p:nvSpPr>
          <p:spPr>
            <a:xfrm rot="1327897">
              <a:off x="10040127" y="2687710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75454C3C-AC89-4C62-9A74-8BBB5A50C6C0}"/>
                </a:ext>
              </a:extLst>
            </p:cNvPr>
            <p:cNvSpPr/>
            <p:nvPr/>
          </p:nvSpPr>
          <p:spPr>
            <a:xfrm rot="1327897">
              <a:off x="10677180" y="2709812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50">
              <a:extLst>
                <a:ext uri="{FF2B5EF4-FFF2-40B4-BE49-F238E27FC236}">
                  <a16:creationId xmlns:a16="http://schemas.microsoft.com/office/drawing/2014/main" xmlns="" id="{196C6DE5-B023-4FB7-857D-B3982B93A897}"/>
                </a:ext>
              </a:extLst>
            </p:cNvPr>
            <p:cNvSpPr/>
            <p:nvPr/>
          </p:nvSpPr>
          <p:spPr>
            <a:xfrm>
              <a:off x="10882565" y="2712875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 151">
              <a:extLst>
                <a:ext uri="{FF2B5EF4-FFF2-40B4-BE49-F238E27FC236}">
                  <a16:creationId xmlns:a16="http://schemas.microsoft.com/office/drawing/2014/main" xmlns="" id="{97382275-2F33-4CAA-8FF3-201AE2F4B95B}"/>
                </a:ext>
              </a:extLst>
            </p:cNvPr>
            <p:cNvSpPr/>
            <p:nvPr/>
          </p:nvSpPr>
          <p:spPr>
            <a:xfrm>
              <a:off x="10375291" y="2704013"/>
              <a:ext cx="310643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52">
              <a:extLst>
                <a:ext uri="{FF2B5EF4-FFF2-40B4-BE49-F238E27FC236}">
                  <a16:creationId xmlns:a16="http://schemas.microsoft.com/office/drawing/2014/main" xmlns="" id="{06C15C3A-49D8-45EC-8401-3F6DBCED90A0}"/>
                </a:ext>
              </a:extLst>
            </p:cNvPr>
            <p:cNvSpPr/>
            <p:nvPr/>
          </p:nvSpPr>
          <p:spPr>
            <a:xfrm>
              <a:off x="10246445" y="273168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158">
            <a:extLst>
              <a:ext uri="{FF2B5EF4-FFF2-40B4-BE49-F238E27FC236}">
                <a16:creationId xmlns:a16="http://schemas.microsoft.com/office/drawing/2014/main" xmlns="" id="{5E14104D-7644-4BCB-AFD6-27339B3A1212}"/>
              </a:ext>
            </a:extLst>
          </p:cNvPr>
          <p:cNvGrpSpPr/>
          <p:nvPr/>
        </p:nvGrpSpPr>
        <p:grpSpPr>
          <a:xfrm>
            <a:off x="10404118" y="4335577"/>
            <a:ext cx="554988" cy="177103"/>
            <a:chOff x="10040127" y="2687710"/>
            <a:chExt cx="1033883" cy="308896"/>
          </a:xfrm>
        </p:grpSpPr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xmlns="" id="{C0758725-CE6F-435E-A084-14272A249722}"/>
                </a:ext>
              </a:extLst>
            </p:cNvPr>
            <p:cNvSpPr/>
            <p:nvPr/>
          </p:nvSpPr>
          <p:spPr>
            <a:xfrm rot="1327897">
              <a:off x="10040127" y="2687710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xmlns="" id="{1A12BF3C-BAA8-42A7-BE05-370DFD6D7A09}"/>
                </a:ext>
              </a:extLst>
            </p:cNvPr>
            <p:cNvSpPr/>
            <p:nvPr/>
          </p:nvSpPr>
          <p:spPr>
            <a:xfrm rot="1327897">
              <a:off x="10677180" y="2709812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61">
              <a:extLst>
                <a:ext uri="{FF2B5EF4-FFF2-40B4-BE49-F238E27FC236}">
                  <a16:creationId xmlns:a16="http://schemas.microsoft.com/office/drawing/2014/main" xmlns="" id="{924A1E6F-B6E4-4AC6-AFED-37B0F111D907}"/>
                </a:ext>
              </a:extLst>
            </p:cNvPr>
            <p:cNvSpPr/>
            <p:nvPr/>
          </p:nvSpPr>
          <p:spPr>
            <a:xfrm>
              <a:off x="10882565" y="2712875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олилиния 162">
              <a:extLst>
                <a:ext uri="{FF2B5EF4-FFF2-40B4-BE49-F238E27FC236}">
                  <a16:creationId xmlns:a16="http://schemas.microsoft.com/office/drawing/2014/main" xmlns="" id="{548465B8-2308-43B9-89F7-D6FCE1EC4988}"/>
                </a:ext>
              </a:extLst>
            </p:cNvPr>
            <p:cNvSpPr/>
            <p:nvPr/>
          </p:nvSpPr>
          <p:spPr>
            <a:xfrm>
              <a:off x="10375291" y="2704013"/>
              <a:ext cx="310643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олилиния 163">
              <a:extLst>
                <a:ext uri="{FF2B5EF4-FFF2-40B4-BE49-F238E27FC236}">
                  <a16:creationId xmlns:a16="http://schemas.microsoft.com/office/drawing/2014/main" xmlns="" id="{3F6DF2B1-09A4-46FA-B6F6-38D10EFEC1CE}"/>
                </a:ext>
              </a:extLst>
            </p:cNvPr>
            <p:cNvSpPr/>
            <p:nvPr/>
          </p:nvSpPr>
          <p:spPr>
            <a:xfrm>
              <a:off x="10246445" y="273168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Прочитай, </a:t>
            </a:r>
            <a:r>
              <a:rPr lang="uk-UA" sz="2800" b="1" dirty="0" smtClean="0">
                <a:solidFill>
                  <a:schemeClr val="bg1"/>
                </a:solidFill>
              </a:rPr>
              <a:t>які слова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5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Дуга 150"/>
          <p:cNvSpPr/>
          <p:nvPr/>
        </p:nvSpPr>
        <p:spPr>
          <a:xfrm rot="7367588">
            <a:off x="8003106" y="3433694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Дуга 151"/>
          <p:cNvSpPr/>
          <p:nvPr/>
        </p:nvSpPr>
        <p:spPr>
          <a:xfrm rot="7367588">
            <a:off x="8319596" y="3319966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3" name="Прямая соединительная линия 152"/>
          <p:cNvCxnSpPr/>
          <p:nvPr/>
        </p:nvCxnSpPr>
        <p:spPr>
          <a:xfrm flipH="1">
            <a:off x="8787509" y="3427344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Дуга 153"/>
          <p:cNvSpPr/>
          <p:nvPr/>
        </p:nvSpPr>
        <p:spPr>
          <a:xfrm rot="7367588">
            <a:off x="5415287" y="4104701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Дуга 154"/>
          <p:cNvSpPr/>
          <p:nvPr/>
        </p:nvSpPr>
        <p:spPr>
          <a:xfrm rot="7367588">
            <a:off x="5731777" y="3990973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6" name="Прямая соединительная линия 155"/>
          <p:cNvCxnSpPr/>
          <p:nvPr/>
        </p:nvCxnSpPr>
        <p:spPr>
          <a:xfrm flipH="1">
            <a:off x="5746003" y="4098351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Дуга 156"/>
          <p:cNvSpPr/>
          <p:nvPr/>
        </p:nvSpPr>
        <p:spPr>
          <a:xfrm rot="7367588">
            <a:off x="7916337" y="4081376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Дуга 157"/>
          <p:cNvSpPr/>
          <p:nvPr/>
        </p:nvSpPr>
        <p:spPr>
          <a:xfrm rot="7367588">
            <a:off x="8232827" y="3967648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 flipH="1">
            <a:off x="8700740" y="4075026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Дуга 159"/>
          <p:cNvSpPr/>
          <p:nvPr/>
        </p:nvSpPr>
        <p:spPr>
          <a:xfrm rot="7367588">
            <a:off x="5288427" y="3057819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  <p:bldP spid="157" grpId="0" animBg="1"/>
      <p:bldP spid="1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Рисунок 221">
            <a:extLst>
              <a:ext uri="{FF2B5EF4-FFF2-40B4-BE49-F238E27FC236}">
                <a16:creationId xmlns:a16="http://schemas.microsoft.com/office/drawing/2014/main" xmlns="" id="{20CBF84A-CB72-4222-8096-98F849372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2" y="2014451"/>
            <a:ext cx="6661710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3" name="Дуга 7">
            <a:extLst>
              <a:ext uri="{FF2B5EF4-FFF2-40B4-BE49-F238E27FC236}">
                <a16:creationId xmlns:a16="http://schemas.microsoft.com/office/drawing/2014/main" xmlns="" id="{2278F721-9826-472A-B92C-4AFB2DE7F357}"/>
              </a:ext>
            </a:extLst>
          </p:cNvPr>
          <p:cNvSpPr/>
          <p:nvPr/>
        </p:nvSpPr>
        <p:spPr>
          <a:xfrm rot="17712313">
            <a:off x="6272887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Дуга 7">
            <a:extLst>
              <a:ext uri="{FF2B5EF4-FFF2-40B4-BE49-F238E27FC236}">
                <a16:creationId xmlns:a16="http://schemas.microsoft.com/office/drawing/2014/main" xmlns="" id="{38F1C7D3-0B34-4FC0-8958-1AE9510EF2CF}"/>
              </a:ext>
            </a:extLst>
          </p:cNvPr>
          <p:cNvSpPr/>
          <p:nvPr/>
        </p:nvSpPr>
        <p:spPr>
          <a:xfrm rot="17712313">
            <a:off x="6528645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Дуга 7">
            <a:extLst>
              <a:ext uri="{FF2B5EF4-FFF2-40B4-BE49-F238E27FC236}">
                <a16:creationId xmlns:a16="http://schemas.microsoft.com/office/drawing/2014/main" xmlns="" id="{DB10D84D-92D3-47D9-B934-7A4895906E1D}"/>
              </a:ext>
            </a:extLst>
          </p:cNvPr>
          <p:cNvSpPr/>
          <p:nvPr/>
        </p:nvSpPr>
        <p:spPr>
          <a:xfrm rot="17712313">
            <a:off x="6782310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Дуга 7">
            <a:extLst>
              <a:ext uri="{FF2B5EF4-FFF2-40B4-BE49-F238E27FC236}">
                <a16:creationId xmlns:a16="http://schemas.microsoft.com/office/drawing/2014/main" xmlns="" id="{815C5635-A014-4E10-82E1-D1A48CB8EEB8}"/>
              </a:ext>
            </a:extLst>
          </p:cNvPr>
          <p:cNvSpPr/>
          <p:nvPr/>
        </p:nvSpPr>
        <p:spPr>
          <a:xfrm rot="17712313">
            <a:off x="7019011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Дуга 7">
            <a:extLst>
              <a:ext uri="{FF2B5EF4-FFF2-40B4-BE49-F238E27FC236}">
                <a16:creationId xmlns:a16="http://schemas.microsoft.com/office/drawing/2014/main" xmlns="" id="{E65AB680-BCE8-4FED-9474-F8ABA1A7F020}"/>
              </a:ext>
            </a:extLst>
          </p:cNvPr>
          <p:cNvSpPr/>
          <p:nvPr/>
        </p:nvSpPr>
        <p:spPr>
          <a:xfrm rot="17712313">
            <a:off x="7272816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Дуга 7">
            <a:extLst>
              <a:ext uri="{FF2B5EF4-FFF2-40B4-BE49-F238E27FC236}">
                <a16:creationId xmlns:a16="http://schemas.microsoft.com/office/drawing/2014/main" xmlns="" id="{3C29DA85-BF6F-481C-912D-8C407EABAFF7}"/>
              </a:ext>
            </a:extLst>
          </p:cNvPr>
          <p:cNvSpPr/>
          <p:nvPr/>
        </p:nvSpPr>
        <p:spPr>
          <a:xfrm rot="17712313">
            <a:off x="7563389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Дуга 7">
            <a:extLst>
              <a:ext uri="{FF2B5EF4-FFF2-40B4-BE49-F238E27FC236}">
                <a16:creationId xmlns:a16="http://schemas.microsoft.com/office/drawing/2014/main" xmlns="" id="{6DA33CEC-66F7-4D1C-B35F-C2F7E2ED7FB1}"/>
              </a:ext>
            </a:extLst>
          </p:cNvPr>
          <p:cNvSpPr/>
          <p:nvPr/>
        </p:nvSpPr>
        <p:spPr>
          <a:xfrm rot="17712313">
            <a:off x="7837736" y="240666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Дуга 7">
            <a:extLst>
              <a:ext uri="{FF2B5EF4-FFF2-40B4-BE49-F238E27FC236}">
                <a16:creationId xmlns:a16="http://schemas.microsoft.com/office/drawing/2014/main" xmlns="" id="{98741DD6-07A6-4E88-92F9-C20B292FB8BE}"/>
              </a:ext>
            </a:extLst>
          </p:cNvPr>
          <p:cNvSpPr/>
          <p:nvPr/>
        </p:nvSpPr>
        <p:spPr>
          <a:xfrm rot="17712313">
            <a:off x="8120189" y="239154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Дуга 7">
            <a:extLst>
              <a:ext uri="{FF2B5EF4-FFF2-40B4-BE49-F238E27FC236}">
                <a16:creationId xmlns:a16="http://schemas.microsoft.com/office/drawing/2014/main" xmlns="" id="{04AF63C0-628C-4E00-93A2-BAB11BBCBFF7}"/>
              </a:ext>
            </a:extLst>
          </p:cNvPr>
          <p:cNvSpPr/>
          <p:nvPr/>
        </p:nvSpPr>
        <p:spPr>
          <a:xfrm rot="17712313">
            <a:off x="8408342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Дуга 7">
            <a:extLst>
              <a:ext uri="{FF2B5EF4-FFF2-40B4-BE49-F238E27FC236}">
                <a16:creationId xmlns:a16="http://schemas.microsoft.com/office/drawing/2014/main" xmlns="" id="{9F7DACEE-73CA-4AAD-AA1E-ED03BFB49F86}"/>
              </a:ext>
            </a:extLst>
          </p:cNvPr>
          <p:cNvSpPr/>
          <p:nvPr/>
        </p:nvSpPr>
        <p:spPr>
          <a:xfrm rot="17712313">
            <a:off x="8688904" y="239153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Дуга 7">
            <a:extLst>
              <a:ext uri="{FF2B5EF4-FFF2-40B4-BE49-F238E27FC236}">
                <a16:creationId xmlns:a16="http://schemas.microsoft.com/office/drawing/2014/main" xmlns="" id="{95338708-A800-4DB7-A39F-8B1EE7664DCC}"/>
              </a:ext>
            </a:extLst>
          </p:cNvPr>
          <p:cNvSpPr/>
          <p:nvPr/>
        </p:nvSpPr>
        <p:spPr>
          <a:xfrm rot="17712313">
            <a:off x="8978744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Дуга 7">
            <a:extLst>
              <a:ext uri="{FF2B5EF4-FFF2-40B4-BE49-F238E27FC236}">
                <a16:creationId xmlns:a16="http://schemas.microsoft.com/office/drawing/2014/main" xmlns="" id="{A83621C7-8A0F-42BB-8CD3-67BCB36A1786}"/>
              </a:ext>
            </a:extLst>
          </p:cNvPr>
          <p:cNvSpPr/>
          <p:nvPr/>
        </p:nvSpPr>
        <p:spPr>
          <a:xfrm rot="17712313">
            <a:off x="9260452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Дуга 7">
            <a:extLst>
              <a:ext uri="{FF2B5EF4-FFF2-40B4-BE49-F238E27FC236}">
                <a16:creationId xmlns:a16="http://schemas.microsoft.com/office/drawing/2014/main" xmlns="" id="{D0453480-D979-4BC9-A2DF-A7CD51899CDB}"/>
              </a:ext>
            </a:extLst>
          </p:cNvPr>
          <p:cNvSpPr/>
          <p:nvPr/>
        </p:nvSpPr>
        <p:spPr>
          <a:xfrm rot="17712313">
            <a:off x="9549113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Дуга 7">
            <a:extLst>
              <a:ext uri="{FF2B5EF4-FFF2-40B4-BE49-F238E27FC236}">
                <a16:creationId xmlns:a16="http://schemas.microsoft.com/office/drawing/2014/main" xmlns="" id="{8BAD0668-D11A-43B1-AC4D-80DDD29C52D4}"/>
              </a:ext>
            </a:extLst>
          </p:cNvPr>
          <p:cNvSpPr/>
          <p:nvPr/>
        </p:nvSpPr>
        <p:spPr>
          <a:xfrm rot="17712313">
            <a:off x="9828068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Дуга 7">
            <a:extLst>
              <a:ext uri="{FF2B5EF4-FFF2-40B4-BE49-F238E27FC236}">
                <a16:creationId xmlns:a16="http://schemas.microsoft.com/office/drawing/2014/main" xmlns="" id="{80E38EFC-650F-4712-A5CD-5D7C7843C8D5}"/>
              </a:ext>
            </a:extLst>
          </p:cNvPr>
          <p:cNvSpPr/>
          <p:nvPr/>
        </p:nvSpPr>
        <p:spPr>
          <a:xfrm rot="17712313">
            <a:off x="10105361" y="240613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Дуга 7">
            <a:extLst>
              <a:ext uri="{FF2B5EF4-FFF2-40B4-BE49-F238E27FC236}">
                <a16:creationId xmlns:a16="http://schemas.microsoft.com/office/drawing/2014/main" xmlns="" id="{3334FAAA-9BD9-4603-ABE3-93ACBE2C00CB}"/>
              </a:ext>
            </a:extLst>
          </p:cNvPr>
          <p:cNvSpPr/>
          <p:nvPr/>
        </p:nvSpPr>
        <p:spPr>
          <a:xfrm rot="17712313">
            <a:off x="10389718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Дуга 7">
            <a:extLst>
              <a:ext uri="{FF2B5EF4-FFF2-40B4-BE49-F238E27FC236}">
                <a16:creationId xmlns:a16="http://schemas.microsoft.com/office/drawing/2014/main" xmlns="" id="{702F4323-4C9E-43B9-B4A6-F0BC6505BB00}"/>
              </a:ext>
            </a:extLst>
          </p:cNvPr>
          <p:cNvSpPr/>
          <p:nvPr/>
        </p:nvSpPr>
        <p:spPr>
          <a:xfrm rot="17712313">
            <a:off x="10684217" y="2406130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0" name="Группа 26">
            <a:extLst>
              <a:ext uri="{FF2B5EF4-FFF2-40B4-BE49-F238E27FC236}">
                <a16:creationId xmlns:a16="http://schemas.microsoft.com/office/drawing/2014/main" xmlns="" id="{F662BC21-EA8F-48EC-95A8-6E182839888F}"/>
              </a:ext>
            </a:extLst>
          </p:cNvPr>
          <p:cNvGrpSpPr/>
          <p:nvPr/>
        </p:nvGrpSpPr>
        <p:grpSpPr>
          <a:xfrm>
            <a:off x="5507295" y="3033851"/>
            <a:ext cx="381689" cy="182329"/>
            <a:chOff x="2158714" y="3667122"/>
            <a:chExt cx="656274" cy="284688"/>
          </a:xfrm>
        </p:grpSpPr>
        <p:sp>
          <p:nvSpPr>
            <p:cNvPr id="241" name="Полилиния 27">
              <a:extLst>
                <a:ext uri="{FF2B5EF4-FFF2-40B4-BE49-F238E27FC236}">
                  <a16:creationId xmlns:a16="http://schemas.microsoft.com/office/drawing/2014/main" xmlns="" id="{CCB2F13F-FD95-45CC-9DAB-6607563CB890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Полилиния 28">
              <a:extLst>
                <a:ext uri="{FF2B5EF4-FFF2-40B4-BE49-F238E27FC236}">
                  <a16:creationId xmlns:a16="http://schemas.microsoft.com/office/drawing/2014/main" xmlns="" id="{7BDE470F-80E3-4696-9D21-7CDACEB37264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3" name="Группа 36">
            <a:extLst>
              <a:ext uri="{FF2B5EF4-FFF2-40B4-BE49-F238E27FC236}">
                <a16:creationId xmlns:a16="http://schemas.microsoft.com/office/drawing/2014/main" xmlns="" id="{6E1E5AF3-A3A0-4D92-8270-3E2D2161DC6E}"/>
              </a:ext>
            </a:extLst>
          </p:cNvPr>
          <p:cNvGrpSpPr/>
          <p:nvPr/>
        </p:nvGrpSpPr>
        <p:grpSpPr>
          <a:xfrm>
            <a:off x="7196372" y="3031745"/>
            <a:ext cx="291985" cy="170191"/>
            <a:chOff x="5170360" y="3683198"/>
            <a:chExt cx="527491" cy="284688"/>
          </a:xfrm>
        </p:grpSpPr>
        <p:sp>
          <p:nvSpPr>
            <p:cNvPr id="244" name="Полилиния 37">
              <a:extLst>
                <a:ext uri="{FF2B5EF4-FFF2-40B4-BE49-F238E27FC236}">
                  <a16:creationId xmlns:a16="http://schemas.microsoft.com/office/drawing/2014/main" xmlns="" id="{C45CD211-B345-417D-B625-B6588F09BFDE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Полилиния 38">
              <a:extLst>
                <a:ext uri="{FF2B5EF4-FFF2-40B4-BE49-F238E27FC236}">
                  <a16:creationId xmlns:a16="http://schemas.microsoft.com/office/drawing/2014/main" xmlns="" id="{F8B7894A-DFC6-49EB-82F2-5C1952AB021F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6" name="Группа 46">
            <a:extLst>
              <a:ext uri="{FF2B5EF4-FFF2-40B4-BE49-F238E27FC236}">
                <a16:creationId xmlns:a16="http://schemas.microsoft.com/office/drawing/2014/main" xmlns="" id="{38AFA53B-00F1-4D09-B0F6-44BFC1899039}"/>
              </a:ext>
            </a:extLst>
          </p:cNvPr>
          <p:cNvGrpSpPr/>
          <p:nvPr/>
        </p:nvGrpSpPr>
        <p:grpSpPr>
          <a:xfrm>
            <a:off x="8731188" y="3032522"/>
            <a:ext cx="408547" cy="177609"/>
            <a:chOff x="7900972" y="3680392"/>
            <a:chExt cx="680558" cy="281671"/>
          </a:xfrm>
        </p:grpSpPr>
        <p:sp>
          <p:nvSpPr>
            <p:cNvPr id="247" name="Полилиния 63">
              <a:extLst>
                <a:ext uri="{FF2B5EF4-FFF2-40B4-BE49-F238E27FC236}">
                  <a16:creationId xmlns:a16="http://schemas.microsoft.com/office/drawing/2014/main" xmlns="" id="{44B4B1EE-08DD-4997-8369-E7C9845A1BE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xmlns="" id="{43162F4D-D6B5-4884-82BE-402AD7A76F22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Полилиния 65">
              <a:extLst>
                <a:ext uri="{FF2B5EF4-FFF2-40B4-BE49-F238E27FC236}">
                  <a16:creationId xmlns:a16="http://schemas.microsoft.com/office/drawing/2014/main" xmlns="" id="{7F6129E2-9EA6-4511-AD18-49EBC42F45DB}"/>
                </a:ext>
              </a:extLst>
            </p:cNvPr>
            <p:cNvSpPr/>
            <p:nvPr/>
          </p:nvSpPr>
          <p:spPr>
            <a:xfrm>
              <a:off x="8420437" y="3681799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0" name="Группа 78">
            <a:extLst>
              <a:ext uri="{FF2B5EF4-FFF2-40B4-BE49-F238E27FC236}">
                <a16:creationId xmlns:a16="http://schemas.microsoft.com/office/drawing/2014/main" xmlns="" id="{E2A663E6-C6F9-4DDA-95E0-AAAA06EFF3CF}"/>
              </a:ext>
            </a:extLst>
          </p:cNvPr>
          <p:cNvGrpSpPr/>
          <p:nvPr/>
        </p:nvGrpSpPr>
        <p:grpSpPr>
          <a:xfrm>
            <a:off x="6067396" y="3033226"/>
            <a:ext cx="381689" cy="182329"/>
            <a:chOff x="2158714" y="3667122"/>
            <a:chExt cx="656274" cy="284688"/>
          </a:xfrm>
        </p:grpSpPr>
        <p:sp>
          <p:nvSpPr>
            <p:cNvPr id="251" name="Полилиния 80">
              <a:extLst>
                <a:ext uri="{FF2B5EF4-FFF2-40B4-BE49-F238E27FC236}">
                  <a16:creationId xmlns:a16="http://schemas.microsoft.com/office/drawing/2014/main" xmlns="" id="{6A747E9A-11F5-4A4D-9687-F368464D4A45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Полилиния 81">
              <a:extLst>
                <a:ext uri="{FF2B5EF4-FFF2-40B4-BE49-F238E27FC236}">
                  <a16:creationId xmlns:a16="http://schemas.microsoft.com/office/drawing/2014/main" xmlns="" id="{BF331C7B-502D-447F-AB03-02844DBE1C10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3" name="Группа 82">
            <a:extLst>
              <a:ext uri="{FF2B5EF4-FFF2-40B4-BE49-F238E27FC236}">
                <a16:creationId xmlns:a16="http://schemas.microsoft.com/office/drawing/2014/main" xmlns="" id="{72ABCDEE-A656-47AC-8162-DDC0C36B240F}"/>
              </a:ext>
            </a:extLst>
          </p:cNvPr>
          <p:cNvGrpSpPr/>
          <p:nvPr/>
        </p:nvGrpSpPr>
        <p:grpSpPr>
          <a:xfrm>
            <a:off x="6655959" y="3031323"/>
            <a:ext cx="381689" cy="182329"/>
            <a:chOff x="2158714" y="3667122"/>
            <a:chExt cx="656274" cy="284688"/>
          </a:xfrm>
        </p:grpSpPr>
        <p:sp>
          <p:nvSpPr>
            <p:cNvPr id="254" name="Полилиния 83">
              <a:extLst>
                <a:ext uri="{FF2B5EF4-FFF2-40B4-BE49-F238E27FC236}">
                  <a16:creationId xmlns:a16="http://schemas.microsoft.com/office/drawing/2014/main" xmlns="" id="{F07F6838-5495-4D1A-A64A-0CAEBF54E19B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Полилиния 84">
              <a:extLst>
                <a:ext uri="{FF2B5EF4-FFF2-40B4-BE49-F238E27FC236}">
                  <a16:creationId xmlns:a16="http://schemas.microsoft.com/office/drawing/2014/main" xmlns="" id="{BA6BF0AE-D2BC-4362-8DD7-775DCE7DF5B7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6" name="Группа 85">
            <a:extLst>
              <a:ext uri="{FF2B5EF4-FFF2-40B4-BE49-F238E27FC236}">
                <a16:creationId xmlns:a16="http://schemas.microsoft.com/office/drawing/2014/main" xmlns="" id="{2B64547F-C1AD-4A92-82B0-D488555E6286}"/>
              </a:ext>
            </a:extLst>
          </p:cNvPr>
          <p:cNvGrpSpPr/>
          <p:nvPr/>
        </p:nvGrpSpPr>
        <p:grpSpPr>
          <a:xfrm>
            <a:off x="7715552" y="3033023"/>
            <a:ext cx="291985" cy="170191"/>
            <a:chOff x="5170360" y="3683198"/>
            <a:chExt cx="527491" cy="284688"/>
          </a:xfrm>
        </p:grpSpPr>
        <p:sp>
          <p:nvSpPr>
            <p:cNvPr id="257" name="Полилиния 86">
              <a:extLst>
                <a:ext uri="{FF2B5EF4-FFF2-40B4-BE49-F238E27FC236}">
                  <a16:creationId xmlns:a16="http://schemas.microsoft.com/office/drawing/2014/main" xmlns="" id="{381B7805-3A2E-47A9-ADFD-2C5AA483C3CD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87">
              <a:extLst>
                <a:ext uri="{FF2B5EF4-FFF2-40B4-BE49-F238E27FC236}">
                  <a16:creationId xmlns:a16="http://schemas.microsoft.com/office/drawing/2014/main" xmlns="" id="{7692129D-B0EA-447C-B62A-8622BB6E9D68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88">
            <a:extLst>
              <a:ext uri="{FF2B5EF4-FFF2-40B4-BE49-F238E27FC236}">
                <a16:creationId xmlns:a16="http://schemas.microsoft.com/office/drawing/2014/main" xmlns="" id="{0B0EB6D5-80B6-42A6-B562-9780C7247050}"/>
              </a:ext>
            </a:extLst>
          </p:cNvPr>
          <p:cNvGrpSpPr/>
          <p:nvPr/>
        </p:nvGrpSpPr>
        <p:grpSpPr>
          <a:xfrm>
            <a:off x="8195385" y="3032696"/>
            <a:ext cx="291985" cy="170191"/>
            <a:chOff x="5170360" y="3683198"/>
            <a:chExt cx="527491" cy="284688"/>
          </a:xfrm>
        </p:grpSpPr>
        <p:sp>
          <p:nvSpPr>
            <p:cNvPr id="260" name="Полилиния 89">
              <a:extLst>
                <a:ext uri="{FF2B5EF4-FFF2-40B4-BE49-F238E27FC236}">
                  <a16:creationId xmlns:a16="http://schemas.microsoft.com/office/drawing/2014/main" xmlns="" id="{8C27C2B5-3C9E-4F8A-92AD-346F920ADC38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Полилиния 90">
              <a:extLst>
                <a:ext uri="{FF2B5EF4-FFF2-40B4-BE49-F238E27FC236}">
                  <a16:creationId xmlns:a16="http://schemas.microsoft.com/office/drawing/2014/main" xmlns="" id="{2F2E18FA-B1D7-435E-A2A7-6153E6923155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2" name="Группа 91">
            <a:extLst>
              <a:ext uri="{FF2B5EF4-FFF2-40B4-BE49-F238E27FC236}">
                <a16:creationId xmlns:a16="http://schemas.microsoft.com/office/drawing/2014/main" xmlns="" id="{6E47B3BB-CF81-4EC3-A95C-918769241187}"/>
              </a:ext>
            </a:extLst>
          </p:cNvPr>
          <p:cNvGrpSpPr/>
          <p:nvPr/>
        </p:nvGrpSpPr>
        <p:grpSpPr>
          <a:xfrm>
            <a:off x="9409789" y="3031749"/>
            <a:ext cx="411708" cy="177609"/>
            <a:chOff x="7900972" y="3680392"/>
            <a:chExt cx="685824" cy="281671"/>
          </a:xfrm>
        </p:grpSpPr>
        <p:sp>
          <p:nvSpPr>
            <p:cNvPr id="263" name="Полилиния 92">
              <a:extLst>
                <a:ext uri="{FF2B5EF4-FFF2-40B4-BE49-F238E27FC236}">
                  <a16:creationId xmlns:a16="http://schemas.microsoft.com/office/drawing/2014/main" xmlns="" id="{885A49ED-E3FE-4DE3-B18D-CCB6496B124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xmlns="" id="{A3CCCE21-9BD5-4520-BB05-E2D1C3FBA5AA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Полилиния 94">
              <a:extLst>
                <a:ext uri="{FF2B5EF4-FFF2-40B4-BE49-F238E27FC236}">
                  <a16:creationId xmlns:a16="http://schemas.microsoft.com/office/drawing/2014/main" xmlns="" id="{BBE9B8C5-8AAD-474B-9782-E926CF43B0FD}"/>
                </a:ext>
              </a:extLst>
            </p:cNvPr>
            <p:cNvSpPr/>
            <p:nvPr/>
          </p:nvSpPr>
          <p:spPr>
            <a:xfrm>
              <a:off x="8425703" y="3683025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6" name="Группа 95">
            <a:extLst>
              <a:ext uri="{FF2B5EF4-FFF2-40B4-BE49-F238E27FC236}">
                <a16:creationId xmlns:a16="http://schemas.microsoft.com/office/drawing/2014/main" xmlns="" id="{417F3466-C6C9-400F-A4A3-610EE8104DAE}"/>
              </a:ext>
            </a:extLst>
          </p:cNvPr>
          <p:cNvGrpSpPr/>
          <p:nvPr/>
        </p:nvGrpSpPr>
        <p:grpSpPr>
          <a:xfrm>
            <a:off x="10083980" y="3035418"/>
            <a:ext cx="411261" cy="177609"/>
            <a:chOff x="7900972" y="3680392"/>
            <a:chExt cx="685080" cy="281671"/>
          </a:xfrm>
        </p:grpSpPr>
        <p:sp>
          <p:nvSpPr>
            <p:cNvPr id="267" name="Полилиния 96">
              <a:extLst>
                <a:ext uri="{FF2B5EF4-FFF2-40B4-BE49-F238E27FC236}">
                  <a16:creationId xmlns:a16="http://schemas.microsoft.com/office/drawing/2014/main" xmlns="" id="{A4E177C0-3D27-4BAD-931B-77927A34B728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xmlns="" id="{090CA2A8-B5A1-4EA4-95E7-8D445F48B424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Полилиния 98">
              <a:extLst>
                <a:ext uri="{FF2B5EF4-FFF2-40B4-BE49-F238E27FC236}">
                  <a16:creationId xmlns:a16="http://schemas.microsoft.com/office/drawing/2014/main" xmlns="" id="{BD713D4F-CB6D-4CF8-87B6-9E66C742AE28}"/>
                </a:ext>
              </a:extLst>
            </p:cNvPr>
            <p:cNvSpPr/>
            <p:nvPr/>
          </p:nvSpPr>
          <p:spPr>
            <a:xfrm>
              <a:off x="8424959" y="3682874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507295" y="3678558"/>
            <a:ext cx="696803" cy="420293"/>
            <a:chOff x="2158862" y="4826396"/>
            <a:chExt cx="1222513" cy="738743"/>
          </a:xfrm>
        </p:grpSpPr>
        <p:sp>
          <p:nvSpPr>
            <p:cNvPr id="68" name="Полилиния 67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8176616" y="3703753"/>
            <a:ext cx="618074" cy="151301"/>
            <a:chOff x="6942878" y="4849865"/>
            <a:chExt cx="1053720" cy="303337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6942878" y="4858282"/>
              <a:ext cx="504196" cy="283596"/>
              <a:chOff x="5170362" y="3683198"/>
              <a:chExt cx="504196" cy="283596"/>
            </a:xfrm>
          </p:grpSpPr>
          <p:sp>
            <p:nvSpPr>
              <p:cNvPr id="104" name="Полилиния 103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олилиния 104"/>
              <p:cNvSpPr/>
              <p:nvPr/>
            </p:nvSpPr>
            <p:spPr>
              <a:xfrm>
                <a:off x="5457797" y="3683643"/>
                <a:ext cx="216761" cy="282705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2" name="Овал 101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7438330" y="4852558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6411322" y="3687753"/>
            <a:ext cx="696803" cy="420293"/>
            <a:chOff x="2158862" y="4826396"/>
            <a:chExt cx="1222513" cy="738743"/>
          </a:xfrm>
        </p:grpSpPr>
        <p:sp>
          <p:nvSpPr>
            <p:cNvPr id="119" name="Полилиния 118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7359124" y="3678558"/>
            <a:ext cx="696803" cy="420293"/>
            <a:chOff x="2158862" y="4826396"/>
            <a:chExt cx="1222513" cy="738743"/>
          </a:xfrm>
        </p:grpSpPr>
        <p:sp>
          <p:nvSpPr>
            <p:cNvPr id="123" name="Полилиния 122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9085230" y="3700394"/>
            <a:ext cx="618074" cy="151301"/>
            <a:chOff x="6942878" y="4849865"/>
            <a:chExt cx="1053720" cy="303337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1" name="Полилиния 130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Полилиния 131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9" name="Овал 128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9997706" y="3711776"/>
            <a:ext cx="618074" cy="151301"/>
            <a:chOff x="6942878" y="4849865"/>
            <a:chExt cx="1053720" cy="303337"/>
          </a:xfrm>
        </p:grpSpPr>
        <p:grpSp>
          <p:nvGrpSpPr>
            <p:cNvPr id="134" name="Группа 133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7" name="Полилиния 136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Полилиния 137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5" name="Овал 134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1">
            <a:extLst>
              <a:ext uri="{FF2B5EF4-FFF2-40B4-BE49-F238E27FC236}">
                <a16:creationId xmlns:a16="http://schemas.microsoft.com/office/drawing/2014/main" xmlns="" id="{BE9A76D5-1D8A-4D45-9932-00C996E0A25C}"/>
              </a:ext>
            </a:extLst>
          </p:cNvPr>
          <p:cNvGrpSpPr/>
          <p:nvPr/>
        </p:nvGrpSpPr>
        <p:grpSpPr>
          <a:xfrm>
            <a:off x="5516529" y="4331947"/>
            <a:ext cx="822856" cy="182288"/>
            <a:chOff x="4220340" y="2672372"/>
            <a:chExt cx="1475517" cy="299123"/>
          </a:xfrm>
        </p:grpSpPr>
        <p:grpSp>
          <p:nvGrpSpPr>
            <p:cNvPr id="89" name="Группа 125">
              <a:extLst>
                <a:ext uri="{FF2B5EF4-FFF2-40B4-BE49-F238E27FC236}">
                  <a16:creationId xmlns:a16="http://schemas.microsoft.com/office/drawing/2014/main" xmlns="" id="{F06B8DD1-43CA-4144-AD93-B90D6020D3B6}"/>
                </a:ext>
              </a:extLst>
            </p:cNvPr>
            <p:cNvGrpSpPr/>
            <p:nvPr/>
          </p:nvGrpSpPr>
          <p:grpSpPr>
            <a:xfrm>
              <a:off x="4220340" y="2672372"/>
              <a:ext cx="656274" cy="284688"/>
              <a:chOff x="2158714" y="3667122"/>
              <a:chExt cx="656274" cy="284688"/>
            </a:xfrm>
          </p:grpSpPr>
          <p:sp>
            <p:nvSpPr>
              <p:cNvPr id="93" name="Полилиния 138">
                <a:extLst>
                  <a:ext uri="{FF2B5EF4-FFF2-40B4-BE49-F238E27FC236}">
                    <a16:creationId xmlns:a16="http://schemas.microsoft.com/office/drawing/2014/main" xmlns="" id="{2CA0C1E6-9352-433B-ADEC-B1BE35C3BD02}"/>
                  </a:ext>
                </a:extLst>
              </p:cNvPr>
              <p:cNvSpPr/>
              <p:nvPr/>
            </p:nvSpPr>
            <p:spPr>
              <a:xfrm>
                <a:off x="2158714" y="3667122"/>
                <a:ext cx="310643" cy="284688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643" h="284688">
                    <a:moveTo>
                      <a:pt x="222536" y="57154"/>
                    </a:moveTo>
                    <a:cubicBezTo>
                      <a:pt x="218766" y="29372"/>
                      <a:pt x="215789" y="-393"/>
                      <a:pt x="191580" y="4"/>
                    </a:cubicBezTo>
                    <a:cubicBezTo>
                      <a:pt x="167371" y="401"/>
                      <a:pt x="116173" y="17466"/>
                      <a:pt x="77279" y="59535"/>
                    </a:cubicBezTo>
                    <a:cubicBezTo>
                      <a:pt x="38385" y="101604"/>
                      <a:pt x="5049" y="157961"/>
                      <a:pt x="1080" y="195267"/>
                    </a:cubicBezTo>
                    <a:cubicBezTo>
                      <a:pt x="-2889" y="232573"/>
                      <a:pt x="1873" y="294486"/>
                      <a:pt x="53467" y="283373"/>
                    </a:cubicBezTo>
                    <a:cubicBezTo>
                      <a:pt x="105061" y="272260"/>
                      <a:pt x="187017" y="250828"/>
                      <a:pt x="310643" y="12859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олилиния 139">
                <a:extLst>
                  <a:ext uri="{FF2B5EF4-FFF2-40B4-BE49-F238E27FC236}">
                    <a16:creationId xmlns:a16="http://schemas.microsoft.com/office/drawing/2014/main" xmlns="" id="{164D5502-51FA-4A9F-9DC0-929074D5DD92}"/>
                  </a:ext>
                </a:extLst>
              </p:cNvPr>
              <p:cNvSpPr/>
              <p:nvPr/>
            </p:nvSpPr>
            <p:spPr>
              <a:xfrm>
                <a:off x="2436422" y="3667122"/>
                <a:ext cx="378566" cy="283712"/>
              </a:xfrm>
              <a:custGeom>
                <a:avLst/>
                <a:gdLst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111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85104"/>
                  <a:gd name="connsiteY0" fmla="*/ 0 h 224361"/>
                  <a:gd name="connsiteX1" fmla="*/ 2516 w 385104"/>
                  <a:gd name="connsiteY1" fmla="*/ 161925 h 224361"/>
                  <a:gd name="connsiteX2" fmla="*/ 24741 w 385104"/>
                  <a:gd name="connsiteY2" fmla="*/ 222250 h 224361"/>
                  <a:gd name="connsiteX3" fmla="*/ 100941 w 385104"/>
                  <a:gd name="connsiteY3" fmla="*/ 190500 h 224361"/>
                  <a:gd name="connsiteX4" fmla="*/ 237466 w 385104"/>
                  <a:gd name="connsiteY4" fmla="*/ 6350 h 224361"/>
                  <a:gd name="connsiteX5" fmla="*/ 154916 w 385104"/>
                  <a:gd name="connsiteY5" fmla="*/ 165100 h 224361"/>
                  <a:gd name="connsiteX6" fmla="*/ 173966 w 385104"/>
                  <a:gd name="connsiteY6" fmla="*/ 219075 h 224361"/>
                  <a:gd name="connsiteX7" fmla="*/ 256516 w 385104"/>
                  <a:gd name="connsiteY7" fmla="*/ 180975 h 224361"/>
                  <a:gd name="connsiteX8" fmla="*/ 385104 w 385104"/>
                  <a:gd name="connsiteY8" fmla="*/ 31750 h 224361"/>
                  <a:gd name="connsiteX0" fmla="*/ 75541 w 408917"/>
                  <a:gd name="connsiteY0" fmla="*/ 0 h 224361"/>
                  <a:gd name="connsiteX1" fmla="*/ 2516 w 408917"/>
                  <a:gd name="connsiteY1" fmla="*/ 161925 h 224361"/>
                  <a:gd name="connsiteX2" fmla="*/ 24741 w 408917"/>
                  <a:gd name="connsiteY2" fmla="*/ 222250 h 224361"/>
                  <a:gd name="connsiteX3" fmla="*/ 100941 w 408917"/>
                  <a:gd name="connsiteY3" fmla="*/ 190500 h 224361"/>
                  <a:gd name="connsiteX4" fmla="*/ 237466 w 408917"/>
                  <a:gd name="connsiteY4" fmla="*/ 6350 h 224361"/>
                  <a:gd name="connsiteX5" fmla="*/ 154916 w 408917"/>
                  <a:gd name="connsiteY5" fmla="*/ 165100 h 224361"/>
                  <a:gd name="connsiteX6" fmla="*/ 173966 w 408917"/>
                  <a:gd name="connsiteY6" fmla="*/ 219075 h 224361"/>
                  <a:gd name="connsiteX7" fmla="*/ 256516 w 408917"/>
                  <a:gd name="connsiteY7" fmla="*/ 180975 h 224361"/>
                  <a:gd name="connsiteX8" fmla="*/ 408917 w 408917"/>
                  <a:gd name="connsiteY8" fmla="*/ 15081 h 224361"/>
                  <a:gd name="connsiteX0" fmla="*/ 75541 w 322845"/>
                  <a:gd name="connsiteY0" fmla="*/ 0 h 224361"/>
                  <a:gd name="connsiteX1" fmla="*/ 2516 w 322845"/>
                  <a:gd name="connsiteY1" fmla="*/ 161925 h 224361"/>
                  <a:gd name="connsiteX2" fmla="*/ 24741 w 322845"/>
                  <a:gd name="connsiteY2" fmla="*/ 222250 h 224361"/>
                  <a:gd name="connsiteX3" fmla="*/ 100941 w 322845"/>
                  <a:gd name="connsiteY3" fmla="*/ 190500 h 224361"/>
                  <a:gd name="connsiteX4" fmla="*/ 237466 w 322845"/>
                  <a:gd name="connsiteY4" fmla="*/ 6350 h 224361"/>
                  <a:gd name="connsiteX5" fmla="*/ 154916 w 322845"/>
                  <a:gd name="connsiteY5" fmla="*/ 165100 h 224361"/>
                  <a:gd name="connsiteX6" fmla="*/ 173966 w 322845"/>
                  <a:gd name="connsiteY6" fmla="*/ 219075 h 224361"/>
                  <a:gd name="connsiteX7" fmla="*/ 256516 w 322845"/>
                  <a:gd name="connsiteY7" fmla="*/ 180975 h 224361"/>
                  <a:gd name="connsiteX8" fmla="*/ 322845 w 322845"/>
                  <a:gd name="connsiteY8" fmla="*/ 109482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6140 h 224361"/>
                  <a:gd name="connsiteX0" fmla="*/ 75541 w 314515"/>
                  <a:gd name="connsiteY0" fmla="*/ 0 h 224361"/>
                  <a:gd name="connsiteX1" fmla="*/ 2516 w 314515"/>
                  <a:gd name="connsiteY1" fmla="*/ 161925 h 224361"/>
                  <a:gd name="connsiteX2" fmla="*/ 24741 w 314515"/>
                  <a:gd name="connsiteY2" fmla="*/ 222250 h 224361"/>
                  <a:gd name="connsiteX3" fmla="*/ 100941 w 314515"/>
                  <a:gd name="connsiteY3" fmla="*/ 190500 h 224361"/>
                  <a:gd name="connsiteX4" fmla="*/ 237466 w 314515"/>
                  <a:gd name="connsiteY4" fmla="*/ 6350 h 224361"/>
                  <a:gd name="connsiteX5" fmla="*/ 154916 w 314515"/>
                  <a:gd name="connsiteY5" fmla="*/ 165100 h 224361"/>
                  <a:gd name="connsiteX6" fmla="*/ 173966 w 314515"/>
                  <a:gd name="connsiteY6" fmla="*/ 219075 h 224361"/>
                  <a:gd name="connsiteX7" fmla="*/ 256516 w 314515"/>
                  <a:gd name="connsiteY7" fmla="*/ 180975 h 224361"/>
                  <a:gd name="connsiteX8" fmla="*/ 314515 w 314515"/>
                  <a:gd name="connsiteY8" fmla="*/ 123363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256516 w 343653"/>
                  <a:gd name="connsiteY7" fmla="*/ 180975 h 224361"/>
                  <a:gd name="connsiteX8" fmla="*/ 343653 w 343653"/>
                  <a:gd name="connsiteY8" fmla="*/ 152501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343653 w 343653"/>
                  <a:gd name="connsiteY7" fmla="*/ 15250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372" h="224361">
                    <a:moveTo>
                      <a:pt x="75541" y="0"/>
                    </a:moveTo>
                    <a:cubicBezTo>
                      <a:pt x="43262" y="62441"/>
                      <a:pt x="10983" y="124883"/>
                      <a:pt x="2516" y="161925"/>
                    </a:cubicBezTo>
                    <a:cubicBezTo>
                      <a:pt x="-5951" y="198967"/>
                      <a:pt x="8337" y="217487"/>
                      <a:pt x="24741" y="222250"/>
                    </a:cubicBezTo>
                    <a:cubicBezTo>
                      <a:pt x="41145" y="227013"/>
                      <a:pt x="65487" y="226483"/>
                      <a:pt x="100941" y="190500"/>
                    </a:cubicBezTo>
                    <a:cubicBezTo>
                      <a:pt x="136395" y="154517"/>
                      <a:pt x="228470" y="20108"/>
                      <a:pt x="237466" y="6350"/>
                    </a:cubicBezTo>
                    <a:cubicBezTo>
                      <a:pt x="246462" y="-7408"/>
                      <a:pt x="165499" y="129646"/>
                      <a:pt x="154916" y="165100"/>
                    </a:cubicBezTo>
                    <a:cubicBezTo>
                      <a:pt x="144333" y="200554"/>
                      <a:pt x="142510" y="221175"/>
                      <a:pt x="173966" y="219075"/>
                    </a:cubicBezTo>
                    <a:cubicBezTo>
                      <a:pt x="205422" y="216975"/>
                      <a:pt x="237220" y="215315"/>
                      <a:pt x="299372" y="167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xmlns="" id="{641734D5-7E92-4A1F-869E-FA6A73C73534}"/>
                </a:ext>
              </a:extLst>
            </p:cNvPr>
            <p:cNvSpPr/>
            <p:nvPr/>
          </p:nvSpPr>
          <p:spPr>
            <a:xfrm rot="1327897">
              <a:off x="5319787" y="2684701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141">
              <a:extLst>
                <a:ext uri="{FF2B5EF4-FFF2-40B4-BE49-F238E27FC236}">
                  <a16:creationId xmlns:a16="http://schemas.microsoft.com/office/drawing/2014/main" xmlns="" id="{F1D0830D-A9D1-462F-9A5B-B32469A5E56C}"/>
                </a:ext>
              </a:extLst>
            </p:cNvPr>
            <p:cNvSpPr/>
            <p:nvPr/>
          </p:nvSpPr>
          <p:spPr>
            <a:xfrm>
              <a:off x="4870264" y="2678329"/>
              <a:ext cx="438150" cy="277147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  <a:gd name="connsiteX0" fmla="*/ 0 w 368300"/>
                <a:gd name="connsiteY0" fmla="*/ 211459 h 276825"/>
                <a:gd name="connsiteX1" fmla="*/ 49213 w 368300"/>
                <a:gd name="connsiteY1" fmla="*/ 274165 h 276825"/>
                <a:gd name="connsiteX2" fmla="*/ 199231 w 368300"/>
                <a:gd name="connsiteY2" fmla="*/ 152721 h 276825"/>
                <a:gd name="connsiteX3" fmla="*/ 304006 w 368300"/>
                <a:gd name="connsiteY3" fmla="*/ 321 h 276825"/>
                <a:gd name="connsiteX4" fmla="*/ 211138 w 368300"/>
                <a:gd name="connsiteY4" fmla="*/ 195584 h 276825"/>
                <a:gd name="connsiteX5" fmla="*/ 249238 w 368300"/>
                <a:gd name="connsiteY5" fmla="*/ 276546 h 276825"/>
                <a:gd name="connsiteX6" fmla="*/ 368300 w 368300"/>
                <a:gd name="connsiteY6" fmla="*/ 171771 h 276825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77147">
                  <a:moveTo>
                    <a:pt x="0" y="211459"/>
                  </a:moveTo>
                  <a:cubicBezTo>
                    <a:pt x="5358" y="238446"/>
                    <a:pt x="16008" y="283955"/>
                    <a:pt x="49213" y="274165"/>
                  </a:cubicBezTo>
                  <a:cubicBezTo>
                    <a:pt x="82418" y="264375"/>
                    <a:pt x="156766" y="198362"/>
                    <a:pt x="199231" y="152721"/>
                  </a:cubicBezTo>
                  <a:cubicBezTo>
                    <a:pt x="241697" y="107080"/>
                    <a:pt x="302022" y="-6823"/>
                    <a:pt x="304006" y="321"/>
                  </a:cubicBezTo>
                  <a:cubicBezTo>
                    <a:pt x="305990" y="7465"/>
                    <a:pt x="220266" y="149546"/>
                    <a:pt x="211138" y="195584"/>
                  </a:cubicBezTo>
                  <a:cubicBezTo>
                    <a:pt x="202010" y="241622"/>
                    <a:pt x="211403" y="282631"/>
                    <a:pt x="249238" y="276546"/>
                  </a:cubicBezTo>
                  <a:cubicBezTo>
                    <a:pt x="287073" y="270461"/>
                    <a:pt x="375841" y="199949"/>
                    <a:pt x="438150" y="1590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 142">
              <a:extLst>
                <a:ext uri="{FF2B5EF4-FFF2-40B4-BE49-F238E27FC236}">
                  <a16:creationId xmlns:a16="http://schemas.microsoft.com/office/drawing/2014/main" xmlns="" id="{772506A7-AA72-45EF-A92E-9A2E8A820A34}"/>
                </a:ext>
              </a:extLst>
            </p:cNvPr>
            <p:cNvSpPr/>
            <p:nvPr/>
          </p:nvSpPr>
          <p:spPr>
            <a:xfrm>
              <a:off x="5504412" y="2683207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4">
            <a:extLst>
              <a:ext uri="{FF2B5EF4-FFF2-40B4-BE49-F238E27FC236}">
                <a16:creationId xmlns:a16="http://schemas.microsoft.com/office/drawing/2014/main" xmlns="" id="{DC236217-2719-46D1-A2A6-46CDA5E410DF}"/>
              </a:ext>
            </a:extLst>
          </p:cNvPr>
          <p:cNvGrpSpPr/>
          <p:nvPr/>
        </p:nvGrpSpPr>
        <p:grpSpPr>
          <a:xfrm>
            <a:off x="8218620" y="4334028"/>
            <a:ext cx="563714" cy="171784"/>
            <a:chOff x="10030493" y="2692038"/>
            <a:chExt cx="1050139" cy="299620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xmlns="" id="{CE5A2D11-3090-45BD-8022-760EA9F055DA}"/>
                </a:ext>
              </a:extLst>
            </p:cNvPr>
            <p:cNvSpPr/>
            <p:nvPr/>
          </p:nvSpPr>
          <p:spPr>
            <a:xfrm rot="1327897">
              <a:off x="10030493" y="2692038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xmlns="" id="{E4093820-9BD9-4DF5-BC78-F51BB34380E8}"/>
                </a:ext>
              </a:extLst>
            </p:cNvPr>
            <p:cNvSpPr/>
            <p:nvPr/>
          </p:nvSpPr>
          <p:spPr>
            <a:xfrm rot="1327897">
              <a:off x="10692889" y="2704864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155">
              <a:extLst>
                <a:ext uri="{FF2B5EF4-FFF2-40B4-BE49-F238E27FC236}">
                  <a16:creationId xmlns:a16="http://schemas.microsoft.com/office/drawing/2014/main" xmlns="" id="{86BB4953-9962-4AC6-8C6B-09174A47D02B}"/>
                </a:ext>
              </a:extLst>
            </p:cNvPr>
            <p:cNvSpPr/>
            <p:nvPr/>
          </p:nvSpPr>
          <p:spPr>
            <a:xfrm>
              <a:off x="10889187" y="2709629"/>
              <a:ext cx="191445" cy="280670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156">
              <a:extLst>
                <a:ext uri="{FF2B5EF4-FFF2-40B4-BE49-F238E27FC236}">
                  <a16:creationId xmlns:a16="http://schemas.microsoft.com/office/drawing/2014/main" xmlns="" id="{EA200799-2093-45C8-B567-4FC952912C7A}"/>
                </a:ext>
              </a:extLst>
            </p:cNvPr>
            <p:cNvSpPr/>
            <p:nvPr/>
          </p:nvSpPr>
          <p:spPr>
            <a:xfrm>
              <a:off x="10358181" y="2699663"/>
              <a:ext cx="332148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57">
              <a:extLst>
                <a:ext uri="{FF2B5EF4-FFF2-40B4-BE49-F238E27FC236}">
                  <a16:creationId xmlns:a16="http://schemas.microsoft.com/office/drawing/2014/main" xmlns="" id="{B6EA4504-C562-4B04-B8A1-2594BA48AE5A}"/>
                </a:ext>
              </a:extLst>
            </p:cNvPr>
            <p:cNvSpPr/>
            <p:nvPr/>
          </p:nvSpPr>
          <p:spPr>
            <a:xfrm>
              <a:off x="10234973" y="272731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8">
            <a:extLst>
              <a:ext uri="{FF2B5EF4-FFF2-40B4-BE49-F238E27FC236}">
                <a16:creationId xmlns:a16="http://schemas.microsoft.com/office/drawing/2014/main" xmlns="" id="{AA290016-1CDB-4CB5-B562-C561380F2949}"/>
              </a:ext>
            </a:extLst>
          </p:cNvPr>
          <p:cNvGrpSpPr/>
          <p:nvPr/>
        </p:nvGrpSpPr>
        <p:grpSpPr>
          <a:xfrm>
            <a:off x="6843856" y="4338812"/>
            <a:ext cx="822856" cy="176070"/>
            <a:chOff x="4220340" y="2672372"/>
            <a:chExt cx="1475517" cy="299123"/>
          </a:xfrm>
        </p:grpSpPr>
        <p:grpSp>
          <p:nvGrpSpPr>
            <p:cNvPr id="108" name="Группа 109">
              <a:extLst>
                <a:ext uri="{FF2B5EF4-FFF2-40B4-BE49-F238E27FC236}">
                  <a16:creationId xmlns:a16="http://schemas.microsoft.com/office/drawing/2014/main" xmlns="" id="{0B986BF1-9024-4E9F-87E1-D845BFEC0583}"/>
                </a:ext>
              </a:extLst>
            </p:cNvPr>
            <p:cNvGrpSpPr/>
            <p:nvPr/>
          </p:nvGrpSpPr>
          <p:grpSpPr>
            <a:xfrm>
              <a:off x="4220340" y="2672372"/>
              <a:ext cx="656274" cy="284688"/>
              <a:chOff x="2158714" y="3667122"/>
              <a:chExt cx="656274" cy="284688"/>
            </a:xfrm>
          </p:grpSpPr>
          <p:sp>
            <p:nvSpPr>
              <p:cNvPr id="112" name="Полилиния 145">
                <a:extLst>
                  <a:ext uri="{FF2B5EF4-FFF2-40B4-BE49-F238E27FC236}">
                    <a16:creationId xmlns:a16="http://schemas.microsoft.com/office/drawing/2014/main" xmlns="" id="{BFBE2AD1-49D2-4736-93D1-EFD229214004}"/>
                  </a:ext>
                </a:extLst>
              </p:cNvPr>
              <p:cNvSpPr/>
              <p:nvPr/>
            </p:nvSpPr>
            <p:spPr>
              <a:xfrm>
                <a:off x="2158714" y="3667122"/>
                <a:ext cx="310643" cy="284688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643" h="284688">
                    <a:moveTo>
                      <a:pt x="222536" y="57154"/>
                    </a:moveTo>
                    <a:cubicBezTo>
                      <a:pt x="218766" y="29372"/>
                      <a:pt x="215789" y="-393"/>
                      <a:pt x="191580" y="4"/>
                    </a:cubicBezTo>
                    <a:cubicBezTo>
                      <a:pt x="167371" y="401"/>
                      <a:pt x="116173" y="17466"/>
                      <a:pt x="77279" y="59535"/>
                    </a:cubicBezTo>
                    <a:cubicBezTo>
                      <a:pt x="38385" y="101604"/>
                      <a:pt x="5049" y="157961"/>
                      <a:pt x="1080" y="195267"/>
                    </a:cubicBezTo>
                    <a:cubicBezTo>
                      <a:pt x="-2889" y="232573"/>
                      <a:pt x="1873" y="294486"/>
                      <a:pt x="53467" y="283373"/>
                    </a:cubicBezTo>
                    <a:cubicBezTo>
                      <a:pt x="105061" y="272260"/>
                      <a:pt x="187017" y="250828"/>
                      <a:pt x="310643" y="12859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46">
                <a:extLst>
                  <a:ext uri="{FF2B5EF4-FFF2-40B4-BE49-F238E27FC236}">
                    <a16:creationId xmlns:a16="http://schemas.microsoft.com/office/drawing/2014/main" xmlns="" id="{8CE34104-A198-4F8C-9176-19BF735503FB}"/>
                  </a:ext>
                </a:extLst>
              </p:cNvPr>
              <p:cNvSpPr/>
              <p:nvPr/>
            </p:nvSpPr>
            <p:spPr>
              <a:xfrm>
                <a:off x="2436422" y="3667122"/>
                <a:ext cx="378566" cy="283712"/>
              </a:xfrm>
              <a:custGeom>
                <a:avLst/>
                <a:gdLst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111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85104"/>
                  <a:gd name="connsiteY0" fmla="*/ 0 h 224361"/>
                  <a:gd name="connsiteX1" fmla="*/ 2516 w 385104"/>
                  <a:gd name="connsiteY1" fmla="*/ 161925 h 224361"/>
                  <a:gd name="connsiteX2" fmla="*/ 24741 w 385104"/>
                  <a:gd name="connsiteY2" fmla="*/ 222250 h 224361"/>
                  <a:gd name="connsiteX3" fmla="*/ 100941 w 385104"/>
                  <a:gd name="connsiteY3" fmla="*/ 190500 h 224361"/>
                  <a:gd name="connsiteX4" fmla="*/ 237466 w 385104"/>
                  <a:gd name="connsiteY4" fmla="*/ 6350 h 224361"/>
                  <a:gd name="connsiteX5" fmla="*/ 154916 w 385104"/>
                  <a:gd name="connsiteY5" fmla="*/ 165100 h 224361"/>
                  <a:gd name="connsiteX6" fmla="*/ 173966 w 385104"/>
                  <a:gd name="connsiteY6" fmla="*/ 219075 h 224361"/>
                  <a:gd name="connsiteX7" fmla="*/ 256516 w 385104"/>
                  <a:gd name="connsiteY7" fmla="*/ 180975 h 224361"/>
                  <a:gd name="connsiteX8" fmla="*/ 385104 w 385104"/>
                  <a:gd name="connsiteY8" fmla="*/ 31750 h 224361"/>
                  <a:gd name="connsiteX0" fmla="*/ 75541 w 408917"/>
                  <a:gd name="connsiteY0" fmla="*/ 0 h 224361"/>
                  <a:gd name="connsiteX1" fmla="*/ 2516 w 408917"/>
                  <a:gd name="connsiteY1" fmla="*/ 161925 h 224361"/>
                  <a:gd name="connsiteX2" fmla="*/ 24741 w 408917"/>
                  <a:gd name="connsiteY2" fmla="*/ 222250 h 224361"/>
                  <a:gd name="connsiteX3" fmla="*/ 100941 w 408917"/>
                  <a:gd name="connsiteY3" fmla="*/ 190500 h 224361"/>
                  <a:gd name="connsiteX4" fmla="*/ 237466 w 408917"/>
                  <a:gd name="connsiteY4" fmla="*/ 6350 h 224361"/>
                  <a:gd name="connsiteX5" fmla="*/ 154916 w 408917"/>
                  <a:gd name="connsiteY5" fmla="*/ 165100 h 224361"/>
                  <a:gd name="connsiteX6" fmla="*/ 173966 w 408917"/>
                  <a:gd name="connsiteY6" fmla="*/ 219075 h 224361"/>
                  <a:gd name="connsiteX7" fmla="*/ 256516 w 408917"/>
                  <a:gd name="connsiteY7" fmla="*/ 180975 h 224361"/>
                  <a:gd name="connsiteX8" fmla="*/ 408917 w 408917"/>
                  <a:gd name="connsiteY8" fmla="*/ 15081 h 224361"/>
                  <a:gd name="connsiteX0" fmla="*/ 75541 w 322845"/>
                  <a:gd name="connsiteY0" fmla="*/ 0 h 224361"/>
                  <a:gd name="connsiteX1" fmla="*/ 2516 w 322845"/>
                  <a:gd name="connsiteY1" fmla="*/ 161925 h 224361"/>
                  <a:gd name="connsiteX2" fmla="*/ 24741 w 322845"/>
                  <a:gd name="connsiteY2" fmla="*/ 222250 h 224361"/>
                  <a:gd name="connsiteX3" fmla="*/ 100941 w 322845"/>
                  <a:gd name="connsiteY3" fmla="*/ 190500 h 224361"/>
                  <a:gd name="connsiteX4" fmla="*/ 237466 w 322845"/>
                  <a:gd name="connsiteY4" fmla="*/ 6350 h 224361"/>
                  <a:gd name="connsiteX5" fmla="*/ 154916 w 322845"/>
                  <a:gd name="connsiteY5" fmla="*/ 165100 h 224361"/>
                  <a:gd name="connsiteX6" fmla="*/ 173966 w 322845"/>
                  <a:gd name="connsiteY6" fmla="*/ 219075 h 224361"/>
                  <a:gd name="connsiteX7" fmla="*/ 256516 w 322845"/>
                  <a:gd name="connsiteY7" fmla="*/ 180975 h 224361"/>
                  <a:gd name="connsiteX8" fmla="*/ 322845 w 322845"/>
                  <a:gd name="connsiteY8" fmla="*/ 109482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6140 h 224361"/>
                  <a:gd name="connsiteX0" fmla="*/ 75541 w 314515"/>
                  <a:gd name="connsiteY0" fmla="*/ 0 h 224361"/>
                  <a:gd name="connsiteX1" fmla="*/ 2516 w 314515"/>
                  <a:gd name="connsiteY1" fmla="*/ 161925 h 224361"/>
                  <a:gd name="connsiteX2" fmla="*/ 24741 w 314515"/>
                  <a:gd name="connsiteY2" fmla="*/ 222250 h 224361"/>
                  <a:gd name="connsiteX3" fmla="*/ 100941 w 314515"/>
                  <a:gd name="connsiteY3" fmla="*/ 190500 h 224361"/>
                  <a:gd name="connsiteX4" fmla="*/ 237466 w 314515"/>
                  <a:gd name="connsiteY4" fmla="*/ 6350 h 224361"/>
                  <a:gd name="connsiteX5" fmla="*/ 154916 w 314515"/>
                  <a:gd name="connsiteY5" fmla="*/ 165100 h 224361"/>
                  <a:gd name="connsiteX6" fmla="*/ 173966 w 314515"/>
                  <a:gd name="connsiteY6" fmla="*/ 219075 h 224361"/>
                  <a:gd name="connsiteX7" fmla="*/ 256516 w 314515"/>
                  <a:gd name="connsiteY7" fmla="*/ 180975 h 224361"/>
                  <a:gd name="connsiteX8" fmla="*/ 314515 w 314515"/>
                  <a:gd name="connsiteY8" fmla="*/ 123363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256516 w 343653"/>
                  <a:gd name="connsiteY7" fmla="*/ 180975 h 224361"/>
                  <a:gd name="connsiteX8" fmla="*/ 343653 w 343653"/>
                  <a:gd name="connsiteY8" fmla="*/ 152501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343653 w 343653"/>
                  <a:gd name="connsiteY7" fmla="*/ 15250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372" h="224361">
                    <a:moveTo>
                      <a:pt x="75541" y="0"/>
                    </a:moveTo>
                    <a:cubicBezTo>
                      <a:pt x="43262" y="62441"/>
                      <a:pt x="10983" y="124883"/>
                      <a:pt x="2516" y="161925"/>
                    </a:cubicBezTo>
                    <a:cubicBezTo>
                      <a:pt x="-5951" y="198967"/>
                      <a:pt x="8337" y="217487"/>
                      <a:pt x="24741" y="222250"/>
                    </a:cubicBezTo>
                    <a:cubicBezTo>
                      <a:pt x="41145" y="227013"/>
                      <a:pt x="65487" y="226483"/>
                      <a:pt x="100941" y="190500"/>
                    </a:cubicBezTo>
                    <a:cubicBezTo>
                      <a:pt x="136395" y="154517"/>
                      <a:pt x="228470" y="20108"/>
                      <a:pt x="237466" y="6350"/>
                    </a:cubicBezTo>
                    <a:cubicBezTo>
                      <a:pt x="246462" y="-7408"/>
                      <a:pt x="165499" y="129646"/>
                      <a:pt x="154916" y="165100"/>
                    </a:cubicBezTo>
                    <a:cubicBezTo>
                      <a:pt x="144333" y="200554"/>
                      <a:pt x="142510" y="221175"/>
                      <a:pt x="173966" y="219075"/>
                    </a:cubicBezTo>
                    <a:cubicBezTo>
                      <a:pt x="205422" y="216975"/>
                      <a:pt x="237220" y="215315"/>
                      <a:pt x="299372" y="167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xmlns="" id="{8D1ED0E5-F357-4E98-8ED4-D8CD6ADA6007}"/>
                </a:ext>
              </a:extLst>
            </p:cNvPr>
            <p:cNvSpPr/>
            <p:nvPr/>
          </p:nvSpPr>
          <p:spPr>
            <a:xfrm rot="1327897">
              <a:off x="5319787" y="2684701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43">
              <a:extLst>
                <a:ext uri="{FF2B5EF4-FFF2-40B4-BE49-F238E27FC236}">
                  <a16:creationId xmlns:a16="http://schemas.microsoft.com/office/drawing/2014/main" xmlns="" id="{73548841-0AAC-421C-A369-497B1CE12879}"/>
                </a:ext>
              </a:extLst>
            </p:cNvPr>
            <p:cNvSpPr/>
            <p:nvPr/>
          </p:nvSpPr>
          <p:spPr>
            <a:xfrm>
              <a:off x="4870264" y="2678329"/>
              <a:ext cx="438150" cy="277147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  <a:gd name="connsiteX0" fmla="*/ 0 w 368300"/>
                <a:gd name="connsiteY0" fmla="*/ 211459 h 276825"/>
                <a:gd name="connsiteX1" fmla="*/ 49213 w 368300"/>
                <a:gd name="connsiteY1" fmla="*/ 274165 h 276825"/>
                <a:gd name="connsiteX2" fmla="*/ 199231 w 368300"/>
                <a:gd name="connsiteY2" fmla="*/ 152721 h 276825"/>
                <a:gd name="connsiteX3" fmla="*/ 304006 w 368300"/>
                <a:gd name="connsiteY3" fmla="*/ 321 h 276825"/>
                <a:gd name="connsiteX4" fmla="*/ 211138 w 368300"/>
                <a:gd name="connsiteY4" fmla="*/ 195584 h 276825"/>
                <a:gd name="connsiteX5" fmla="*/ 249238 w 368300"/>
                <a:gd name="connsiteY5" fmla="*/ 276546 h 276825"/>
                <a:gd name="connsiteX6" fmla="*/ 368300 w 368300"/>
                <a:gd name="connsiteY6" fmla="*/ 171771 h 276825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77147">
                  <a:moveTo>
                    <a:pt x="0" y="211459"/>
                  </a:moveTo>
                  <a:cubicBezTo>
                    <a:pt x="5358" y="238446"/>
                    <a:pt x="16008" y="283955"/>
                    <a:pt x="49213" y="274165"/>
                  </a:cubicBezTo>
                  <a:cubicBezTo>
                    <a:pt x="82418" y="264375"/>
                    <a:pt x="156766" y="198362"/>
                    <a:pt x="199231" y="152721"/>
                  </a:cubicBezTo>
                  <a:cubicBezTo>
                    <a:pt x="241697" y="107080"/>
                    <a:pt x="302022" y="-6823"/>
                    <a:pt x="304006" y="321"/>
                  </a:cubicBezTo>
                  <a:cubicBezTo>
                    <a:pt x="305990" y="7465"/>
                    <a:pt x="220266" y="149546"/>
                    <a:pt x="211138" y="195584"/>
                  </a:cubicBezTo>
                  <a:cubicBezTo>
                    <a:pt x="202010" y="241622"/>
                    <a:pt x="211403" y="282631"/>
                    <a:pt x="249238" y="276546"/>
                  </a:cubicBezTo>
                  <a:cubicBezTo>
                    <a:pt x="287073" y="270461"/>
                    <a:pt x="375841" y="199949"/>
                    <a:pt x="438150" y="1590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144">
              <a:extLst>
                <a:ext uri="{FF2B5EF4-FFF2-40B4-BE49-F238E27FC236}">
                  <a16:creationId xmlns:a16="http://schemas.microsoft.com/office/drawing/2014/main" xmlns="" id="{750FC5EE-EF25-4C16-ADE5-93AC976DD033}"/>
                </a:ext>
              </a:extLst>
            </p:cNvPr>
            <p:cNvSpPr/>
            <p:nvPr/>
          </p:nvSpPr>
          <p:spPr>
            <a:xfrm>
              <a:off x="5504412" y="2683207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4" name="Группа 147">
            <a:extLst>
              <a:ext uri="{FF2B5EF4-FFF2-40B4-BE49-F238E27FC236}">
                <a16:creationId xmlns:a16="http://schemas.microsoft.com/office/drawing/2014/main" xmlns="" id="{8CD15998-476D-4742-A403-F697F2349C10}"/>
              </a:ext>
            </a:extLst>
          </p:cNvPr>
          <p:cNvGrpSpPr/>
          <p:nvPr/>
        </p:nvGrpSpPr>
        <p:grpSpPr>
          <a:xfrm>
            <a:off x="9334928" y="4340216"/>
            <a:ext cx="554988" cy="177103"/>
            <a:chOff x="10040127" y="2687710"/>
            <a:chExt cx="1033883" cy="308896"/>
          </a:xfrm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xmlns="" id="{30709CD6-FAAC-4374-987B-F8F531B229FB}"/>
                </a:ext>
              </a:extLst>
            </p:cNvPr>
            <p:cNvSpPr/>
            <p:nvPr/>
          </p:nvSpPr>
          <p:spPr>
            <a:xfrm rot="1327897">
              <a:off x="10040127" y="2687710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75454C3C-AC89-4C62-9A74-8BBB5A50C6C0}"/>
                </a:ext>
              </a:extLst>
            </p:cNvPr>
            <p:cNvSpPr/>
            <p:nvPr/>
          </p:nvSpPr>
          <p:spPr>
            <a:xfrm rot="1327897">
              <a:off x="10677180" y="2709812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50">
              <a:extLst>
                <a:ext uri="{FF2B5EF4-FFF2-40B4-BE49-F238E27FC236}">
                  <a16:creationId xmlns:a16="http://schemas.microsoft.com/office/drawing/2014/main" xmlns="" id="{196C6DE5-B023-4FB7-857D-B3982B93A897}"/>
                </a:ext>
              </a:extLst>
            </p:cNvPr>
            <p:cNvSpPr/>
            <p:nvPr/>
          </p:nvSpPr>
          <p:spPr>
            <a:xfrm>
              <a:off x="10882565" y="2712875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 151">
              <a:extLst>
                <a:ext uri="{FF2B5EF4-FFF2-40B4-BE49-F238E27FC236}">
                  <a16:creationId xmlns:a16="http://schemas.microsoft.com/office/drawing/2014/main" xmlns="" id="{97382275-2F33-4CAA-8FF3-201AE2F4B95B}"/>
                </a:ext>
              </a:extLst>
            </p:cNvPr>
            <p:cNvSpPr/>
            <p:nvPr/>
          </p:nvSpPr>
          <p:spPr>
            <a:xfrm>
              <a:off x="10375291" y="2704013"/>
              <a:ext cx="310643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52">
              <a:extLst>
                <a:ext uri="{FF2B5EF4-FFF2-40B4-BE49-F238E27FC236}">
                  <a16:creationId xmlns:a16="http://schemas.microsoft.com/office/drawing/2014/main" xmlns="" id="{06C15C3A-49D8-45EC-8401-3F6DBCED90A0}"/>
                </a:ext>
              </a:extLst>
            </p:cNvPr>
            <p:cNvSpPr/>
            <p:nvPr/>
          </p:nvSpPr>
          <p:spPr>
            <a:xfrm>
              <a:off x="10246445" y="273168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158">
            <a:extLst>
              <a:ext uri="{FF2B5EF4-FFF2-40B4-BE49-F238E27FC236}">
                <a16:creationId xmlns:a16="http://schemas.microsoft.com/office/drawing/2014/main" xmlns="" id="{5E14104D-7644-4BCB-AFD6-27339B3A1212}"/>
              </a:ext>
            </a:extLst>
          </p:cNvPr>
          <p:cNvGrpSpPr/>
          <p:nvPr/>
        </p:nvGrpSpPr>
        <p:grpSpPr>
          <a:xfrm>
            <a:off x="10404118" y="4335577"/>
            <a:ext cx="554988" cy="177103"/>
            <a:chOff x="10040127" y="2687710"/>
            <a:chExt cx="1033883" cy="308896"/>
          </a:xfrm>
        </p:grpSpPr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xmlns="" id="{C0758725-CE6F-435E-A084-14272A249722}"/>
                </a:ext>
              </a:extLst>
            </p:cNvPr>
            <p:cNvSpPr/>
            <p:nvPr/>
          </p:nvSpPr>
          <p:spPr>
            <a:xfrm rot="1327897">
              <a:off x="10040127" y="2687710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xmlns="" id="{1A12BF3C-BAA8-42A7-BE05-370DFD6D7A09}"/>
                </a:ext>
              </a:extLst>
            </p:cNvPr>
            <p:cNvSpPr/>
            <p:nvPr/>
          </p:nvSpPr>
          <p:spPr>
            <a:xfrm rot="1327897">
              <a:off x="10677180" y="2709812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61">
              <a:extLst>
                <a:ext uri="{FF2B5EF4-FFF2-40B4-BE49-F238E27FC236}">
                  <a16:creationId xmlns:a16="http://schemas.microsoft.com/office/drawing/2014/main" xmlns="" id="{924A1E6F-B6E4-4AC6-AFED-37B0F111D907}"/>
                </a:ext>
              </a:extLst>
            </p:cNvPr>
            <p:cNvSpPr/>
            <p:nvPr/>
          </p:nvSpPr>
          <p:spPr>
            <a:xfrm>
              <a:off x="10882565" y="2712875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олилиния 162">
              <a:extLst>
                <a:ext uri="{FF2B5EF4-FFF2-40B4-BE49-F238E27FC236}">
                  <a16:creationId xmlns:a16="http://schemas.microsoft.com/office/drawing/2014/main" xmlns="" id="{548465B8-2308-43B9-89F7-D6FCE1EC4988}"/>
                </a:ext>
              </a:extLst>
            </p:cNvPr>
            <p:cNvSpPr/>
            <p:nvPr/>
          </p:nvSpPr>
          <p:spPr>
            <a:xfrm>
              <a:off x="10375291" y="2704013"/>
              <a:ext cx="310643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олилиния 163">
              <a:extLst>
                <a:ext uri="{FF2B5EF4-FFF2-40B4-BE49-F238E27FC236}">
                  <a16:creationId xmlns:a16="http://schemas.microsoft.com/office/drawing/2014/main" xmlns="" id="{3F6DF2B1-09A4-46FA-B6F6-38D10EFEC1CE}"/>
                </a:ext>
              </a:extLst>
            </p:cNvPr>
            <p:cNvSpPr/>
            <p:nvPr/>
          </p:nvSpPr>
          <p:spPr>
            <a:xfrm>
              <a:off x="10246445" y="273168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6" name="Рисунок 145">
            <a:extLst>
              <a:ext uri="{FF2B5EF4-FFF2-40B4-BE49-F238E27FC236}">
                <a16:creationId xmlns:a16="http://schemas.microsoft.com/office/drawing/2014/main" xmlns="" id="{7BD033EA-7F21-4A83-AC20-A8A4822BE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64"/>
          <a:stretch/>
        </p:blipFill>
        <p:spPr>
          <a:xfrm>
            <a:off x="7700563" y="4625220"/>
            <a:ext cx="2325747" cy="628360"/>
          </a:xfrm>
          <a:prstGeom prst="rect">
            <a:avLst/>
          </a:prstGeom>
        </p:spPr>
      </p:pic>
      <p:sp>
        <p:nvSpPr>
          <p:cNvPr id="14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254231" y="532951"/>
            <a:ext cx="8961553" cy="11107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в </a:t>
            </a:r>
            <a:r>
              <a:rPr lang="uk-UA" sz="2800" b="1" dirty="0" smtClean="0">
                <a:solidFill>
                  <a:schemeClr val="bg1"/>
                </a:solidFill>
              </a:rPr>
              <a:t>передостанньому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49" name="Рисунок 14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5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Дуга 151"/>
          <p:cNvSpPr/>
          <p:nvPr/>
        </p:nvSpPr>
        <p:spPr>
          <a:xfrm rot="7367588">
            <a:off x="8003106" y="3440863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rot="7367588">
            <a:off x="8319596" y="3327135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4" name="Прямая соединительная линия 153"/>
          <p:cNvCxnSpPr/>
          <p:nvPr/>
        </p:nvCxnSpPr>
        <p:spPr>
          <a:xfrm flipH="1">
            <a:off x="8787509" y="343451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Дуга 154"/>
          <p:cNvSpPr/>
          <p:nvPr/>
        </p:nvSpPr>
        <p:spPr>
          <a:xfrm rot="7367588">
            <a:off x="5434030" y="4092882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Дуга 155"/>
          <p:cNvSpPr/>
          <p:nvPr/>
        </p:nvSpPr>
        <p:spPr>
          <a:xfrm rot="7367588">
            <a:off x="5750520" y="3979154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 flipH="1">
            <a:off x="5794828" y="407071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Дуга 157"/>
          <p:cNvSpPr/>
          <p:nvPr/>
        </p:nvSpPr>
        <p:spPr>
          <a:xfrm rot="7367588">
            <a:off x="7926682" y="4104701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Дуга 158"/>
          <p:cNvSpPr/>
          <p:nvPr/>
        </p:nvSpPr>
        <p:spPr>
          <a:xfrm rot="7367588">
            <a:off x="8243172" y="3990973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8711085" y="4098351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Дуга 160"/>
          <p:cNvSpPr/>
          <p:nvPr/>
        </p:nvSpPr>
        <p:spPr>
          <a:xfrm rot="7367588">
            <a:off x="5708277" y="4734681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Дуга 161"/>
          <p:cNvSpPr/>
          <p:nvPr/>
        </p:nvSpPr>
        <p:spPr>
          <a:xfrm rot="7367588">
            <a:off x="6024767" y="4620953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 flipH="1">
            <a:off x="6154400" y="4728331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Дуга 163"/>
          <p:cNvSpPr/>
          <p:nvPr/>
        </p:nvSpPr>
        <p:spPr>
          <a:xfrm rot="7367588">
            <a:off x="6457967" y="4734760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Дуга 164"/>
          <p:cNvSpPr/>
          <p:nvPr/>
        </p:nvSpPr>
        <p:spPr>
          <a:xfrm rot="7367588">
            <a:off x="6774457" y="4621032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6" name="Прямая соединительная линия 165"/>
          <p:cNvCxnSpPr/>
          <p:nvPr/>
        </p:nvCxnSpPr>
        <p:spPr>
          <a:xfrm flipH="1">
            <a:off x="6942536" y="4751334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Дуга 166"/>
          <p:cNvSpPr/>
          <p:nvPr/>
        </p:nvSpPr>
        <p:spPr>
          <a:xfrm rot="7367588">
            <a:off x="5288427" y="3057819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5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  <p:bldP spid="164" grpId="0" animBg="1"/>
      <p:bldP spid="1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Рисунок 221">
            <a:extLst>
              <a:ext uri="{FF2B5EF4-FFF2-40B4-BE49-F238E27FC236}">
                <a16:creationId xmlns:a16="http://schemas.microsoft.com/office/drawing/2014/main" xmlns="" id="{20CBF84A-CB72-4222-8096-98F849372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2" y="2014451"/>
            <a:ext cx="6661710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3" name="Дуга 7">
            <a:extLst>
              <a:ext uri="{FF2B5EF4-FFF2-40B4-BE49-F238E27FC236}">
                <a16:creationId xmlns:a16="http://schemas.microsoft.com/office/drawing/2014/main" xmlns="" id="{2278F721-9826-472A-B92C-4AFB2DE7F357}"/>
              </a:ext>
            </a:extLst>
          </p:cNvPr>
          <p:cNvSpPr/>
          <p:nvPr/>
        </p:nvSpPr>
        <p:spPr>
          <a:xfrm rot="17712313">
            <a:off x="6272887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Дуга 7">
            <a:extLst>
              <a:ext uri="{FF2B5EF4-FFF2-40B4-BE49-F238E27FC236}">
                <a16:creationId xmlns:a16="http://schemas.microsoft.com/office/drawing/2014/main" xmlns="" id="{38F1C7D3-0B34-4FC0-8958-1AE9510EF2CF}"/>
              </a:ext>
            </a:extLst>
          </p:cNvPr>
          <p:cNvSpPr/>
          <p:nvPr/>
        </p:nvSpPr>
        <p:spPr>
          <a:xfrm rot="17712313">
            <a:off x="6528645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Дуга 7">
            <a:extLst>
              <a:ext uri="{FF2B5EF4-FFF2-40B4-BE49-F238E27FC236}">
                <a16:creationId xmlns:a16="http://schemas.microsoft.com/office/drawing/2014/main" xmlns="" id="{DB10D84D-92D3-47D9-B934-7A4895906E1D}"/>
              </a:ext>
            </a:extLst>
          </p:cNvPr>
          <p:cNvSpPr/>
          <p:nvPr/>
        </p:nvSpPr>
        <p:spPr>
          <a:xfrm rot="17712313">
            <a:off x="6782310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6" name="Дуга 7">
            <a:extLst>
              <a:ext uri="{FF2B5EF4-FFF2-40B4-BE49-F238E27FC236}">
                <a16:creationId xmlns:a16="http://schemas.microsoft.com/office/drawing/2014/main" xmlns="" id="{815C5635-A014-4E10-82E1-D1A48CB8EEB8}"/>
              </a:ext>
            </a:extLst>
          </p:cNvPr>
          <p:cNvSpPr/>
          <p:nvPr/>
        </p:nvSpPr>
        <p:spPr>
          <a:xfrm rot="17712313">
            <a:off x="7019011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Дуга 7">
            <a:extLst>
              <a:ext uri="{FF2B5EF4-FFF2-40B4-BE49-F238E27FC236}">
                <a16:creationId xmlns:a16="http://schemas.microsoft.com/office/drawing/2014/main" xmlns="" id="{E65AB680-BCE8-4FED-9474-F8ABA1A7F020}"/>
              </a:ext>
            </a:extLst>
          </p:cNvPr>
          <p:cNvSpPr/>
          <p:nvPr/>
        </p:nvSpPr>
        <p:spPr>
          <a:xfrm rot="17712313">
            <a:off x="7272816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Дуга 7">
            <a:extLst>
              <a:ext uri="{FF2B5EF4-FFF2-40B4-BE49-F238E27FC236}">
                <a16:creationId xmlns:a16="http://schemas.microsoft.com/office/drawing/2014/main" xmlns="" id="{3C29DA85-BF6F-481C-912D-8C407EABAFF7}"/>
              </a:ext>
            </a:extLst>
          </p:cNvPr>
          <p:cNvSpPr/>
          <p:nvPr/>
        </p:nvSpPr>
        <p:spPr>
          <a:xfrm rot="17712313">
            <a:off x="7563389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Дуга 7">
            <a:extLst>
              <a:ext uri="{FF2B5EF4-FFF2-40B4-BE49-F238E27FC236}">
                <a16:creationId xmlns:a16="http://schemas.microsoft.com/office/drawing/2014/main" xmlns="" id="{6DA33CEC-66F7-4D1C-B35F-C2F7E2ED7FB1}"/>
              </a:ext>
            </a:extLst>
          </p:cNvPr>
          <p:cNvSpPr/>
          <p:nvPr/>
        </p:nvSpPr>
        <p:spPr>
          <a:xfrm rot="17712313">
            <a:off x="7837736" y="240666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Дуга 7">
            <a:extLst>
              <a:ext uri="{FF2B5EF4-FFF2-40B4-BE49-F238E27FC236}">
                <a16:creationId xmlns:a16="http://schemas.microsoft.com/office/drawing/2014/main" xmlns="" id="{98741DD6-07A6-4E88-92F9-C20B292FB8BE}"/>
              </a:ext>
            </a:extLst>
          </p:cNvPr>
          <p:cNvSpPr/>
          <p:nvPr/>
        </p:nvSpPr>
        <p:spPr>
          <a:xfrm rot="17712313">
            <a:off x="8120189" y="239154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Дуга 7">
            <a:extLst>
              <a:ext uri="{FF2B5EF4-FFF2-40B4-BE49-F238E27FC236}">
                <a16:creationId xmlns:a16="http://schemas.microsoft.com/office/drawing/2014/main" xmlns="" id="{04AF63C0-628C-4E00-93A2-BAB11BBCBFF7}"/>
              </a:ext>
            </a:extLst>
          </p:cNvPr>
          <p:cNvSpPr/>
          <p:nvPr/>
        </p:nvSpPr>
        <p:spPr>
          <a:xfrm rot="17712313">
            <a:off x="8408342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Дуга 7">
            <a:extLst>
              <a:ext uri="{FF2B5EF4-FFF2-40B4-BE49-F238E27FC236}">
                <a16:creationId xmlns:a16="http://schemas.microsoft.com/office/drawing/2014/main" xmlns="" id="{9F7DACEE-73CA-4AAD-AA1E-ED03BFB49F86}"/>
              </a:ext>
            </a:extLst>
          </p:cNvPr>
          <p:cNvSpPr/>
          <p:nvPr/>
        </p:nvSpPr>
        <p:spPr>
          <a:xfrm rot="17712313">
            <a:off x="8688904" y="239153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Дуга 7">
            <a:extLst>
              <a:ext uri="{FF2B5EF4-FFF2-40B4-BE49-F238E27FC236}">
                <a16:creationId xmlns:a16="http://schemas.microsoft.com/office/drawing/2014/main" xmlns="" id="{95338708-A800-4DB7-A39F-8B1EE7664DCC}"/>
              </a:ext>
            </a:extLst>
          </p:cNvPr>
          <p:cNvSpPr/>
          <p:nvPr/>
        </p:nvSpPr>
        <p:spPr>
          <a:xfrm rot="17712313">
            <a:off x="8978744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Дуга 7">
            <a:extLst>
              <a:ext uri="{FF2B5EF4-FFF2-40B4-BE49-F238E27FC236}">
                <a16:creationId xmlns:a16="http://schemas.microsoft.com/office/drawing/2014/main" xmlns="" id="{A83621C7-8A0F-42BB-8CD3-67BCB36A1786}"/>
              </a:ext>
            </a:extLst>
          </p:cNvPr>
          <p:cNvSpPr/>
          <p:nvPr/>
        </p:nvSpPr>
        <p:spPr>
          <a:xfrm rot="17712313">
            <a:off x="9260452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Дуга 7">
            <a:extLst>
              <a:ext uri="{FF2B5EF4-FFF2-40B4-BE49-F238E27FC236}">
                <a16:creationId xmlns:a16="http://schemas.microsoft.com/office/drawing/2014/main" xmlns="" id="{D0453480-D979-4BC9-A2DF-A7CD51899CDB}"/>
              </a:ext>
            </a:extLst>
          </p:cNvPr>
          <p:cNvSpPr/>
          <p:nvPr/>
        </p:nvSpPr>
        <p:spPr>
          <a:xfrm rot="17712313">
            <a:off x="9549113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Дуга 7">
            <a:extLst>
              <a:ext uri="{FF2B5EF4-FFF2-40B4-BE49-F238E27FC236}">
                <a16:creationId xmlns:a16="http://schemas.microsoft.com/office/drawing/2014/main" xmlns="" id="{8BAD0668-D11A-43B1-AC4D-80DDD29C52D4}"/>
              </a:ext>
            </a:extLst>
          </p:cNvPr>
          <p:cNvSpPr/>
          <p:nvPr/>
        </p:nvSpPr>
        <p:spPr>
          <a:xfrm rot="17712313">
            <a:off x="9828068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Дуга 7">
            <a:extLst>
              <a:ext uri="{FF2B5EF4-FFF2-40B4-BE49-F238E27FC236}">
                <a16:creationId xmlns:a16="http://schemas.microsoft.com/office/drawing/2014/main" xmlns="" id="{80E38EFC-650F-4712-A5CD-5D7C7843C8D5}"/>
              </a:ext>
            </a:extLst>
          </p:cNvPr>
          <p:cNvSpPr/>
          <p:nvPr/>
        </p:nvSpPr>
        <p:spPr>
          <a:xfrm rot="17712313">
            <a:off x="10105361" y="240613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Дуга 7">
            <a:extLst>
              <a:ext uri="{FF2B5EF4-FFF2-40B4-BE49-F238E27FC236}">
                <a16:creationId xmlns:a16="http://schemas.microsoft.com/office/drawing/2014/main" xmlns="" id="{3334FAAA-9BD9-4603-ABE3-93ACBE2C00CB}"/>
              </a:ext>
            </a:extLst>
          </p:cNvPr>
          <p:cNvSpPr/>
          <p:nvPr/>
        </p:nvSpPr>
        <p:spPr>
          <a:xfrm rot="17712313">
            <a:off x="10389718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Дуга 7">
            <a:extLst>
              <a:ext uri="{FF2B5EF4-FFF2-40B4-BE49-F238E27FC236}">
                <a16:creationId xmlns:a16="http://schemas.microsoft.com/office/drawing/2014/main" xmlns="" id="{702F4323-4C9E-43B9-B4A6-F0BC6505BB00}"/>
              </a:ext>
            </a:extLst>
          </p:cNvPr>
          <p:cNvSpPr/>
          <p:nvPr/>
        </p:nvSpPr>
        <p:spPr>
          <a:xfrm rot="17712313">
            <a:off x="10684217" y="2406130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0" name="Группа 26">
            <a:extLst>
              <a:ext uri="{FF2B5EF4-FFF2-40B4-BE49-F238E27FC236}">
                <a16:creationId xmlns:a16="http://schemas.microsoft.com/office/drawing/2014/main" xmlns="" id="{F662BC21-EA8F-48EC-95A8-6E182839888F}"/>
              </a:ext>
            </a:extLst>
          </p:cNvPr>
          <p:cNvGrpSpPr/>
          <p:nvPr/>
        </p:nvGrpSpPr>
        <p:grpSpPr>
          <a:xfrm>
            <a:off x="5507295" y="3033851"/>
            <a:ext cx="381689" cy="182329"/>
            <a:chOff x="2158714" y="3667122"/>
            <a:chExt cx="656274" cy="284688"/>
          </a:xfrm>
        </p:grpSpPr>
        <p:sp>
          <p:nvSpPr>
            <p:cNvPr id="241" name="Полилиния 27">
              <a:extLst>
                <a:ext uri="{FF2B5EF4-FFF2-40B4-BE49-F238E27FC236}">
                  <a16:creationId xmlns:a16="http://schemas.microsoft.com/office/drawing/2014/main" xmlns="" id="{CCB2F13F-FD95-45CC-9DAB-6607563CB890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Полилиния 28">
              <a:extLst>
                <a:ext uri="{FF2B5EF4-FFF2-40B4-BE49-F238E27FC236}">
                  <a16:creationId xmlns:a16="http://schemas.microsoft.com/office/drawing/2014/main" xmlns="" id="{7BDE470F-80E3-4696-9D21-7CDACEB37264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3" name="Группа 36">
            <a:extLst>
              <a:ext uri="{FF2B5EF4-FFF2-40B4-BE49-F238E27FC236}">
                <a16:creationId xmlns:a16="http://schemas.microsoft.com/office/drawing/2014/main" xmlns="" id="{6E1E5AF3-A3A0-4D92-8270-3E2D2161DC6E}"/>
              </a:ext>
            </a:extLst>
          </p:cNvPr>
          <p:cNvGrpSpPr/>
          <p:nvPr/>
        </p:nvGrpSpPr>
        <p:grpSpPr>
          <a:xfrm>
            <a:off x="7196372" y="3031745"/>
            <a:ext cx="291985" cy="170191"/>
            <a:chOff x="5170360" y="3683198"/>
            <a:chExt cx="527491" cy="284688"/>
          </a:xfrm>
        </p:grpSpPr>
        <p:sp>
          <p:nvSpPr>
            <p:cNvPr id="244" name="Полилиния 37">
              <a:extLst>
                <a:ext uri="{FF2B5EF4-FFF2-40B4-BE49-F238E27FC236}">
                  <a16:creationId xmlns:a16="http://schemas.microsoft.com/office/drawing/2014/main" xmlns="" id="{C45CD211-B345-417D-B625-B6588F09BFDE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Полилиния 38">
              <a:extLst>
                <a:ext uri="{FF2B5EF4-FFF2-40B4-BE49-F238E27FC236}">
                  <a16:creationId xmlns:a16="http://schemas.microsoft.com/office/drawing/2014/main" xmlns="" id="{F8B7894A-DFC6-49EB-82F2-5C1952AB021F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6" name="Группа 46">
            <a:extLst>
              <a:ext uri="{FF2B5EF4-FFF2-40B4-BE49-F238E27FC236}">
                <a16:creationId xmlns:a16="http://schemas.microsoft.com/office/drawing/2014/main" xmlns="" id="{38AFA53B-00F1-4D09-B0F6-44BFC1899039}"/>
              </a:ext>
            </a:extLst>
          </p:cNvPr>
          <p:cNvGrpSpPr/>
          <p:nvPr/>
        </p:nvGrpSpPr>
        <p:grpSpPr>
          <a:xfrm>
            <a:off x="8731188" y="3032522"/>
            <a:ext cx="408547" cy="177609"/>
            <a:chOff x="7900972" y="3680392"/>
            <a:chExt cx="680558" cy="281671"/>
          </a:xfrm>
        </p:grpSpPr>
        <p:sp>
          <p:nvSpPr>
            <p:cNvPr id="247" name="Полилиния 63">
              <a:extLst>
                <a:ext uri="{FF2B5EF4-FFF2-40B4-BE49-F238E27FC236}">
                  <a16:creationId xmlns:a16="http://schemas.microsoft.com/office/drawing/2014/main" xmlns="" id="{44B4B1EE-08DD-4997-8369-E7C9845A1BE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xmlns="" id="{43162F4D-D6B5-4884-82BE-402AD7A76F22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Полилиния 65">
              <a:extLst>
                <a:ext uri="{FF2B5EF4-FFF2-40B4-BE49-F238E27FC236}">
                  <a16:creationId xmlns:a16="http://schemas.microsoft.com/office/drawing/2014/main" xmlns="" id="{7F6129E2-9EA6-4511-AD18-49EBC42F45DB}"/>
                </a:ext>
              </a:extLst>
            </p:cNvPr>
            <p:cNvSpPr/>
            <p:nvPr/>
          </p:nvSpPr>
          <p:spPr>
            <a:xfrm>
              <a:off x="8420437" y="3681799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0" name="Группа 78">
            <a:extLst>
              <a:ext uri="{FF2B5EF4-FFF2-40B4-BE49-F238E27FC236}">
                <a16:creationId xmlns:a16="http://schemas.microsoft.com/office/drawing/2014/main" xmlns="" id="{E2A663E6-C6F9-4DDA-95E0-AAAA06EFF3CF}"/>
              </a:ext>
            </a:extLst>
          </p:cNvPr>
          <p:cNvGrpSpPr/>
          <p:nvPr/>
        </p:nvGrpSpPr>
        <p:grpSpPr>
          <a:xfrm>
            <a:off x="6067396" y="3033226"/>
            <a:ext cx="381689" cy="182329"/>
            <a:chOff x="2158714" y="3667122"/>
            <a:chExt cx="656274" cy="284688"/>
          </a:xfrm>
        </p:grpSpPr>
        <p:sp>
          <p:nvSpPr>
            <p:cNvPr id="251" name="Полилиния 80">
              <a:extLst>
                <a:ext uri="{FF2B5EF4-FFF2-40B4-BE49-F238E27FC236}">
                  <a16:creationId xmlns:a16="http://schemas.microsoft.com/office/drawing/2014/main" xmlns="" id="{6A747E9A-11F5-4A4D-9687-F368464D4A45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Полилиния 81">
              <a:extLst>
                <a:ext uri="{FF2B5EF4-FFF2-40B4-BE49-F238E27FC236}">
                  <a16:creationId xmlns:a16="http://schemas.microsoft.com/office/drawing/2014/main" xmlns="" id="{BF331C7B-502D-447F-AB03-02844DBE1C10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3" name="Группа 82">
            <a:extLst>
              <a:ext uri="{FF2B5EF4-FFF2-40B4-BE49-F238E27FC236}">
                <a16:creationId xmlns:a16="http://schemas.microsoft.com/office/drawing/2014/main" xmlns="" id="{72ABCDEE-A656-47AC-8162-DDC0C36B240F}"/>
              </a:ext>
            </a:extLst>
          </p:cNvPr>
          <p:cNvGrpSpPr/>
          <p:nvPr/>
        </p:nvGrpSpPr>
        <p:grpSpPr>
          <a:xfrm>
            <a:off x="6655959" y="3031323"/>
            <a:ext cx="381689" cy="182329"/>
            <a:chOff x="2158714" y="3667122"/>
            <a:chExt cx="656274" cy="284688"/>
          </a:xfrm>
        </p:grpSpPr>
        <p:sp>
          <p:nvSpPr>
            <p:cNvPr id="254" name="Полилиния 83">
              <a:extLst>
                <a:ext uri="{FF2B5EF4-FFF2-40B4-BE49-F238E27FC236}">
                  <a16:creationId xmlns:a16="http://schemas.microsoft.com/office/drawing/2014/main" xmlns="" id="{F07F6838-5495-4D1A-A64A-0CAEBF54E19B}"/>
                </a:ext>
              </a:extLst>
            </p:cNvPr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Полилиния 84">
              <a:extLst>
                <a:ext uri="{FF2B5EF4-FFF2-40B4-BE49-F238E27FC236}">
                  <a16:creationId xmlns:a16="http://schemas.microsoft.com/office/drawing/2014/main" xmlns="" id="{BA6BF0AE-D2BC-4362-8DD7-775DCE7DF5B7}"/>
                </a:ext>
              </a:extLst>
            </p:cNvPr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6" name="Группа 85">
            <a:extLst>
              <a:ext uri="{FF2B5EF4-FFF2-40B4-BE49-F238E27FC236}">
                <a16:creationId xmlns:a16="http://schemas.microsoft.com/office/drawing/2014/main" xmlns="" id="{2B64547F-C1AD-4A92-82B0-D488555E6286}"/>
              </a:ext>
            </a:extLst>
          </p:cNvPr>
          <p:cNvGrpSpPr/>
          <p:nvPr/>
        </p:nvGrpSpPr>
        <p:grpSpPr>
          <a:xfrm>
            <a:off x="7715552" y="3033023"/>
            <a:ext cx="291985" cy="170191"/>
            <a:chOff x="5170360" y="3683198"/>
            <a:chExt cx="527491" cy="284688"/>
          </a:xfrm>
        </p:grpSpPr>
        <p:sp>
          <p:nvSpPr>
            <p:cNvPr id="257" name="Полилиния 86">
              <a:extLst>
                <a:ext uri="{FF2B5EF4-FFF2-40B4-BE49-F238E27FC236}">
                  <a16:creationId xmlns:a16="http://schemas.microsoft.com/office/drawing/2014/main" xmlns="" id="{381B7805-3A2E-47A9-ADFD-2C5AA483C3CD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87">
              <a:extLst>
                <a:ext uri="{FF2B5EF4-FFF2-40B4-BE49-F238E27FC236}">
                  <a16:creationId xmlns:a16="http://schemas.microsoft.com/office/drawing/2014/main" xmlns="" id="{7692129D-B0EA-447C-B62A-8622BB6E9D68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88">
            <a:extLst>
              <a:ext uri="{FF2B5EF4-FFF2-40B4-BE49-F238E27FC236}">
                <a16:creationId xmlns:a16="http://schemas.microsoft.com/office/drawing/2014/main" xmlns="" id="{0B0EB6D5-80B6-42A6-B562-9780C7247050}"/>
              </a:ext>
            </a:extLst>
          </p:cNvPr>
          <p:cNvGrpSpPr/>
          <p:nvPr/>
        </p:nvGrpSpPr>
        <p:grpSpPr>
          <a:xfrm>
            <a:off x="8195385" y="3032696"/>
            <a:ext cx="291985" cy="170191"/>
            <a:chOff x="5170360" y="3683198"/>
            <a:chExt cx="527491" cy="284688"/>
          </a:xfrm>
        </p:grpSpPr>
        <p:sp>
          <p:nvSpPr>
            <p:cNvPr id="260" name="Полилиния 89">
              <a:extLst>
                <a:ext uri="{FF2B5EF4-FFF2-40B4-BE49-F238E27FC236}">
                  <a16:creationId xmlns:a16="http://schemas.microsoft.com/office/drawing/2014/main" xmlns="" id="{8C27C2B5-3C9E-4F8A-92AD-346F920ADC38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Полилиния 90">
              <a:extLst>
                <a:ext uri="{FF2B5EF4-FFF2-40B4-BE49-F238E27FC236}">
                  <a16:creationId xmlns:a16="http://schemas.microsoft.com/office/drawing/2014/main" xmlns="" id="{2F2E18FA-B1D7-435E-A2A7-6153E6923155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2" name="Группа 91">
            <a:extLst>
              <a:ext uri="{FF2B5EF4-FFF2-40B4-BE49-F238E27FC236}">
                <a16:creationId xmlns:a16="http://schemas.microsoft.com/office/drawing/2014/main" xmlns="" id="{6E47B3BB-CF81-4EC3-A95C-918769241187}"/>
              </a:ext>
            </a:extLst>
          </p:cNvPr>
          <p:cNvGrpSpPr/>
          <p:nvPr/>
        </p:nvGrpSpPr>
        <p:grpSpPr>
          <a:xfrm>
            <a:off x="9409789" y="3031749"/>
            <a:ext cx="411708" cy="177609"/>
            <a:chOff x="7900972" y="3680392"/>
            <a:chExt cx="685824" cy="281671"/>
          </a:xfrm>
        </p:grpSpPr>
        <p:sp>
          <p:nvSpPr>
            <p:cNvPr id="263" name="Полилиния 92">
              <a:extLst>
                <a:ext uri="{FF2B5EF4-FFF2-40B4-BE49-F238E27FC236}">
                  <a16:creationId xmlns:a16="http://schemas.microsoft.com/office/drawing/2014/main" xmlns="" id="{885A49ED-E3FE-4DE3-B18D-CCB6496B1247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xmlns="" id="{A3CCCE21-9BD5-4520-BB05-E2D1C3FBA5AA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Полилиния 94">
              <a:extLst>
                <a:ext uri="{FF2B5EF4-FFF2-40B4-BE49-F238E27FC236}">
                  <a16:creationId xmlns:a16="http://schemas.microsoft.com/office/drawing/2014/main" xmlns="" id="{BBE9B8C5-8AAD-474B-9782-E926CF43B0FD}"/>
                </a:ext>
              </a:extLst>
            </p:cNvPr>
            <p:cNvSpPr/>
            <p:nvPr/>
          </p:nvSpPr>
          <p:spPr>
            <a:xfrm>
              <a:off x="8425703" y="3683025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6" name="Группа 95">
            <a:extLst>
              <a:ext uri="{FF2B5EF4-FFF2-40B4-BE49-F238E27FC236}">
                <a16:creationId xmlns:a16="http://schemas.microsoft.com/office/drawing/2014/main" xmlns="" id="{417F3466-C6C9-400F-A4A3-610EE8104DAE}"/>
              </a:ext>
            </a:extLst>
          </p:cNvPr>
          <p:cNvGrpSpPr/>
          <p:nvPr/>
        </p:nvGrpSpPr>
        <p:grpSpPr>
          <a:xfrm>
            <a:off x="10083980" y="3035418"/>
            <a:ext cx="411261" cy="177609"/>
            <a:chOff x="7900972" y="3680392"/>
            <a:chExt cx="685080" cy="281671"/>
          </a:xfrm>
        </p:grpSpPr>
        <p:sp>
          <p:nvSpPr>
            <p:cNvPr id="267" name="Полилиния 96">
              <a:extLst>
                <a:ext uri="{FF2B5EF4-FFF2-40B4-BE49-F238E27FC236}">
                  <a16:creationId xmlns:a16="http://schemas.microsoft.com/office/drawing/2014/main" xmlns="" id="{A4E177C0-3D27-4BAD-931B-77927A34B728}"/>
                </a:ext>
              </a:extLst>
            </p:cNvPr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xmlns="" id="{090CA2A8-B5A1-4EA4-95E7-8D445F48B424}"/>
                </a:ext>
              </a:extLst>
            </p:cNvPr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Полилиния 98">
              <a:extLst>
                <a:ext uri="{FF2B5EF4-FFF2-40B4-BE49-F238E27FC236}">
                  <a16:creationId xmlns:a16="http://schemas.microsoft.com/office/drawing/2014/main" xmlns="" id="{BD713D4F-CB6D-4CF8-87B6-9E66C742AE28}"/>
                </a:ext>
              </a:extLst>
            </p:cNvPr>
            <p:cNvSpPr/>
            <p:nvPr/>
          </p:nvSpPr>
          <p:spPr>
            <a:xfrm>
              <a:off x="8424959" y="3682874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507295" y="3678558"/>
            <a:ext cx="696803" cy="420293"/>
            <a:chOff x="2158862" y="4826396"/>
            <a:chExt cx="1222513" cy="738743"/>
          </a:xfrm>
        </p:grpSpPr>
        <p:sp>
          <p:nvSpPr>
            <p:cNvPr id="68" name="Полилиния 67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8176616" y="3703753"/>
            <a:ext cx="618074" cy="151301"/>
            <a:chOff x="6942878" y="4849865"/>
            <a:chExt cx="1053720" cy="303337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6942878" y="4858282"/>
              <a:ext cx="504196" cy="283596"/>
              <a:chOff x="5170362" y="3683198"/>
              <a:chExt cx="504196" cy="283596"/>
            </a:xfrm>
          </p:grpSpPr>
          <p:sp>
            <p:nvSpPr>
              <p:cNvPr id="104" name="Полилиния 103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олилиния 104"/>
              <p:cNvSpPr/>
              <p:nvPr/>
            </p:nvSpPr>
            <p:spPr>
              <a:xfrm>
                <a:off x="5457797" y="3683643"/>
                <a:ext cx="216761" cy="282705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2" name="Овал 101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7438330" y="4852558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6411322" y="3687753"/>
            <a:ext cx="696803" cy="420293"/>
            <a:chOff x="2158862" y="4826396"/>
            <a:chExt cx="1222513" cy="738743"/>
          </a:xfrm>
        </p:grpSpPr>
        <p:sp>
          <p:nvSpPr>
            <p:cNvPr id="119" name="Полилиния 118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7359124" y="3678558"/>
            <a:ext cx="696803" cy="420293"/>
            <a:chOff x="2158862" y="4826396"/>
            <a:chExt cx="1222513" cy="738743"/>
          </a:xfrm>
        </p:grpSpPr>
        <p:sp>
          <p:nvSpPr>
            <p:cNvPr id="123" name="Полилиния 122"/>
            <p:cNvSpPr/>
            <p:nvPr/>
          </p:nvSpPr>
          <p:spPr>
            <a:xfrm>
              <a:off x="2158862" y="4842549"/>
              <a:ext cx="296207" cy="28520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388 w 296207"/>
                <a:gd name="connsiteY0" fmla="*/ 57154 h 285203"/>
                <a:gd name="connsiteX1" fmla="*/ 191432 w 296207"/>
                <a:gd name="connsiteY1" fmla="*/ 4 h 285203"/>
                <a:gd name="connsiteX2" fmla="*/ 77131 w 296207"/>
                <a:gd name="connsiteY2" fmla="*/ 59535 h 285203"/>
                <a:gd name="connsiteX3" fmla="*/ 932 w 296207"/>
                <a:gd name="connsiteY3" fmla="*/ 195267 h 285203"/>
                <a:gd name="connsiteX4" fmla="*/ 53319 w 296207"/>
                <a:gd name="connsiteY4" fmla="*/ 283373 h 285203"/>
                <a:gd name="connsiteX5" fmla="*/ 296207 w 296207"/>
                <a:gd name="connsiteY5" fmla="*/ 114304 h 2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207" h="285203">
                  <a:moveTo>
                    <a:pt x="222388" y="57154"/>
                  </a:moveTo>
                  <a:cubicBezTo>
                    <a:pt x="218618" y="29372"/>
                    <a:pt x="215641" y="-393"/>
                    <a:pt x="191432" y="4"/>
                  </a:cubicBezTo>
                  <a:cubicBezTo>
                    <a:pt x="167223" y="401"/>
                    <a:pt x="116025" y="17466"/>
                    <a:pt x="77131" y="59535"/>
                  </a:cubicBezTo>
                  <a:cubicBezTo>
                    <a:pt x="38237" y="101604"/>
                    <a:pt x="4901" y="157961"/>
                    <a:pt x="932" y="195267"/>
                  </a:cubicBezTo>
                  <a:cubicBezTo>
                    <a:pt x="-3037" y="232573"/>
                    <a:pt x="4107" y="296867"/>
                    <a:pt x="53319" y="283373"/>
                  </a:cubicBezTo>
                  <a:cubicBezTo>
                    <a:pt x="102532" y="269879"/>
                    <a:pt x="172581" y="236541"/>
                    <a:pt x="296207" y="11430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2250138" y="4826396"/>
              <a:ext cx="510252" cy="738743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  <a:gd name="connsiteX0" fmla="*/ 201085 w 391805"/>
                <a:gd name="connsiteY0" fmla="*/ 4981 h 567255"/>
                <a:gd name="connsiteX1" fmla="*/ 148697 w 391805"/>
                <a:gd name="connsiteY1" fmla="*/ 152619 h 567255"/>
                <a:gd name="connsiteX2" fmla="*/ 153460 w 391805"/>
                <a:gd name="connsiteY2" fmla="*/ 219294 h 567255"/>
                <a:gd name="connsiteX3" fmla="*/ 296335 w 391805"/>
                <a:gd name="connsiteY3" fmla="*/ 128806 h 567255"/>
                <a:gd name="connsiteX4" fmla="*/ 353485 w 391805"/>
                <a:gd name="connsiteY4" fmla="*/ 218 h 567255"/>
                <a:gd name="connsiteX5" fmla="*/ 186797 w 391805"/>
                <a:gd name="connsiteY5" fmla="*/ 385981 h 567255"/>
                <a:gd name="connsiteX6" fmla="*/ 96310 w 391805"/>
                <a:gd name="connsiteY6" fmla="*/ 547906 h 567255"/>
                <a:gd name="connsiteX7" fmla="*/ 24872 w 391805"/>
                <a:gd name="connsiteY7" fmla="*/ 557431 h 567255"/>
                <a:gd name="connsiteX8" fmla="*/ 15347 w 391805"/>
                <a:gd name="connsiteY8" fmla="*/ 485994 h 567255"/>
                <a:gd name="connsiteX9" fmla="*/ 224897 w 391805"/>
                <a:gd name="connsiteY9" fmla="*/ 247869 h 567255"/>
                <a:gd name="connsiteX10" fmla="*/ 391805 w 391805"/>
                <a:gd name="connsiteY10" fmla="*/ 15441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805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7230" y="194240"/>
                    <a:pt x="391805" y="1544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2760391" y="4841105"/>
              <a:ext cx="620984" cy="286647"/>
            </a:xfrm>
            <a:custGeom>
              <a:avLst/>
              <a:gdLst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40926 h 961077"/>
                <a:gd name="connsiteX1" fmla="*/ 53266 w 2104007"/>
                <a:gd name="connsiteY1" fmla="*/ 880623 h 961077"/>
                <a:gd name="connsiteX2" fmla="*/ 221941 w 2104007"/>
                <a:gd name="connsiteY2" fmla="*/ 925011 h 961077"/>
                <a:gd name="connsiteX3" fmla="*/ 585926 w 2104007"/>
                <a:gd name="connsiteY3" fmla="*/ 703069 h 961077"/>
                <a:gd name="connsiteX4" fmla="*/ 1065320 w 2104007"/>
                <a:gd name="connsiteY4" fmla="*/ 1733 h 961077"/>
                <a:gd name="connsiteX5" fmla="*/ 852256 w 2104007"/>
                <a:gd name="connsiteY5" fmla="*/ 516638 h 961077"/>
                <a:gd name="connsiteX6" fmla="*/ 843378 w 2104007"/>
                <a:gd name="connsiteY6" fmla="*/ 907256 h 961077"/>
                <a:gd name="connsiteX7" fmla="*/ 1047565 w 2104007"/>
                <a:gd name="connsiteY7" fmla="*/ 862867 h 961077"/>
                <a:gd name="connsiteX8" fmla="*/ 1686757 w 2104007"/>
                <a:gd name="connsiteY8" fmla="*/ 37244 h 961077"/>
                <a:gd name="connsiteX9" fmla="*/ 1464815 w 2104007"/>
                <a:gd name="connsiteY9" fmla="*/ 658681 h 961077"/>
                <a:gd name="connsiteX10" fmla="*/ 1491448 w 2104007"/>
                <a:gd name="connsiteY10" fmla="*/ 933889 h 961077"/>
                <a:gd name="connsiteX11" fmla="*/ 1873188 w 2104007"/>
                <a:gd name="connsiteY11" fmla="*/ 720825 h 961077"/>
                <a:gd name="connsiteX12" fmla="*/ 2104007 w 2104007"/>
                <a:gd name="connsiteY12" fmla="*/ 454495 h 961077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666661 h 990729"/>
                <a:gd name="connsiteX1" fmla="*/ 53266 w 2104007"/>
                <a:gd name="connsiteY1" fmla="*/ 906358 h 990729"/>
                <a:gd name="connsiteX2" fmla="*/ 221941 w 2104007"/>
                <a:gd name="connsiteY2" fmla="*/ 950746 h 990729"/>
                <a:gd name="connsiteX3" fmla="*/ 585926 w 2104007"/>
                <a:gd name="connsiteY3" fmla="*/ 728804 h 990729"/>
                <a:gd name="connsiteX4" fmla="*/ 1065320 w 2104007"/>
                <a:gd name="connsiteY4" fmla="*/ 27468 h 990729"/>
                <a:gd name="connsiteX5" fmla="*/ 852256 w 2104007"/>
                <a:gd name="connsiteY5" fmla="*/ 542373 h 990729"/>
                <a:gd name="connsiteX6" fmla="*/ 843378 w 2104007"/>
                <a:gd name="connsiteY6" fmla="*/ 932991 h 990729"/>
                <a:gd name="connsiteX7" fmla="*/ 1047565 w 2104007"/>
                <a:gd name="connsiteY7" fmla="*/ 888602 h 990729"/>
                <a:gd name="connsiteX8" fmla="*/ 1704512 w 2104007"/>
                <a:gd name="connsiteY8" fmla="*/ 836 h 990729"/>
                <a:gd name="connsiteX9" fmla="*/ 1464815 w 2104007"/>
                <a:gd name="connsiteY9" fmla="*/ 684416 h 990729"/>
                <a:gd name="connsiteX10" fmla="*/ 1491448 w 2104007"/>
                <a:gd name="connsiteY10" fmla="*/ 959624 h 990729"/>
                <a:gd name="connsiteX11" fmla="*/ 1873188 w 2104007"/>
                <a:gd name="connsiteY11" fmla="*/ 746560 h 990729"/>
                <a:gd name="connsiteX12" fmla="*/ 2104007 w 2104007"/>
                <a:gd name="connsiteY12" fmla="*/ 480230 h 990729"/>
                <a:gd name="connsiteX0" fmla="*/ 0 w 2104007"/>
                <a:gd name="connsiteY0" fmla="*/ 701370 h 1025438"/>
                <a:gd name="connsiteX1" fmla="*/ 53266 w 2104007"/>
                <a:gd name="connsiteY1" fmla="*/ 941067 h 1025438"/>
                <a:gd name="connsiteX2" fmla="*/ 221941 w 2104007"/>
                <a:gd name="connsiteY2" fmla="*/ 985455 h 1025438"/>
                <a:gd name="connsiteX3" fmla="*/ 585926 w 2104007"/>
                <a:gd name="connsiteY3" fmla="*/ 763513 h 1025438"/>
                <a:gd name="connsiteX4" fmla="*/ 1100831 w 2104007"/>
                <a:gd name="connsiteY4" fmla="*/ 34 h 1025438"/>
                <a:gd name="connsiteX5" fmla="*/ 852256 w 2104007"/>
                <a:gd name="connsiteY5" fmla="*/ 577082 h 1025438"/>
                <a:gd name="connsiteX6" fmla="*/ 843378 w 2104007"/>
                <a:gd name="connsiteY6" fmla="*/ 967700 h 1025438"/>
                <a:gd name="connsiteX7" fmla="*/ 1047565 w 2104007"/>
                <a:gd name="connsiteY7" fmla="*/ 923311 h 1025438"/>
                <a:gd name="connsiteX8" fmla="*/ 1704512 w 2104007"/>
                <a:gd name="connsiteY8" fmla="*/ 35545 h 1025438"/>
                <a:gd name="connsiteX9" fmla="*/ 1464815 w 2104007"/>
                <a:gd name="connsiteY9" fmla="*/ 719125 h 1025438"/>
                <a:gd name="connsiteX10" fmla="*/ 1491448 w 2104007"/>
                <a:gd name="connsiteY10" fmla="*/ 994333 h 1025438"/>
                <a:gd name="connsiteX11" fmla="*/ 1873188 w 2104007"/>
                <a:gd name="connsiteY11" fmla="*/ 781269 h 1025438"/>
                <a:gd name="connsiteX12" fmla="*/ 2104007 w 2104007"/>
                <a:gd name="connsiteY12" fmla="*/ 514939 h 1025438"/>
                <a:gd name="connsiteX0" fmla="*/ 0 w 2104007"/>
                <a:gd name="connsiteY0" fmla="*/ 701370 h 1007748"/>
                <a:gd name="connsiteX1" fmla="*/ 53266 w 2104007"/>
                <a:gd name="connsiteY1" fmla="*/ 941067 h 1007748"/>
                <a:gd name="connsiteX2" fmla="*/ 221941 w 2104007"/>
                <a:gd name="connsiteY2" fmla="*/ 985455 h 1007748"/>
                <a:gd name="connsiteX3" fmla="*/ 585926 w 2104007"/>
                <a:gd name="connsiteY3" fmla="*/ 763513 h 1007748"/>
                <a:gd name="connsiteX4" fmla="*/ 1100831 w 2104007"/>
                <a:gd name="connsiteY4" fmla="*/ 34 h 1007748"/>
                <a:gd name="connsiteX5" fmla="*/ 852256 w 2104007"/>
                <a:gd name="connsiteY5" fmla="*/ 577082 h 1007748"/>
                <a:gd name="connsiteX6" fmla="*/ 843378 w 2104007"/>
                <a:gd name="connsiteY6" fmla="*/ 932189 h 1007748"/>
                <a:gd name="connsiteX7" fmla="*/ 1047565 w 2104007"/>
                <a:gd name="connsiteY7" fmla="*/ 923311 h 1007748"/>
                <a:gd name="connsiteX8" fmla="*/ 1704512 w 2104007"/>
                <a:gd name="connsiteY8" fmla="*/ 35545 h 1007748"/>
                <a:gd name="connsiteX9" fmla="*/ 1464815 w 2104007"/>
                <a:gd name="connsiteY9" fmla="*/ 719125 h 1007748"/>
                <a:gd name="connsiteX10" fmla="*/ 1491448 w 2104007"/>
                <a:gd name="connsiteY10" fmla="*/ 994333 h 1007748"/>
                <a:gd name="connsiteX11" fmla="*/ 1873188 w 2104007"/>
                <a:gd name="connsiteY11" fmla="*/ 781269 h 1007748"/>
                <a:gd name="connsiteX12" fmla="*/ 2104007 w 2104007"/>
                <a:gd name="connsiteY12" fmla="*/ 514939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73188 w 2068497"/>
                <a:gd name="connsiteY11" fmla="*/ 781269 h 1007748"/>
                <a:gd name="connsiteX12" fmla="*/ 2068497 w 2068497"/>
                <a:gd name="connsiteY12" fmla="*/ 577082 h 1007748"/>
                <a:gd name="connsiteX0" fmla="*/ 0 w 2068497"/>
                <a:gd name="connsiteY0" fmla="*/ 701370 h 1007748"/>
                <a:gd name="connsiteX1" fmla="*/ 53266 w 2068497"/>
                <a:gd name="connsiteY1" fmla="*/ 941067 h 1007748"/>
                <a:gd name="connsiteX2" fmla="*/ 221941 w 2068497"/>
                <a:gd name="connsiteY2" fmla="*/ 985455 h 1007748"/>
                <a:gd name="connsiteX3" fmla="*/ 585926 w 2068497"/>
                <a:gd name="connsiteY3" fmla="*/ 763513 h 1007748"/>
                <a:gd name="connsiteX4" fmla="*/ 1100831 w 2068497"/>
                <a:gd name="connsiteY4" fmla="*/ 34 h 1007748"/>
                <a:gd name="connsiteX5" fmla="*/ 852256 w 2068497"/>
                <a:gd name="connsiteY5" fmla="*/ 577082 h 1007748"/>
                <a:gd name="connsiteX6" fmla="*/ 843378 w 2068497"/>
                <a:gd name="connsiteY6" fmla="*/ 932189 h 1007748"/>
                <a:gd name="connsiteX7" fmla="*/ 1047565 w 2068497"/>
                <a:gd name="connsiteY7" fmla="*/ 923311 h 1007748"/>
                <a:gd name="connsiteX8" fmla="*/ 1704512 w 2068497"/>
                <a:gd name="connsiteY8" fmla="*/ 35545 h 1007748"/>
                <a:gd name="connsiteX9" fmla="*/ 1464815 w 2068497"/>
                <a:gd name="connsiteY9" fmla="*/ 719125 h 1007748"/>
                <a:gd name="connsiteX10" fmla="*/ 1491448 w 2068497"/>
                <a:gd name="connsiteY10" fmla="*/ 994333 h 1007748"/>
                <a:gd name="connsiteX11" fmla="*/ 1837678 w 2068497"/>
                <a:gd name="connsiteY11" fmla="*/ 790146 h 1007748"/>
                <a:gd name="connsiteX12" fmla="*/ 2068497 w 2068497"/>
                <a:gd name="connsiteY12" fmla="*/ 577082 h 1007748"/>
                <a:gd name="connsiteX0" fmla="*/ 0 w 2133961"/>
                <a:gd name="connsiteY0" fmla="*/ 634397 h 1007748"/>
                <a:gd name="connsiteX1" fmla="*/ 118730 w 2133961"/>
                <a:gd name="connsiteY1" fmla="*/ 941067 h 1007748"/>
                <a:gd name="connsiteX2" fmla="*/ 287405 w 2133961"/>
                <a:gd name="connsiteY2" fmla="*/ 985455 h 1007748"/>
                <a:gd name="connsiteX3" fmla="*/ 651390 w 2133961"/>
                <a:gd name="connsiteY3" fmla="*/ 763513 h 1007748"/>
                <a:gd name="connsiteX4" fmla="*/ 1166295 w 2133961"/>
                <a:gd name="connsiteY4" fmla="*/ 34 h 1007748"/>
                <a:gd name="connsiteX5" fmla="*/ 917720 w 2133961"/>
                <a:gd name="connsiteY5" fmla="*/ 577082 h 1007748"/>
                <a:gd name="connsiteX6" fmla="*/ 908842 w 2133961"/>
                <a:gd name="connsiteY6" fmla="*/ 932189 h 1007748"/>
                <a:gd name="connsiteX7" fmla="*/ 1113029 w 2133961"/>
                <a:gd name="connsiteY7" fmla="*/ 923311 h 1007748"/>
                <a:gd name="connsiteX8" fmla="*/ 1769976 w 2133961"/>
                <a:gd name="connsiteY8" fmla="*/ 35545 h 1007748"/>
                <a:gd name="connsiteX9" fmla="*/ 1530279 w 2133961"/>
                <a:gd name="connsiteY9" fmla="*/ 719125 h 1007748"/>
                <a:gd name="connsiteX10" fmla="*/ 1556912 w 2133961"/>
                <a:gd name="connsiteY10" fmla="*/ 994333 h 1007748"/>
                <a:gd name="connsiteX11" fmla="*/ 1903142 w 2133961"/>
                <a:gd name="connsiteY11" fmla="*/ 790146 h 1007748"/>
                <a:gd name="connsiteX12" fmla="*/ 2133961 w 2133961"/>
                <a:gd name="connsiteY12" fmla="*/ 577082 h 100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3961" h="1007748">
                  <a:moveTo>
                    <a:pt x="0" y="634397"/>
                  </a:moveTo>
                  <a:cubicBezTo>
                    <a:pt x="8138" y="730572"/>
                    <a:pt x="70829" y="882557"/>
                    <a:pt x="118730" y="941067"/>
                  </a:cubicBezTo>
                  <a:cubicBezTo>
                    <a:pt x="166631" y="999577"/>
                    <a:pt x="198628" y="1015047"/>
                    <a:pt x="287405" y="985455"/>
                  </a:cubicBezTo>
                  <a:cubicBezTo>
                    <a:pt x="376182" y="955863"/>
                    <a:pt x="504908" y="927750"/>
                    <a:pt x="651390" y="763513"/>
                  </a:cubicBezTo>
                  <a:cubicBezTo>
                    <a:pt x="797872" y="599276"/>
                    <a:pt x="1166295" y="4473"/>
                    <a:pt x="1166295" y="34"/>
                  </a:cubicBezTo>
                  <a:cubicBezTo>
                    <a:pt x="1166295" y="-4405"/>
                    <a:pt x="960629" y="421723"/>
                    <a:pt x="917720" y="577082"/>
                  </a:cubicBezTo>
                  <a:cubicBezTo>
                    <a:pt x="874811" y="732441"/>
                    <a:pt x="876291" y="874484"/>
                    <a:pt x="908842" y="932189"/>
                  </a:cubicBezTo>
                  <a:cubicBezTo>
                    <a:pt x="941394" y="989894"/>
                    <a:pt x="969507" y="1072751"/>
                    <a:pt x="1113029" y="923311"/>
                  </a:cubicBezTo>
                  <a:cubicBezTo>
                    <a:pt x="1256551" y="773871"/>
                    <a:pt x="1762577" y="60698"/>
                    <a:pt x="1769976" y="35545"/>
                  </a:cubicBezTo>
                  <a:cubicBezTo>
                    <a:pt x="1777375" y="10392"/>
                    <a:pt x="1565790" y="559327"/>
                    <a:pt x="1530279" y="719125"/>
                  </a:cubicBezTo>
                  <a:cubicBezTo>
                    <a:pt x="1494768" y="878923"/>
                    <a:pt x="1494768" y="982496"/>
                    <a:pt x="1556912" y="994333"/>
                  </a:cubicBezTo>
                  <a:cubicBezTo>
                    <a:pt x="1619056" y="1006170"/>
                    <a:pt x="1806967" y="859688"/>
                    <a:pt x="1903142" y="790146"/>
                  </a:cubicBezTo>
                  <a:cubicBezTo>
                    <a:pt x="1999317" y="720604"/>
                    <a:pt x="2069598" y="670297"/>
                    <a:pt x="2133961" y="57708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9085230" y="3700394"/>
            <a:ext cx="618074" cy="151301"/>
            <a:chOff x="6942878" y="4849865"/>
            <a:chExt cx="1053720" cy="303337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1" name="Полилиния 130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Полилиния 131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9" name="Овал 128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9997706" y="3711776"/>
            <a:ext cx="618074" cy="151301"/>
            <a:chOff x="6942878" y="4849865"/>
            <a:chExt cx="1053720" cy="303337"/>
          </a:xfrm>
        </p:grpSpPr>
        <p:grpSp>
          <p:nvGrpSpPr>
            <p:cNvPr id="134" name="Группа 133"/>
            <p:cNvGrpSpPr/>
            <p:nvPr/>
          </p:nvGrpSpPr>
          <p:grpSpPr>
            <a:xfrm>
              <a:off x="6942878" y="4858282"/>
              <a:ext cx="510984" cy="284605"/>
              <a:chOff x="5170362" y="3683198"/>
              <a:chExt cx="510984" cy="284605"/>
            </a:xfrm>
          </p:grpSpPr>
          <p:sp>
            <p:nvSpPr>
              <p:cNvPr id="137" name="Полилиния 136"/>
              <p:cNvSpPr/>
              <p:nvPr/>
            </p:nvSpPr>
            <p:spPr>
              <a:xfrm>
                <a:off x="5170362" y="3683198"/>
                <a:ext cx="287437" cy="283596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623 w 317874"/>
                  <a:gd name="connsiteY0" fmla="*/ 57154 h 296158"/>
                  <a:gd name="connsiteX1" fmla="*/ 191667 w 317874"/>
                  <a:gd name="connsiteY1" fmla="*/ 4 h 296158"/>
                  <a:gd name="connsiteX2" fmla="*/ 77366 w 317874"/>
                  <a:gd name="connsiteY2" fmla="*/ 59535 h 296158"/>
                  <a:gd name="connsiteX3" fmla="*/ 1167 w 317874"/>
                  <a:gd name="connsiteY3" fmla="*/ 195267 h 296158"/>
                  <a:gd name="connsiteX4" fmla="*/ 53554 w 317874"/>
                  <a:gd name="connsiteY4" fmla="*/ 283373 h 296158"/>
                  <a:gd name="connsiteX5" fmla="*/ 317874 w 317874"/>
                  <a:gd name="connsiteY5" fmla="*/ 214316 h 296158"/>
                  <a:gd name="connsiteX0" fmla="*/ 222623 w 317874"/>
                  <a:gd name="connsiteY0" fmla="*/ 57154 h 283596"/>
                  <a:gd name="connsiteX1" fmla="*/ 191667 w 317874"/>
                  <a:gd name="connsiteY1" fmla="*/ 4 h 283596"/>
                  <a:gd name="connsiteX2" fmla="*/ 77366 w 317874"/>
                  <a:gd name="connsiteY2" fmla="*/ 59535 h 283596"/>
                  <a:gd name="connsiteX3" fmla="*/ 1167 w 317874"/>
                  <a:gd name="connsiteY3" fmla="*/ 195267 h 283596"/>
                  <a:gd name="connsiteX4" fmla="*/ 53554 w 317874"/>
                  <a:gd name="connsiteY4" fmla="*/ 283373 h 283596"/>
                  <a:gd name="connsiteX5" fmla="*/ 317874 w 317874"/>
                  <a:gd name="connsiteY5" fmla="*/ 214316 h 2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874" h="283596">
                    <a:moveTo>
                      <a:pt x="222623" y="57154"/>
                    </a:moveTo>
                    <a:cubicBezTo>
                      <a:pt x="218853" y="29372"/>
                      <a:pt x="215876" y="-393"/>
                      <a:pt x="191667" y="4"/>
                    </a:cubicBezTo>
                    <a:cubicBezTo>
                      <a:pt x="167458" y="401"/>
                      <a:pt x="116260" y="17466"/>
                      <a:pt x="77366" y="59535"/>
                    </a:cubicBezTo>
                    <a:cubicBezTo>
                      <a:pt x="38472" y="101604"/>
                      <a:pt x="5136" y="157961"/>
                      <a:pt x="1167" y="195267"/>
                    </a:cubicBezTo>
                    <a:cubicBezTo>
                      <a:pt x="-2802" y="232573"/>
                      <a:pt x="769" y="280198"/>
                      <a:pt x="53554" y="283373"/>
                    </a:cubicBezTo>
                    <a:cubicBezTo>
                      <a:pt x="106339" y="286548"/>
                      <a:pt x="172816" y="255590"/>
                      <a:pt x="317874" y="21431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Полилиния 137"/>
              <p:cNvSpPr/>
              <p:nvPr/>
            </p:nvSpPr>
            <p:spPr>
              <a:xfrm>
                <a:off x="5464584" y="3685097"/>
                <a:ext cx="216762" cy="282706"/>
              </a:xfrm>
              <a:custGeom>
                <a:avLst/>
                <a:gdLst>
                  <a:gd name="connsiteX0" fmla="*/ 0 w 147637"/>
                  <a:gd name="connsiteY0" fmla="*/ 145557 h 195027"/>
                  <a:gd name="connsiteX1" fmla="*/ 114300 w 147637"/>
                  <a:gd name="connsiteY1" fmla="*/ 86025 h 195027"/>
                  <a:gd name="connsiteX2" fmla="*/ 133350 w 147637"/>
                  <a:gd name="connsiteY2" fmla="*/ 9825 h 195027"/>
                  <a:gd name="connsiteX3" fmla="*/ 69056 w 147637"/>
                  <a:gd name="connsiteY3" fmla="*/ 9825 h 195027"/>
                  <a:gd name="connsiteX4" fmla="*/ 4762 w 147637"/>
                  <a:gd name="connsiteY4" fmla="*/ 90788 h 195027"/>
                  <a:gd name="connsiteX5" fmla="*/ 23812 w 147637"/>
                  <a:gd name="connsiteY5" fmla="*/ 190800 h 195027"/>
                  <a:gd name="connsiteX6" fmla="*/ 147637 w 147637"/>
                  <a:gd name="connsiteY6" fmla="*/ 166988 h 195027"/>
                  <a:gd name="connsiteX0" fmla="*/ 2923 w 150560"/>
                  <a:gd name="connsiteY0" fmla="*/ 145557 h 195027"/>
                  <a:gd name="connsiteX1" fmla="*/ 117223 w 150560"/>
                  <a:gd name="connsiteY1" fmla="*/ 86025 h 195027"/>
                  <a:gd name="connsiteX2" fmla="*/ 136273 w 150560"/>
                  <a:gd name="connsiteY2" fmla="*/ 9825 h 195027"/>
                  <a:gd name="connsiteX3" fmla="*/ 71979 w 150560"/>
                  <a:gd name="connsiteY3" fmla="*/ 9825 h 195027"/>
                  <a:gd name="connsiteX4" fmla="*/ 2922 w 150560"/>
                  <a:gd name="connsiteY4" fmla="*/ 90788 h 195027"/>
                  <a:gd name="connsiteX5" fmla="*/ 26735 w 150560"/>
                  <a:gd name="connsiteY5" fmla="*/ 190800 h 195027"/>
                  <a:gd name="connsiteX6" fmla="*/ 150560 w 150560"/>
                  <a:gd name="connsiteY6" fmla="*/ 166988 h 195027"/>
                  <a:gd name="connsiteX0" fmla="*/ 2923 w 150560"/>
                  <a:gd name="connsiteY0" fmla="*/ 142229 h 191699"/>
                  <a:gd name="connsiteX1" fmla="*/ 117223 w 150560"/>
                  <a:gd name="connsiteY1" fmla="*/ 82697 h 191699"/>
                  <a:gd name="connsiteX2" fmla="*/ 141035 w 150560"/>
                  <a:gd name="connsiteY2" fmla="*/ 13640 h 191699"/>
                  <a:gd name="connsiteX3" fmla="*/ 71979 w 150560"/>
                  <a:gd name="connsiteY3" fmla="*/ 6497 h 191699"/>
                  <a:gd name="connsiteX4" fmla="*/ 2922 w 150560"/>
                  <a:gd name="connsiteY4" fmla="*/ 87460 h 191699"/>
                  <a:gd name="connsiteX5" fmla="*/ 26735 w 150560"/>
                  <a:gd name="connsiteY5" fmla="*/ 187472 h 191699"/>
                  <a:gd name="connsiteX6" fmla="*/ 150560 w 150560"/>
                  <a:gd name="connsiteY6" fmla="*/ 163660 h 191699"/>
                  <a:gd name="connsiteX0" fmla="*/ 2923 w 150560"/>
                  <a:gd name="connsiteY0" fmla="*/ 141377 h 190847"/>
                  <a:gd name="connsiteX1" fmla="*/ 117223 w 150560"/>
                  <a:gd name="connsiteY1" fmla="*/ 81845 h 190847"/>
                  <a:gd name="connsiteX2" fmla="*/ 138653 w 150560"/>
                  <a:gd name="connsiteY2" fmla="*/ 15170 h 190847"/>
                  <a:gd name="connsiteX3" fmla="*/ 71979 w 150560"/>
                  <a:gd name="connsiteY3" fmla="*/ 5645 h 190847"/>
                  <a:gd name="connsiteX4" fmla="*/ 2922 w 150560"/>
                  <a:gd name="connsiteY4" fmla="*/ 86608 h 190847"/>
                  <a:gd name="connsiteX5" fmla="*/ 26735 w 150560"/>
                  <a:gd name="connsiteY5" fmla="*/ 186620 h 190847"/>
                  <a:gd name="connsiteX6" fmla="*/ 150560 w 150560"/>
                  <a:gd name="connsiteY6" fmla="*/ 162808 h 190847"/>
                  <a:gd name="connsiteX0" fmla="*/ 2923 w 150560"/>
                  <a:gd name="connsiteY0" fmla="*/ 142227 h 191697"/>
                  <a:gd name="connsiteX1" fmla="*/ 117223 w 150560"/>
                  <a:gd name="connsiteY1" fmla="*/ 82695 h 191697"/>
                  <a:gd name="connsiteX2" fmla="*/ 141034 w 150560"/>
                  <a:gd name="connsiteY2" fmla="*/ 13639 h 191697"/>
                  <a:gd name="connsiteX3" fmla="*/ 71979 w 150560"/>
                  <a:gd name="connsiteY3" fmla="*/ 6495 h 191697"/>
                  <a:gd name="connsiteX4" fmla="*/ 2922 w 150560"/>
                  <a:gd name="connsiteY4" fmla="*/ 87458 h 191697"/>
                  <a:gd name="connsiteX5" fmla="*/ 26735 w 150560"/>
                  <a:gd name="connsiteY5" fmla="*/ 187470 h 191697"/>
                  <a:gd name="connsiteX6" fmla="*/ 150560 w 150560"/>
                  <a:gd name="connsiteY6" fmla="*/ 163658 h 191697"/>
                  <a:gd name="connsiteX0" fmla="*/ 2923 w 150560"/>
                  <a:gd name="connsiteY0" fmla="*/ 146894 h 196364"/>
                  <a:gd name="connsiteX1" fmla="*/ 117223 w 150560"/>
                  <a:gd name="connsiteY1" fmla="*/ 87362 h 196364"/>
                  <a:gd name="connsiteX2" fmla="*/ 141034 w 150560"/>
                  <a:gd name="connsiteY2" fmla="*/ 18306 h 196364"/>
                  <a:gd name="connsiteX3" fmla="*/ 71979 w 150560"/>
                  <a:gd name="connsiteY3" fmla="*/ 11162 h 196364"/>
                  <a:gd name="connsiteX4" fmla="*/ 2922 w 150560"/>
                  <a:gd name="connsiteY4" fmla="*/ 92125 h 196364"/>
                  <a:gd name="connsiteX5" fmla="*/ 26735 w 150560"/>
                  <a:gd name="connsiteY5" fmla="*/ 192137 h 196364"/>
                  <a:gd name="connsiteX6" fmla="*/ 150560 w 150560"/>
                  <a:gd name="connsiteY6" fmla="*/ 168325 h 19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560" h="196364">
                    <a:moveTo>
                      <a:pt x="2923" y="146894"/>
                    </a:moveTo>
                    <a:cubicBezTo>
                      <a:pt x="48960" y="128439"/>
                      <a:pt x="94205" y="108793"/>
                      <a:pt x="117223" y="87362"/>
                    </a:cubicBezTo>
                    <a:cubicBezTo>
                      <a:pt x="140242" y="65931"/>
                      <a:pt x="155719" y="45294"/>
                      <a:pt x="141034" y="18306"/>
                    </a:cubicBezTo>
                    <a:cubicBezTo>
                      <a:pt x="126349" y="-8682"/>
                      <a:pt x="94998" y="-1141"/>
                      <a:pt x="71979" y="11162"/>
                    </a:cubicBezTo>
                    <a:cubicBezTo>
                      <a:pt x="48960" y="23465"/>
                      <a:pt x="10463" y="61963"/>
                      <a:pt x="2922" y="92125"/>
                    </a:cubicBezTo>
                    <a:cubicBezTo>
                      <a:pt x="-4619" y="122287"/>
                      <a:pt x="2129" y="179437"/>
                      <a:pt x="26735" y="192137"/>
                    </a:cubicBezTo>
                    <a:cubicBezTo>
                      <a:pt x="51341" y="204837"/>
                      <a:pt x="100554" y="186581"/>
                      <a:pt x="150560" y="1683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5" name="Овал 134"/>
            <p:cNvSpPr/>
            <p:nvPr/>
          </p:nvSpPr>
          <p:spPr>
            <a:xfrm rot="1327897">
              <a:off x="7813401" y="4849865"/>
              <a:ext cx="183197" cy="3033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7440746" y="4863310"/>
              <a:ext cx="354659" cy="277755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277754">
                  <a:moveTo>
                    <a:pt x="0" y="233684"/>
                  </a:moveTo>
                  <a:cubicBezTo>
                    <a:pt x="5358" y="260671"/>
                    <a:pt x="10716" y="287659"/>
                    <a:pt x="42863" y="274165"/>
                  </a:cubicBezTo>
                  <a:cubicBezTo>
                    <a:pt x="75010" y="260671"/>
                    <a:pt x="150416" y="198362"/>
                    <a:pt x="192881" y="152721"/>
                  </a:cubicBezTo>
                  <a:cubicBezTo>
                    <a:pt x="235347" y="107080"/>
                    <a:pt x="295672" y="-6823"/>
                    <a:pt x="297656" y="321"/>
                  </a:cubicBezTo>
                  <a:cubicBezTo>
                    <a:pt x="299640" y="7465"/>
                    <a:pt x="213916" y="149546"/>
                    <a:pt x="204788" y="195584"/>
                  </a:cubicBezTo>
                  <a:cubicBezTo>
                    <a:pt x="195660" y="241622"/>
                    <a:pt x="216694" y="280515"/>
                    <a:pt x="242888" y="276546"/>
                  </a:cubicBezTo>
                  <a:cubicBezTo>
                    <a:pt x="269082" y="272577"/>
                    <a:pt x="315516" y="222174"/>
                    <a:pt x="361950" y="1717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1">
            <a:extLst>
              <a:ext uri="{FF2B5EF4-FFF2-40B4-BE49-F238E27FC236}">
                <a16:creationId xmlns:a16="http://schemas.microsoft.com/office/drawing/2014/main" xmlns="" id="{BE9A76D5-1D8A-4D45-9932-00C996E0A25C}"/>
              </a:ext>
            </a:extLst>
          </p:cNvPr>
          <p:cNvGrpSpPr/>
          <p:nvPr/>
        </p:nvGrpSpPr>
        <p:grpSpPr>
          <a:xfrm>
            <a:off x="5516529" y="4331947"/>
            <a:ext cx="822856" cy="182288"/>
            <a:chOff x="4220340" y="2672372"/>
            <a:chExt cx="1475517" cy="299123"/>
          </a:xfrm>
        </p:grpSpPr>
        <p:grpSp>
          <p:nvGrpSpPr>
            <p:cNvPr id="89" name="Группа 125">
              <a:extLst>
                <a:ext uri="{FF2B5EF4-FFF2-40B4-BE49-F238E27FC236}">
                  <a16:creationId xmlns:a16="http://schemas.microsoft.com/office/drawing/2014/main" xmlns="" id="{F06B8DD1-43CA-4144-AD93-B90D6020D3B6}"/>
                </a:ext>
              </a:extLst>
            </p:cNvPr>
            <p:cNvGrpSpPr/>
            <p:nvPr/>
          </p:nvGrpSpPr>
          <p:grpSpPr>
            <a:xfrm>
              <a:off x="4220340" y="2672372"/>
              <a:ext cx="656274" cy="284688"/>
              <a:chOff x="2158714" y="3667122"/>
              <a:chExt cx="656274" cy="284688"/>
            </a:xfrm>
          </p:grpSpPr>
          <p:sp>
            <p:nvSpPr>
              <p:cNvPr id="93" name="Полилиния 138">
                <a:extLst>
                  <a:ext uri="{FF2B5EF4-FFF2-40B4-BE49-F238E27FC236}">
                    <a16:creationId xmlns:a16="http://schemas.microsoft.com/office/drawing/2014/main" xmlns="" id="{2CA0C1E6-9352-433B-ADEC-B1BE35C3BD02}"/>
                  </a:ext>
                </a:extLst>
              </p:cNvPr>
              <p:cNvSpPr/>
              <p:nvPr/>
            </p:nvSpPr>
            <p:spPr>
              <a:xfrm>
                <a:off x="2158714" y="3667122"/>
                <a:ext cx="310643" cy="284688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643" h="284688">
                    <a:moveTo>
                      <a:pt x="222536" y="57154"/>
                    </a:moveTo>
                    <a:cubicBezTo>
                      <a:pt x="218766" y="29372"/>
                      <a:pt x="215789" y="-393"/>
                      <a:pt x="191580" y="4"/>
                    </a:cubicBezTo>
                    <a:cubicBezTo>
                      <a:pt x="167371" y="401"/>
                      <a:pt x="116173" y="17466"/>
                      <a:pt x="77279" y="59535"/>
                    </a:cubicBezTo>
                    <a:cubicBezTo>
                      <a:pt x="38385" y="101604"/>
                      <a:pt x="5049" y="157961"/>
                      <a:pt x="1080" y="195267"/>
                    </a:cubicBezTo>
                    <a:cubicBezTo>
                      <a:pt x="-2889" y="232573"/>
                      <a:pt x="1873" y="294486"/>
                      <a:pt x="53467" y="283373"/>
                    </a:cubicBezTo>
                    <a:cubicBezTo>
                      <a:pt x="105061" y="272260"/>
                      <a:pt x="187017" y="250828"/>
                      <a:pt x="310643" y="12859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олилиния 139">
                <a:extLst>
                  <a:ext uri="{FF2B5EF4-FFF2-40B4-BE49-F238E27FC236}">
                    <a16:creationId xmlns:a16="http://schemas.microsoft.com/office/drawing/2014/main" xmlns="" id="{164D5502-51FA-4A9F-9DC0-929074D5DD92}"/>
                  </a:ext>
                </a:extLst>
              </p:cNvPr>
              <p:cNvSpPr/>
              <p:nvPr/>
            </p:nvSpPr>
            <p:spPr>
              <a:xfrm>
                <a:off x="2436422" y="3667122"/>
                <a:ext cx="378566" cy="283712"/>
              </a:xfrm>
              <a:custGeom>
                <a:avLst/>
                <a:gdLst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111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85104"/>
                  <a:gd name="connsiteY0" fmla="*/ 0 h 224361"/>
                  <a:gd name="connsiteX1" fmla="*/ 2516 w 385104"/>
                  <a:gd name="connsiteY1" fmla="*/ 161925 h 224361"/>
                  <a:gd name="connsiteX2" fmla="*/ 24741 w 385104"/>
                  <a:gd name="connsiteY2" fmla="*/ 222250 h 224361"/>
                  <a:gd name="connsiteX3" fmla="*/ 100941 w 385104"/>
                  <a:gd name="connsiteY3" fmla="*/ 190500 h 224361"/>
                  <a:gd name="connsiteX4" fmla="*/ 237466 w 385104"/>
                  <a:gd name="connsiteY4" fmla="*/ 6350 h 224361"/>
                  <a:gd name="connsiteX5" fmla="*/ 154916 w 385104"/>
                  <a:gd name="connsiteY5" fmla="*/ 165100 h 224361"/>
                  <a:gd name="connsiteX6" fmla="*/ 173966 w 385104"/>
                  <a:gd name="connsiteY6" fmla="*/ 219075 h 224361"/>
                  <a:gd name="connsiteX7" fmla="*/ 256516 w 385104"/>
                  <a:gd name="connsiteY7" fmla="*/ 180975 h 224361"/>
                  <a:gd name="connsiteX8" fmla="*/ 385104 w 385104"/>
                  <a:gd name="connsiteY8" fmla="*/ 31750 h 224361"/>
                  <a:gd name="connsiteX0" fmla="*/ 75541 w 408917"/>
                  <a:gd name="connsiteY0" fmla="*/ 0 h 224361"/>
                  <a:gd name="connsiteX1" fmla="*/ 2516 w 408917"/>
                  <a:gd name="connsiteY1" fmla="*/ 161925 h 224361"/>
                  <a:gd name="connsiteX2" fmla="*/ 24741 w 408917"/>
                  <a:gd name="connsiteY2" fmla="*/ 222250 h 224361"/>
                  <a:gd name="connsiteX3" fmla="*/ 100941 w 408917"/>
                  <a:gd name="connsiteY3" fmla="*/ 190500 h 224361"/>
                  <a:gd name="connsiteX4" fmla="*/ 237466 w 408917"/>
                  <a:gd name="connsiteY4" fmla="*/ 6350 h 224361"/>
                  <a:gd name="connsiteX5" fmla="*/ 154916 w 408917"/>
                  <a:gd name="connsiteY5" fmla="*/ 165100 h 224361"/>
                  <a:gd name="connsiteX6" fmla="*/ 173966 w 408917"/>
                  <a:gd name="connsiteY6" fmla="*/ 219075 h 224361"/>
                  <a:gd name="connsiteX7" fmla="*/ 256516 w 408917"/>
                  <a:gd name="connsiteY7" fmla="*/ 180975 h 224361"/>
                  <a:gd name="connsiteX8" fmla="*/ 408917 w 408917"/>
                  <a:gd name="connsiteY8" fmla="*/ 15081 h 224361"/>
                  <a:gd name="connsiteX0" fmla="*/ 75541 w 322845"/>
                  <a:gd name="connsiteY0" fmla="*/ 0 h 224361"/>
                  <a:gd name="connsiteX1" fmla="*/ 2516 w 322845"/>
                  <a:gd name="connsiteY1" fmla="*/ 161925 h 224361"/>
                  <a:gd name="connsiteX2" fmla="*/ 24741 w 322845"/>
                  <a:gd name="connsiteY2" fmla="*/ 222250 h 224361"/>
                  <a:gd name="connsiteX3" fmla="*/ 100941 w 322845"/>
                  <a:gd name="connsiteY3" fmla="*/ 190500 h 224361"/>
                  <a:gd name="connsiteX4" fmla="*/ 237466 w 322845"/>
                  <a:gd name="connsiteY4" fmla="*/ 6350 h 224361"/>
                  <a:gd name="connsiteX5" fmla="*/ 154916 w 322845"/>
                  <a:gd name="connsiteY5" fmla="*/ 165100 h 224361"/>
                  <a:gd name="connsiteX6" fmla="*/ 173966 w 322845"/>
                  <a:gd name="connsiteY6" fmla="*/ 219075 h 224361"/>
                  <a:gd name="connsiteX7" fmla="*/ 256516 w 322845"/>
                  <a:gd name="connsiteY7" fmla="*/ 180975 h 224361"/>
                  <a:gd name="connsiteX8" fmla="*/ 322845 w 322845"/>
                  <a:gd name="connsiteY8" fmla="*/ 109482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6140 h 224361"/>
                  <a:gd name="connsiteX0" fmla="*/ 75541 w 314515"/>
                  <a:gd name="connsiteY0" fmla="*/ 0 h 224361"/>
                  <a:gd name="connsiteX1" fmla="*/ 2516 w 314515"/>
                  <a:gd name="connsiteY1" fmla="*/ 161925 h 224361"/>
                  <a:gd name="connsiteX2" fmla="*/ 24741 w 314515"/>
                  <a:gd name="connsiteY2" fmla="*/ 222250 h 224361"/>
                  <a:gd name="connsiteX3" fmla="*/ 100941 w 314515"/>
                  <a:gd name="connsiteY3" fmla="*/ 190500 h 224361"/>
                  <a:gd name="connsiteX4" fmla="*/ 237466 w 314515"/>
                  <a:gd name="connsiteY4" fmla="*/ 6350 h 224361"/>
                  <a:gd name="connsiteX5" fmla="*/ 154916 w 314515"/>
                  <a:gd name="connsiteY5" fmla="*/ 165100 h 224361"/>
                  <a:gd name="connsiteX6" fmla="*/ 173966 w 314515"/>
                  <a:gd name="connsiteY6" fmla="*/ 219075 h 224361"/>
                  <a:gd name="connsiteX7" fmla="*/ 256516 w 314515"/>
                  <a:gd name="connsiteY7" fmla="*/ 180975 h 224361"/>
                  <a:gd name="connsiteX8" fmla="*/ 314515 w 314515"/>
                  <a:gd name="connsiteY8" fmla="*/ 123363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256516 w 343653"/>
                  <a:gd name="connsiteY7" fmla="*/ 180975 h 224361"/>
                  <a:gd name="connsiteX8" fmla="*/ 343653 w 343653"/>
                  <a:gd name="connsiteY8" fmla="*/ 152501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343653 w 343653"/>
                  <a:gd name="connsiteY7" fmla="*/ 15250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372" h="224361">
                    <a:moveTo>
                      <a:pt x="75541" y="0"/>
                    </a:moveTo>
                    <a:cubicBezTo>
                      <a:pt x="43262" y="62441"/>
                      <a:pt x="10983" y="124883"/>
                      <a:pt x="2516" y="161925"/>
                    </a:cubicBezTo>
                    <a:cubicBezTo>
                      <a:pt x="-5951" y="198967"/>
                      <a:pt x="8337" y="217487"/>
                      <a:pt x="24741" y="222250"/>
                    </a:cubicBezTo>
                    <a:cubicBezTo>
                      <a:pt x="41145" y="227013"/>
                      <a:pt x="65487" y="226483"/>
                      <a:pt x="100941" y="190500"/>
                    </a:cubicBezTo>
                    <a:cubicBezTo>
                      <a:pt x="136395" y="154517"/>
                      <a:pt x="228470" y="20108"/>
                      <a:pt x="237466" y="6350"/>
                    </a:cubicBezTo>
                    <a:cubicBezTo>
                      <a:pt x="246462" y="-7408"/>
                      <a:pt x="165499" y="129646"/>
                      <a:pt x="154916" y="165100"/>
                    </a:cubicBezTo>
                    <a:cubicBezTo>
                      <a:pt x="144333" y="200554"/>
                      <a:pt x="142510" y="221175"/>
                      <a:pt x="173966" y="219075"/>
                    </a:cubicBezTo>
                    <a:cubicBezTo>
                      <a:pt x="205422" y="216975"/>
                      <a:pt x="237220" y="215315"/>
                      <a:pt x="299372" y="167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xmlns="" id="{641734D5-7E92-4A1F-869E-FA6A73C73534}"/>
                </a:ext>
              </a:extLst>
            </p:cNvPr>
            <p:cNvSpPr/>
            <p:nvPr/>
          </p:nvSpPr>
          <p:spPr>
            <a:xfrm rot="1327897">
              <a:off x="5319787" y="2684701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141">
              <a:extLst>
                <a:ext uri="{FF2B5EF4-FFF2-40B4-BE49-F238E27FC236}">
                  <a16:creationId xmlns:a16="http://schemas.microsoft.com/office/drawing/2014/main" xmlns="" id="{F1D0830D-A9D1-462F-9A5B-B32469A5E56C}"/>
                </a:ext>
              </a:extLst>
            </p:cNvPr>
            <p:cNvSpPr/>
            <p:nvPr/>
          </p:nvSpPr>
          <p:spPr>
            <a:xfrm>
              <a:off x="4870264" y="2678329"/>
              <a:ext cx="438150" cy="277147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  <a:gd name="connsiteX0" fmla="*/ 0 w 368300"/>
                <a:gd name="connsiteY0" fmla="*/ 211459 h 276825"/>
                <a:gd name="connsiteX1" fmla="*/ 49213 w 368300"/>
                <a:gd name="connsiteY1" fmla="*/ 274165 h 276825"/>
                <a:gd name="connsiteX2" fmla="*/ 199231 w 368300"/>
                <a:gd name="connsiteY2" fmla="*/ 152721 h 276825"/>
                <a:gd name="connsiteX3" fmla="*/ 304006 w 368300"/>
                <a:gd name="connsiteY3" fmla="*/ 321 h 276825"/>
                <a:gd name="connsiteX4" fmla="*/ 211138 w 368300"/>
                <a:gd name="connsiteY4" fmla="*/ 195584 h 276825"/>
                <a:gd name="connsiteX5" fmla="*/ 249238 w 368300"/>
                <a:gd name="connsiteY5" fmla="*/ 276546 h 276825"/>
                <a:gd name="connsiteX6" fmla="*/ 368300 w 368300"/>
                <a:gd name="connsiteY6" fmla="*/ 171771 h 276825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77147">
                  <a:moveTo>
                    <a:pt x="0" y="211459"/>
                  </a:moveTo>
                  <a:cubicBezTo>
                    <a:pt x="5358" y="238446"/>
                    <a:pt x="16008" y="283955"/>
                    <a:pt x="49213" y="274165"/>
                  </a:cubicBezTo>
                  <a:cubicBezTo>
                    <a:pt x="82418" y="264375"/>
                    <a:pt x="156766" y="198362"/>
                    <a:pt x="199231" y="152721"/>
                  </a:cubicBezTo>
                  <a:cubicBezTo>
                    <a:pt x="241697" y="107080"/>
                    <a:pt x="302022" y="-6823"/>
                    <a:pt x="304006" y="321"/>
                  </a:cubicBezTo>
                  <a:cubicBezTo>
                    <a:pt x="305990" y="7465"/>
                    <a:pt x="220266" y="149546"/>
                    <a:pt x="211138" y="195584"/>
                  </a:cubicBezTo>
                  <a:cubicBezTo>
                    <a:pt x="202010" y="241622"/>
                    <a:pt x="211403" y="282631"/>
                    <a:pt x="249238" y="276546"/>
                  </a:cubicBezTo>
                  <a:cubicBezTo>
                    <a:pt x="287073" y="270461"/>
                    <a:pt x="375841" y="199949"/>
                    <a:pt x="438150" y="1590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 142">
              <a:extLst>
                <a:ext uri="{FF2B5EF4-FFF2-40B4-BE49-F238E27FC236}">
                  <a16:creationId xmlns:a16="http://schemas.microsoft.com/office/drawing/2014/main" xmlns="" id="{772506A7-AA72-45EF-A92E-9A2E8A820A34}"/>
                </a:ext>
              </a:extLst>
            </p:cNvPr>
            <p:cNvSpPr/>
            <p:nvPr/>
          </p:nvSpPr>
          <p:spPr>
            <a:xfrm>
              <a:off x="5504412" y="2683207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4">
            <a:extLst>
              <a:ext uri="{FF2B5EF4-FFF2-40B4-BE49-F238E27FC236}">
                <a16:creationId xmlns:a16="http://schemas.microsoft.com/office/drawing/2014/main" xmlns="" id="{DC236217-2719-46D1-A2A6-46CDA5E410DF}"/>
              </a:ext>
            </a:extLst>
          </p:cNvPr>
          <p:cNvGrpSpPr/>
          <p:nvPr/>
        </p:nvGrpSpPr>
        <p:grpSpPr>
          <a:xfrm>
            <a:off x="8218620" y="4334028"/>
            <a:ext cx="563714" cy="171784"/>
            <a:chOff x="10030493" y="2692038"/>
            <a:chExt cx="1050139" cy="299620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xmlns="" id="{CE5A2D11-3090-45BD-8022-760EA9F055DA}"/>
                </a:ext>
              </a:extLst>
            </p:cNvPr>
            <p:cNvSpPr/>
            <p:nvPr/>
          </p:nvSpPr>
          <p:spPr>
            <a:xfrm rot="1327897">
              <a:off x="10030493" y="2692038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xmlns="" id="{E4093820-9BD9-4DF5-BC78-F51BB34380E8}"/>
                </a:ext>
              </a:extLst>
            </p:cNvPr>
            <p:cNvSpPr/>
            <p:nvPr/>
          </p:nvSpPr>
          <p:spPr>
            <a:xfrm rot="1327897">
              <a:off x="10692889" y="2704864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155">
              <a:extLst>
                <a:ext uri="{FF2B5EF4-FFF2-40B4-BE49-F238E27FC236}">
                  <a16:creationId xmlns:a16="http://schemas.microsoft.com/office/drawing/2014/main" xmlns="" id="{86BB4953-9962-4AC6-8C6B-09174A47D02B}"/>
                </a:ext>
              </a:extLst>
            </p:cNvPr>
            <p:cNvSpPr/>
            <p:nvPr/>
          </p:nvSpPr>
          <p:spPr>
            <a:xfrm>
              <a:off x="10889187" y="2709629"/>
              <a:ext cx="191445" cy="280670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156">
              <a:extLst>
                <a:ext uri="{FF2B5EF4-FFF2-40B4-BE49-F238E27FC236}">
                  <a16:creationId xmlns:a16="http://schemas.microsoft.com/office/drawing/2014/main" xmlns="" id="{EA200799-2093-45C8-B567-4FC952912C7A}"/>
                </a:ext>
              </a:extLst>
            </p:cNvPr>
            <p:cNvSpPr/>
            <p:nvPr/>
          </p:nvSpPr>
          <p:spPr>
            <a:xfrm>
              <a:off x="10358181" y="2699663"/>
              <a:ext cx="332148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57">
              <a:extLst>
                <a:ext uri="{FF2B5EF4-FFF2-40B4-BE49-F238E27FC236}">
                  <a16:creationId xmlns:a16="http://schemas.microsoft.com/office/drawing/2014/main" xmlns="" id="{B6EA4504-C562-4B04-B8A1-2594BA48AE5A}"/>
                </a:ext>
              </a:extLst>
            </p:cNvPr>
            <p:cNvSpPr/>
            <p:nvPr/>
          </p:nvSpPr>
          <p:spPr>
            <a:xfrm>
              <a:off x="10234973" y="272731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7" name="Группа 108">
            <a:extLst>
              <a:ext uri="{FF2B5EF4-FFF2-40B4-BE49-F238E27FC236}">
                <a16:creationId xmlns:a16="http://schemas.microsoft.com/office/drawing/2014/main" xmlns="" id="{AA290016-1CDB-4CB5-B562-C561380F2949}"/>
              </a:ext>
            </a:extLst>
          </p:cNvPr>
          <p:cNvGrpSpPr/>
          <p:nvPr/>
        </p:nvGrpSpPr>
        <p:grpSpPr>
          <a:xfrm>
            <a:off x="6843856" y="4338812"/>
            <a:ext cx="822856" cy="176070"/>
            <a:chOff x="4220340" y="2672372"/>
            <a:chExt cx="1475517" cy="299123"/>
          </a:xfrm>
        </p:grpSpPr>
        <p:grpSp>
          <p:nvGrpSpPr>
            <p:cNvPr id="108" name="Группа 109">
              <a:extLst>
                <a:ext uri="{FF2B5EF4-FFF2-40B4-BE49-F238E27FC236}">
                  <a16:creationId xmlns:a16="http://schemas.microsoft.com/office/drawing/2014/main" xmlns="" id="{0B986BF1-9024-4E9F-87E1-D845BFEC0583}"/>
                </a:ext>
              </a:extLst>
            </p:cNvPr>
            <p:cNvGrpSpPr/>
            <p:nvPr/>
          </p:nvGrpSpPr>
          <p:grpSpPr>
            <a:xfrm>
              <a:off x="4220340" y="2672372"/>
              <a:ext cx="656274" cy="284688"/>
              <a:chOff x="2158714" y="3667122"/>
              <a:chExt cx="656274" cy="284688"/>
            </a:xfrm>
          </p:grpSpPr>
          <p:sp>
            <p:nvSpPr>
              <p:cNvPr id="112" name="Полилиния 145">
                <a:extLst>
                  <a:ext uri="{FF2B5EF4-FFF2-40B4-BE49-F238E27FC236}">
                    <a16:creationId xmlns:a16="http://schemas.microsoft.com/office/drawing/2014/main" xmlns="" id="{BFBE2AD1-49D2-4736-93D1-EFD229214004}"/>
                  </a:ext>
                </a:extLst>
              </p:cNvPr>
              <p:cNvSpPr/>
              <p:nvPr/>
            </p:nvSpPr>
            <p:spPr>
              <a:xfrm>
                <a:off x="2158714" y="3667122"/>
                <a:ext cx="310643" cy="284688"/>
              </a:xfrm>
              <a:custGeom>
                <a:avLst/>
                <a:gdLst>
                  <a:gd name="connsiteX0" fmla="*/ 222124 w 222124"/>
                  <a:gd name="connsiteY0" fmla="*/ 57253 h 283787"/>
                  <a:gd name="connsiteX1" fmla="*/ 191168 w 222124"/>
                  <a:gd name="connsiteY1" fmla="*/ 103 h 283787"/>
                  <a:gd name="connsiteX2" fmla="*/ 81630 w 222124"/>
                  <a:gd name="connsiteY2" fmla="*/ 47728 h 283787"/>
                  <a:gd name="connsiteX3" fmla="*/ 668 w 222124"/>
                  <a:gd name="connsiteY3" fmla="*/ 195366 h 283787"/>
                  <a:gd name="connsiteX4" fmla="*/ 53055 w 222124"/>
                  <a:gd name="connsiteY4" fmla="*/ 283472 h 283787"/>
                  <a:gd name="connsiteX5" fmla="*/ 217362 w 222124"/>
                  <a:gd name="connsiteY5" fmla="*/ 219178 h 283787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1949 w 221949"/>
                  <a:gd name="connsiteY0" fmla="*/ 57154 h 283688"/>
                  <a:gd name="connsiteX1" fmla="*/ 190993 w 221949"/>
                  <a:gd name="connsiteY1" fmla="*/ 4 h 283688"/>
                  <a:gd name="connsiteX2" fmla="*/ 76692 w 221949"/>
                  <a:gd name="connsiteY2" fmla="*/ 59535 h 283688"/>
                  <a:gd name="connsiteX3" fmla="*/ 493 w 221949"/>
                  <a:gd name="connsiteY3" fmla="*/ 195267 h 283688"/>
                  <a:gd name="connsiteX4" fmla="*/ 52880 w 221949"/>
                  <a:gd name="connsiteY4" fmla="*/ 283373 h 283688"/>
                  <a:gd name="connsiteX5" fmla="*/ 217187 w 221949"/>
                  <a:gd name="connsiteY5" fmla="*/ 219079 h 283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  <a:gd name="connsiteX0" fmla="*/ 222536 w 310643"/>
                  <a:gd name="connsiteY0" fmla="*/ 57154 h 284688"/>
                  <a:gd name="connsiteX1" fmla="*/ 191580 w 310643"/>
                  <a:gd name="connsiteY1" fmla="*/ 4 h 284688"/>
                  <a:gd name="connsiteX2" fmla="*/ 77279 w 310643"/>
                  <a:gd name="connsiteY2" fmla="*/ 59535 h 284688"/>
                  <a:gd name="connsiteX3" fmla="*/ 1080 w 310643"/>
                  <a:gd name="connsiteY3" fmla="*/ 195267 h 284688"/>
                  <a:gd name="connsiteX4" fmla="*/ 53467 w 310643"/>
                  <a:gd name="connsiteY4" fmla="*/ 283373 h 284688"/>
                  <a:gd name="connsiteX5" fmla="*/ 310643 w 310643"/>
                  <a:gd name="connsiteY5" fmla="*/ 128591 h 28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643" h="284688">
                    <a:moveTo>
                      <a:pt x="222536" y="57154"/>
                    </a:moveTo>
                    <a:cubicBezTo>
                      <a:pt x="218766" y="29372"/>
                      <a:pt x="215789" y="-393"/>
                      <a:pt x="191580" y="4"/>
                    </a:cubicBezTo>
                    <a:cubicBezTo>
                      <a:pt x="167371" y="401"/>
                      <a:pt x="116173" y="17466"/>
                      <a:pt x="77279" y="59535"/>
                    </a:cubicBezTo>
                    <a:cubicBezTo>
                      <a:pt x="38385" y="101604"/>
                      <a:pt x="5049" y="157961"/>
                      <a:pt x="1080" y="195267"/>
                    </a:cubicBezTo>
                    <a:cubicBezTo>
                      <a:pt x="-2889" y="232573"/>
                      <a:pt x="1873" y="294486"/>
                      <a:pt x="53467" y="283373"/>
                    </a:cubicBezTo>
                    <a:cubicBezTo>
                      <a:pt x="105061" y="272260"/>
                      <a:pt x="187017" y="250828"/>
                      <a:pt x="310643" y="12859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46">
                <a:extLst>
                  <a:ext uri="{FF2B5EF4-FFF2-40B4-BE49-F238E27FC236}">
                    <a16:creationId xmlns:a16="http://schemas.microsoft.com/office/drawing/2014/main" xmlns="" id="{8CE34104-A198-4F8C-9176-19BF735503FB}"/>
                  </a:ext>
                </a:extLst>
              </p:cNvPr>
              <p:cNvSpPr/>
              <p:nvPr/>
            </p:nvSpPr>
            <p:spPr>
              <a:xfrm>
                <a:off x="2436422" y="3667122"/>
                <a:ext cx="378566" cy="283712"/>
              </a:xfrm>
              <a:custGeom>
                <a:avLst/>
                <a:gdLst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111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13666"/>
                  <a:gd name="connsiteY0" fmla="*/ 0 h 224361"/>
                  <a:gd name="connsiteX1" fmla="*/ 2516 w 313666"/>
                  <a:gd name="connsiteY1" fmla="*/ 161925 h 224361"/>
                  <a:gd name="connsiteX2" fmla="*/ 24741 w 313666"/>
                  <a:gd name="connsiteY2" fmla="*/ 222250 h 224361"/>
                  <a:gd name="connsiteX3" fmla="*/ 100941 w 313666"/>
                  <a:gd name="connsiteY3" fmla="*/ 190500 h 224361"/>
                  <a:gd name="connsiteX4" fmla="*/ 237466 w 313666"/>
                  <a:gd name="connsiteY4" fmla="*/ 6350 h 224361"/>
                  <a:gd name="connsiteX5" fmla="*/ 154916 w 313666"/>
                  <a:gd name="connsiteY5" fmla="*/ 165100 h 224361"/>
                  <a:gd name="connsiteX6" fmla="*/ 173966 w 313666"/>
                  <a:gd name="connsiteY6" fmla="*/ 219075 h 224361"/>
                  <a:gd name="connsiteX7" fmla="*/ 256516 w 313666"/>
                  <a:gd name="connsiteY7" fmla="*/ 180975 h 224361"/>
                  <a:gd name="connsiteX8" fmla="*/ 313666 w 313666"/>
                  <a:gd name="connsiteY8" fmla="*/ 117475 h 224361"/>
                  <a:gd name="connsiteX0" fmla="*/ 75541 w 385104"/>
                  <a:gd name="connsiteY0" fmla="*/ 0 h 224361"/>
                  <a:gd name="connsiteX1" fmla="*/ 2516 w 385104"/>
                  <a:gd name="connsiteY1" fmla="*/ 161925 h 224361"/>
                  <a:gd name="connsiteX2" fmla="*/ 24741 w 385104"/>
                  <a:gd name="connsiteY2" fmla="*/ 222250 h 224361"/>
                  <a:gd name="connsiteX3" fmla="*/ 100941 w 385104"/>
                  <a:gd name="connsiteY3" fmla="*/ 190500 h 224361"/>
                  <a:gd name="connsiteX4" fmla="*/ 237466 w 385104"/>
                  <a:gd name="connsiteY4" fmla="*/ 6350 h 224361"/>
                  <a:gd name="connsiteX5" fmla="*/ 154916 w 385104"/>
                  <a:gd name="connsiteY5" fmla="*/ 165100 h 224361"/>
                  <a:gd name="connsiteX6" fmla="*/ 173966 w 385104"/>
                  <a:gd name="connsiteY6" fmla="*/ 219075 h 224361"/>
                  <a:gd name="connsiteX7" fmla="*/ 256516 w 385104"/>
                  <a:gd name="connsiteY7" fmla="*/ 180975 h 224361"/>
                  <a:gd name="connsiteX8" fmla="*/ 385104 w 385104"/>
                  <a:gd name="connsiteY8" fmla="*/ 31750 h 224361"/>
                  <a:gd name="connsiteX0" fmla="*/ 75541 w 408917"/>
                  <a:gd name="connsiteY0" fmla="*/ 0 h 224361"/>
                  <a:gd name="connsiteX1" fmla="*/ 2516 w 408917"/>
                  <a:gd name="connsiteY1" fmla="*/ 161925 h 224361"/>
                  <a:gd name="connsiteX2" fmla="*/ 24741 w 408917"/>
                  <a:gd name="connsiteY2" fmla="*/ 222250 h 224361"/>
                  <a:gd name="connsiteX3" fmla="*/ 100941 w 408917"/>
                  <a:gd name="connsiteY3" fmla="*/ 190500 h 224361"/>
                  <a:gd name="connsiteX4" fmla="*/ 237466 w 408917"/>
                  <a:gd name="connsiteY4" fmla="*/ 6350 h 224361"/>
                  <a:gd name="connsiteX5" fmla="*/ 154916 w 408917"/>
                  <a:gd name="connsiteY5" fmla="*/ 165100 h 224361"/>
                  <a:gd name="connsiteX6" fmla="*/ 173966 w 408917"/>
                  <a:gd name="connsiteY6" fmla="*/ 219075 h 224361"/>
                  <a:gd name="connsiteX7" fmla="*/ 256516 w 408917"/>
                  <a:gd name="connsiteY7" fmla="*/ 180975 h 224361"/>
                  <a:gd name="connsiteX8" fmla="*/ 408917 w 408917"/>
                  <a:gd name="connsiteY8" fmla="*/ 15081 h 224361"/>
                  <a:gd name="connsiteX0" fmla="*/ 75541 w 322845"/>
                  <a:gd name="connsiteY0" fmla="*/ 0 h 224361"/>
                  <a:gd name="connsiteX1" fmla="*/ 2516 w 322845"/>
                  <a:gd name="connsiteY1" fmla="*/ 161925 h 224361"/>
                  <a:gd name="connsiteX2" fmla="*/ 24741 w 322845"/>
                  <a:gd name="connsiteY2" fmla="*/ 222250 h 224361"/>
                  <a:gd name="connsiteX3" fmla="*/ 100941 w 322845"/>
                  <a:gd name="connsiteY3" fmla="*/ 190500 h 224361"/>
                  <a:gd name="connsiteX4" fmla="*/ 237466 w 322845"/>
                  <a:gd name="connsiteY4" fmla="*/ 6350 h 224361"/>
                  <a:gd name="connsiteX5" fmla="*/ 154916 w 322845"/>
                  <a:gd name="connsiteY5" fmla="*/ 165100 h 224361"/>
                  <a:gd name="connsiteX6" fmla="*/ 173966 w 322845"/>
                  <a:gd name="connsiteY6" fmla="*/ 219075 h 224361"/>
                  <a:gd name="connsiteX7" fmla="*/ 256516 w 322845"/>
                  <a:gd name="connsiteY7" fmla="*/ 180975 h 224361"/>
                  <a:gd name="connsiteX8" fmla="*/ 322845 w 322845"/>
                  <a:gd name="connsiteY8" fmla="*/ 109482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8918 h 224361"/>
                  <a:gd name="connsiteX0" fmla="*/ 75541 w 308963"/>
                  <a:gd name="connsiteY0" fmla="*/ 0 h 224361"/>
                  <a:gd name="connsiteX1" fmla="*/ 2516 w 308963"/>
                  <a:gd name="connsiteY1" fmla="*/ 161925 h 224361"/>
                  <a:gd name="connsiteX2" fmla="*/ 24741 w 308963"/>
                  <a:gd name="connsiteY2" fmla="*/ 222250 h 224361"/>
                  <a:gd name="connsiteX3" fmla="*/ 100941 w 308963"/>
                  <a:gd name="connsiteY3" fmla="*/ 190500 h 224361"/>
                  <a:gd name="connsiteX4" fmla="*/ 237466 w 308963"/>
                  <a:gd name="connsiteY4" fmla="*/ 6350 h 224361"/>
                  <a:gd name="connsiteX5" fmla="*/ 154916 w 308963"/>
                  <a:gd name="connsiteY5" fmla="*/ 165100 h 224361"/>
                  <a:gd name="connsiteX6" fmla="*/ 173966 w 308963"/>
                  <a:gd name="connsiteY6" fmla="*/ 219075 h 224361"/>
                  <a:gd name="connsiteX7" fmla="*/ 256516 w 308963"/>
                  <a:gd name="connsiteY7" fmla="*/ 180975 h 224361"/>
                  <a:gd name="connsiteX8" fmla="*/ 308963 w 308963"/>
                  <a:gd name="connsiteY8" fmla="*/ 126140 h 224361"/>
                  <a:gd name="connsiteX0" fmla="*/ 75541 w 314515"/>
                  <a:gd name="connsiteY0" fmla="*/ 0 h 224361"/>
                  <a:gd name="connsiteX1" fmla="*/ 2516 w 314515"/>
                  <a:gd name="connsiteY1" fmla="*/ 161925 h 224361"/>
                  <a:gd name="connsiteX2" fmla="*/ 24741 w 314515"/>
                  <a:gd name="connsiteY2" fmla="*/ 222250 h 224361"/>
                  <a:gd name="connsiteX3" fmla="*/ 100941 w 314515"/>
                  <a:gd name="connsiteY3" fmla="*/ 190500 h 224361"/>
                  <a:gd name="connsiteX4" fmla="*/ 237466 w 314515"/>
                  <a:gd name="connsiteY4" fmla="*/ 6350 h 224361"/>
                  <a:gd name="connsiteX5" fmla="*/ 154916 w 314515"/>
                  <a:gd name="connsiteY5" fmla="*/ 165100 h 224361"/>
                  <a:gd name="connsiteX6" fmla="*/ 173966 w 314515"/>
                  <a:gd name="connsiteY6" fmla="*/ 219075 h 224361"/>
                  <a:gd name="connsiteX7" fmla="*/ 256516 w 314515"/>
                  <a:gd name="connsiteY7" fmla="*/ 180975 h 224361"/>
                  <a:gd name="connsiteX8" fmla="*/ 314515 w 314515"/>
                  <a:gd name="connsiteY8" fmla="*/ 123363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256516 w 343653"/>
                  <a:gd name="connsiteY7" fmla="*/ 180975 h 224361"/>
                  <a:gd name="connsiteX8" fmla="*/ 343653 w 343653"/>
                  <a:gd name="connsiteY8" fmla="*/ 152501 h 224361"/>
                  <a:gd name="connsiteX0" fmla="*/ 75541 w 343653"/>
                  <a:gd name="connsiteY0" fmla="*/ 0 h 224361"/>
                  <a:gd name="connsiteX1" fmla="*/ 2516 w 343653"/>
                  <a:gd name="connsiteY1" fmla="*/ 161925 h 224361"/>
                  <a:gd name="connsiteX2" fmla="*/ 24741 w 343653"/>
                  <a:gd name="connsiteY2" fmla="*/ 222250 h 224361"/>
                  <a:gd name="connsiteX3" fmla="*/ 100941 w 343653"/>
                  <a:gd name="connsiteY3" fmla="*/ 190500 h 224361"/>
                  <a:gd name="connsiteX4" fmla="*/ 237466 w 343653"/>
                  <a:gd name="connsiteY4" fmla="*/ 6350 h 224361"/>
                  <a:gd name="connsiteX5" fmla="*/ 154916 w 343653"/>
                  <a:gd name="connsiteY5" fmla="*/ 165100 h 224361"/>
                  <a:gd name="connsiteX6" fmla="*/ 173966 w 343653"/>
                  <a:gd name="connsiteY6" fmla="*/ 219075 h 224361"/>
                  <a:gd name="connsiteX7" fmla="*/ 343653 w 343653"/>
                  <a:gd name="connsiteY7" fmla="*/ 15250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348314"/>
                  <a:gd name="connsiteY0" fmla="*/ 0 h 224361"/>
                  <a:gd name="connsiteX1" fmla="*/ 2516 w 348314"/>
                  <a:gd name="connsiteY1" fmla="*/ 161925 h 224361"/>
                  <a:gd name="connsiteX2" fmla="*/ 24741 w 348314"/>
                  <a:gd name="connsiteY2" fmla="*/ 222250 h 224361"/>
                  <a:gd name="connsiteX3" fmla="*/ 100941 w 348314"/>
                  <a:gd name="connsiteY3" fmla="*/ 190500 h 224361"/>
                  <a:gd name="connsiteX4" fmla="*/ 237466 w 348314"/>
                  <a:gd name="connsiteY4" fmla="*/ 6350 h 224361"/>
                  <a:gd name="connsiteX5" fmla="*/ 154916 w 348314"/>
                  <a:gd name="connsiteY5" fmla="*/ 165100 h 224361"/>
                  <a:gd name="connsiteX6" fmla="*/ 173966 w 348314"/>
                  <a:gd name="connsiteY6" fmla="*/ 219075 h 224361"/>
                  <a:gd name="connsiteX7" fmla="*/ 348314 w 348314"/>
                  <a:gd name="connsiteY7" fmla="*/ 115211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  <a:gd name="connsiteX0" fmla="*/ 75541 w 299372"/>
                  <a:gd name="connsiteY0" fmla="*/ 0 h 224361"/>
                  <a:gd name="connsiteX1" fmla="*/ 2516 w 299372"/>
                  <a:gd name="connsiteY1" fmla="*/ 161925 h 224361"/>
                  <a:gd name="connsiteX2" fmla="*/ 24741 w 299372"/>
                  <a:gd name="connsiteY2" fmla="*/ 222250 h 224361"/>
                  <a:gd name="connsiteX3" fmla="*/ 100941 w 299372"/>
                  <a:gd name="connsiteY3" fmla="*/ 190500 h 224361"/>
                  <a:gd name="connsiteX4" fmla="*/ 237466 w 299372"/>
                  <a:gd name="connsiteY4" fmla="*/ 6350 h 224361"/>
                  <a:gd name="connsiteX5" fmla="*/ 154916 w 299372"/>
                  <a:gd name="connsiteY5" fmla="*/ 165100 h 224361"/>
                  <a:gd name="connsiteX6" fmla="*/ 173966 w 299372"/>
                  <a:gd name="connsiteY6" fmla="*/ 219075 h 224361"/>
                  <a:gd name="connsiteX7" fmla="*/ 299372 w 299372"/>
                  <a:gd name="connsiteY7" fmla="*/ 167650 h 22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372" h="224361">
                    <a:moveTo>
                      <a:pt x="75541" y="0"/>
                    </a:moveTo>
                    <a:cubicBezTo>
                      <a:pt x="43262" y="62441"/>
                      <a:pt x="10983" y="124883"/>
                      <a:pt x="2516" y="161925"/>
                    </a:cubicBezTo>
                    <a:cubicBezTo>
                      <a:pt x="-5951" y="198967"/>
                      <a:pt x="8337" y="217487"/>
                      <a:pt x="24741" y="222250"/>
                    </a:cubicBezTo>
                    <a:cubicBezTo>
                      <a:pt x="41145" y="227013"/>
                      <a:pt x="65487" y="226483"/>
                      <a:pt x="100941" y="190500"/>
                    </a:cubicBezTo>
                    <a:cubicBezTo>
                      <a:pt x="136395" y="154517"/>
                      <a:pt x="228470" y="20108"/>
                      <a:pt x="237466" y="6350"/>
                    </a:cubicBezTo>
                    <a:cubicBezTo>
                      <a:pt x="246462" y="-7408"/>
                      <a:pt x="165499" y="129646"/>
                      <a:pt x="154916" y="165100"/>
                    </a:cubicBezTo>
                    <a:cubicBezTo>
                      <a:pt x="144333" y="200554"/>
                      <a:pt x="142510" y="221175"/>
                      <a:pt x="173966" y="219075"/>
                    </a:cubicBezTo>
                    <a:cubicBezTo>
                      <a:pt x="205422" y="216975"/>
                      <a:pt x="237220" y="215315"/>
                      <a:pt x="299372" y="1676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xmlns="" id="{8D1ED0E5-F357-4E98-8ED4-D8CD6ADA6007}"/>
                </a:ext>
              </a:extLst>
            </p:cNvPr>
            <p:cNvSpPr/>
            <p:nvPr/>
          </p:nvSpPr>
          <p:spPr>
            <a:xfrm rot="1327897">
              <a:off x="5319787" y="2684701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43">
              <a:extLst>
                <a:ext uri="{FF2B5EF4-FFF2-40B4-BE49-F238E27FC236}">
                  <a16:creationId xmlns:a16="http://schemas.microsoft.com/office/drawing/2014/main" xmlns="" id="{73548841-0AAC-421C-A369-497B1CE12879}"/>
                </a:ext>
              </a:extLst>
            </p:cNvPr>
            <p:cNvSpPr/>
            <p:nvPr/>
          </p:nvSpPr>
          <p:spPr>
            <a:xfrm>
              <a:off x="4870264" y="2678329"/>
              <a:ext cx="438150" cy="277147"/>
            </a:xfrm>
            <a:custGeom>
              <a:avLst/>
              <a:gdLst>
                <a:gd name="connsiteX0" fmla="*/ 0 w 361950"/>
                <a:gd name="connsiteY0" fmla="*/ 233684 h 277754"/>
                <a:gd name="connsiteX1" fmla="*/ 42863 w 361950"/>
                <a:gd name="connsiteY1" fmla="*/ 274165 h 277754"/>
                <a:gd name="connsiteX2" fmla="*/ 192881 w 361950"/>
                <a:gd name="connsiteY2" fmla="*/ 152721 h 277754"/>
                <a:gd name="connsiteX3" fmla="*/ 297656 w 361950"/>
                <a:gd name="connsiteY3" fmla="*/ 321 h 277754"/>
                <a:gd name="connsiteX4" fmla="*/ 204788 w 361950"/>
                <a:gd name="connsiteY4" fmla="*/ 195584 h 277754"/>
                <a:gd name="connsiteX5" fmla="*/ 242888 w 361950"/>
                <a:gd name="connsiteY5" fmla="*/ 276546 h 277754"/>
                <a:gd name="connsiteX6" fmla="*/ 361950 w 361950"/>
                <a:gd name="connsiteY6" fmla="*/ 171771 h 277754"/>
                <a:gd name="connsiteX0" fmla="*/ 0 w 368300"/>
                <a:gd name="connsiteY0" fmla="*/ 211459 h 276825"/>
                <a:gd name="connsiteX1" fmla="*/ 49213 w 368300"/>
                <a:gd name="connsiteY1" fmla="*/ 274165 h 276825"/>
                <a:gd name="connsiteX2" fmla="*/ 199231 w 368300"/>
                <a:gd name="connsiteY2" fmla="*/ 152721 h 276825"/>
                <a:gd name="connsiteX3" fmla="*/ 304006 w 368300"/>
                <a:gd name="connsiteY3" fmla="*/ 321 h 276825"/>
                <a:gd name="connsiteX4" fmla="*/ 211138 w 368300"/>
                <a:gd name="connsiteY4" fmla="*/ 195584 h 276825"/>
                <a:gd name="connsiteX5" fmla="*/ 249238 w 368300"/>
                <a:gd name="connsiteY5" fmla="*/ 276546 h 276825"/>
                <a:gd name="connsiteX6" fmla="*/ 368300 w 368300"/>
                <a:gd name="connsiteY6" fmla="*/ 171771 h 276825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  <a:gd name="connsiteX0" fmla="*/ 0 w 438150"/>
                <a:gd name="connsiteY0" fmla="*/ 211459 h 277147"/>
                <a:gd name="connsiteX1" fmla="*/ 49213 w 438150"/>
                <a:gd name="connsiteY1" fmla="*/ 274165 h 277147"/>
                <a:gd name="connsiteX2" fmla="*/ 199231 w 438150"/>
                <a:gd name="connsiteY2" fmla="*/ 152721 h 277147"/>
                <a:gd name="connsiteX3" fmla="*/ 304006 w 438150"/>
                <a:gd name="connsiteY3" fmla="*/ 321 h 277147"/>
                <a:gd name="connsiteX4" fmla="*/ 211138 w 438150"/>
                <a:gd name="connsiteY4" fmla="*/ 195584 h 277147"/>
                <a:gd name="connsiteX5" fmla="*/ 249238 w 438150"/>
                <a:gd name="connsiteY5" fmla="*/ 276546 h 277147"/>
                <a:gd name="connsiteX6" fmla="*/ 438150 w 438150"/>
                <a:gd name="connsiteY6" fmla="*/ 159071 h 27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0" h="277147">
                  <a:moveTo>
                    <a:pt x="0" y="211459"/>
                  </a:moveTo>
                  <a:cubicBezTo>
                    <a:pt x="5358" y="238446"/>
                    <a:pt x="16008" y="283955"/>
                    <a:pt x="49213" y="274165"/>
                  </a:cubicBezTo>
                  <a:cubicBezTo>
                    <a:pt x="82418" y="264375"/>
                    <a:pt x="156766" y="198362"/>
                    <a:pt x="199231" y="152721"/>
                  </a:cubicBezTo>
                  <a:cubicBezTo>
                    <a:pt x="241697" y="107080"/>
                    <a:pt x="302022" y="-6823"/>
                    <a:pt x="304006" y="321"/>
                  </a:cubicBezTo>
                  <a:cubicBezTo>
                    <a:pt x="305990" y="7465"/>
                    <a:pt x="220266" y="149546"/>
                    <a:pt x="211138" y="195584"/>
                  </a:cubicBezTo>
                  <a:cubicBezTo>
                    <a:pt x="202010" y="241622"/>
                    <a:pt x="211403" y="282631"/>
                    <a:pt x="249238" y="276546"/>
                  </a:cubicBezTo>
                  <a:cubicBezTo>
                    <a:pt x="287073" y="270461"/>
                    <a:pt x="375841" y="199949"/>
                    <a:pt x="438150" y="1590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144">
              <a:extLst>
                <a:ext uri="{FF2B5EF4-FFF2-40B4-BE49-F238E27FC236}">
                  <a16:creationId xmlns:a16="http://schemas.microsoft.com/office/drawing/2014/main" xmlns="" id="{750FC5EE-EF25-4C16-ADE5-93AC976DD033}"/>
                </a:ext>
              </a:extLst>
            </p:cNvPr>
            <p:cNvSpPr/>
            <p:nvPr/>
          </p:nvSpPr>
          <p:spPr>
            <a:xfrm>
              <a:off x="5504412" y="2683207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4" name="Группа 147">
            <a:extLst>
              <a:ext uri="{FF2B5EF4-FFF2-40B4-BE49-F238E27FC236}">
                <a16:creationId xmlns:a16="http://schemas.microsoft.com/office/drawing/2014/main" xmlns="" id="{8CD15998-476D-4742-A403-F697F2349C10}"/>
              </a:ext>
            </a:extLst>
          </p:cNvPr>
          <p:cNvGrpSpPr/>
          <p:nvPr/>
        </p:nvGrpSpPr>
        <p:grpSpPr>
          <a:xfrm>
            <a:off x="9334928" y="4340216"/>
            <a:ext cx="554988" cy="177103"/>
            <a:chOff x="10040127" y="2687710"/>
            <a:chExt cx="1033883" cy="308896"/>
          </a:xfrm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xmlns="" id="{30709CD6-FAAC-4374-987B-F8F531B229FB}"/>
                </a:ext>
              </a:extLst>
            </p:cNvPr>
            <p:cNvSpPr/>
            <p:nvPr/>
          </p:nvSpPr>
          <p:spPr>
            <a:xfrm rot="1327897">
              <a:off x="10040127" y="2687710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75454C3C-AC89-4C62-9A74-8BBB5A50C6C0}"/>
                </a:ext>
              </a:extLst>
            </p:cNvPr>
            <p:cNvSpPr/>
            <p:nvPr/>
          </p:nvSpPr>
          <p:spPr>
            <a:xfrm rot="1327897">
              <a:off x="10677180" y="2709812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50">
              <a:extLst>
                <a:ext uri="{FF2B5EF4-FFF2-40B4-BE49-F238E27FC236}">
                  <a16:creationId xmlns:a16="http://schemas.microsoft.com/office/drawing/2014/main" xmlns="" id="{196C6DE5-B023-4FB7-857D-B3982B93A897}"/>
                </a:ext>
              </a:extLst>
            </p:cNvPr>
            <p:cNvSpPr/>
            <p:nvPr/>
          </p:nvSpPr>
          <p:spPr>
            <a:xfrm>
              <a:off x="10882565" y="2712875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 151">
              <a:extLst>
                <a:ext uri="{FF2B5EF4-FFF2-40B4-BE49-F238E27FC236}">
                  <a16:creationId xmlns:a16="http://schemas.microsoft.com/office/drawing/2014/main" xmlns="" id="{97382275-2F33-4CAA-8FF3-201AE2F4B95B}"/>
                </a:ext>
              </a:extLst>
            </p:cNvPr>
            <p:cNvSpPr/>
            <p:nvPr/>
          </p:nvSpPr>
          <p:spPr>
            <a:xfrm>
              <a:off x="10375291" y="2704013"/>
              <a:ext cx="310643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52">
              <a:extLst>
                <a:ext uri="{FF2B5EF4-FFF2-40B4-BE49-F238E27FC236}">
                  <a16:creationId xmlns:a16="http://schemas.microsoft.com/office/drawing/2014/main" xmlns="" id="{06C15C3A-49D8-45EC-8401-3F6DBCED90A0}"/>
                </a:ext>
              </a:extLst>
            </p:cNvPr>
            <p:cNvSpPr/>
            <p:nvPr/>
          </p:nvSpPr>
          <p:spPr>
            <a:xfrm>
              <a:off x="10246445" y="273168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158">
            <a:extLst>
              <a:ext uri="{FF2B5EF4-FFF2-40B4-BE49-F238E27FC236}">
                <a16:creationId xmlns:a16="http://schemas.microsoft.com/office/drawing/2014/main" xmlns="" id="{5E14104D-7644-4BCB-AFD6-27339B3A1212}"/>
              </a:ext>
            </a:extLst>
          </p:cNvPr>
          <p:cNvGrpSpPr/>
          <p:nvPr/>
        </p:nvGrpSpPr>
        <p:grpSpPr>
          <a:xfrm>
            <a:off x="10404118" y="4335577"/>
            <a:ext cx="554988" cy="177103"/>
            <a:chOff x="10040127" y="2687710"/>
            <a:chExt cx="1033883" cy="308896"/>
          </a:xfrm>
        </p:grpSpPr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xmlns="" id="{C0758725-CE6F-435E-A084-14272A249722}"/>
                </a:ext>
              </a:extLst>
            </p:cNvPr>
            <p:cNvSpPr/>
            <p:nvPr/>
          </p:nvSpPr>
          <p:spPr>
            <a:xfrm rot="1327897">
              <a:off x="10040127" y="2687710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xmlns="" id="{1A12BF3C-BAA8-42A7-BE05-370DFD6D7A09}"/>
                </a:ext>
              </a:extLst>
            </p:cNvPr>
            <p:cNvSpPr/>
            <p:nvPr/>
          </p:nvSpPr>
          <p:spPr>
            <a:xfrm rot="1327897">
              <a:off x="10677180" y="2709812"/>
              <a:ext cx="209666" cy="2867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61">
              <a:extLst>
                <a:ext uri="{FF2B5EF4-FFF2-40B4-BE49-F238E27FC236}">
                  <a16:creationId xmlns:a16="http://schemas.microsoft.com/office/drawing/2014/main" xmlns="" id="{924A1E6F-B6E4-4AC6-AFED-37B0F111D907}"/>
                </a:ext>
              </a:extLst>
            </p:cNvPr>
            <p:cNvSpPr/>
            <p:nvPr/>
          </p:nvSpPr>
          <p:spPr>
            <a:xfrm>
              <a:off x="10882565" y="2712875"/>
              <a:ext cx="191445" cy="280669"/>
            </a:xfrm>
            <a:custGeom>
              <a:avLst/>
              <a:gdLst>
                <a:gd name="connsiteX0" fmla="*/ 83495 w 191445"/>
                <a:gd name="connsiteY0" fmla="*/ 0 h 280669"/>
                <a:gd name="connsiteX1" fmla="*/ 945 w 191445"/>
                <a:gd name="connsiteY1" fmla="*/ 234950 h 280669"/>
                <a:gd name="connsiteX2" fmla="*/ 48570 w 191445"/>
                <a:gd name="connsiteY2" fmla="*/ 279400 h 280669"/>
                <a:gd name="connsiteX3" fmla="*/ 191445 w 191445"/>
                <a:gd name="connsiteY3" fmla="*/ 212725 h 28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45" h="280669">
                  <a:moveTo>
                    <a:pt x="83495" y="0"/>
                  </a:moveTo>
                  <a:cubicBezTo>
                    <a:pt x="45130" y="94191"/>
                    <a:pt x="6766" y="188383"/>
                    <a:pt x="945" y="234950"/>
                  </a:cubicBezTo>
                  <a:cubicBezTo>
                    <a:pt x="-4876" y="281517"/>
                    <a:pt x="16820" y="283104"/>
                    <a:pt x="48570" y="279400"/>
                  </a:cubicBezTo>
                  <a:cubicBezTo>
                    <a:pt x="80320" y="275696"/>
                    <a:pt x="135882" y="244210"/>
                    <a:pt x="191445" y="2127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олилиния 162">
              <a:extLst>
                <a:ext uri="{FF2B5EF4-FFF2-40B4-BE49-F238E27FC236}">
                  <a16:creationId xmlns:a16="http://schemas.microsoft.com/office/drawing/2014/main" xmlns="" id="{548465B8-2308-43B9-89F7-D6FCE1EC4988}"/>
                </a:ext>
              </a:extLst>
            </p:cNvPr>
            <p:cNvSpPr/>
            <p:nvPr/>
          </p:nvSpPr>
          <p:spPr>
            <a:xfrm>
              <a:off x="10375291" y="2704013"/>
              <a:ext cx="310643" cy="271543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олилиния 163">
              <a:extLst>
                <a:ext uri="{FF2B5EF4-FFF2-40B4-BE49-F238E27FC236}">
                  <a16:creationId xmlns:a16="http://schemas.microsoft.com/office/drawing/2014/main" xmlns="" id="{3F6DF2B1-09A4-46FA-B6F6-38D10EFEC1CE}"/>
                </a:ext>
              </a:extLst>
            </p:cNvPr>
            <p:cNvSpPr/>
            <p:nvPr/>
          </p:nvSpPr>
          <p:spPr>
            <a:xfrm>
              <a:off x="10246445" y="2731685"/>
              <a:ext cx="228600" cy="41320"/>
            </a:xfrm>
            <a:custGeom>
              <a:avLst/>
              <a:gdLst>
                <a:gd name="connsiteX0" fmla="*/ 0 w 228600"/>
                <a:gd name="connsiteY0" fmla="*/ 0 h 41319"/>
                <a:gd name="connsiteX1" fmla="*/ 82550 w 228600"/>
                <a:gd name="connsiteY1" fmla="*/ 41275 h 41319"/>
                <a:gd name="connsiteX2" fmla="*/ 228600 w 228600"/>
                <a:gd name="connsiteY2" fmla="*/ 6350 h 4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41319">
                  <a:moveTo>
                    <a:pt x="0" y="0"/>
                  </a:moveTo>
                  <a:cubicBezTo>
                    <a:pt x="22225" y="20108"/>
                    <a:pt x="44450" y="40217"/>
                    <a:pt x="82550" y="41275"/>
                  </a:cubicBezTo>
                  <a:cubicBezTo>
                    <a:pt x="120650" y="42333"/>
                    <a:pt x="174625" y="24341"/>
                    <a:pt x="228600" y="63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6" name="Рисунок 145">
            <a:extLst>
              <a:ext uri="{FF2B5EF4-FFF2-40B4-BE49-F238E27FC236}">
                <a16:creationId xmlns:a16="http://schemas.microsoft.com/office/drawing/2014/main" xmlns="" id="{7BD033EA-7F21-4A83-AC20-A8A4822BE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64"/>
          <a:stretch/>
        </p:blipFill>
        <p:spPr>
          <a:xfrm>
            <a:off x="7700563" y="4625220"/>
            <a:ext cx="2325747" cy="628360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xmlns="" id="{DDD86EE3-A30A-4BE2-BD70-3062B1B6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44753" r="-3775" b="-7257"/>
          <a:stretch/>
        </p:blipFill>
        <p:spPr>
          <a:xfrm>
            <a:off x="8078679" y="5310621"/>
            <a:ext cx="2241523" cy="931508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4E7B2C5-E9BA-4B78-9EFF-C1F68FF1A6CD}"/>
              </a:ext>
            </a:extLst>
          </p:cNvPr>
          <p:cNvSpPr/>
          <p:nvPr/>
        </p:nvSpPr>
        <p:spPr>
          <a:xfrm>
            <a:off x="5718066" y="3265268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A Propisi" panose="02000508030000020003" pitchFamily="2" charset="0"/>
            </a:endParaRPr>
          </a:p>
        </p:txBody>
      </p:sp>
      <p:sp>
        <p:nvSpPr>
          <p:cNvPr id="14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254231" y="532951"/>
            <a:ext cx="8961553" cy="11107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в </a:t>
            </a:r>
            <a:r>
              <a:rPr lang="uk-UA" sz="2800" b="1" dirty="0" smtClean="0">
                <a:solidFill>
                  <a:schemeClr val="bg1"/>
                </a:solidFill>
              </a:rPr>
              <a:t>останньому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5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Дуга 152"/>
          <p:cNvSpPr/>
          <p:nvPr/>
        </p:nvSpPr>
        <p:spPr>
          <a:xfrm rot="7367588">
            <a:off x="8003106" y="3440863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Дуга 153"/>
          <p:cNvSpPr/>
          <p:nvPr/>
        </p:nvSpPr>
        <p:spPr>
          <a:xfrm rot="7367588">
            <a:off x="8319596" y="3327135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5" name="Прямая соединительная линия 154"/>
          <p:cNvCxnSpPr/>
          <p:nvPr/>
        </p:nvCxnSpPr>
        <p:spPr>
          <a:xfrm flipH="1">
            <a:off x="8787509" y="3434513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Дуга 155"/>
          <p:cNvSpPr/>
          <p:nvPr/>
        </p:nvSpPr>
        <p:spPr>
          <a:xfrm rot="7367588">
            <a:off x="5434030" y="4092882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Дуга 156"/>
          <p:cNvSpPr/>
          <p:nvPr/>
        </p:nvSpPr>
        <p:spPr>
          <a:xfrm rot="7367588">
            <a:off x="5750520" y="3979154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Дуга 157"/>
          <p:cNvSpPr/>
          <p:nvPr/>
        </p:nvSpPr>
        <p:spPr>
          <a:xfrm rot="7367588">
            <a:off x="7926682" y="4104701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Дуга 158"/>
          <p:cNvSpPr/>
          <p:nvPr/>
        </p:nvSpPr>
        <p:spPr>
          <a:xfrm rot="7367588">
            <a:off x="8243172" y="3990973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8711085" y="4098351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Дуга 160"/>
          <p:cNvSpPr/>
          <p:nvPr/>
        </p:nvSpPr>
        <p:spPr>
          <a:xfrm rot="7367588">
            <a:off x="5708277" y="4734681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Дуга 161"/>
          <p:cNvSpPr/>
          <p:nvPr/>
        </p:nvSpPr>
        <p:spPr>
          <a:xfrm rot="7367588">
            <a:off x="6024767" y="4620953"/>
            <a:ext cx="480997" cy="717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Дуга 162"/>
          <p:cNvSpPr/>
          <p:nvPr/>
        </p:nvSpPr>
        <p:spPr>
          <a:xfrm rot="7367588">
            <a:off x="6457967" y="4734760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Дуга 163"/>
          <p:cNvSpPr/>
          <p:nvPr/>
        </p:nvSpPr>
        <p:spPr>
          <a:xfrm rot="7367588">
            <a:off x="5288427" y="3057819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5" name="Прямая соединительная линия 164"/>
          <p:cNvCxnSpPr/>
          <p:nvPr/>
        </p:nvCxnSpPr>
        <p:spPr>
          <a:xfrm flipH="1">
            <a:off x="5795318" y="4116665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H="1">
            <a:off x="6165923" y="4668375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 flipH="1">
            <a:off x="6918165" y="4733318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Дуга 167"/>
          <p:cNvSpPr/>
          <p:nvPr/>
        </p:nvSpPr>
        <p:spPr>
          <a:xfrm rot="7673530">
            <a:off x="5312046" y="4950119"/>
            <a:ext cx="899841" cy="10772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Дуга 168"/>
          <p:cNvSpPr/>
          <p:nvPr/>
        </p:nvSpPr>
        <p:spPr>
          <a:xfrm rot="7367588">
            <a:off x="6559304" y="5439093"/>
            <a:ext cx="389748" cy="5218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Дуга 169"/>
          <p:cNvSpPr/>
          <p:nvPr/>
        </p:nvSpPr>
        <p:spPr>
          <a:xfrm rot="7367588">
            <a:off x="6859823" y="5388248"/>
            <a:ext cx="492068" cy="56370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1" name="Прямая соединительная линия 170"/>
          <p:cNvCxnSpPr/>
          <p:nvPr/>
        </p:nvCxnSpPr>
        <p:spPr>
          <a:xfrm flipH="1">
            <a:off x="7320021" y="5386806"/>
            <a:ext cx="93666" cy="155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6170" y="1553028"/>
            <a:ext cx="9965175" cy="820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Серед поданих букв </a:t>
            </a:r>
            <a:r>
              <a:rPr lang="uk-UA" sz="2000" b="1" dirty="0" smtClean="0"/>
              <a:t>знайди </a:t>
            </a:r>
            <a:r>
              <a:rPr lang="uk-UA" sz="2000" b="1" dirty="0"/>
              <a:t>по дві однакові й </a:t>
            </a:r>
            <a:r>
              <a:rPr lang="uk-UA" sz="2000" b="1" dirty="0" smtClean="0"/>
              <a:t>закресли </a:t>
            </a:r>
            <a:r>
              <a:rPr lang="uk-UA" sz="2000" b="1" dirty="0"/>
              <a:t>їх, у результаті залишаться тільки ті букви, яким немає пари, з них </a:t>
            </a:r>
            <a:r>
              <a:rPr lang="uk-UA" sz="2000" b="1" dirty="0" smtClean="0"/>
              <a:t>утвори </a:t>
            </a:r>
            <a:r>
              <a:rPr lang="uk-UA" sz="2000" b="1" dirty="0"/>
              <a:t>слово й </a:t>
            </a:r>
            <a:r>
              <a:rPr lang="uk-UA" sz="2000" b="1" dirty="0" err="1" smtClean="0"/>
              <a:t>запиши</a:t>
            </a:r>
            <a:r>
              <a:rPr lang="uk-UA" sz="2000" b="1" dirty="0" smtClean="0"/>
              <a:t> </a:t>
            </a:r>
            <a:r>
              <a:rPr lang="uk-UA" sz="2000" b="1" dirty="0"/>
              <a:t>його в нижньому рядку.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72481" r="15252" b="11601"/>
          <a:stretch/>
        </p:blipFill>
        <p:spPr>
          <a:xfrm>
            <a:off x="3250036" y="2662139"/>
            <a:ext cx="8012017" cy="254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3994219" y="3409150"/>
            <a:ext cx="366177" cy="245711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5" t="12152" r="1330" b="-12152"/>
          <a:stretch/>
        </p:blipFill>
        <p:spPr>
          <a:xfrm>
            <a:off x="3994219" y="4253883"/>
            <a:ext cx="1220693" cy="464615"/>
          </a:xfrm>
          <a:prstGeom prst="rect">
            <a:avLst/>
          </a:prstGeom>
        </p:spPr>
      </p:pic>
      <p:pic>
        <p:nvPicPr>
          <p:cNvPr id="18" name="Picture 2" descr="ÐÐ°ÑÑÐ¸Ð½ÐºÐ¸ Ð¿Ð¾ Ð·Ð°Ð¿ÑÐ¾ÑÑ ÐºÐ»Ð¸Ð¿Ð°ÑÑ ÑÐ¾Ð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577" y="3179654"/>
            <a:ext cx="2410336" cy="11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H="1">
            <a:off x="4604565" y="3411667"/>
            <a:ext cx="366177" cy="245711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938507" y="3451025"/>
            <a:ext cx="366177" cy="245711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855668" y="3414184"/>
            <a:ext cx="366177" cy="245711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6217021" y="3451025"/>
            <a:ext cx="366177" cy="245711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7072955" y="3406633"/>
            <a:ext cx="366177" cy="245711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30652" y="543517"/>
            <a:ext cx="9501323" cy="878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 smtClean="0">
                <a:solidFill>
                  <a:schemeClr val="bg1"/>
                </a:solidFill>
              </a:rPr>
              <a:t>завдання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внизу сторінки зошита</a:t>
            </a:r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1" y="2525741"/>
            <a:ext cx="2646076" cy="272988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740660" y="5380704"/>
            <a:ext cx="7030770" cy="791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Намалюй </a:t>
            </a:r>
            <a:r>
              <a:rPr lang="uk-UA" sz="2000" b="1" dirty="0" smtClean="0"/>
              <a:t>тварину</a:t>
            </a:r>
            <a:r>
              <a:rPr lang="uk-UA" sz="2000" b="1" dirty="0"/>
              <a:t>, яку називає утворене слово.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6267" y="1853857"/>
            <a:ext cx="4533900" cy="3136900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78817" y="1853857"/>
            <a:ext cx="436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стоїть на початку, в середині, в кінці.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позначає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твердий звук [с], а потім слова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м’яким звуком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[с′].</a:t>
            </a:r>
          </a:p>
        </p:txBody>
      </p:sp>
    </p:spTree>
    <p:extLst>
      <p:ext uri="{BB962C8B-B14F-4D97-AF65-F5344CB8AC3E}">
        <p14:creationId xmlns:p14="http://schemas.microsoft.com/office/powerpoint/2010/main" val="254595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761" y="435654"/>
            <a:ext cx="8732066" cy="805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481185" y="2235079"/>
            <a:ext cx="5181893" cy="2184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8068" y="2419398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закінчилась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дзвенить для всіх дзвінок.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зібралися у класі?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Починаємо урок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19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351275" y="3409566"/>
            <a:ext cx="6127139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Якими </a:t>
            </a:r>
            <a:r>
              <a:rPr lang="uk-UA" sz="2400" b="1" dirty="0"/>
              <a:t>звуками відрізняються пари </a:t>
            </a:r>
            <a:r>
              <a:rPr lang="uk-UA" sz="2400" b="1" dirty="0" smtClean="0"/>
              <a:t>слів?</a:t>
            </a:r>
            <a:endParaRPr lang="ru-RU" sz="2400" b="1" dirty="0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" y="2226245"/>
            <a:ext cx="2632281" cy="271565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51276" y="1500419"/>
            <a:ext cx="3343437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Летіла </a:t>
            </a:r>
            <a:r>
              <a:rPr lang="uk-UA" sz="2400" b="1" dirty="0"/>
              <a:t>сова, </a:t>
            </a:r>
            <a:endParaRPr lang="uk-UA" sz="2400" b="1" dirty="0" smtClean="0"/>
          </a:p>
          <a:p>
            <a:r>
              <a:rPr lang="uk-UA" sz="2400" b="1" dirty="0" smtClean="0"/>
              <a:t>торохтіла </a:t>
            </a:r>
            <a:r>
              <a:rPr lang="uk-UA" sz="2400" b="1" dirty="0"/>
              <a:t>слова:</a:t>
            </a:r>
            <a:endParaRPr lang="ru-RU" sz="2400" b="1" dirty="0"/>
          </a:p>
          <a:p>
            <a:r>
              <a:rPr lang="uk-UA" sz="2400" b="1" dirty="0"/>
              <a:t>Чи сон це, чи слон це,</a:t>
            </a:r>
            <a:endParaRPr lang="ru-RU" sz="2400" b="1" dirty="0"/>
          </a:p>
          <a:p>
            <a:r>
              <a:rPr lang="uk-UA" sz="2400" b="1" dirty="0"/>
              <a:t>А може, і сонце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pic>
        <p:nvPicPr>
          <p:cNvPr id="2052" name="Picture 4" descr="https://pepi.com.ua/images/Virshi/virsh_002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6946"/>
          <a:stretch/>
        </p:blipFill>
        <p:spPr bwMode="auto">
          <a:xfrm>
            <a:off x="6821989" y="1455166"/>
            <a:ext cx="2532117" cy="182715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576386" y="2567230"/>
            <a:ext cx="1450841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сова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674359" y="3307410"/>
            <a:ext cx="1450842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слова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39369" y="4217395"/>
            <a:ext cx="1120821" cy="715089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сон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818476" y="4955801"/>
            <a:ext cx="1185858" cy="715089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слон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1274" y="4008959"/>
            <a:ext cx="6127139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малу рукописну букву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склади, слова і речення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відшукаємо на малюнку слова з буквою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81990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 с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 с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2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509214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4089"/>
            <a:ext cx="947451" cy="953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89504" y="509214"/>
            <a:ext cx="9975855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Кого ти бачиш </a:t>
            </a:r>
            <a:r>
              <a:rPr lang="uk-UA" sz="2800" b="1" dirty="0">
                <a:solidFill>
                  <a:schemeClr val="bg1"/>
                </a:solidFill>
              </a:rPr>
              <a:t>на малюнку? Де живуть ці </a:t>
            </a:r>
            <a:r>
              <a:rPr lang="uk-UA" sz="2800" b="1" dirty="0" smtClean="0">
                <a:solidFill>
                  <a:schemeClr val="bg1"/>
                </a:solidFill>
              </a:rPr>
              <a:t>тварини?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Щ</a:t>
            </a:r>
            <a:r>
              <a:rPr lang="uk-UA" sz="2800" b="1" dirty="0" smtClean="0">
                <a:solidFill>
                  <a:schemeClr val="bg1"/>
                </a:solidFill>
              </a:rPr>
              <a:t>о ти </a:t>
            </a:r>
            <a:r>
              <a:rPr lang="uk-UA" sz="2800" b="1" dirty="0">
                <a:solidFill>
                  <a:schemeClr val="bg1"/>
                </a:solidFill>
              </a:rPr>
              <a:t>про них </a:t>
            </a:r>
            <a:r>
              <a:rPr lang="uk-UA" sz="2800" b="1" dirty="0" smtClean="0">
                <a:solidFill>
                  <a:schemeClr val="bg1"/>
                </a:solidFill>
              </a:rPr>
              <a:t>знаєш? 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про цих тварин.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Чому </a:t>
            </a:r>
            <a:r>
              <a:rPr lang="uk-UA" sz="2800" b="1" dirty="0">
                <a:solidFill>
                  <a:schemeClr val="bg1"/>
                </a:solidFill>
              </a:rPr>
              <a:t>художник намалював саме цих тварин.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45437" y="5450854"/>
            <a:ext cx="7637320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Визнач </a:t>
            </a:r>
            <a:r>
              <a:rPr lang="uk-UA" sz="2000" b="1" dirty="0">
                <a:solidFill>
                  <a:schemeClr val="bg1"/>
                </a:solidFill>
              </a:rPr>
              <a:t>місце звуків </a:t>
            </a:r>
            <a:r>
              <a:rPr lang="uk-UA" sz="2000" b="1" dirty="0"/>
              <a:t>[с] і [с′] в назвах зображених тварин. </a:t>
            </a:r>
            <a:endParaRPr lang="uk-UA" sz="2000" b="1" dirty="0" smtClean="0"/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рукописну букву </a:t>
            </a:r>
            <a:r>
              <a:rPr lang="uk-UA" sz="2000" b="1" i="1" dirty="0" smtClean="0">
                <a:solidFill>
                  <a:schemeClr val="bg1"/>
                </a:solidFill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</a:rPr>
              <a:t>, з якого елементу вона складається.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</a:t>
            </a:r>
            <a:r>
              <a:rPr lang="uk-UA" sz="2000" b="1" dirty="0" smtClean="0">
                <a:solidFill>
                  <a:schemeClr val="bg1"/>
                </a:solidFill>
              </a:rPr>
              <a:t>півовали.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9" t="2643" r="18261" b="74655"/>
          <a:stretch/>
        </p:blipFill>
        <p:spPr>
          <a:xfrm>
            <a:off x="3562834" y="2020173"/>
            <a:ext cx="7602526" cy="340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0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965" r="21650" b="13277"/>
          <a:stretch/>
        </p:blipFill>
        <p:spPr bwMode="auto">
          <a:xfrm>
            <a:off x="5628174" y="3912724"/>
            <a:ext cx="259228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384639" y="425807"/>
            <a:ext cx="8756193" cy="9022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Написання малої букви </a:t>
            </a:r>
            <a:r>
              <a:rPr lang="uk-UA" sz="3600" b="1" dirty="0" smtClean="0"/>
              <a:t>с</a:t>
            </a:r>
            <a:endParaRPr lang="uk-UA" sz="3600" b="1" dirty="0" smtClean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0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37" y="4633449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37" y="3887324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0301 L -0.00078 -0.06528 L -0.0125 -0.07616 L -0.02787 -0.07546 L -0.05222 -0.05185 C -0.05834 -0.04445 -0.05873 -0.04583 -0.06302 -0.03449 C -0.06719 -0.02315 -0.07591 0.00579 -0.07787 0.01458 C -0.07982 0.02477 -0.07435 0.02037 -0.07435 0.02292 C -0.07826 0.03634 -0.07787 0.01805 -0.07852 0.03009 C -0.07982 0.03727 -0.08138 0.05625 -0.08138 0.06782 C -0.08138 0.07917 -0.08112 0.08981 -0.07917 0.09884 L -0.0711 0.12106 L -0.05586 0.13241 L -0.04154 0.12245 L -0.02604 0.10555 L -0.00703 0.075 " pathEditMode="relative" rAng="0" ptsTypes="AAAAAAAAAAAAAAAA">
                                      <p:cBhvr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2" y="2014451"/>
            <a:ext cx="6661710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яку букву ти напишеш </a:t>
            </a:r>
            <a:r>
              <a:rPr lang="uk-UA" sz="3200" b="1" dirty="0" smtClean="0">
                <a:solidFill>
                  <a:schemeClr val="bg1"/>
                </a:solidFill>
              </a:rPr>
              <a:t>у </a:t>
            </a:r>
            <a:r>
              <a:rPr lang="uk-UA" sz="32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8" name="Дуга 7"/>
          <p:cNvSpPr/>
          <p:nvPr/>
        </p:nvSpPr>
        <p:spPr>
          <a:xfrm rot="17712313">
            <a:off x="6272887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7"/>
          <p:cNvSpPr/>
          <p:nvPr/>
        </p:nvSpPr>
        <p:spPr>
          <a:xfrm rot="17712313">
            <a:off x="14365498" y="1875831"/>
            <a:ext cx="165328" cy="134269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7"/>
          <p:cNvSpPr/>
          <p:nvPr/>
        </p:nvSpPr>
        <p:spPr>
          <a:xfrm rot="17712313">
            <a:off x="6528645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Дуга 7"/>
          <p:cNvSpPr/>
          <p:nvPr/>
        </p:nvSpPr>
        <p:spPr>
          <a:xfrm rot="17712313">
            <a:off x="6782310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7"/>
          <p:cNvSpPr/>
          <p:nvPr/>
        </p:nvSpPr>
        <p:spPr>
          <a:xfrm rot="17712313">
            <a:off x="7019011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7"/>
          <p:cNvSpPr/>
          <p:nvPr/>
        </p:nvSpPr>
        <p:spPr>
          <a:xfrm rot="17712313">
            <a:off x="7272816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уга 7"/>
          <p:cNvSpPr/>
          <p:nvPr/>
        </p:nvSpPr>
        <p:spPr>
          <a:xfrm rot="17712313">
            <a:off x="7563389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7"/>
          <p:cNvSpPr/>
          <p:nvPr/>
        </p:nvSpPr>
        <p:spPr>
          <a:xfrm rot="17712313">
            <a:off x="7837736" y="240666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7"/>
          <p:cNvSpPr/>
          <p:nvPr/>
        </p:nvSpPr>
        <p:spPr>
          <a:xfrm rot="17712313">
            <a:off x="8120189" y="239154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7"/>
          <p:cNvSpPr/>
          <p:nvPr/>
        </p:nvSpPr>
        <p:spPr>
          <a:xfrm rot="17712313">
            <a:off x="8408342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7"/>
          <p:cNvSpPr/>
          <p:nvPr/>
        </p:nvSpPr>
        <p:spPr>
          <a:xfrm rot="17712313">
            <a:off x="8688904" y="239153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7"/>
          <p:cNvSpPr/>
          <p:nvPr/>
        </p:nvSpPr>
        <p:spPr>
          <a:xfrm rot="17712313">
            <a:off x="8978744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7"/>
          <p:cNvSpPr/>
          <p:nvPr/>
        </p:nvSpPr>
        <p:spPr>
          <a:xfrm rot="17712313">
            <a:off x="9260452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7"/>
          <p:cNvSpPr/>
          <p:nvPr/>
        </p:nvSpPr>
        <p:spPr>
          <a:xfrm rot="17712313">
            <a:off x="9549113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уга 7"/>
          <p:cNvSpPr/>
          <p:nvPr/>
        </p:nvSpPr>
        <p:spPr>
          <a:xfrm rot="17712313">
            <a:off x="9828068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уга 7"/>
          <p:cNvSpPr/>
          <p:nvPr/>
        </p:nvSpPr>
        <p:spPr>
          <a:xfrm rot="17712313">
            <a:off x="10105361" y="240613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уга 7"/>
          <p:cNvSpPr/>
          <p:nvPr/>
        </p:nvSpPr>
        <p:spPr>
          <a:xfrm rot="17712313">
            <a:off x="10389718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7"/>
          <p:cNvSpPr/>
          <p:nvPr/>
        </p:nvSpPr>
        <p:spPr>
          <a:xfrm rot="17712313">
            <a:off x="10684217" y="2406130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2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581F7911-8EE1-4945-BBAE-E617456FC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52" y="2014451"/>
            <a:ext cx="6661710" cy="414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" name="Дуга 7">
            <a:extLst>
              <a:ext uri="{FF2B5EF4-FFF2-40B4-BE49-F238E27FC236}">
                <a16:creationId xmlns:a16="http://schemas.microsoft.com/office/drawing/2014/main" xmlns="" id="{CC43DF8F-5B01-4F09-BA14-9635B2D28538}"/>
              </a:ext>
            </a:extLst>
          </p:cNvPr>
          <p:cNvSpPr/>
          <p:nvPr/>
        </p:nvSpPr>
        <p:spPr>
          <a:xfrm rot="17712313">
            <a:off x="6272887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Дуга 7">
            <a:extLst>
              <a:ext uri="{FF2B5EF4-FFF2-40B4-BE49-F238E27FC236}">
                <a16:creationId xmlns:a16="http://schemas.microsoft.com/office/drawing/2014/main" xmlns="" id="{047B208C-48B3-48B7-9BB0-E9D5306A3802}"/>
              </a:ext>
            </a:extLst>
          </p:cNvPr>
          <p:cNvSpPr/>
          <p:nvPr/>
        </p:nvSpPr>
        <p:spPr>
          <a:xfrm rot="17712313">
            <a:off x="6528645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Дуга 7">
            <a:extLst>
              <a:ext uri="{FF2B5EF4-FFF2-40B4-BE49-F238E27FC236}">
                <a16:creationId xmlns:a16="http://schemas.microsoft.com/office/drawing/2014/main" xmlns="" id="{ED3150B0-9A75-4176-AAB2-049C3D11FB59}"/>
              </a:ext>
            </a:extLst>
          </p:cNvPr>
          <p:cNvSpPr/>
          <p:nvPr/>
        </p:nvSpPr>
        <p:spPr>
          <a:xfrm rot="17712313">
            <a:off x="6782310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Дуга 7">
            <a:extLst>
              <a:ext uri="{FF2B5EF4-FFF2-40B4-BE49-F238E27FC236}">
                <a16:creationId xmlns:a16="http://schemas.microsoft.com/office/drawing/2014/main" xmlns="" id="{926AEE21-CC3C-4CB0-9E51-8BA10DCE3FD2}"/>
              </a:ext>
            </a:extLst>
          </p:cNvPr>
          <p:cNvSpPr/>
          <p:nvPr/>
        </p:nvSpPr>
        <p:spPr>
          <a:xfrm rot="17712313">
            <a:off x="7019011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Дуга 7">
            <a:extLst>
              <a:ext uri="{FF2B5EF4-FFF2-40B4-BE49-F238E27FC236}">
                <a16:creationId xmlns:a16="http://schemas.microsoft.com/office/drawing/2014/main" xmlns="" id="{385C179B-537D-4CA6-8595-A4076656C141}"/>
              </a:ext>
            </a:extLst>
          </p:cNvPr>
          <p:cNvSpPr/>
          <p:nvPr/>
        </p:nvSpPr>
        <p:spPr>
          <a:xfrm rot="17712313">
            <a:off x="7272816" y="2406127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Дуга 7">
            <a:extLst>
              <a:ext uri="{FF2B5EF4-FFF2-40B4-BE49-F238E27FC236}">
                <a16:creationId xmlns:a16="http://schemas.microsoft.com/office/drawing/2014/main" xmlns="" id="{ADAB06E6-2DC7-451D-A5E2-226303D5C989}"/>
              </a:ext>
            </a:extLst>
          </p:cNvPr>
          <p:cNvSpPr/>
          <p:nvPr/>
        </p:nvSpPr>
        <p:spPr>
          <a:xfrm rot="17712313">
            <a:off x="7563389" y="2406126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Дуга 7">
            <a:extLst>
              <a:ext uri="{FF2B5EF4-FFF2-40B4-BE49-F238E27FC236}">
                <a16:creationId xmlns:a16="http://schemas.microsoft.com/office/drawing/2014/main" xmlns="" id="{4F7C2272-F6BF-4718-8C1B-A707C601A8CF}"/>
              </a:ext>
            </a:extLst>
          </p:cNvPr>
          <p:cNvSpPr/>
          <p:nvPr/>
        </p:nvSpPr>
        <p:spPr>
          <a:xfrm rot="17712313">
            <a:off x="7837736" y="240666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Дуга 7">
            <a:extLst>
              <a:ext uri="{FF2B5EF4-FFF2-40B4-BE49-F238E27FC236}">
                <a16:creationId xmlns:a16="http://schemas.microsoft.com/office/drawing/2014/main" xmlns="" id="{11D9391D-1CD9-452A-B112-F3B3C9AD5953}"/>
              </a:ext>
            </a:extLst>
          </p:cNvPr>
          <p:cNvSpPr/>
          <p:nvPr/>
        </p:nvSpPr>
        <p:spPr>
          <a:xfrm rot="17712313">
            <a:off x="8120189" y="239154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Дуга 7">
            <a:extLst>
              <a:ext uri="{FF2B5EF4-FFF2-40B4-BE49-F238E27FC236}">
                <a16:creationId xmlns:a16="http://schemas.microsoft.com/office/drawing/2014/main" xmlns="" id="{1445F996-D3AA-4B9A-BD64-BCE8C59111FB}"/>
              </a:ext>
            </a:extLst>
          </p:cNvPr>
          <p:cNvSpPr/>
          <p:nvPr/>
        </p:nvSpPr>
        <p:spPr>
          <a:xfrm rot="17712313">
            <a:off x="8408342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Дуга 7">
            <a:extLst>
              <a:ext uri="{FF2B5EF4-FFF2-40B4-BE49-F238E27FC236}">
                <a16:creationId xmlns:a16="http://schemas.microsoft.com/office/drawing/2014/main" xmlns="" id="{9E74B597-29A3-4FA1-A7E4-5AE7734D9DEC}"/>
              </a:ext>
            </a:extLst>
          </p:cNvPr>
          <p:cNvSpPr/>
          <p:nvPr/>
        </p:nvSpPr>
        <p:spPr>
          <a:xfrm rot="17712313">
            <a:off x="8688904" y="239153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Дуга 7">
            <a:extLst>
              <a:ext uri="{FF2B5EF4-FFF2-40B4-BE49-F238E27FC236}">
                <a16:creationId xmlns:a16="http://schemas.microsoft.com/office/drawing/2014/main" xmlns="" id="{BD669866-A23E-4E0F-B41D-6C52B0D35F99}"/>
              </a:ext>
            </a:extLst>
          </p:cNvPr>
          <p:cNvSpPr/>
          <p:nvPr/>
        </p:nvSpPr>
        <p:spPr>
          <a:xfrm rot="17712313">
            <a:off x="8978744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Дуга 7">
            <a:extLst>
              <a:ext uri="{FF2B5EF4-FFF2-40B4-BE49-F238E27FC236}">
                <a16:creationId xmlns:a16="http://schemas.microsoft.com/office/drawing/2014/main" xmlns="" id="{C97FE4E1-7E1E-44EA-9002-21BAA3F073BC}"/>
              </a:ext>
            </a:extLst>
          </p:cNvPr>
          <p:cNvSpPr/>
          <p:nvPr/>
        </p:nvSpPr>
        <p:spPr>
          <a:xfrm rot="17712313">
            <a:off x="9260452" y="2406128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Дуга 7">
            <a:extLst>
              <a:ext uri="{FF2B5EF4-FFF2-40B4-BE49-F238E27FC236}">
                <a16:creationId xmlns:a16="http://schemas.microsoft.com/office/drawing/2014/main" xmlns="" id="{F184780A-BFD0-4D8C-8B5D-A51CAB41BA74}"/>
              </a:ext>
            </a:extLst>
          </p:cNvPr>
          <p:cNvSpPr/>
          <p:nvPr/>
        </p:nvSpPr>
        <p:spPr>
          <a:xfrm rot="17712313">
            <a:off x="9549113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Дуга 7">
            <a:extLst>
              <a:ext uri="{FF2B5EF4-FFF2-40B4-BE49-F238E27FC236}">
                <a16:creationId xmlns:a16="http://schemas.microsoft.com/office/drawing/2014/main" xmlns="" id="{69765DDF-55C8-4C12-B02F-EF26F422CA73}"/>
              </a:ext>
            </a:extLst>
          </p:cNvPr>
          <p:cNvSpPr/>
          <p:nvPr/>
        </p:nvSpPr>
        <p:spPr>
          <a:xfrm rot="17712313">
            <a:off x="9828068" y="2406132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Дуга 7">
            <a:extLst>
              <a:ext uri="{FF2B5EF4-FFF2-40B4-BE49-F238E27FC236}">
                <a16:creationId xmlns:a16="http://schemas.microsoft.com/office/drawing/2014/main" xmlns="" id="{34743A73-F704-41AA-9376-4B74F1C1FFD0}"/>
              </a:ext>
            </a:extLst>
          </p:cNvPr>
          <p:cNvSpPr/>
          <p:nvPr/>
        </p:nvSpPr>
        <p:spPr>
          <a:xfrm rot="17712313">
            <a:off x="10105361" y="2406131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Дуга 7">
            <a:extLst>
              <a:ext uri="{FF2B5EF4-FFF2-40B4-BE49-F238E27FC236}">
                <a16:creationId xmlns:a16="http://schemas.microsoft.com/office/drawing/2014/main" xmlns="" id="{7F487D84-C39D-4C48-9BAB-4B78A5C2111B}"/>
              </a:ext>
            </a:extLst>
          </p:cNvPr>
          <p:cNvSpPr/>
          <p:nvPr/>
        </p:nvSpPr>
        <p:spPr>
          <a:xfrm rot="17712313">
            <a:off x="10389718" y="2406129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Дуга 7">
            <a:extLst>
              <a:ext uri="{FF2B5EF4-FFF2-40B4-BE49-F238E27FC236}">
                <a16:creationId xmlns:a16="http://schemas.microsoft.com/office/drawing/2014/main" xmlns="" id="{B3AFCADB-7808-4FA5-B6CD-A114536E290D}"/>
              </a:ext>
            </a:extLst>
          </p:cNvPr>
          <p:cNvSpPr/>
          <p:nvPr/>
        </p:nvSpPr>
        <p:spPr>
          <a:xfrm rot="17712313">
            <a:off x="10684217" y="2406130"/>
            <a:ext cx="173695" cy="115976"/>
          </a:xfrm>
          <a:custGeom>
            <a:avLst/>
            <a:gdLst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4" fmla="*/ 487818 w 975636"/>
              <a:gd name="connsiteY4" fmla="*/ 367677 h 735353"/>
              <a:gd name="connsiteX5" fmla="*/ 318249 w 975636"/>
              <a:gd name="connsiteY5" fmla="*/ 712425 h 735353"/>
              <a:gd name="connsiteX0" fmla="*/ 318249 w 975636"/>
              <a:gd name="connsiteY0" fmla="*/ 712425 h 735353"/>
              <a:gd name="connsiteX1" fmla="*/ 74273 w 975636"/>
              <a:gd name="connsiteY1" fmla="*/ 172659 h 735353"/>
              <a:gd name="connsiteX2" fmla="*/ 645004 w 975636"/>
              <a:gd name="connsiteY2" fmla="*/ 19609 h 735353"/>
              <a:gd name="connsiteX3" fmla="*/ 911068 w 975636"/>
              <a:gd name="connsiteY3" fmla="*/ 550483 h 73535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  <a:gd name="connsiteX4" fmla="*/ 527235 w 976048"/>
              <a:gd name="connsiteY4" fmla="*/ 388503 h 712463"/>
              <a:gd name="connsiteX5" fmla="*/ 318446 w 976048"/>
              <a:gd name="connsiteY5" fmla="*/ 712463 h 712463"/>
              <a:gd name="connsiteX0" fmla="*/ 318446 w 976048"/>
              <a:gd name="connsiteY0" fmla="*/ 712463 h 712463"/>
              <a:gd name="connsiteX1" fmla="*/ 74470 w 976048"/>
              <a:gd name="connsiteY1" fmla="*/ 172697 h 712463"/>
              <a:gd name="connsiteX2" fmla="*/ 645201 w 976048"/>
              <a:gd name="connsiteY2" fmla="*/ 19647 h 712463"/>
              <a:gd name="connsiteX3" fmla="*/ 911265 w 976048"/>
              <a:gd name="connsiteY3" fmla="*/ 550521 h 71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8" h="712463" stroke="0" extrusionOk="0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  <a:lnTo>
                  <a:pt x="527235" y="388503"/>
                </a:lnTo>
                <a:cubicBezTo>
                  <a:pt x="470712" y="503419"/>
                  <a:pt x="374969" y="597547"/>
                  <a:pt x="318446" y="712463"/>
                </a:cubicBezTo>
                <a:close/>
              </a:path>
              <a:path w="976048" h="712463" fill="none">
                <a:moveTo>
                  <a:pt x="318446" y="712463"/>
                </a:moveTo>
                <a:cubicBezTo>
                  <a:pt x="28563" y="631463"/>
                  <a:pt x="-89511" y="370240"/>
                  <a:pt x="74470" y="172697"/>
                </a:cubicBezTo>
                <a:cubicBezTo>
                  <a:pt x="194547" y="28043"/>
                  <a:pt x="430887" y="-35334"/>
                  <a:pt x="645201" y="19647"/>
                </a:cubicBezTo>
                <a:cubicBezTo>
                  <a:pt x="935656" y="94163"/>
                  <a:pt x="1063815" y="349875"/>
                  <a:pt x="911265" y="550521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507295" y="3033851"/>
            <a:ext cx="381689" cy="182329"/>
            <a:chOff x="2158714" y="3667122"/>
            <a:chExt cx="656274" cy="284688"/>
          </a:xfrm>
        </p:grpSpPr>
        <p:sp>
          <p:nvSpPr>
            <p:cNvPr id="28" name="Полилиния 27"/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96372" y="3031745"/>
            <a:ext cx="291985" cy="170191"/>
            <a:chOff x="5170360" y="3683198"/>
            <a:chExt cx="527491" cy="284688"/>
          </a:xfrm>
        </p:grpSpPr>
        <p:sp>
          <p:nvSpPr>
            <p:cNvPr id="38" name="Полилиния 37"/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731188" y="3032522"/>
            <a:ext cx="408547" cy="177609"/>
            <a:chOff x="7900972" y="3680392"/>
            <a:chExt cx="680558" cy="281671"/>
          </a:xfrm>
        </p:grpSpPr>
        <p:sp>
          <p:nvSpPr>
            <p:cNvPr id="64" name="Полилиния 63"/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8420437" y="3681799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067396" y="3033226"/>
            <a:ext cx="381689" cy="182329"/>
            <a:chOff x="2158714" y="3667122"/>
            <a:chExt cx="656274" cy="284688"/>
          </a:xfrm>
        </p:grpSpPr>
        <p:sp>
          <p:nvSpPr>
            <p:cNvPr id="81" name="Полилиния 80"/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655959" y="3031323"/>
            <a:ext cx="381689" cy="182329"/>
            <a:chOff x="2158714" y="3667122"/>
            <a:chExt cx="656274" cy="284688"/>
          </a:xfrm>
        </p:grpSpPr>
        <p:sp>
          <p:nvSpPr>
            <p:cNvPr id="84" name="Полилиния 83"/>
            <p:cNvSpPr/>
            <p:nvPr/>
          </p:nvSpPr>
          <p:spPr>
            <a:xfrm>
              <a:off x="2158714" y="3667122"/>
              <a:ext cx="310643" cy="284688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43" h="284688">
                  <a:moveTo>
                    <a:pt x="222536" y="57154"/>
                  </a:moveTo>
                  <a:cubicBezTo>
                    <a:pt x="218766" y="29372"/>
                    <a:pt x="215789" y="-393"/>
                    <a:pt x="191580" y="4"/>
                  </a:cubicBezTo>
                  <a:cubicBezTo>
                    <a:pt x="167371" y="401"/>
                    <a:pt x="116173" y="17466"/>
                    <a:pt x="77279" y="59535"/>
                  </a:cubicBezTo>
                  <a:cubicBezTo>
                    <a:pt x="38385" y="101604"/>
                    <a:pt x="5049" y="157961"/>
                    <a:pt x="1080" y="195267"/>
                  </a:cubicBezTo>
                  <a:cubicBezTo>
                    <a:pt x="-2889" y="232573"/>
                    <a:pt x="1873" y="294486"/>
                    <a:pt x="53467" y="283373"/>
                  </a:cubicBezTo>
                  <a:cubicBezTo>
                    <a:pt x="105061" y="272260"/>
                    <a:pt x="187017" y="250828"/>
                    <a:pt x="310643" y="12859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2436422" y="3667122"/>
              <a:ext cx="378566" cy="283712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372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37220" y="215315"/>
                    <a:pt x="299372" y="1676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7715552" y="3033023"/>
            <a:ext cx="291985" cy="170191"/>
            <a:chOff x="5170360" y="3683198"/>
            <a:chExt cx="527491" cy="284688"/>
          </a:xfrm>
        </p:grpSpPr>
        <p:sp>
          <p:nvSpPr>
            <p:cNvPr id="87" name="Полилиния 86"/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8195385" y="3032696"/>
            <a:ext cx="291985" cy="170191"/>
            <a:chOff x="5170360" y="3683198"/>
            <a:chExt cx="527491" cy="284688"/>
          </a:xfrm>
        </p:grpSpPr>
        <p:sp>
          <p:nvSpPr>
            <p:cNvPr id="90" name="Полилиния 89"/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9409789" y="3031749"/>
            <a:ext cx="411708" cy="177609"/>
            <a:chOff x="7900972" y="3680392"/>
            <a:chExt cx="685824" cy="281671"/>
          </a:xfrm>
        </p:grpSpPr>
        <p:sp>
          <p:nvSpPr>
            <p:cNvPr id="93" name="Полилиния 92"/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8425703" y="3683025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0083980" y="3035418"/>
            <a:ext cx="411261" cy="177609"/>
            <a:chOff x="7900972" y="3680392"/>
            <a:chExt cx="685080" cy="281671"/>
          </a:xfrm>
        </p:grpSpPr>
        <p:sp>
          <p:nvSpPr>
            <p:cNvPr id="97" name="Полилиния 96"/>
            <p:cNvSpPr/>
            <p:nvPr/>
          </p:nvSpPr>
          <p:spPr>
            <a:xfrm>
              <a:off x="7900972" y="3694026"/>
              <a:ext cx="343669" cy="263590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  <a:gd name="connsiteX0" fmla="*/ 223017 w 343668"/>
                <a:gd name="connsiteY0" fmla="*/ 57154 h 285025"/>
                <a:gd name="connsiteX1" fmla="*/ 192061 w 343668"/>
                <a:gd name="connsiteY1" fmla="*/ 4 h 285025"/>
                <a:gd name="connsiteX2" fmla="*/ 77760 w 343668"/>
                <a:gd name="connsiteY2" fmla="*/ 59535 h 285025"/>
                <a:gd name="connsiteX3" fmla="*/ 1561 w 343668"/>
                <a:gd name="connsiteY3" fmla="*/ 195267 h 285025"/>
                <a:gd name="connsiteX4" fmla="*/ 53948 w 343668"/>
                <a:gd name="connsiteY4" fmla="*/ 283373 h 285025"/>
                <a:gd name="connsiteX5" fmla="*/ 343668 w 343668"/>
                <a:gd name="connsiteY5" fmla="*/ 119066 h 28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668" h="285025">
                  <a:moveTo>
                    <a:pt x="223017" y="57154"/>
                  </a:moveTo>
                  <a:cubicBezTo>
                    <a:pt x="219247" y="29372"/>
                    <a:pt x="216270" y="-393"/>
                    <a:pt x="192061" y="4"/>
                  </a:cubicBezTo>
                  <a:cubicBezTo>
                    <a:pt x="167852" y="401"/>
                    <a:pt x="116654" y="17466"/>
                    <a:pt x="77760" y="59535"/>
                  </a:cubicBezTo>
                  <a:cubicBezTo>
                    <a:pt x="38866" y="101604"/>
                    <a:pt x="5530" y="157961"/>
                    <a:pt x="1561" y="195267"/>
                  </a:cubicBezTo>
                  <a:cubicBezTo>
                    <a:pt x="-2408" y="232573"/>
                    <a:pt x="-3070" y="296073"/>
                    <a:pt x="53948" y="283373"/>
                  </a:cubicBezTo>
                  <a:cubicBezTo>
                    <a:pt x="110966" y="270673"/>
                    <a:pt x="236710" y="239715"/>
                    <a:pt x="343668" y="11906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 rot="1327897">
              <a:off x="8242035" y="3680392"/>
              <a:ext cx="186108" cy="2816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8424959" y="3682874"/>
              <a:ext cx="161093" cy="276706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склади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другому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5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43308</TotalTime>
  <Words>412</Words>
  <Application>Microsoft Office PowerPoint</Application>
  <PresentationFormat>Произвольный</PresentationFormat>
  <Paragraphs>85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2696</cp:revision>
  <dcterms:created xsi:type="dcterms:W3CDTF">2018-01-05T16:38:53Z</dcterms:created>
  <dcterms:modified xsi:type="dcterms:W3CDTF">2023-10-28T09:02:06Z</dcterms:modified>
</cp:coreProperties>
</file>