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892" r:id="rId3"/>
    <p:sldId id="893" r:id="rId4"/>
    <p:sldId id="894" r:id="rId5"/>
    <p:sldId id="895" r:id="rId6"/>
    <p:sldId id="896" r:id="rId7"/>
    <p:sldId id="761" r:id="rId8"/>
    <p:sldId id="510" r:id="rId9"/>
    <p:sldId id="881" r:id="rId10"/>
    <p:sldId id="888" r:id="rId11"/>
    <p:sldId id="891" r:id="rId12"/>
    <p:sldId id="890" r:id="rId13"/>
    <p:sldId id="889" r:id="rId14"/>
    <p:sldId id="850" r:id="rId15"/>
    <p:sldId id="897" r:id="rId16"/>
    <p:sldId id="89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295FFF"/>
    <a:srgbClr val="F5F6F9"/>
    <a:srgbClr val="F7F8FB"/>
    <a:srgbClr val="78B64E"/>
    <a:srgbClr val="FCFCFE"/>
    <a:srgbClr val="FF5050"/>
    <a:srgbClr val="F0F2F6"/>
    <a:srgbClr val="CC00CC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605" autoAdjust="0"/>
    <p:restoredTop sz="94660"/>
  </p:normalViewPr>
  <p:slideViewPr>
    <p:cSldViewPr snapToGrid="0">
      <p:cViewPr varScale="1">
        <p:scale>
          <a:sx n="87" d="100"/>
          <a:sy n="87" d="100"/>
        </p:scale>
        <p:origin x="-1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29.10.2023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29.10.2023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22.png"/><Relationship Id="rId9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10.jpeg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0.jpeg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99591" y="4402222"/>
            <a:ext cx="9013805" cy="13280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Написання великої букви С. Письмо складів, слів і речень з вивченими буквами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86" t="1513" r="1350" b="1683"/>
          <a:stretch/>
        </p:blipFill>
        <p:spPr>
          <a:xfrm>
            <a:off x="1599591" y="961865"/>
            <a:ext cx="4153394" cy="2869907"/>
          </a:xfrm>
          <a:prstGeom prst="round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46359" y="1160727"/>
            <a:ext cx="368984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uk-UA" sz="2800" b="1" dirty="0" smtClean="0">
                <a:solidFill>
                  <a:schemeClr val="bg1"/>
                </a:solidFill>
              </a:rPr>
              <a:t>32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D6547124-AF2E-4D5B-8B0E-5EAAFC82C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616" y="1554786"/>
            <a:ext cx="7350383" cy="501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Полилиния 17">
            <a:extLst>
              <a:ext uri="{FF2B5EF4-FFF2-40B4-BE49-F238E27FC236}">
                <a16:creationId xmlns:a16="http://schemas.microsoft.com/office/drawing/2014/main" xmlns="" id="{3AF8EAD3-19F0-42F0-B2DD-DCCE82107DE9}"/>
              </a:ext>
            </a:extLst>
          </p:cNvPr>
          <p:cNvSpPr/>
          <p:nvPr/>
        </p:nvSpPr>
        <p:spPr>
          <a:xfrm>
            <a:off x="5459428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 34">
            <a:extLst>
              <a:ext uri="{FF2B5EF4-FFF2-40B4-BE49-F238E27FC236}">
                <a16:creationId xmlns:a16="http://schemas.microsoft.com/office/drawing/2014/main" xmlns="" id="{62FA1A97-49B5-4728-A14C-12DDECD67852}"/>
              </a:ext>
            </a:extLst>
          </p:cNvPr>
          <p:cNvSpPr/>
          <p:nvPr/>
        </p:nvSpPr>
        <p:spPr>
          <a:xfrm>
            <a:off x="5966798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олилиния 35">
            <a:extLst>
              <a:ext uri="{FF2B5EF4-FFF2-40B4-BE49-F238E27FC236}">
                <a16:creationId xmlns:a16="http://schemas.microsoft.com/office/drawing/2014/main" xmlns="" id="{A89C117A-B0B2-436A-9CAD-53FEB7CD65D6}"/>
              </a:ext>
            </a:extLst>
          </p:cNvPr>
          <p:cNvSpPr/>
          <p:nvPr/>
        </p:nvSpPr>
        <p:spPr>
          <a:xfrm>
            <a:off x="6541435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олилиния 36">
            <a:extLst>
              <a:ext uri="{FF2B5EF4-FFF2-40B4-BE49-F238E27FC236}">
                <a16:creationId xmlns:a16="http://schemas.microsoft.com/office/drawing/2014/main" xmlns="" id="{CDE6786F-E2F4-4789-ACA8-2AC6D0CD7506}"/>
              </a:ext>
            </a:extLst>
          </p:cNvPr>
          <p:cNvSpPr/>
          <p:nvPr/>
        </p:nvSpPr>
        <p:spPr>
          <a:xfrm>
            <a:off x="7116072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олилиния 37">
            <a:extLst>
              <a:ext uri="{FF2B5EF4-FFF2-40B4-BE49-F238E27FC236}">
                <a16:creationId xmlns:a16="http://schemas.microsoft.com/office/drawing/2014/main" xmlns="" id="{48A04E83-694C-41CB-987B-C08DA5FF275B}"/>
              </a:ext>
            </a:extLst>
          </p:cNvPr>
          <p:cNvSpPr/>
          <p:nvPr/>
        </p:nvSpPr>
        <p:spPr>
          <a:xfrm>
            <a:off x="7690709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олилиния 38">
            <a:extLst>
              <a:ext uri="{FF2B5EF4-FFF2-40B4-BE49-F238E27FC236}">
                <a16:creationId xmlns:a16="http://schemas.microsoft.com/office/drawing/2014/main" xmlns="" id="{94DE934A-4B24-4DD1-992F-CA398027E921}"/>
              </a:ext>
            </a:extLst>
          </p:cNvPr>
          <p:cNvSpPr/>
          <p:nvPr/>
        </p:nvSpPr>
        <p:spPr>
          <a:xfrm>
            <a:off x="8265346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олилиния 39">
            <a:extLst>
              <a:ext uri="{FF2B5EF4-FFF2-40B4-BE49-F238E27FC236}">
                <a16:creationId xmlns:a16="http://schemas.microsoft.com/office/drawing/2014/main" xmlns="" id="{D7FA1235-6ED9-4F44-AD29-80C3471C8F23}"/>
              </a:ext>
            </a:extLst>
          </p:cNvPr>
          <p:cNvSpPr/>
          <p:nvPr/>
        </p:nvSpPr>
        <p:spPr>
          <a:xfrm>
            <a:off x="8839983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олилиния 40">
            <a:extLst>
              <a:ext uri="{FF2B5EF4-FFF2-40B4-BE49-F238E27FC236}">
                <a16:creationId xmlns:a16="http://schemas.microsoft.com/office/drawing/2014/main" xmlns="" id="{7B9250D3-B17A-45E2-B694-801A583CDD2F}"/>
              </a:ext>
            </a:extLst>
          </p:cNvPr>
          <p:cNvSpPr/>
          <p:nvPr/>
        </p:nvSpPr>
        <p:spPr>
          <a:xfrm>
            <a:off x="9414620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олилиния 41">
            <a:extLst>
              <a:ext uri="{FF2B5EF4-FFF2-40B4-BE49-F238E27FC236}">
                <a16:creationId xmlns:a16="http://schemas.microsoft.com/office/drawing/2014/main" xmlns="" id="{285911C4-CFAF-4032-83E4-85CF84E198E5}"/>
              </a:ext>
            </a:extLst>
          </p:cNvPr>
          <p:cNvSpPr/>
          <p:nvPr/>
        </p:nvSpPr>
        <p:spPr>
          <a:xfrm>
            <a:off x="9992319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/>
          <p:cNvGrpSpPr/>
          <p:nvPr/>
        </p:nvGrpSpPr>
        <p:grpSpPr>
          <a:xfrm>
            <a:off x="4067611" y="2586290"/>
            <a:ext cx="418891" cy="476460"/>
            <a:chOff x="1539382" y="3347426"/>
            <a:chExt cx="630936" cy="700296"/>
          </a:xfrm>
        </p:grpSpPr>
        <p:sp>
          <p:nvSpPr>
            <p:cNvPr id="20" name="Полилиния 19"/>
            <p:cNvSpPr/>
            <p:nvPr/>
          </p:nvSpPr>
          <p:spPr>
            <a:xfrm>
              <a:off x="1539382" y="3347426"/>
              <a:ext cx="449026" cy="700296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026" h="700296">
                  <a:moveTo>
                    <a:pt x="449026" y="109548"/>
                  </a:moveTo>
                  <a:cubicBezTo>
                    <a:pt x="445851" y="55176"/>
                    <a:pt x="442676" y="805"/>
                    <a:pt x="396639" y="11"/>
                  </a:cubicBezTo>
                  <a:cubicBezTo>
                    <a:pt x="350602" y="-783"/>
                    <a:pt x="237888" y="38111"/>
                    <a:pt x="172801" y="104786"/>
                  </a:cubicBezTo>
                  <a:cubicBezTo>
                    <a:pt x="107714" y="171461"/>
                    <a:pt x="22783" y="301636"/>
                    <a:pt x="6114" y="400061"/>
                  </a:cubicBezTo>
                  <a:cubicBezTo>
                    <a:pt x="-10555" y="498486"/>
                    <a:pt x="5320" y="669142"/>
                    <a:pt x="72789" y="695336"/>
                  </a:cubicBezTo>
                  <a:cubicBezTo>
                    <a:pt x="140258" y="721530"/>
                    <a:pt x="275592" y="639376"/>
                    <a:pt x="410926" y="55722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1948497" y="3772147"/>
              <a:ext cx="221821" cy="275575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276993"/>
                <a:gd name="connsiteY0" fmla="*/ 57154 h 285106"/>
                <a:gd name="connsiteX1" fmla="*/ 192061 w 276993"/>
                <a:gd name="connsiteY1" fmla="*/ 4 h 285106"/>
                <a:gd name="connsiteX2" fmla="*/ 77760 w 276993"/>
                <a:gd name="connsiteY2" fmla="*/ 59535 h 285106"/>
                <a:gd name="connsiteX3" fmla="*/ 1561 w 276993"/>
                <a:gd name="connsiteY3" fmla="*/ 195267 h 285106"/>
                <a:gd name="connsiteX4" fmla="*/ 53948 w 276993"/>
                <a:gd name="connsiteY4" fmla="*/ 283373 h 285106"/>
                <a:gd name="connsiteX5" fmla="*/ 276993 w 276993"/>
                <a:gd name="connsiteY5" fmla="*/ 204791 h 285106"/>
                <a:gd name="connsiteX0" fmla="*/ 221945 w 275921"/>
                <a:gd name="connsiteY0" fmla="*/ 57154 h 279820"/>
                <a:gd name="connsiteX1" fmla="*/ 190989 w 275921"/>
                <a:gd name="connsiteY1" fmla="*/ 4 h 279820"/>
                <a:gd name="connsiteX2" fmla="*/ 76688 w 275921"/>
                <a:gd name="connsiteY2" fmla="*/ 59535 h 279820"/>
                <a:gd name="connsiteX3" fmla="*/ 489 w 275921"/>
                <a:gd name="connsiteY3" fmla="*/ 195267 h 279820"/>
                <a:gd name="connsiteX4" fmla="*/ 110026 w 275921"/>
                <a:gd name="connsiteY4" fmla="*/ 273848 h 279820"/>
                <a:gd name="connsiteX5" fmla="*/ 275921 w 275921"/>
                <a:gd name="connsiteY5" fmla="*/ 204791 h 279820"/>
                <a:gd name="connsiteX0" fmla="*/ 184357 w 238333"/>
                <a:gd name="connsiteY0" fmla="*/ 57154 h 279820"/>
                <a:gd name="connsiteX1" fmla="*/ 153401 w 238333"/>
                <a:gd name="connsiteY1" fmla="*/ 4 h 279820"/>
                <a:gd name="connsiteX2" fmla="*/ 39100 w 238333"/>
                <a:gd name="connsiteY2" fmla="*/ 59535 h 279820"/>
                <a:gd name="connsiteX3" fmla="*/ 1001 w 238333"/>
                <a:gd name="connsiteY3" fmla="*/ 190505 h 279820"/>
                <a:gd name="connsiteX4" fmla="*/ 72438 w 238333"/>
                <a:gd name="connsiteY4" fmla="*/ 273848 h 279820"/>
                <a:gd name="connsiteX5" fmla="*/ 238333 w 238333"/>
                <a:gd name="connsiteY5" fmla="*/ 204791 h 279820"/>
                <a:gd name="connsiteX0" fmla="*/ 184357 w 219283"/>
                <a:gd name="connsiteY0" fmla="*/ 57154 h 293083"/>
                <a:gd name="connsiteX1" fmla="*/ 153401 w 219283"/>
                <a:gd name="connsiteY1" fmla="*/ 4 h 293083"/>
                <a:gd name="connsiteX2" fmla="*/ 39100 w 219283"/>
                <a:gd name="connsiteY2" fmla="*/ 59535 h 293083"/>
                <a:gd name="connsiteX3" fmla="*/ 1001 w 219283"/>
                <a:gd name="connsiteY3" fmla="*/ 190505 h 293083"/>
                <a:gd name="connsiteX4" fmla="*/ 72438 w 219283"/>
                <a:gd name="connsiteY4" fmla="*/ 273848 h 293083"/>
                <a:gd name="connsiteX5" fmla="*/ 219283 w 219283"/>
                <a:gd name="connsiteY5" fmla="*/ 228603 h 293083"/>
                <a:gd name="connsiteX0" fmla="*/ 184357 w 219283"/>
                <a:gd name="connsiteY0" fmla="*/ 57154 h 275575"/>
                <a:gd name="connsiteX1" fmla="*/ 153401 w 219283"/>
                <a:gd name="connsiteY1" fmla="*/ 4 h 275575"/>
                <a:gd name="connsiteX2" fmla="*/ 39100 w 219283"/>
                <a:gd name="connsiteY2" fmla="*/ 59535 h 275575"/>
                <a:gd name="connsiteX3" fmla="*/ 1001 w 219283"/>
                <a:gd name="connsiteY3" fmla="*/ 190505 h 275575"/>
                <a:gd name="connsiteX4" fmla="*/ 72438 w 219283"/>
                <a:gd name="connsiteY4" fmla="*/ 273848 h 275575"/>
                <a:gd name="connsiteX5" fmla="*/ 219283 w 219283"/>
                <a:gd name="connsiteY5" fmla="*/ 228603 h 275575"/>
                <a:gd name="connsiteX0" fmla="*/ 186895 w 221821"/>
                <a:gd name="connsiteY0" fmla="*/ 57154 h 275575"/>
                <a:gd name="connsiteX1" fmla="*/ 155939 w 221821"/>
                <a:gd name="connsiteY1" fmla="*/ 4 h 275575"/>
                <a:gd name="connsiteX2" fmla="*/ 41638 w 221821"/>
                <a:gd name="connsiteY2" fmla="*/ 59535 h 275575"/>
                <a:gd name="connsiteX3" fmla="*/ 3539 w 221821"/>
                <a:gd name="connsiteY3" fmla="*/ 190505 h 275575"/>
                <a:gd name="connsiteX4" fmla="*/ 74976 w 221821"/>
                <a:gd name="connsiteY4" fmla="*/ 273848 h 275575"/>
                <a:gd name="connsiteX5" fmla="*/ 221821 w 221821"/>
                <a:gd name="connsiteY5" fmla="*/ 228603 h 27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1821" h="275575">
                  <a:moveTo>
                    <a:pt x="186895" y="57154"/>
                  </a:moveTo>
                  <a:cubicBezTo>
                    <a:pt x="183125" y="29372"/>
                    <a:pt x="180148" y="-393"/>
                    <a:pt x="155939" y="4"/>
                  </a:cubicBezTo>
                  <a:cubicBezTo>
                    <a:pt x="131730" y="401"/>
                    <a:pt x="90851" y="8735"/>
                    <a:pt x="41638" y="59535"/>
                  </a:cubicBezTo>
                  <a:cubicBezTo>
                    <a:pt x="-7575" y="110335"/>
                    <a:pt x="-2017" y="154786"/>
                    <a:pt x="3539" y="190505"/>
                  </a:cubicBezTo>
                  <a:cubicBezTo>
                    <a:pt x="9095" y="226224"/>
                    <a:pt x="17958" y="286548"/>
                    <a:pt x="74976" y="273848"/>
                  </a:cubicBezTo>
                  <a:cubicBezTo>
                    <a:pt x="131994" y="261148"/>
                    <a:pt x="157726" y="249240"/>
                    <a:pt x="221821" y="22860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6064811" y="2613616"/>
            <a:ext cx="516742" cy="449134"/>
            <a:chOff x="4611829" y="3353885"/>
            <a:chExt cx="759129" cy="716295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5027578" y="3778606"/>
              <a:ext cx="343380" cy="291574"/>
              <a:chOff x="3079716" y="3747829"/>
              <a:chExt cx="343380" cy="291574"/>
            </a:xfrm>
          </p:grpSpPr>
          <p:sp>
            <p:nvSpPr>
              <p:cNvPr id="32" name="Овал 31"/>
              <p:cNvSpPr/>
              <p:nvPr/>
            </p:nvSpPr>
            <p:spPr>
              <a:xfrm rot="1327897">
                <a:off x="3079716" y="3747829"/>
                <a:ext cx="186108" cy="28167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олилиния 32"/>
              <p:cNvSpPr/>
              <p:nvPr/>
            </p:nvSpPr>
            <p:spPr>
              <a:xfrm>
                <a:off x="3262003" y="3762697"/>
                <a:ext cx="161093" cy="276706"/>
              </a:xfrm>
              <a:custGeom>
                <a:avLst/>
                <a:gdLst>
                  <a:gd name="connsiteX0" fmla="*/ 50988 w 105756"/>
                  <a:gd name="connsiteY0" fmla="*/ 0 h 164517"/>
                  <a:gd name="connsiteX1" fmla="*/ 3363 w 105756"/>
                  <a:gd name="connsiteY1" fmla="*/ 100013 h 164517"/>
                  <a:gd name="connsiteX2" fmla="*/ 15269 w 105756"/>
                  <a:gd name="connsiteY2" fmla="*/ 164307 h 164517"/>
                  <a:gd name="connsiteX3" fmla="*/ 105756 w 105756"/>
                  <a:gd name="connsiteY3" fmla="*/ 116682 h 16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756" h="164517">
                    <a:moveTo>
                      <a:pt x="50988" y="0"/>
                    </a:moveTo>
                    <a:cubicBezTo>
                      <a:pt x="30152" y="36314"/>
                      <a:pt x="9316" y="72628"/>
                      <a:pt x="3363" y="100013"/>
                    </a:cubicBezTo>
                    <a:cubicBezTo>
                      <a:pt x="-2590" y="127398"/>
                      <a:pt x="-1796" y="161529"/>
                      <a:pt x="15269" y="164307"/>
                    </a:cubicBezTo>
                    <a:cubicBezTo>
                      <a:pt x="32334" y="167085"/>
                      <a:pt x="69045" y="141883"/>
                      <a:pt x="105756" y="11668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1" name="Полилиния 30"/>
            <p:cNvSpPr/>
            <p:nvPr/>
          </p:nvSpPr>
          <p:spPr>
            <a:xfrm>
              <a:off x="4611829" y="3353885"/>
              <a:ext cx="449026" cy="700296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026" h="700296">
                  <a:moveTo>
                    <a:pt x="449026" y="109548"/>
                  </a:moveTo>
                  <a:cubicBezTo>
                    <a:pt x="445851" y="55176"/>
                    <a:pt x="442676" y="805"/>
                    <a:pt x="396639" y="11"/>
                  </a:cubicBezTo>
                  <a:cubicBezTo>
                    <a:pt x="350602" y="-783"/>
                    <a:pt x="237888" y="38111"/>
                    <a:pt x="172801" y="104786"/>
                  </a:cubicBezTo>
                  <a:cubicBezTo>
                    <a:pt x="107714" y="171461"/>
                    <a:pt x="22783" y="301636"/>
                    <a:pt x="6114" y="400061"/>
                  </a:cubicBezTo>
                  <a:cubicBezTo>
                    <a:pt x="-10555" y="498486"/>
                    <a:pt x="5320" y="669142"/>
                    <a:pt x="72789" y="695336"/>
                  </a:cubicBezTo>
                  <a:cubicBezTo>
                    <a:pt x="140258" y="721530"/>
                    <a:pt x="275592" y="639376"/>
                    <a:pt x="410926" y="55722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7891486" y="2596471"/>
            <a:ext cx="526738" cy="474539"/>
            <a:chOff x="7410508" y="3380101"/>
            <a:chExt cx="788136" cy="708303"/>
          </a:xfrm>
        </p:grpSpPr>
        <p:sp>
          <p:nvSpPr>
            <p:cNvPr id="54" name="Полилиния 53"/>
            <p:cNvSpPr/>
            <p:nvPr/>
          </p:nvSpPr>
          <p:spPr>
            <a:xfrm>
              <a:off x="7410508" y="3380101"/>
              <a:ext cx="448062" cy="708303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  <a:gd name="connsiteX0" fmla="*/ 448062 w 448062"/>
                <a:gd name="connsiteY0" fmla="*/ 109548 h 709354"/>
                <a:gd name="connsiteX1" fmla="*/ 395675 w 448062"/>
                <a:gd name="connsiteY1" fmla="*/ 11 h 709354"/>
                <a:gd name="connsiteX2" fmla="*/ 171837 w 448062"/>
                <a:gd name="connsiteY2" fmla="*/ 104786 h 709354"/>
                <a:gd name="connsiteX3" fmla="*/ 5150 w 448062"/>
                <a:gd name="connsiteY3" fmla="*/ 400061 h 709354"/>
                <a:gd name="connsiteX4" fmla="*/ 71825 w 448062"/>
                <a:gd name="connsiteY4" fmla="*/ 695336 h 709354"/>
                <a:gd name="connsiteX5" fmla="*/ 359956 w 448062"/>
                <a:gd name="connsiteY5" fmla="*/ 614373 h 709354"/>
                <a:gd name="connsiteX0" fmla="*/ 448062 w 448062"/>
                <a:gd name="connsiteY0" fmla="*/ 109548 h 708303"/>
                <a:gd name="connsiteX1" fmla="*/ 395675 w 448062"/>
                <a:gd name="connsiteY1" fmla="*/ 11 h 708303"/>
                <a:gd name="connsiteX2" fmla="*/ 171837 w 448062"/>
                <a:gd name="connsiteY2" fmla="*/ 104786 h 708303"/>
                <a:gd name="connsiteX3" fmla="*/ 5150 w 448062"/>
                <a:gd name="connsiteY3" fmla="*/ 400061 h 708303"/>
                <a:gd name="connsiteX4" fmla="*/ 71825 w 448062"/>
                <a:gd name="connsiteY4" fmla="*/ 695336 h 708303"/>
                <a:gd name="connsiteX5" fmla="*/ 359956 w 448062"/>
                <a:gd name="connsiteY5" fmla="*/ 614373 h 70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8062" h="708303">
                  <a:moveTo>
                    <a:pt x="448062" y="109548"/>
                  </a:moveTo>
                  <a:cubicBezTo>
                    <a:pt x="444887" y="55176"/>
                    <a:pt x="441712" y="805"/>
                    <a:pt x="395675" y="11"/>
                  </a:cubicBezTo>
                  <a:cubicBezTo>
                    <a:pt x="349638" y="-783"/>
                    <a:pt x="236924" y="38111"/>
                    <a:pt x="171837" y="104786"/>
                  </a:cubicBezTo>
                  <a:cubicBezTo>
                    <a:pt x="106750" y="171461"/>
                    <a:pt x="21819" y="301636"/>
                    <a:pt x="5150" y="400061"/>
                  </a:cubicBezTo>
                  <a:cubicBezTo>
                    <a:pt x="-11519" y="498486"/>
                    <a:pt x="12691" y="659617"/>
                    <a:pt x="71825" y="695336"/>
                  </a:cubicBezTo>
                  <a:cubicBezTo>
                    <a:pt x="130959" y="731055"/>
                    <a:pt x="210335" y="689382"/>
                    <a:pt x="359956" y="61437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олилиния 54"/>
            <p:cNvSpPr/>
            <p:nvPr/>
          </p:nvSpPr>
          <p:spPr>
            <a:xfrm>
              <a:off x="7770019" y="3802720"/>
              <a:ext cx="428625" cy="273988"/>
            </a:xfrm>
            <a:custGeom>
              <a:avLst/>
              <a:gdLst>
                <a:gd name="connsiteX0" fmla="*/ 0 w 428625"/>
                <a:gd name="connsiteY0" fmla="*/ 193018 h 273988"/>
                <a:gd name="connsiteX1" fmla="*/ 76200 w 428625"/>
                <a:gd name="connsiteY1" fmla="*/ 269218 h 273988"/>
                <a:gd name="connsiteX2" fmla="*/ 195262 w 428625"/>
                <a:gd name="connsiteY2" fmla="*/ 190636 h 273988"/>
                <a:gd name="connsiteX3" fmla="*/ 335756 w 428625"/>
                <a:gd name="connsiteY3" fmla="*/ 136 h 273988"/>
                <a:gd name="connsiteX4" fmla="*/ 250031 w 428625"/>
                <a:gd name="connsiteY4" fmla="*/ 162061 h 273988"/>
                <a:gd name="connsiteX5" fmla="*/ 269081 w 428625"/>
                <a:gd name="connsiteY5" fmla="*/ 273980 h 273988"/>
                <a:gd name="connsiteX6" fmla="*/ 428625 w 428625"/>
                <a:gd name="connsiteY6" fmla="*/ 166824 h 273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8625" h="273988">
                  <a:moveTo>
                    <a:pt x="0" y="193018"/>
                  </a:moveTo>
                  <a:cubicBezTo>
                    <a:pt x="21828" y="231316"/>
                    <a:pt x="43656" y="269615"/>
                    <a:pt x="76200" y="269218"/>
                  </a:cubicBezTo>
                  <a:cubicBezTo>
                    <a:pt x="108744" y="268821"/>
                    <a:pt x="152003" y="235483"/>
                    <a:pt x="195262" y="190636"/>
                  </a:cubicBezTo>
                  <a:cubicBezTo>
                    <a:pt x="238521" y="145789"/>
                    <a:pt x="326628" y="4898"/>
                    <a:pt x="335756" y="136"/>
                  </a:cubicBezTo>
                  <a:cubicBezTo>
                    <a:pt x="344884" y="-4626"/>
                    <a:pt x="261143" y="116420"/>
                    <a:pt x="250031" y="162061"/>
                  </a:cubicBezTo>
                  <a:cubicBezTo>
                    <a:pt x="238919" y="207702"/>
                    <a:pt x="239315" y="273186"/>
                    <a:pt x="269081" y="273980"/>
                  </a:cubicBezTo>
                  <a:cubicBezTo>
                    <a:pt x="298847" y="274774"/>
                    <a:pt x="363736" y="220799"/>
                    <a:pt x="428625" y="1668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5118090" y="2596471"/>
            <a:ext cx="418891" cy="474539"/>
            <a:chOff x="1539382" y="3347426"/>
            <a:chExt cx="630936" cy="700296"/>
          </a:xfrm>
        </p:grpSpPr>
        <p:sp>
          <p:nvSpPr>
            <p:cNvPr id="63" name="Полилиния 62"/>
            <p:cNvSpPr/>
            <p:nvPr/>
          </p:nvSpPr>
          <p:spPr>
            <a:xfrm>
              <a:off x="1539382" y="3347426"/>
              <a:ext cx="449026" cy="700296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026" h="700296">
                  <a:moveTo>
                    <a:pt x="449026" y="109548"/>
                  </a:moveTo>
                  <a:cubicBezTo>
                    <a:pt x="445851" y="55176"/>
                    <a:pt x="442676" y="805"/>
                    <a:pt x="396639" y="11"/>
                  </a:cubicBezTo>
                  <a:cubicBezTo>
                    <a:pt x="350602" y="-783"/>
                    <a:pt x="237888" y="38111"/>
                    <a:pt x="172801" y="104786"/>
                  </a:cubicBezTo>
                  <a:cubicBezTo>
                    <a:pt x="107714" y="171461"/>
                    <a:pt x="22783" y="301636"/>
                    <a:pt x="6114" y="400061"/>
                  </a:cubicBezTo>
                  <a:cubicBezTo>
                    <a:pt x="-10555" y="498486"/>
                    <a:pt x="5320" y="669142"/>
                    <a:pt x="72789" y="695336"/>
                  </a:cubicBezTo>
                  <a:cubicBezTo>
                    <a:pt x="140258" y="721530"/>
                    <a:pt x="275592" y="639376"/>
                    <a:pt x="410926" y="55722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Полилиния 63"/>
            <p:cNvSpPr/>
            <p:nvPr/>
          </p:nvSpPr>
          <p:spPr>
            <a:xfrm>
              <a:off x="1948497" y="3772147"/>
              <a:ext cx="221821" cy="275575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276993"/>
                <a:gd name="connsiteY0" fmla="*/ 57154 h 285106"/>
                <a:gd name="connsiteX1" fmla="*/ 192061 w 276993"/>
                <a:gd name="connsiteY1" fmla="*/ 4 h 285106"/>
                <a:gd name="connsiteX2" fmla="*/ 77760 w 276993"/>
                <a:gd name="connsiteY2" fmla="*/ 59535 h 285106"/>
                <a:gd name="connsiteX3" fmla="*/ 1561 w 276993"/>
                <a:gd name="connsiteY3" fmla="*/ 195267 h 285106"/>
                <a:gd name="connsiteX4" fmla="*/ 53948 w 276993"/>
                <a:gd name="connsiteY4" fmla="*/ 283373 h 285106"/>
                <a:gd name="connsiteX5" fmla="*/ 276993 w 276993"/>
                <a:gd name="connsiteY5" fmla="*/ 204791 h 285106"/>
                <a:gd name="connsiteX0" fmla="*/ 221945 w 275921"/>
                <a:gd name="connsiteY0" fmla="*/ 57154 h 279820"/>
                <a:gd name="connsiteX1" fmla="*/ 190989 w 275921"/>
                <a:gd name="connsiteY1" fmla="*/ 4 h 279820"/>
                <a:gd name="connsiteX2" fmla="*/ 76688 w 275921"/>
                <a:gd name="connsiteY2" fmla="*/ 59535 h 279820"/>
                <a:gd name="connsiteX3" fmla="*/ 489 w 275921"/>
                <a:gd name="connsiteY3" fmla="*/ 195267 h 279820"/>
                <a:gd name="connsiteX4" fmla="*/ 110026 w 275921"/>
                <a:gd name="connsiteY4" fmla="*/ 273848 h 279820"/>
                <a:gd name="connsiteX5" fmla="*/ 275921 w 275921"/>
                <a:gd name="connsiteY5" fmla="*/ 204791 h 279820"/>
                <a:gd name="connsiteX0" fmla="*/ 184357 w 238333"/>
                <a:gd name="connsiteY0" fmla="*/ 57154 h 279820"/>
                <a:gd name="connsiteX1" fmla="*/ 153401 w 238333"/>
                <a:gd name="connsiteY1" fmla="*/ 4 h 279820"/>
                <a:gd name="connsiteX2" fmla="*/ 39100 w 238333"/>
                <a:gd name="connsiteY2" fmla="*/ 59535 h 279820"/>
                <a:gd name="connsiteX3" fmla="*/ 1001 w 238333"/>
                <a:gd name="connsiteY3" fmla="*/ 190505 h 279820"/>
                <a:gd name="connsiteX4" fmla="*/ 72438 w 238333"/>
                <a:gd name="connsiteY4" fmla="*/ 273848 h 279820"/>
                <a:gd name="connsiteX5" fmla="*/ 238333 w 238333"/>
                <a:gd name="connsiteY5" fmla="*/ 204791 h 279820"/>
                <a:gd name="connsiteX0" fmla="*/ 184357 w 219283"/>
                <a:gd name="connsiteY0" fmla="*/ 57154 h 293083"/>
                <a:gd name="connsiteX1" fmla="*/ 153401 w 219283"/>
                <a:gd name="connsiteY1" fmla="*/ 4 h 293083"/>
                <a:gd name="connsiteX2" fmla="*/ 39100 w 219283"/>
                <a:gd name="connsiteY2" fmla="*/ 59535 h 293083"/>
                <a:gd name="connsiteX3" fmla="*/ 1001 w 219283"/>
                <a:gd name="connsiteY3" fmla="*/ 190505 h 293083"/>
                <a:gd name="connsiteX4" fmla="*/ 72438 w 219283"/>
                <a:gd name="connsiteY4" fmla="*/ 273848 h 293083"/>
                <a:gd name="connsiteX5" fmla="*/ 219283 w 219283"/>
                <a:gd name="connsiteY5" fmla="*/ 228603 h 293083"/>
                <a:gd name="connsiteX0" fmla="*/ 184357 w 219283"/>
                <a:gd name="connsiteY0" fmla="*/ 57154 h 275575"/>
                <a:gd name="connsiteX1" fmla="*/ 153401 w 219283"/>
                <a:gd name="connsiteY1" fmla="*/ 4 h 275575"/>
                <a:gd name="connsiteX2" fmla="*/ 39100 w 219283"/>
                <a:gd name="connsiteY2" fmla="*/ 59535 h 275575"/>
                <a:gd name="connsiteX3" fmla="*/ 1001 w 219283"/>
                <a:gd name="connsiteY3" fmla="*/ 190505 h 275575"/>
                <a:gd name="connsiteX4" fmla="*/ 72438 w 219283"/>
                <a:gd name="connsiteY4" fmla="*/ 273848 h 275575"/>
                <a:gd name="connsiteX5" fmla="*/ 219283 w 219283"/>
                <a:gd name="connsiteY5" fmla="*/ 228603 h 275575"/>
                <a:gd name="connsiteX0" fmla="*/ 186895 w 221821"/>
                <a:gd name="connsiteY0" fmla="*/ 57154 h 275575"/>
                <a:gd name="connsiteX1" fmla="*/ 155939 w 221821"/>
                <a:gd name="connsiteY1" fmla="*/ 4 h 275575"/>
                <a:gd name="connsiteX2" fmla="*/ 41638 w 221821"/>
                <a:gd name="connsiteY2" fmla="*/ 59535 h 275575"/>
                <a:gd name="connsiteX3" fmla="*/ 3539 w 221821"/>
                <a:gd name="connsiteY3" fmla="*/ 190505 h 275575"/>
                <a:gd name="connsiteX4" fmla="*/ 74976 w 221821"/>
                <a:gd name="connsiteY4" fmla="*/ 273848 h 275575"/>
                <a:gd name="connsiteX5" fmla="*/ 221821 w 221821"/>
                <a:gd name="connsiteY5" fmla="*/ 228603 h 27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1821" h="275575">
                  <a:moveTo>
                    <a:pt x="186895" y="57154"/>
                  </a:moveTo>
                  <a:cubicBezTo>
                    <a:pt x="183125" y="29372"/>
                    <a:pt x="180148" y="-393"/>
                    <a:pt x="155939" y="4"/>
                  </a:cubicBezTo>
                  <a:cubicBezTo>
                    <a:pt x="131730" y="401"/>
                    <a:pt x="90851" y="8735"/>
                    <a:pt x="41638" y="59535"/>
                  </a:cubicBezTo>
                  <a:cubicBezTo>
                    <a:pt x="-7575" y="110335"/>
                    <a:pt x="-2017" y="154786"/>
                    <a:pt x="3539" y="190505"/>
                  </a:cubicBezTo>
                  <a:cubicBezTo>
                    <a:pt x="9095" y="226224"/>
                    <a:pt x="17958" y="286548"/>
                    <a:pt x="74976" y="273848"/>
                  </a:cubicBezTo>
                  <a:cubicBezTo>
                    <a:pt x="131994" y="261148"/>
                    <a:pt x="157726" y="249240"/>
                    <a:pt x="221821" y="22860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7015858" y="2616767"/>
            <a:ext cx="516742" cy="449134"/>
            <a:chOff x="4611829" y="3353885"/>
            <a:chExt cx="759129" cy="716295"/>
          </a:xfrm>
        </p:grpSpPr>
        <p:grpSp>
          <p:nvGrpSpPr>
            <p:cNvPr id="66" name="Группа 65"/>
            <p:cNvGrpSpPr/>
            <p:nvPr/>
          </p:nvGrpSpPr>
          <p:grpSpPr>
            <a:xfrm>
              <a:off x="5027578" y="3778606"/>
              <a:ext cx="343380" cy="291574"/>
              <a:chOff x="3079716" y="3747829"/>
              <a:chExt cx="343380" cy="291574"/>
            </a:xfrm>
          </p:grpSpPr>
          <p:sp>
            <p:nvSpPr>
              <p:cNvPr id="68" name="Овал 67"/>
              <p:cNvSpPr/>
              <p:nvPr/>
            </p:nvSpPr>
            <p:spPr>
              <a:xfrm rot="1327897">
                <a:off x="3079716" y="3747829"/>
                <a:ext cx="186108" cy="28167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Полилиния 68"/>
              <p:cNvSpPr/>
              <p:nvPr/>
            </p:nvSpPr>
            <p:spPr>
              <a:xfrm>
                <a:off x="3262003" y="3762697"/>
                <a:ext cx="161093" cy="276706"/>
              </a:xfrm>
              <a:custGeom>
                <a:avLst/>
                <a:gdLst>
                  <a:gd name="connsiteX0" fmla="*/ 50988 w 105756"/>
                  <a:gd name="connsiteY0" fmla="*/ 0 h 164517"/>
                  <a:gd name="connsiteX1" fmla="*/ 3363 w 105756"/>
                  <a:gd name="connsiteY1" fmla="*/ 100013 h 164517"/>
                  <a:gd name="connsiteX2" fmla="*/ 15269 w 105756"/>
                  <a:gd name="connsiteY2" fmla="*/ 164307 h 164517"/>
                  <a:gd name="connsiteX3" fmla="*/ 105756 w 105756"/>
                  <a:gd name="connsiteY3" fmla="*/ 116682 h 16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756" h="164517">
                    <a:moveTo>
                      <a:pt x="50988" y="0"/>
                    </a:moveTo>
                    <a:cubicBezTo>
                      <a:pt x="30152" y="36314"/>
                      <a:pt x="9316" y="72628"/>
                      <a:pt x="3363" y="100013"/>
                    </a:cubicBezTo>
                    <a:cubicBezTo>
                      <a:pt x="-2590" y="127398"/>
                      <a:pt x="-1796" y="161529"/>
                      <a:pt x="15269" y="164307"/>
                    </a:cubicBezTo>
                    <a:cubicBezTo>
                      <a:pt x="32334" y="167085"/>
                      <a:pt x="69045" y="141883"/>
                      <a:pt x="105756" y="11668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7" name="Полилиния 66"/>
            <p:cNvSpPr/>
            <p:nvPr/>
          </p:nvSpPr>
          <p:spPr>
            <a:xfrm>
              <a:off x="4611829" y="3353885"/>
              <a:ext cx="449026" cy="700296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026" h="700296">
                  <a:moveTo>
                    <a:pt x="449026" y="109548"/>
                  </a:moveTo>
                  <a:cubicBezTo>
                    <a:pt x="445851" y="55176"/>
                    <a:pt x="442676" y="805"/>
                    <a:pt x="396639" y="11"/>
                  </a:cubicBezTo>
                  <a:cubicBezTo>
                    <a:pt x="350602" y="-783"/>
                    <a:pt x="237888" y="38111"/>
                    <a:pt x="172801" y="104786"/>
                  </a:cubicBezTo>
                  <a:cubicBezTo>
                    <a:pt x="107714" y="171461"/>
                    <a:pt x="22783" y="301636"/>
                    <a:pt x="6114" y="400061"/>
                  </a:cubicBezTo>
                  <a:cubicBezTo>
                    <a:pt x="-10555" y="498486"/>
                    <a:pt x="5320" y="669142"/>
                    <a:pt x="72789" y="695336"/>
                  </a:cubicBezTo>
                  <a:cubicBezTo>
                    <a:pt x="140258" y="721530"/>
                    <a:pt x="275592" y="639376"/>
                    <a:pt x="410926" y="55722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8947378" y="2598270"/>
            <a:ext cx="526738" cy="474539"/>
            <a:chOff x="7410508" y="3380101"/>
            <a:chExt cx="788136" cy="708303"/>
          </a:xfrm>
        </p:grpSpPr>
        <p:sp>
          <p:nvSpPr>
            <p:cNvPr id="71" name="Полилиния 70"/>
            <p:cNvSpPr/>
            <p:nvPr/>
          </p:nvSpPr>
          <p:spPr>
            <a:xfrm>
              <a:off x="7410508" y="3380101"/>
              <a:ext cx="448062" cy="708303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  <a:gd name="connsiteX0" fmla="*/ 448062 w 448062"/>
                <a:gd name="connsiteY0" fmla="*/ 109548 h 709354"/>
                <a:gd name="connsiteX1" fmla="*/ 395675 w 448062"/>
                <a:gd name="connsiteY1" fmla="*/ 11 h 709354"/>
                <a:gd name="connsiteX2" fmla="*/ 171837 w 448062"/>
                <a:gd name="connsiteY2" fmla="*/ 104786 h 709354"/>
                <a:gd name="connsiteX3" fmla="*/ 5150 w 448062"/>
                <a:gd name="connsiteY3" fmla="*/ 400061 h 709354"/>
                <a:gd name="connsiteX4" fmla="*/ 71825 w 448062"/>
                <a:gd name="connsiteY4" fmla="*/ 695336 h 709354"/>
                <a:gd name="connsiteX5" fmla="*/ 359956 w 448062"/>
                <a:gd name="connsiteY5" fmla="*/ 614373 h 709354"/>
                <a:gd name="connsiteX0" fmla="*/ 448062 w 448062"/>
                <a:gd name="connsiteY0" fmla="*/ 109548 h 708303"/>
                <a:gd name="connsiteX1" fmla="*/ 395675 w 448062"/>
                <a:gd name="connsiteY1" fmla="*/ 11 h 708303"/>
                <a:gd name="connsiteX2" fmla="*/ 171837 w 448062"/>
                <a:gd name="connsiteY2" fmla="*/ 104786 h 708303"/>
                <a:gd name="connsiteX3" fmla="*/ 5150 w 448062"/>
                <a:gd name="connsiteY3" fmla="*/ 400061 h 708303"/>
                <a:gd name="connsiteX4" fmla="*/ 71825 w 448062"/>
                <a:gd name="connsiteY4" fmla="*/ 695336 h 708303"/>
                <a:gd name="connsiteX5" fmla="*/ 359956 w 448062"/>
                <a:gd name="connsiteY5" fmla="*/ 614373 h 70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8062" h="708303">
                  <a:moveTo>
                    <a:pt x="448062" y="109548"/>
                  </a:moveTo>
                  <a:cubicBezTo>
                    <a:pt x="444887" y="55176"/>
                    <a:pt x="441712" y="805"/>
                    <a:pt x="395675" y="11"/>
                  </a:cubicBezTo>
                  <a:cubicBezTo>
                    <a:pt x="349638" y="-783"/>
                    <a:pt x="236924" y="38111"/>
                    <a:pt x="171837" y="104786"/>
                  </a:cubicBezTo>
                  <a:cubicBezTo>
                    <a:pt x="106750" y="171461"/>
                    <a:pt x="21819" y="301636"/>
                    <a:pt x="5150" y="400061"/>
                  </a:cubicBezTo>
                  <a:cubicBezTo>
                    <a:pt x="-11519" y="498486"/>
                    <a:pt x="12691" y="659617"/>
                    <a:pt x="71825" y="695336"/>
                  </a:cubicBezTo>
                  <a:cubicBezTo>
                    <a:pt x="130959" y="731055"/>
                    <a:pt x="210335" y="689382"/>
                    <a:pt x="359956" y="61437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олилиния 71"/>
            <p:cNvSpPr/>
            <p:nvPr/>
          </p:nvSpPr>
          <p:spPr>
            <a:xfrm>
              <a:off x="7770019" y="3802720"/>
              <a:ext cx="428625" cy="273988"/>
            </a:xfrm>
            <a:custGeom>
              <a:avLst/>
              <a:gdLst>
                <a:gd name="connsiteX0" fmla="*/ 0 w 428625"/>
                <a:gd name="connsiteY0" fmla="*/ 193018 h 273988"/>
                <a:gd name="connsiteX1" fmla="*/ 76200 w 428625"/>
                <a:gd name="connsiteY1" fmla="*/ 269218 h 273988"/>
                <a:gd name="connsiteX2" fmla="*/ 195262 w 428625"/>
                <a:gd name="connsiteY2" fmla="*/ 190636 h 273988"/>
                <a:gd name="connsiteX3" fmla="*/ 335756 w 428625"/>
                <a:gd name="connsiteY3" fmla="*/ 136 h 273988"/>
                <a:gd name="connsiteX4" fmla="*/ 250031 w 428625"/>
                <a:gd name="connsiteY4" fmla="*/ 162061 h 273988"/>
                <a:gd name="connsiteX5" fmla="*/ 269081 w 428625"/>
                <a:gd name="connsiteY5" fmla="*/ 273980 h 273988"/>
                <a:gd name="connsiteX6" fmla="*/ 428625 w 428625"/>
                <a:gd name="connsiteY6" fmla="*/ 166824 h 273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8625" h="273988">
                  <a:moveTo>
                    <a:pt x="0" y="193018"/>
                  </a:moveTo>
                  <a:cubicBezTo>
                    <a:pt x="21828" y="231316"/>
                    <a:pt x="43656" y="269615"/>
                    <a:pt x="76200" y="269218"/>
                  </a:cubicBezTo>
                  <a:cubicBezTo>
                    <a:pt x="108744" y="268821"/>
                    <a:pt x="152003" y="235483"/>
                    <a:pt x="195262" y="190636"/>
                  </a:cubicBezTo>
                  <a:cubicBezTo>
                    <a:pt x="238521" y="145789"/>
                    <a:pt x="326628" y="4898"/>
                    <a:pt x="335756" y="136"/>
                  </a:cubicBezTo>
                  <a:cubicBezTo>
                    <a:pt x="344884" y="-4626"/>
                    <a:pt x="261143" y="116420"/>
                    <a:pt x="250031" y="162061"/>
                  </a:cubicBezTo>
                  <a:cubicBezTo>
                    <a:pt x="238919" y="207702"/>
                    <a:pt x="239315" y="273186"/>
                    <a:pt x="269081" y="273980"/>
                  </a:cubicBezTo>
                  <a:cubicBezTo>
                    <a:pt x="298847" y="274774"/>
                    <a:pt x="363736" y="220799"/>
                    <a:pt x="428625" y="1668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10011843" y="2596471"/>
            <a:ext cx="526738" cy="474539"/>
            <a:chOff x="7410508" y="3380101"/>
            <a:chExt cx="788136" cy="708303"/>
          </a:xfrm>
        </p:grpSpPr>
        <p:sp>
          <p:nvSpPr>
            <p:cNvPr id="74" name="Полилиния 73"/>
            <p:cNvSpPr/>
            <p:nvPr/>
          </p:nvSpPr>
          <p:spPr>
            <a:xfrm>
              <a:off x="7410508" y="3380101"/>
              <a:ext cx="448062" cy="708303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  <a:gd name="connsiteX0" fmla="*/ 448062 w 448062"/>
                <a:gd name="connsiteY0" fmla="*/ 109548 h 709354"/>
                <a:gd name="connsiteX1" fmla="*/ 395675 w 448062"/>
                <a:gd name="connsiteY1" fmla="*/ 11 h 709354"/>
                <a:gd name="connsiteX2" fmla="*/ 171837 w 448062"/>
                <a:gd name="connsiteY2" fmla="*/ 104786 h 709354"/>
                <a:gd name="connsiteX3" fmla="*/ 5150 w 448062"/>
                <a:gd name="connsiteY3" fmla="*/ 400061 h 709354"/>
                <a:gd name="connsiteX4" fmla="*/ 71825 w 448062"/>
                <a:gd name="connsiteY4" fmla="*/ 695336 h 709354"/>
                <a:gd name="connsiteX5" fmla="*/ 359956 w 448062"/>
                <a:gd name="connsiteY5" fmla="*/ 614373 h 709354"/>
                <a:gd name="connsiteX0" fmla="*/ 448062 w 448062"/>
                <a:gd name="connsiteY0" fmla="*/ 109548 h 708303"/>
                <a:gd name="connsiteX1" fmla="*/ 395675 w 448062"/>
                <a:gd name="connsiteY1" fmla="*/ 11 h 708303"/>
                <a:gd name="connsiteX2" fmla="*/ 171837 w 448062"/>
                <a:gd name="connsiteY2" fmla="*/ 104786 h 708303"/>
                <a:gd name="connsiteX3" fmla="*/ 5150 w 448062"/>
                <a:gd name="connsiteY3" fmla="*/ 400061 h 708303"/>
                <a:gd name="connsiteX4" fmla="*/ 71825 w 448062"/>
                <a:gd name="connsiteY4" fmla="*/ 695336 h 708303"/>
                <a:gd name="connsiteX5" fmla="*/ 359956 w 448062"/>
                <a:gd name="connsiteY5" fmla="*/ 614373 h 70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8062" h="708303">
                  <a:moveTo>
                    <a:pt x="448062" y="109548"/>
                  </a:moveTo>
                  <a:cubicBezTo>
                    <a:pt x="444887" y="55176"/>
                    <a:pt x="441712" y="805"/>
                    <a:pt x="395675" y="11"/>
                  </a:cubicBezTo>
                  <a:cubicBezTo>
                    <a:pt x="349638" y="-783"/>
                    <a:pt x="236924" y="38111"/>
                    <a:pt x="171837" y="104786"/>
                  </a:cubicBezTo>
                  <a:cubicBezTo>
                    <a:pt x="106750" y="171461"/>
                    <a:pt x="21819" y="301636"/>
                    <a:pt x="5150" y="400061"/>
                  </a:cubicBezTo>
                  <a:cubicBezTo>
                    <a:pt x="-11519" y="498486"/>
                    <a:pt x="12691" y="659617"/>
                    <a:pt x="71825" y="695336"/>
                  </a:cubicBezTo>
                  <a:cubicBezTo>
                    <a:pt x="130959" y="731055"/>
                    <a:pt x="210335" y="689382"/>
                    <a:pt x="359956" y="61437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Полилиния 74"/>
            <p:cNvSpPr/>
            <p:nvPr/>
          </p:nvSpPr>
          <p:spPr>
            <a:xfrm>
              <a:off x="7770019" y="3802720"/>
              <a:ext cx="428625" cy="273988"/>
            </a:xfrm>
            <a:custGeom>
              <a:avLst/>
              <a:gdLst>
                <a:gd name="connsiteX0" fmla="*/ 0 w 428625"/>
                <a:gd name="connsiteY0" fmla="*/ 193018 h 273988"/>
                <a:gd name="connsiteX1" fmla="*/ 76200 w 428625"/>
                <a:gd name="connsiteY1" fmla="*/ 269218 h 273988"/>
                <a:gd name="connsiteX2" fmla="*/ 195262 w 428625"/>
                <a:gd name="connsiteY2" fmla="*/ 190636 h 273988"/>
                <a:gd name="connsiteX3" fmla="*/ 335756 w 428625"/>
                <a:gd name="connsiteY3" fmla="*/ 136 h 273988"/>
                <a:gd name="connsiteX4" fmla="*/ 250031 w 428625"/>
                <a:gd name="connsiteY4" fmla="*/ 162061 h 273988"/>
                <a:gd name="connsiteX5" fmla="*/ 269081 w 428625"/>
                <a:gd name="connsiteY5" fmla="*/ 273980 h 273988"/>
                <a:gd name="connsiteX6" fmla="*/ 428625 w 428625"/>
                <a:gd name="connsiteY6" fmla="*/ 166824 h 273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8625" h="273988">
                  <a:moveTo>
                    <a:pt x="0" y="193018"/>
                  </a:moveTo>
                  <a:cubicBezTo>
                    <a:pt x="21828" y="231316"/>
                    <a:pt x="43656" y="269615"/>
                    <a:pt x="76200" y="269218"/>
                  </a:cubicBezTo>
                  <a:cubicBezTo>
                    <a:pt x="108744" y="268821"/>
                    <a:pt x="152003" y="235483"/>
                    <a:pt x="195262" y="190636"/>
                  </a:cubicBezTo>
                  <a:cubicBezTo>
                    <a:pt x="238521" y="145789"/>
                    <a:pt x="326628" y="4898"/>
                    <a:pt x="335756" y="136"/>
                  </a:cubicBezTo>
                  <a:cubicBezTo>
                    <a:pt x="344884" y="-4626"/>
                    <a:pt x="261143" y="116420"/>
                    <a:pt x="250031" y="162061"/>
                  </a:cubicBezTo>
                  <a:cubicBezTo>
                    <a:pt x="238919" y="207702"/>
                    <a:pt x="239315" y="273186"/>
                    <a:pt x="269081" y="273980"/>
                  </a:cubicBezTo>
                  <a:cubicBezTo>
                    <a:pt x="298847" y="274774"/>
                    <a:pt x="363736" y="220799"/>
                    <a:pt x="428625" y="1668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3">
            <a:extLst>
              <a:ext uri="{FF2B5EF4-FFF2-40B4-BE49-F238E27FC236}">
                <a16:creationId xmlns:a16="http://schemas.microsoft.com/office/drawing/2014/main" xmlns="" id="{EB5CF589-A7F7-4AA2-8BB5-1198E7BFE665}"/>
              </a:ext>
            </a:extLst>
          </p:cNvPr>
          <p:cNvGrpSpPr/>
          <p:nvPr/>
        </p:nvGrpSpPr>
        <p:grpSpPr>
          <a:xfrm>
            <a:off x="4053543" y="3351719"/>
            <a:ext cx="482245" cy="450414"/>
            <a:chOff x="1546620" y="4478902"/>
            <a:chExt cx="701840" cy="701319"/>
          </a:xfrm>
        </p:grpSpPr>
        <p:sp>
          <p:nvSpPr>
            <p:cNvPr id="43" name="Полилиния 44">
              <a:extLst>
                <a:ext uri="{FF2B5EF4-FFF2-40B4-BE49-F238E27FC236}">
                  <a16:creationId xmlns:a16="http://schemas.microsoft.com/office/drawing/2014/main" xmlns="" id="{F255B47D-AE4D-4B62-9718-8B11EB2BD54E}"/>
                </a:ext>
              </a:extLst>
            </p:cNvPr>
            <p:cNvSpPr/>
            <p:nvPr/>
          </p:nvSpPr>
          <p:spPr>
            <a:xfrm>
              <a:off x="1546620" y="4478902"/>
              <a:ext cx="498938" cy="696658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  <a:gd name="connsiteX0" fmla="*/ 451313 w 498938"/>
                <a:gd name="connsiteY0" fmla="*/ 109548 h 696339"/>
                <a:gd name="connsiteX1" fmla="*/ 398926 w 498938"/>
                <a:gd name="connsiteY1" fmla="*/ 11 h 696339"/>
                <a:gd name="connsiteX2" fmla="*/ 175088 w 498938"/>
                <a:gd name="connsiteY2" fmla="*/ 104786 h 696339"/>
                <a:gd name="connsiteX3" fmla="*/ 8401 w 498938"/>
                <a:gd name="connsiteY3" fmla="*/ 400061 h 696339"/>
                <a:gd name="connsiteX4" fmla="*/ 75076 w 498938"/>
                <a:gd name="connsiteY4" fmla="*/ 695336 h 696339"/>
                <a:gd name="connsiteX5" fmla="*/ 498938 w 498938"/>
                <a:gd name="connsiteY5" fmla="*/ 485786 h 696339"/>
                <a:gd name="connsiteX0" fmla="*/ 451313 w 498938"/>
                <a:gd name="connsiteY0" fmla="*/ 109548 h 696658"/>
                <a:gd name="connsiteX1" fmla="*/ 398926 w 498938"/>
                <a:gd name="connsiteY1" fmla="*/ 11 h 696658"/>
                <a:gd name="connsiteX2" fmla="*/ 175088 w 498938"/>
                <a:gd name="connsiteY2" fmla="*/ 104786 h 696658"/>
                <a:gd name="connsiteX3" fmla="*/ 8401 w 498938"/>
                <a:gd name="connsiteY3" fmla="*/ 400061 h 696658"/>
                <a:gd name="connsiteX4" fmla="*/ 75076 w 498938"/>
                <a:gd name="connsiteY4" fmla="*/ 695336 h 696658"/>
                <a:gd name="connsiteX5" fmla="*/ 498938 w 498938"/>
                <a:gd name="connsiteY5" fmla="*/ 485786 h 696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8938" h="696658">
                  <a:moveTo>
                    <a:pt x="451313" y="109548"/>
                  </a:moveTo>
                  <a:cubicBezTo>
                    <a:pt x="448138" y="55176"/>
                    <a:pt x="444963" y="805"/>
                    <a:pt x="398926" y="11"/>
                  </a:cubicBezTo>
                  <a:cubicBezTo>
                    <a:pt x="352889" y="-783"/>
                    <a:pt x="240175" y="38111"/>
                    <a:pt x="175088" y="104786"/>
                  </a:cubicBezTo>
                  <a:cubicBezTo>
                    <a:pt x="110001" y="171461"/>
                    <a:pt x="25070" y="301636"/>
                    <a:pt x="8401" y="400061"/>
                  </a:cubicBezTo>
                  <a:cubicBezTo>
                    <a:pt x="-8268" y="498486"/>
                    <a:pt x="-6680" y="681049"/>
                    <a:pt x="75076" y="695336"/>
                  </a:cubicBezTo>
                  <a:cubicBezTo>
                    <a:pt x="156832" y="709624"/>
                    <a:pt x="365985" y="606039"/>
                    <a:pt x="498938" y="48578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7" name="Группа 45">
              <a:extLst>
                <a:ext uri="{FF2B5EF4-FFF2-40B4-BE49-F238E27FC236}">
                  <a16:creationId xmlns:a16="http://schemas.microsoft.com/office/drawing/2014/main" xmlns="" id="{67607B5D-5F0E-4415-8529-073D4E5B3D7C}"/>
                </a:ext>
              </a:extLst>
            </p:cNvPr>
            <p:cNvGrpSpPr/>
            <p:nvPr/>
          </p:nvGrpSpPr>
          <p:grpSpPr>
            <a:xfrm>
              <a:off x="1931548" y="4479434"/>
              <a:ext cx="316912" cy="700787"/>
              <a:chOff x="4909651" y="1655619"/>
              <a:chExt cx="316912" cy="596881"/>
            </a:xfrm>
          </p:grpSpPr>
          <p:sp>
            <p:nvSpPr>
              <p:cNvPr id="58" name="Полилиния 46">
                <a:extLst>
                  <a:ext uri="{FF2B5EF4-FFF2-40B4-BE49-F238E27FC236}">
                    <a16:creationId xmlns:a16="http://schemas.microsoft.com/office/drawing/2014/main" xmlns="" id="{9D488A10-E840-4B93-86FC-B613C0B690C6}"/>
                  </a:ext>
                </a:extLst>
              </p:cNvPr>
              <p:cNvSpPr/>
              <p:nvPr/>
            </p:nvSpPr>
            <p:spPr>
              <a:xfrm>
                <a:off x="4957048" y="2018159"/>
                <a:ext cx="167403" cy="234341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95965 w 157878"/>
                  <a:gd name="connsiteY0" fmla="*/ 0 h 234342"/>
                  <a:gd name="connsiteX1" fmla="*/ 715 w 157878"/>
                  <a:gd name="connsiteY1" fmla="*/ 196404 h 234342"/>
                  <a:gd name="connsiteX2" fmla="*/ 57865 w 157878"/>
                  <a:gd name="connsiteY2" fmla="*/ 229741 h 234342"/>
                  <a:gd name="connsiteX3" fmla="*/ 157878 w 157878"/>
                  <a:gd name="connsiteY3" fmla="*/ 134491 h 234342"/>
                  <a:gd name="connsiteX0" fmla="*/ 95965 w 167403"/>
                  <a:gd name="connsiteY0" fmla="*/ 0 h 234342"/>
                  <a:gd name="connsiteX1" fmla="*/ 715 w 167403"/>
                  <a:gd name="connsiteY1" fmla="*/ 196404 h 234342"/>
                  <a:gd name="connsiteX2" fmla="*/ 57865 w 167403"/>
                  <a:gd name="connsiteY2" fmla="*/ 229741 h 234342"/>
                  <a:gd name="connsiteX3" fmla="*/ 167403 w 167403"/>
                  <a:gd name="connsiteY3" fmla="*/ 175054 h 234342"/>
                  <a:gd name="connsiteX0" fmla="*/ 95965 w 167403"/>
                  <a:gd name="connsiteY0" fmla="*/ 0 h 234342"/>
                  <a:gd name="connsiteX1" fmla="*/ 715 w 167403"/>
                  <a:gd name="connsiteY1" fmla="*/ 196404 h 234342"/>
                  <a:gd name="connsiteX2" fmla="*/ 57865 w 167403"/>
                  <a:gd name="connsiteY2" fmla="*/ 229741 h 234342"/>
                  <a:gd name="connsiteX3" fmla="*/ 167403 w 167403"/>
                  <a:gd name="connsiteY3" fmla="*/ 175054 h 234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403" h="234342">
                    <a:moveTo>
                      <a:pt x="95965" y="0"/>
                    </a:moveTo>
                    <a:cubicBezTo>
                      <a:pt x="59452" y="64690"/>
                      <a:pt x="7065" y="158114"/>
                      <a:pt x="715" y="196404"/>
                    </a:cubicBezTo>
                    <a:cubicBezTo>
                      <a:pt x="-5635" y="234694"/>
                      <a:pt x="31671" y="240060"/>
                      <a:pt x="57865" y="229741"/>
                    </a:cubicBezTo>
                    <a:cubicBezTo>
                      <a:pt x="84059" y="219422"/>
                      <a:pt x="106680" y="207379"/>
                      <a:pt x="167403" y="175054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B3B76748-87A3-4BE3-AC88-EBF4C52EF341}"/>
                  </a:ext>
                </a:extLst>
              </p:cNvPr>
              <p:cNvSpPr txBox="1"/>
              <p:nvPr/>
            </p:nvSpPr>
            <p:spPr>
              <a:xfrm>
                <a:off x="4909651" y="1655619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</p:grpSp>
      <p:grpSp>
        <p:nvGrpSpPr>
          <p:cNvPr id="60" name="Группа 75">
            <a:extLst>
              <a:ext uri="{FF2B5EF4-FFF2-40B4-BE49-F238E27FC236}">
                <a16:creationId xmlns:a16="http://schemas.microsoft.com/office/drawing/2014/main" xmlns="" id="{7937A17A-49D9-4859-B68C-708A793AAF2B}"/>
              </a:ext>
            </a:extLst>
          </p:cNvPr>
          <p:cNvGrpSpPr/>
          <p:nvPr/>
        </p:nvGrpSpPr>
        <p:grpSpPr>
          <a:xfrm>
            <a:off x="6017897" y="3356451"/>
            <a:ext cx="1042631" cy="447189"/>
            <a:chOff x="4538903" y="4496787"/>
            <a:chExt cx="1613059" cy="723681"/>
          </a:xfrm>
        </p:grpSpPr>
        <p:grpSp>
          <p:nvGrpSpPr>
            <p:cNvPr id="61" name="Группа 76">
              <a:extLst>
                <a:ext uri="{FF2B5EF4-FFF2-40B4-BE49-F238E27FC236}">
                  <a16:creationId xmlns:a16="http://schemas.microsoft.com/office/drawing/2014/main" xmlns="" id="{2253F9B9-4C83-43A0-8C9B-3E43C267BE8D}"/>
                </a:ext>
              </a:extLst>
            </p:cNvPr>
            <p:cNvGrpSpPr/>
            <p:nvPr/>
          </p:nvGrpSpPr>
          <p:grpSpPr>
            <a:xfrm>
              <a:off x="4538903" y="4496787"/>
              <a:ext cx="707789" cy="710207"/>
              <a:chOff x="1546620" y="4470016"/>
              <a:chExt cx="707789" cy="710207"/>
            </a:xfrm>
          </p:grpSpPr>
          <p:sp>
            <p:nvSpPr>
              <p:cNvPr id="79" name="Полилиния 81">
                <a:extLst>
                  <a:ext uri="{FF2B5EF4-FFF2-40B4-BE49-F238E27FC236}">
                    <a16:creationId xmlns:a16="http://schemas.microsoft.com/office/drawing/2014/main" xmlns="" id="{DF4B8DCA-035F-4DC4-9731-AE70117BD62F}"/>
                  </a:ext>
                </a:extLst>
              </p:cNvPr>
              <p:cNvSpPr/>
              <p:nvPr/>
            </p:nvSpPr>
            <p:spPr>
              <a:xfrm>
                <a:off x="1546620" y="4478902"/>
                <a:ext cx="498938" cy="696658"/>
              </a:xfrm>
              <a:custGeom>
                <a:avLst/>
                <a:gdLst>
                  <a:gd name="connsiteX0" fmla="*/ 449026 w 449026"/>
                  <a:gd name="connsiteY0" fmla="*/ 109548 h 700296"/>
                  <a:gd name="connsiteX1" fmla="*/ 396639 w 449026"/>
                  <a:gd name="connsiteY1" fmla="*/ 11 h 700296"/>
                  <a:gd name="connsiteX2" fmla="*/ 172801 w 449026"/>
                  <a:gd name="connsiteY2" fmla="*/ 104786 h 700296"/>
                  <a:gd name="connsiteX3" fmla="*/ 6114 w 449026"/>
                  <a:gd name="connsiteY3" fmla="*/ 400061 h 700296"/>
                  <a:gd name="connsiteX4" fmla="*/ 72789 w 449026"/>
                  <a:gd name="connsiteY4" fmla="*/ 695336 h 700296"/>
                  <a:gd name="connsiteX5" fmla="*/ 410926 w 449026"/>
                  <a:gd name="connsiteY5" fmla="*/ 557223 h 700296"/>
                  <a:gd name="connsiteX0" fmla="*/ 451313 w 498938"/>
                  <a:gd name="connsiteY0" fmla="*/ 109548 h 696339"/>
                  <a:gd name="connsiteX1" fmla="*/ 398926 w 498938"/>
                  <a:gd name="connsiteY1" fmla="*/ 11 h 696339"/>
                  <a:gd name="connsiteX2" fmla="*/ 175088 w 498938"/>
                  <a:gd name="connsiteY2" fmla="*/ 104786 h 696339"/>
                  <a:gd name="connsiteX3" fmla="*/ 8401 w 498938"/>
                  <a:gd name="connsiteY3" fmla="*/ 400061 h 696339"/>
                  <a:gd name="connsiteX4" fmla="*/ 75076 w 498938"/>
                  <a:gd name="connsiteY4" fmla="*/ 695336 h 696339"/>
                  <a:gd name="connsiteX5" fmla="*/ 498938 w 498938"/>
                  <a:gd name="connsiteY5" fmla="*/ 485786 h 696339"/>
                  <a:gd name="connsiteX0" fmla="*/ 451313 w 498938"/>
                  <a:gd name="connsiteY0" fmla="*/ 109548 h 696658"/>
                  <a:gd name="connsiteX1" fmla="*/ 398926 w 498938"/>
                  <a:gd name="connsiteY1" fmla="*/ 11 h 696658"/>
                  <a:gd name="connsiteX2" fmla="*/ 175088 w 498938"/>
                  <a:gd name="connsiteY2" fmla="*/ 104786 h 696658"/>
                  <a:gd name="connsiteX3" fmla="*/ 8401 w 498938"/>
                  <a:gd name="connsiteY3" fmla="*/ 400061 h 696658"/>
                  <a:gd name="connsiteX4" fmla="*/ 75076 w 498938"/>
                  <a:gd name="connsiteY4" fmla="*/ 695336 h 696658"/>
                  <a:gd name="connsiteX5" fmla="*/ 498938 w 498938"/>
                  <a:gd name="connsiteY5" fmla="*/ 485786 h 696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8938" h="696658">
                    <a:moveTo>
                      <a:pt x="451313" y="109548"/>
                    </a:moveTo>
                    <a:cubicBezTo>
                      <a:pt x="448138" y="55176"/>
                      <a:pt x="444963" y="805"/>
                      <a:pt x="398926" y="11"/>
                    </a:cubicBezTo>
                    <a:cubicBezTo>
                      <a:pt x="352889" y="-783"/>
                      <a:pt x="240175" y="38111"/>
                      <a:pt x="175088" y="104786"/>
                    </a:cubicBezTo>
                    <a:cubicBezTo>
                      <a:pt x="110001" y="171461"/>
                      <a:pt x="25070" y="301636"/>
                      <a:pt x="8401" y="400061"/>
                    </a:cubicBezTo>
                    <a:cubicBezTo>
                      <a:pt x="-8268" y="498486"/>
                      <a:pt x="-6680" y="681049"/>
                      <a:pt x="75076" y="695336"/>
                    </a:cubicBezTo>
                    <a:cubicBezTo>
                      <a:pt x="156832" y="709624"/>
                      <a:pt x="365985" y="606039"/>
                      <a:pt x="498938" y="48578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81" name="Группа 82">
                <a:extLst>
                  <a:ext uri="{FF2B5EF4-FFF2-40B4-BE49-F238E27FC236}">
                    <a16:creationId xmlns:a16="http://schemas.microsoft.com/office/drawing/2014/main" xmlns="" id="{4F3F5A71-3D97-477C-8144-C9063BA1EE2D}"/>
                  </a:ext>
                </a:extLst>
              </p:cNvPr>
              <p:cNvGrpSpPr/>
              <p:nvPr/>
            </p:nvGrpSpPr>
            <p:grpSpPr>
              <a:xfrm>
                <a:off x="1937497" y="4470016"/>
                <a:ext cx="316912" cy="710207"/>
                <a:chOff x="4915600" y="1647596"/>
                <a:chExt cx="316912" cy="604904"/>
              </a:xfrm>
            </p:grpSpPr>
            <p:sp>
              <p:nvSpPr>
                <p:cNvPr id="82" name="Полилиния 83">
                  <a:extLst>
                    <a:ext uri="{FF2B5EF4-FFF2-40B4-BE49-F238E27FC236}">
                      <a16:creationId xmlns:a16="http://schemas.microsoft.com/office/drawing/2014/main" xmlns="" id="{7F003AFB-D4C1-4559-9AD8-248691719728}"/>
                    </a:ext>
                  </a:extLst>
                </p:cNvPr>
                <p:cNvSpPr/>
                <p:nvPr/>
              </p:nvSpPr>
              <p:spPr>
                <a:xfrm>
                  <a:off x="4957048" y="2018159"/>
                  <a:ext cx="167403" cy="234341"/>
                </a:xfrm>
                <a:custGeom>
                  <a:avLst/>
                  <a:gdLst>
                    <a:gd name="connsiteX0" fmla="*/ 76406 w 157369"/>
                    <a:gd name="connsiteY0" fmla="*/ 0 h 198988"/>
                    <a:gd name="connsiteX1" fmla="*/ 206 w 157369"/>
                    <a:gd name="connsiteY1" fmla="*/ 161925 h 198988"/>
                    <a:gd name="connsiteX2" fmla="*/ 57356 w 157369"/>
                    <a:gd name="connsiteY2" fmla="*/ 195262 h 198988"/>
                    <a:gd name="connsiteX3" fmla="*/ 157369 w 157369"/>
                    <a:gd name="connsiteY3" fmla="*/ 100012 h 198988"/>
                    <a:gd name="connsiteX0" fmla="*/ 95965 w 157878"/>
                    <a:gd name="connsiteY0" fmla="*/ 0 h 234342"/>
                    <a:gd name="connsiteX1" fmla="*/ 715 w 157878"/>
                    <a:gd name="connsiteY1" fmla="*/ 196404 h 234342"/>
                    <a:gd name="connsiteX2" fmla="*/ 57865 w 157878"/>
                    <a:gd name="connsiteY2" fmla="*/ 229741 h 234342"/>
                    <a:gd name="connsiteX3" fmla="*/ 157878 w 157878"/>
                    <a:gd name="connsiteY3" fmla="*/ 134491 h 234342"/>
                    <a:gd name="connsiteX0" fmla="*/ 95965 w 167403"/>
                    <a:gd name="connsiteY0" fmla="*/ 0 h 234342"/>
                    <a:gd name="connsiteX1" fmla="*/ 715 w 167403"/>
                    <a:gd name="connsiteY1" fmla="*/ 196404 h 234342"/>
                    <a:gd name="connsiteX2" fmla="*/ 57865 w 167403"/>
                    <a:gd name="connsiteY2" fmla="*/ 229741 h 234342"/>
                    <a:gd name="connsiteX3" fmla="*/ 167403 w 167403"/>
                    <a:gd name="connsiteY3" fmla="*/ 175054 h 234342"/>
                    <a:gd name="connsiteX0" fmla="*/ 95965 w 167403"/>
                    <a:gd name="connsiteY0" fmla="*/ 0 h 234342"/>
                    <a:gd name="connsiteX1" fmla="*/ 715 w 167403"/>
                    <a:gd name="connsiteY1" fmla="*/ 196404 h 234342"/>
                    <a:gd name="connsiteX2" fmla="*/ 57865 w 167403"/>
                    <a:gd name="connsiteY2" fmla="*/ 229741 h 234342"/>
                    <a:gd name="connsiteX3" fmla="*/ 167403 w 167403"/>
                    <a:gd name="connsiteY3" fmla="*/ 175054 h 234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7403" h="234342">
                      <a:moveTo>
                        <a:pt x="95965" y="0"/>
                      </a:moveTo>
                      <a:cubicBezTo>
                        <a:pt x="59452" y="64690"/>
                        <a:pt x="7065" y="158114"/>
                        <a:pt x="715" y="196404"/>
                      </a:cubicBezTo>
                      <a:cubicBezTo>
                        <a:pt x="-5635" y="234694"/>
                        <a:pt x="31671" y="240060"/>
                        <a:pt x="57865" y="229741"/>
                      </a:cubicBezTo>
                      <a:cubicBezTo>
                        <a:pt x="84059" y="219422"/>
                        <a:pt x="106680" y="207379"/>
                        <a:pt x="167403" y="175054"/>
                      </a:cubicBezTo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xmlns="" id="{D991D1CC-E4ED-486A-8583-A6A2E484C018}"/>
                    </a:ext>
                  </a:extLst>
                </p:cNvPr>
                <p:cNvSpPr txBox="1"/>
                <p:nvPr/>
              </p:nvSpPr>
              <p:spPr>
                <a:xfrm>
                  <a:off x="4915600" y="1647596"/>
                  <a:ext cx="31691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uk-UA" sz="1400" dirty="0"/>
                    <a:t>.</a:t>
                  </a:r>
                  <a:endParaRPr lang="ru-RU" sz="1400" dirty="0"/>
                </a:p>
              </p:txBody>
            </p:sp>
          </p:grpSp>
        </p:grpSp>
        <p:sp>
          <p:nvSpPr>
            <p:cNvPr id="76" name="Полилиния 77">
              <a:extLst>
                <a:ext uri="{FF2B5EF4-FFF2-40B4-BE49-F238E27FC236}">
                  <a16:creationId xmlns:a16="http://schemas.microsoft.com/office/drawing/2014/main" xmlns="" id="{BE7B3C7C-4685-43C3-997C-45B15D621C58}"/>
                </a:ext>
              </a:extLst>
            </p:cNvPr>
            <p:cNvSpPr/>
            <p:nvPr/>
          </p:nvSpPr>
          <p:spPr>
            <a:xfrm>
              <a:off x="5145713" y="4928916"/>
              <a:ext cx="678092" cy="287434"/>
            </a:xfrm>
            <a:custGeom>
              <a:avLst/>
              <a:gdLst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701370 h 1025438"/>
                <a:gd name="connsiteX1" fmla="*/ 53266 w 2104007"/>
                <a:gd name="connsiteY1" fmla="*/ 941067 h 1025438"/>
                <a:gd name="connsiteX2" fmla="*/ 221941 w 2104007"/>
                <a:gd name="connsiteY2" fmla="*/ 985455 h 1025438"/>
                <a:gd name="connsiteX3" fmla="*/ 585926 w 2104007"/>
                <a:gd name="connsiteY3" fmla="*/ 763513 h 1025438"/>
                <a:gd name="connsiteX4" fmla="*/ 1100831 w 2104007"/>
                <a:gd name="connsiteY4" fmla="*/ 34 h 1025438"/>
                <a:gd name="connsiteX5" fmla="*/ 852256 w 2104007"/>
                <a:gd name="connsiteY5" fmla="*/ 577082 h 1025438"/>
                <a:gd name="connsiteX6" fmla="*/ 843378 w 2104007"/>
                <a:gd name="connsiteY6" fmla="*/ 967700 h 1025438"/>
                <a:gd name="connsiteX7" fmla="*/ 1047565 w 2104007"/>
                <a:gd name="connsiteY7" fmla="*/ 923311 h 1025438"/>
                <a:gd name="connsiteX8" fmla="*/ 1704512 w 2104007"/>
                <a:gd name="connsiteY8" fmla="*/ 35545 h 1025438"/>
                <a:gd name="connsiteX9" fmla="*/ 1464815 w 2104007"/>
                <a:gd name="connsiteY9" fmla="*/ 719125 h 1025438"/>
                <a:gd name="connsiteX10" fmla="*/ 1491448 w 2104007"/>
                <a:gd name="connsiteY10" fmla="*/ 994333 h 1025438"/>
                <a:gd name="connsiteX11" fmla="*/ 1873188 w 2104007"/>
                <a:gd name="connsiteY11" fmla="*/ 781269 h 1025438"/>
                <a:gd name="connsiteX12" fmla="*/ 2104007 w 2104007"/>
                <a:gd name="connsiteY12" fmla="*/ 514939 h 1025438"/>
                <a:gd name="connsiteX0" fmla="*/ 0 w 2104007"/>
                <a:gd name="connsiteY0" fmla="*/ 701370 h 1007748"/>
                <a:gd name="connsiteX1" fmla="*/ 53266 w 2104007"/>
                <a:gd name="connsiteY1" fmla="*/ 941067 h 1007748"/>
                <a:gd name="connsiteX2" fmla="*/ 221941 w 2104007"/>
                <a:gd name="connsiteY2" fmla="*/ 985455 h 1007748"/>
                <a:gd name="connsiteX3" fmla="*/ 585926 w 2104007"/>
                <a:gd name="connsiteY3" fmla="*/ 763513 h 1007748"/>
                <a:gd name="connsiteX4" fmla="*/ 1100831 w 2104007"/>
                <a:gd name="connsiteY4" fmla="*/ 34 h 1007748"/>
                <a:gd name="connsiteX5" fmla="*/ 852256 w 2104007"/>
                <a:gd name="connsiteY5" fmla="*/ 577082 h 1007748"/>
                <a:gd name="connsiteX6" fmla="*/ 843378 w 2104007"/>
                <a:gd name="connsiteY6" fmla="*/ 932189 h 1007748"/>
                <a:gd name="connsiteX7" fmla="*/ 1047565 w 2104007"/>
                <a:gd name="connsiteY7" fmla="*/ 923311 h 1007748"/>
                <a:gd name="connsiteX8" fmla="*/ 1704512 w 2104007"/>
                <a:gd name="connsiteY8" fmla="*/ 35545 h 1007748"/>
                <a:gd name="connsiteX9" fmla="*/ 1464815 w 2104007"/>
                <a:gd name="connsiteY9" fmla="*/ 719125 h 1007748"/>
                <a:gd name="connsiteX10" fmla="*/ 1491448 w 2104007"/>
                <a:gd name="connsiteY10" fmla="*/ 994333 h 1007748"/>
                <a:gd name="connsiteX11" fmla="*/ 1873188 w 2104007"/>
                <a:gd name="connsiteY11" fmla="*/ 781269 h 1007748"/>
                <a:gd name="connsiteX12" fmla="*/ 2104007 w 2104007"/>
                <a:gd name="connsiteY12" fmla="*/ 514939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73188 w 2068497"/>
                <a:gd name="connsiteY11" fmla="*/ 781269 h 1007748"/>
                <a:gd name="connsiteX12" fmla="*/ 2068497 w 2068497"/>
                <a:gd name="connsiteY12" fmla="*/ 577082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37678 w 2068497"/>
                <a:gd name="connsiteY11" fmla="*/ 790146 h 1007748"/>
                <a:gd name="connsiteX12" fmla="*/ 2068497 w 2068497"/>
                <a:gd name="connsiteY12" fmla="*/ 577082 h 1007748"/>
                <a:gd name="connsiteX0" fmla="*/ 0 w 2335655"/>
                <a:gd name="connsiteY0" fmla="*/ 701370 h 1007748"/>
                <a:gd name="connsiteX1" fmla="*/ 53266 w 2335655"/>
                <a:gd name="connsiteY1" fmla="*/ 941067 h 1007748"/>
                <a:gd name="connsiteX2" fmla="*/ 221941 w 2335655"/>
                <a:gd name="connsiteY2" fmla="*/ 985455 h 1007748"/>
                <a:gd name="connsiteX3" fmla="*/ 585926 w 2335655"/>
                <a:gd name="connsiteY3" fmla="*/ 763513 h 1007748"/>
                <a:gd name="connsiteX4" fmla="*/ 1100831 w 2335655"/>
                <a:gd name="connsiteY4" fmla="*/ 34 h 1007748"/>
                <a:gd name="connsiteX5" fmla="*/ 852256 w 2335655"/>
                <a:gd name="connsiteY5" fmla="*/ 577082 h 1007748"/>
                <a:gd name="connsiteX6" fmla="*/ 843378 w 2335655"/>
                <a:gd name="connsiteY6" fmla="*/ 932189 h 1007748"/>
                <a:gd name="connsiteX7" fmla="*/ 1047565 w 2335655"/>
                <a:gd name="connsiteY7" fmla="*/ 923311 h 1007748"/>
                <a:gd name="connsiteX8" fmla="*/ 1704512 w 2335655"/>
                <a:gd name="connsiteY8" fmla="*/ 35545 h 1007748"/>
                <a:gd name="connsiteX9" fmla="*/ 1464815 w 2335655"/>
                <a:gd name="connsiteY9" fmla="*/ 719125 h 1007748"/>
                <a:gd name="connsiteX10" fmla="*/ 1491448 w 2335655"/>
                <a:gd name="connsiteY10" fmla="*/ 994333 h 1007748"/>
                <a:gd name="connsiteX11" fmla="*/ 1837678 w 2335655"/>
                <a:gd name="connsiteY11" fmla="*/ 790146 h 1007748"/>
                <a:gd name="connsiteX12" fmla="*/ 2335655 w 2335655"/>
                <a:gd name="connsiteY12" fmla="*/ 318276 h 1007748"/>
                <a:gd name="connsiteX0" fmla="*/ 0 w 2377398"/>
                <a:gd name="connsiteY0" fmla="*/ 734766 h 1007748"/>
                <a:gd name="connsiteX1" fmla="*/ 95009 w 2377398"/>
                <a:gd name="connsiteY1" fmla="*/ 941067 h 1007748"/>
                <a:gd name="connsiteX2" fmla="*/ 263684 w 2377398"/>
                <a:gd name="connsiteY2" fmla="*/ 985455 h 1007748"/>
                <a:gd name="connsiteX3" fmla="*/ 627669 w 2377398"/>
                <a:gd name="connsiteY3" fmla="*/ 763513 h 1007748"/>
                <a:gd name="connsiteX4" fmla="*/ 1142574 w 2377398"/>
                <a:gd name="connsiteY4" fmla="*/ 34 h 1007748"/>
                <a:gd name="connsiteX5" fmla="*/ 893999 w 2377398"/>
                <a:gd name="connsiteY5" fmla="*/ 577082 h 1007748"/>
                <a:gd name="connsiteX6" fmla="*/ 885121 w 2377398"/>
                <a:gd name="connsiteY6" fmla="*/ 932189 h 1007748"/>
                <a:gd name="connsiteX7" fmla="*/ 1089308 w 2377398"/>
                <a:gd name="connsiteY7" fmla="*/ 923311 h 1007748"/>
                <a:gd name="connsiteX8" fmla="*/ 1746255 w 2377398"/>
                <a:gd name="connsiteY8" fmla="*/ 35545 h 1007748"/>
                <a:gd name="connsiteX9" fmla="*/ 1506558 w 2377398"/>
                <a:gd name="connsiteY9" fmla="*/ 719125 h 1007748"/>
                <a:gd name="connsiteX10" fmla="*/ 1533191 w 2377398"/>
                <a:gd name="connsiteY10" fmla="*/ 994333 h 1007748"/>
                <a:gd name="connsiteX11" fmla="*/ 1879421 w 2377398"/>
                <a:gd name="connsiteY11" fmla="*/ 790146 h 1007748"/>
                <a:gd name="connsiteX12" fmla="*/ 2377398 w 2377398"/>
                <a:gd name="connsiteY12" fmla="*/ 318276 h 100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77398" h="1007748">
                  <a:moveTo>
                    <a:pt x="0" y="734766"/>
                  </a:moveTo>
                  <a:cubicBezTo>
                    <a:pt x="8138" y="830941"/>
                    <a:pt x="51062" y="899286"/>
                    <a:pt x="95009" y="941067"/>
                  </a:cubicBezTo>
                  <a:cubicBezTo>
                    <a:pt x="138956" y="982848"/>
                    <a:pt x="174907" y="1015047"/>
                    <a:pt x="263684" y="985455"/>
                  </a:cubicBezTo>
                  <a:cubicBezTo>
                    <a:pt x="352461" y="955863"/>
                    <a:pt x="481187" y="927750"/>
                    <a:pt x="627669" y="763513"/>
                  </a:cubicBezTo>
                  <a:cubicBezTo>
                    <a:pt x="774151" y="599276"/>
                    <a:pt x="1142574" y="4473"/>
                    <a:pt x="1142574" y="34"/>
                  </a:cubicBezTo>
                  <a:cubicBezTo>
                    <a:pt x="1142574" y="-4405"/>
                    <a:pt x="936908" y="421723"/>
                    <a:pt x="893999" y="577082"/>
                  </a:cubicBezTo>
                  <a:cubicBezTo>
                    <a:pt x="851090" y="732441"/>
                    <a:pt x="852570" y="874484"/>
                    <a:pt x="885121" y="932189"/>
                  </a:cubicBezTo>
                  <a:cubicBezTo>
                    <a:pt x="917673" y="989894"/>
                    <a:pt x="945786" y="1072751"/>
                    <a:pt x="1089308" y="923311"/>
                  </a:cubicBezTo>
                  <a:cubicBezTo>
                    <a:pt x="1232830" y="773871"/>
                    <a:pt x="1738856" y="60698"/>
                    <a:pt x="1746255" y="35545"/>
                  </a:cubicBezTo>
                  <a:cubicBezTo>
                    <a:pt x="1753654" y="10392"/>
                    <a:pt x="1542069" y="559327"/>
                    <a:pt x="1506558" y="719125"/>
                  </a:cubicBezTo>
                  <a:cubicBezTo>
                    <a:pt x="1471047" y="878923"/>
                    <a:pt x="1471047" y="982496"/>
                    <a:pt x="1533191" y="994333"/>
                  </a:cubicBezTo>
                  <a:cubicBezTo>
                    <a:pt x="1595335" y="1006170"/>
                    <a:pt x="1783246" y="859688"/>
                    <a:pt x="1879421" y="790146"/>
                  </a:cubicBezTo>
                  <a:cubicBezTo>
                    <a:pt x="1975596" y="720604"/>
                    <a:pt x="2313035" y="411491"/>
                    <a:pt x="2377398" y="31827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xmlns="" id="{AB216E61-25E2-4D80-9FDA-9E82CF739ED8}"/>
                </a:ext>
              </a:extLst>
            </p:cNvPr>
            <p:cNvSpPr/>
            <p:nvPr/>
          </p:nvSpPr>
          <p:spPr>
            <a:xfrm rot="1327897">
              <a:off x="5815141" y="4927875"/>
              <a:ext cx="178196" cy="29259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олилиния 80">
              <a:extLst>
                <a:ext uri="{FF2B5EF4-FFF2-40B4-BE49-F238E27FC236}">
                  <a16:creationId xmlns:a16="http://schemas.microsoft.com/office/drawing/2014/main" xmlns="" id="{7748BA9D-52F9-4781-BC2F-5D6BD793CF44}"/>
                </a:ext>
              </a:extLst>
            </p:cNvPr>
            <p:cNvSpPr/>
            <p:nvPr/>
          </p:nvSpPr>
          <p:spPr>
            <a:xfrm>
              <a:off x="5984622" y="4928916"/>
              <a:ext cx="167340" cy="287436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4" name="Группа 103">
            <a:extLst>
              <a:ext uri="{FF2B5EF4-FFF2-40B4-BE49-F238E27FC236}">
                <a16:creationId xmlns:a16="http://schemas.microsoft.com/office/drawing/2014/main" xmlns="" id="{BBEA4DAA-6B4C-49F5-9950-F0152E3582AA}"/>
              </a:ext>
            </a:extLst>
          </p:cNvPr>
          <p:cNvGrpSpPr/>
          <p:nvPr/>
        </p:nvGrpSpPr>
        <p:grpSpPr>
          <a:xfrm>
            <a:off x="5150035" y="3351717"/>
            <a:ext cx="483887" cy="450416"/>
            <a:chOff x="1546620" y="4478902"/>
            <a:chExt cx="704229" cy="701322"/>
          </a:xfrm>
        </p:grpSpPr>
        <p:sp>
          <p:nvSpPr>
            <p:cNvPr id="85" name="Полилиния 104">
              <a:extLst>
                <a:ext uri="{FF2B5EF4-FFF2-40B4-BE49-F238E27FC236}">
                  <a16:creationId xmlns:a16="http://schemas.microsoft.com/office/drawing/2014/main" xmlns="" id="{B9D4658E-5C41-4A78-92B4-B055B93D3A2F}"/>
                </a:ext>
              </a:extLst>
            </p:cNvPr>
            <p:cNvSpPr/>
            <p:nvPr/>
          </p:nvSpPr>
          <p:spPr>
            <a:xfrm>
              <a:off x="1546620" y="4478902"/>
              <a:ext cx="498938" cy="696658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  <a:gd name="connsiteX0" fmla="*/ 451313 w 498938"/>
                <a:gd name="connsiteY0" fmla="*/ 109548 h 696339"/>
                <a:gd name="connsiteX1" fmla="*/ 398926 w 498938"/>
                <a:gd name="connsiteY1" fmla="*/ 11 h 696339"/>
                <a:gd name="connsiteX2" fmla="*/ 175088 w 498938"/>
                <a:gd name="connsiteY2" fmla="*/ 104786 h 696339"/>
                <a:gd name="connsiteX3" fmla="*/ 8401 w 498938"/>
                <a:gd name="connsiteY3" fmla="*/ 400061 h 696339"/>
                <a:gd name="connsiteX4" fmla="*/ 75076 w 498938"/>
                <a:gd name="connsiteY4" fmla="*/ 695336 h 696339"/>
                <a:gd name="connsiteX5" fmla="*/ 498938 w 498938"/>
                <a:gd name="connsiteY5" fmla="*/ 485786 h 696339"/>
                <a:gd name="connsiteX0" fmla="*/ 451313 w 498938"/>
                <a:gd name="connsiteY0" fmla="*/ 109548 h 696658"/>
                <a:gd name="connsiteX1" fmla="*/ 398926 w 498938"/>
                <a:gd name="connsiteY1" fmla="*/ 11 h 696658"/>
                <a:gd name="connsiteX2" fmla="*/ 175088 w 498938"/>
                <a:gd name="connsiteY2" fmla="*/ 104786 h 696658"/>
                <a:gd name="connsiteX3" fmla="*/ 8401 w 498938"/>
                <a:gd name="connsiteY3" fmla="*/ 400061 h 696658"/>
                <a:gd name="connsiteX4" fmla="*/ 75076 w 498938"/>
                <a:gd name="connsiteY4" fmla="*/ 695336 h 696658"/>
                <a:gd name="connsiteX5" fmla="*/ 498938 w 498938"/>
                <a:gd name="connsiteY5" fmla="*/ 485786 h 696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8938" h="696658">
                  <a:moveTo>
                    <a:pt x="451313" y="109548"/>
                  </a:moveTo>
                  <a:cubicBezTo>
                    <a:pt x="448138" y="55176"/>
                    <a:pt x="444963" y="805"/>
                    <a:pt x="398926" y="11"/>
                  </a:cubicBezTo>
                  <a:cubicBezTo>
                    <a:pt x="352889" y="-783"/>
                    <a:pt x="240175" y="38111"/>
                    <a:pt x="175088" y="104786"/>
                  </a:cubicBezTo>
                  <a:cubicBezTo>
                    <a:pt x="110001" y="171461"/>
                    <a:pt x="25070" y="301636"/>
                    <a:pt x="8401" y="400061"/>
                  </a:cubicBezTo>
                  <a:cubicBezTo>
                    <a:pt x="-8268" y="498486"/>
                    <a:pt x="-6680" y="681049"/>
                    <a:pt x="75076" y="695336"/>
                  </a:cubicBezTo>
                  <a:cubicBezTo>
                    <a:pt x="156832" y="709624"/>
                    <a:pt x="365985" y="606039"/>
                    <a:pt x="498938" y="48578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6" name="Группа 105">
              <a:extLst>
                <a:ext uri="{FF2B5EF4-FFF2-40B4-BE49-F238E27FC236}">
                  <a16:creationId xmlns:a16="http://schemas.microsoft.com/office/drawing/2014/main" xmlns="" id="{AE5C423E-D4AA-49CC-8685-37B734A714AD}"/>
                </a:ext>
              </a:extLst>
            </p:cNvPr>
            <p:cNvGrpSpPr/>
            <p:nvPr/>
          </p:nvGrpSpPr>
          <p:grpSpPr>
            <a:xfrm>
              <a:off x="1933937" y="4523192"/>
              <a:ext cx="316912" cy="657032"/>
              <a:chOff x="4912040" y="1692887"/>
              <a:chExt cx="316912" cy="559613"/>
            </a:xfrm>
          </p:grpSpPr>
          <p:sp>
            <p:nvSpPr>
              <p:cNvPr id="87" name="Полилиния 106">
                <a:extLst>
                  <a:ext uri="{FF2B5EF4-FFF2-40B4-BE49-F238E27FC236}">
                    <a16:creationId xmlns:a16="http://schemas.microsoft.com/office/drawing/2014/main" xmlns="" id="{48AB3425-DC28-4C8C-B584-FAC6181DD888}"/>
                  </a:ext>
                </a:extLst>
              </p:cNvPr>
              <p:cNvSpPr/>
              <p:nvPr/>
            </p:nvSpPr>
            <p:spPr>
              <a:xfrm>
                <a:off x="4957048" y="2018159"/>
                <a:ext cx="167403" cy="234341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95965 w 157878"/>
                  <a:gd name="connsiteY0" fmla="*/ 0 h 234342"/>
                  <a:gd name="connsiteX1" fmla="*/ 715 w 157878"/>
                  <a:gd name="connsiteY1" fmla="*/ 196404 h 234342"/>
                  <a:gd name="connsiteX2" fmla="*/ 57865 w 157878"/>
                  <a:gd name="connsiteY2" fmla="*/ 229741 h 234342"/>
                  <a:gd name="connsiteX3" fmla="*/ 157878 w 157878"/>
                  <a:gd name="connsiteY3" fmla="*/ 134491 h 234342"/>
                  <a:gd name="connsiteX0" fmla="*/ 95965 w 167403"/>
                  <a:gd name="connsiteY0" fmla="*/ 0 h 234342"/>
                  <a:gd name="connsiteX1" fmla="*/ 715 w 167403"/>
                  <a:gd name="connsiteY1" fmla="*/ 196404 h 234342"/>
                  <a:gd name="connsiteX2" fmla="*/ 57865 w 167403"/>
                  <a:gd name="connsiteY2" fmla="*/ 229741 h 234342"/>
                  <a:gd name="connsiteX3" fmla="*/ 167403 w 167403"/>
                  <a:gd name="connsiteY3" fmla="*/ 175054 h 234342"/>
                  <a:gd name="connsiteX0" fmla="*/ 95965 w 167403"/>
                  <a:gd name="connsiteY0" fmla="*/ 0 h 234342"/>
                  <a:gd name="connsiteX1" fmla="*/ 715 w 167403"/>
                  <a:gd name="connsiteY1" fmla="*/ 196404 h 234342"/>
                  <a:gd name="connsiteX2" fmla="*/ 57865 w 167403"/>
                  <a:gd name="connsiteY2" fmla="*/ 229741 h 234342"/>
                  <a:gd name="connsiteX3" fmla="*/ 167403 w 167403"/>
                  <a:gd name="connsiteY3" fmla="*/ 175054 h 234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403" h="234342">
                    <a:moveTo>
                      <a:pt x="95965" y="0"/>
                    </a:moveTo>
                    <a:cubicBezTo>
                      <a:pt x="59452" y="64690"/>
                      <a:pt x="7065" y="158114"/>
                      <a:pt x="715" y="196404"/>
                    </a:cubicBezTo>
                    <a:cubicBezTo>
                      <a:pt x="-5635" y="234694"/>
                      <a:pt x="31671" y="240060"/>
                      <a:pt x="57865" y="229741"/>
                    </a:cubicBezTo>
                    <a:cubicBezTo>
                      <a:pt x="84059" y="219422"/>
                      <a:pt x="106680" y="207379"/>
                      <a:pt x="167403" y="175054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xmlns="" id="{9B79B10B-C787-420A-BBCB-F651F0E18CFC}"/>
                  </a:ext>
                </a:extLst>
              </p:cNvPr>
              <p:cNvSpPr txBox="1"/>
              <p:nvPr/>
            </p:nvSpPr>
            <p:spPr>
              <a:xfrm>
                <a:off x="4912040" y="1692887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</p:grpSp>
      <p:grpSp>
        <p:nvGrpSpPr>
          <p:cNvPr id="89" name="Группа 108">
            <a:extLst>
              <a:ext uri="{FF2B5EF4-FFF2-40B4-BE49-F238E27FC236}">
                <a16:creationId xmlns:a16="http://schemas.microsoft.com/office/drawing/2014/main" xmlns="" id="{5C793B37-B0BC-4D5B-86EC-F3854809EE70}"/>
              </a:ext>
            </a:extLst>
          </p:cNvPr>
          <p:cNvGrpSpPr/>
          <p:nvPr/>
        </p:nvGrpSpPr>
        <p:grpSpPr>
          <a:xfrm>
            <a:off x="7346496" y="3366771"/>
            <a:ext cx="1151539" cy="441698"/>
            <a:chOff x="4538903" y="4505673"/>
            <a:chExt cx="1613059" cy="714795"/>
          </a:xfrm>
        </p:grpSpPr>
        <p:grpSp>
          <p:nvGrpSpPr>
            <p:cNvPr id="90" name="Группа 109">
              <a:extLst>
                <a:ext uri="{FF2B5EF4-FFF2-40B4-BE49-F238E27FC236}">
                  <a16:creationId xmlns:a16="http://schemas.microsoft.com/office/drawing/2014/main" xmlns="" id="{1045CC9C-41A4-426C-B016-3B21E231447C}"/>
                </a:ext>
              </a:extLst>
            </p:cNvPr>
            <p:cNvGrpSpPr/>
            <p:nvPr/>
          </p:nvGrpSpPr>
          <p:grpSpPr>
            <a:xfrm>
              <a:off x="4538903" y="4505673"/>
              <a:ext cx="732606" cy="701321"/>
              <a:chOff x="1546620" y="4478902"/>
              <a:chExt cx="732606" cy="701321"/>
            </a:xfrm>
          </p:grpSpPr>
          <p:sp>
            <p:nvSpPr>
              <p:cNvPr id="94" name="Полилиния 113">
                <a:extLst>
                  <a:ext uri="{FF2B5EF4-FFF2-40B4-BE49-F238E27FC236}">
                    <a16:creationId xmlns:a16="http://schemas.microsoft.com/office/drawing/2014/main" xmlns="" id="{1FB516D3-0D53-4193-9DFC-9F680A2CA188}"/>
                  </a:ext>
                </a:extLst>
              </p:cNvPr>
              <p:cNvSpPr/>
              <p:nvPr/>
            </p:nvSpPr>
            <p:spPr>
              <a:xfrm>
                <a:off x="1546620" y="4478902"/>
                <a:ext cx="498938" cy="696658"/>
              </a:xfrm>
              <a:custGeom>
                <a:avLst/>
                <a:gdLst>
                  <a:gd name="connsiteX0" fmla="*/ 449026 w 449026"/>
                  <a:gd name="connsiteY0" fmla="*/ 109548 h 700296"/>
                  <a:gd name="connsiteX1" fmla="*/ 396639 w 449026"/>
                  <a:gd name="connsiteY1" fmla="*/ 11 h 700296"/>
                  <a:gd name="connsiteX2" fmla="*/ 172801 w 449026"/>
                  <a:gd name="connsiteY2" fmla="*/ 104786 h 700296"/>
                  <a:gd name="connsiteX3" fmla="*/ 6114 w 449026"/>
                  <a:gd name="connsiteY3" fmla="*/ 400061 h 700296"/>
                  <a:gd name="connsiteX4" fmla="*/ 72789 w 449026"/>
                  <a:gd name="connsiteY4" fmla="*/ 695336 h 700296"/>
                  <a:gd name="connsiteX5" fmla="*/ 410926 w 449026"/>
                  <a:gd name="connsiteY5" fmla="*/ 557223 h 700296"/>
                  <a:gd name="connsiteX0" fmla="*/ 451313 w 498938"/>
                  <a:gd name="connsiteY0" fmla="*/ 109548 h 696339"/>
                  <a:gd name="connsiteX1" fmla="*/ 398926 w 498938"/>
                  <a:gd name="connsiteY1" fmla="*/ 11 h 696339"/>
                  <a:gd name="connsiteX2" fmla="*/ 175088 w 498938"/>
                  <a:gd name="connsiteY2" fmla="*/ 104786 h 696339"/>
                  <a:gd name="connsiteX3" fmla="*/ 8401 w 498938"/>
                  <a:gd name="connsiteY3" fmla="*/ 400061 h 696339"/>
                  <a:gd name="connsiteX4" fmla="*/ 75076 w 498938"/>
                  <a:gd name="connsiteY4" fmla="*/ 695336 h 696339"/>
                  <a:gd name="connsiteX5" fmla="*/ 498938 w 498938"/>
                  <a:gd name="connsiteY5" fmla="*/ 485786 h 696339"/>
                  <a:gd name="connsiteX0" fmla="*/ 451313 w 498938"/>
                  <a:gd name="connsiteY0" fmla="*/ 109548 h 696658"/>
                  <a:gd name="connsiteX1" fmla="*/ 398926 w 498938"/>
                  <a:gd name="connsiteY1" fmla="*/ 11 h 696658"/>
                  <a:gd name="connsiteX2" fmla="*/ 175088 w 498938"/>
                  <a:gd name="connsiteY2" fmla="*/ 104786 h 696658"/>
                  <a:gd name="connsiteX3" fmla="*/ 8401 w 498938"/>
                  <a:gd name="connsiteY3" fmla="*/ 400061 h 696658"/>
                  <a:gd name="connsiteX4" fmla="*/ 75076 w 498938"/>
                  <a:gd name="connsiteY4" fmla="*/ 695336 h 696658"/>
                  <a:gd name="connsiteX5" fmla="*/ 498938 w 498938"/>
                  <a:gd name="connsiteY5" fmla="*/ 485786 h 696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8938" h="696658">
                    <a:moveTo>
                      <a:pt x="451313" y="109548"/>
                    </a:moveTo>
                    <a:cubicBezTo>
                      <a:pt x="448138" y="55176"/>
                      <a:pt x="444963" y="805"/>
                      <a:pt x="398926" y="11"/>
                    </a:cubicBezTo>
                    <a:cubicBezTo>
                      <a:pt x="352889" y="-783"/>
                      <a:pt x="240175" y="38111"/>
                      <a:pt x="175088" y="104786"/>
                    </a:cubicBezTo>
                    <a:cubicBezTo>
                      <a:pt x="110001" y="171461"/>
                      <a:pt x="25070" y="301636"/>
                      <a:pt x="8401" y="400061"/>
                    </a:cubicBezTo>
                    <a:cubicBezTo>
                      <a:pt x="-8268" y="498486"/>
                      <a:pt x="-6680" y="681049"/>
                      <a:pt x="75076" y="695336"/>
                    </a:cubicBezTo>
                    <a:cubicBezTo>
                      <a:pt x="156832" y="709624"/>
                      <a:pt x="365985" y="606039"/>
                      <a:pt x="498938" y="48578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95" name="Группа 114">
                <a:extLst>
                  <a:ext uri="{FF2B5EF4-FFF2-40B4-BE49-F238E27FC236}">
                    <a16:creationId xmlns:a16="http://schemas.microsoft.com/office/drawing/2014/main" xmlns="" id="{67E3743F-D70C-4AE5-90C1-DE12615DF760}"/>
                  </a:ext>
                </a:extLst>
              </p:cNvPr>
              <p:cNvGrpSpPr/>
              <p:nvPr/>
            </p:nvGrpSpPr>
            <p:grpSpPr>
              <a:xfrm>
                <a:off x="1962314" y="4512829"/>
                <a:ext cx="316912" cy="667394"/>
                <a:chOff x="4940417" y="1684061"/>
                <a:chExt cx="316912" cy="568439"/>
              </a:xfrm>
            </p:grpSpPr>
            <p:sp>
              <p:nvSpPr>
                <p:cNvPr id="96" name="Полилиния 115">
                  <a:extLst>
                    <a:ext uri="{FF2B5EF4-FFF2-40B4-BE49-F238E27FC236}">
                      <a16:creationId xmlns:a16="http://schemas.microsoft.com/office/drawing/2014/main" xmlns="" id="{81A4892F-B9B3-4BA8-9671-B971F10F3BF1}"/>
                    </a:ext>
                  </a:extLst>
                </p:cNvPr>
                <p:cNvSpPr/>
                <p:nvPr/>
              </p:nvSpPr>
              <p:spPr>
                <a:xfrm>
                  <a:off x="4957048" y="2018159"/>
                  <a:ext cx="167403" cy="234341"/>
                </a:xfrm>
                <a:custGeom>
                  <a:avLst/>
                  <a:gdLst>
                    <a:gd name="connsiteX0" fmla="*/ 76406 w 157369"/>
                    <a:gd name="connsiteY0" fmla="*/ 0 h 198988"/>
                    <a:gd name="connsiteX1" fmla="*/ 206 w 157369"/>
                    <a:gd name="connsiteY1" fmla="*/ 161925 h 198988"/>
                    <a:gd name="connsiteX2" fmla="*/ 57356 w 157369"/>
                    <a:gd name="connsiteY2" fmla="*/ 195262 h 198988"/>
                    <a:gd name="connsiteX3" fmla="*/ 157369 w 157369"/>
                    <a:gd name="connsiteY3" fmla="*/ 100012 h 198988"/>
                    <a:gd name="connsiteX0" fmla="*/ 95965 w 157878"/>
                    <a:gd name="connsiteY0" fmla="*/ 0 h 234342"/>
                    <a:gd name="connsiteX1" fmla="*/ 715 w 157878"/>
                    <a:gd name="connsiteY1" fmla="*/ 196404 h 234342"/>
                    <a:gd name="connsiteX2" fmla="*/ 57865 w 157878"/>
                    <a:gd name="connsiteY2" fmla="*/ 229741 h 234342"/>
                    <a:gd name="connsiteX3" fmla="*/ 157878 w 157878"/>
                    <a:gd name="connsiteY3" fmla="*/ 134491 h 234342"/>
                    <a:gd name="connsiteX0" fmla="*/ 95965 w 167403"/>
                    <a:gd name="connsiteY0" fmla="*/ 0 h 234342"/>
                    <a:gd name="connsiteX1" fmla="*/ 715 w 167403"/>
                    <a:gd name="connsiteY1" fmla="*/ 196404 h 234342"/>
                    <a:gd name="connsiteX2" fmla="*/ 57865 w 167403"/>
                    <a:gd name="connsiteY2" fmla="*/ 229741 h 234342"/>
                    <a:gd name="connsiteX3" fmla="*/ 167403 w 167403"/>
                    <a:gd name="connsiteY3" fmla="*/ 175054 h 234342"/>
                    <a:gd name="connsiteX0" fmla="*/ 95965 w 167403"/>
                    <a:gd name="connsiteY0" fmla="*/ 0 h 234342"/>
                    <a:gd name="connsiteX1" fmla="*/ 715 w 167403"/>
                    <a:gd name="connsiteY1" fmla="*/ 196404 h 234342"/>
                    <a:gd name="connsiteX2" fmla="*/ 57865 w 167403"/>
                    <a:gd name="connsiteY2" fmla="*/ 229741 h 234342"/>
                    <a:gd name="connsiteX3" fmla="*/ 167403 w 167403"/>
                    <a:gd name="connsiteY3" fmla="*/ 175054 h 234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7403" h="234342">
                      <a:moveTo>
                        <a:pt x="95965" y="0"/>
                      </a:moveTo>
                      <a:cubicBezTo>
                        <a:pt x="59452" y="64690"/>
                        <a:pt x="7065" y="158114"/>
                        <a:pt x="715" y="196404"/>
                      </a:cubicBezTo>
                      <a:cubicBezTo>
                        <a:pt x="-5635" y="234694"/>
                        <a:pt x="31671" y="240060"/>
                        <a:pt x="57865" y="229741"/>
                      </a:cubicBezTo>
                      <a:cubicBezTo>
                        <a:pt x="84059" y="219422"/>
                        <a:pt x="106680" y="207379"/>
                        <a:pt x="167403" y="175054"/>
                      </a:cubicBezTo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xmlns="" id="{91E80ED3-931D-488F-9FB7-4C8192164509}"/>
                    </a:ext>
                  </a:extLst>
                </p:cNvPr>
                <p:cNvSpPr txBox="1"/>
                <p:nvPr/>
              </p:nvSpPr>
              <p:spPr>
                <a:xfrm>
                  <a:off x="4940417" y="1684061"/>
                  <a:ext cx="31691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uk-UA" sz="1400" dirty="0"/>
                    <a:t>.</a:t>
                  </a:r>
                  <a:endParaRPr lang="ru-RU" sz="1400" dirty="0"/>
                </a:p>
              </p:txBody>
            </p:sp>
          </p:grpSp>
        </p:grpSp>
        <p:sp>
          <p:nvSpPr>
            <p:cNvPr id="91" name="Полилиния 110">
              <a:extLst>
                <a:ext uri="{FF2B5EF4-FFF2-40B4-BE49-F238E27FC236}">
                  <a16:creationId xmlns:a16="http://schemas.microsoft.com/office/drawing/2014/main" xmlns="" id="{C6A8C4AD-4CB4-49E1-8387-78EC1C76C984}"/>
                </a:ext>
              </a:extLst>
            </p:cNvPr>
            <p:cNvSpPr/>
            <p:nvPr/>
          </p:nvSpPr>
          <p:spPr>
            <a:xfrm>
              <a:off x="5145713" y="4928916"/>
              <a:ext cx="678092" cy="287434"/>
            </a:xfrm>
            <a:custGeom>
              <a:avLst/>
              <a:gdLst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701370 h 1025438"/>
                <a:gd name="connsiteX1" fmla="*/ 53266 w 2104007"/>
                <a:gd name="connsiteY1" fmla="*/ 941067 h 1025438"/>
                <a:gd name="connsiteX2" fmla="*/ 221941 w 2104007"/>
                <a:gd name="connsiteY2" fmla="*/ 985455 h 1025438"/>
                <a:gd name="connsiteX3" fmla="*/ 585926 w 2104007"/>
                <a:gd name="connsiteY3" fmla="*/ 763513 h 1025438"/>
                <a:gd name="connsiteX4" fmla="*/ 1100831 w 2104007"/>
                <a:gd name="connsiteY4" fmla="*/ 34 h 1025438"/>
                <a:gd name="connsiteX5" fmla="*/ 852256 w 2104007"/>
                <a:gd name="connsiteY5" fmla="*/ 577082 h 1025438"/>
                <a:gd name="connsiteX6" fmla="*/ 843378 w 2104007"/>
                <a:gd name="connsiteY6" fmla="*/ 967700 h 1025438"/>
                <a:gd name="connsiteX7" fmla="*/ 1047565 w 2104007"/>
                <a:gd name="connsiteY7" fmla="*/ 923311 h 1025438"/>
                <a:gd name="connsiteX8" fmla="*/ 1704512 w 2104007"/>
                <a:gd name="connsiteY8" fmla="*/ 35545 h 1025438"/>
                <a:gd name="connsiteX9" fmla="*/ 1464815 w 2104007"/>
                <a:gd name="connsiteY9" fmla="*/ 719125 h 1025438"/>
                <a:gd name="connsiteX10" fmla="*/ 1491448 w 2104007"/>
                <a:gd name="connsiteY10" fmla="*/ 994333 h 1025438"/>
                <a:gd name="connsiteX11" fmla="*/ 1873188 w 2104007"/>
                <a:gd name="connsiteY11" fmla="*/ 781269 h 1025438"/>
                <a:gd name="connsiteX12" fmla="*/ 2104007 w 2104007"/>
                <a:gd name="connsiteY12" fmla="*/ 514939 h 1025438"/>
                <a:gd name="connsiteX0" fmla="*/ 0 w 2104007"/>
                <a:gd name="connsiteY0" fmla="*/ 701370 h 1007748"/>
                <a:gd name="connsiteX1" fmla="*/ 53266 w 2104007"/>
                <a:gd name="connsiteY1" fmla="*/ 941067 h 1007748"/>
                <a:gd name="connsiteX2" fmla="*/ 221941 w 2104007"/>
                <a:gd name="connsiteY2" fmla="*/ 985455 h 1007748"/>
                <a:gd name="connsiteX3" fmla="*/ 585926 w 2104007"/>
                <a:gd name="connsiteY3" fmla="*/ 763513 h 1007748"/>
                <a:gd name="connsiteX4" fmla="*/ 1100831 w 2104007"/>
                <a:gd name="connsiteY4" fmla="*/ 34 h 1007748"/>
                <a:gd name="connsiteX5" fmla="*/ 852256 w 2104007"/>
                <a:gd name="connsiteY5" fmla="*/ 577082 h 1007748"/>
                <a:gd name="connsiteX6" fmla="*/ 843378 w 2104007"/>
                <a:gd name="connsiteY6" fmla="*/ 932189 h 1007748"/>
                <a:gd name="connsiteX7" fmla="*/ 1047565 w 2104007"/>
                <a:gd name="connsiteY7" fmla="*/ 923311 h 1007748"/>
                <a:gd name="connsiteX8" fmla="*/ 1704512 w 2104007"/>
                <a:gd name="connsiteY8" fmla="*/ 35545 h 1007748"/>
                <a:gd name="connsiteX9" fmla="*/ 1464815 w 2104007"/>
                <a:gd name="connsiteY9" fmla="*/ 719125 h 1007748"/>
                <a:gd name="connsiteX10" fmla="*/ 1491448 w 2104007"/>
                <a:gd name="connsiteY10" fmla="*/ 994333 h 1007748"/>
                <a:gd name="connsiteX11" fmla="*/ 1873188 w 2104007"/>
                <a:gd name="connsiteY11" fmla="*/ 781269 h 1007748"/>
                <a:gd name="connsiteX12" fmla="*/ 2104007 w 2104007"/>
                <a:gd name="connsiteY12" fmla="*/ 514939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73188 w 2068497"/>
                <a:gd name="connsiteY11" fmla="*/ 781269 h 1007748"/>
                <a:gd name="connsiteX12" fmla="*/ 2068497 w 2068497"/>
                <a:gd name="connsiteY12" fmla="*/ 577082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37678 w 2068497"/>
                <a:gd name="connsiteY11" fmla="*/ 790146 h 1007748"/>
                <a:gd name="connsiteX12" fmla="*/ 2068497 w 2068497"/>
                <a:gd name="connsiteY12" fmla="*/ 577082 h 1007748"/>
                <a:gd name="connsiteX0" fmla="*/ 0 w 2335655"/>
                <a:gd name="connsiteY0" fmla="*/ 701370 h 1007748"/>
                <a:gd name="connsiteX1" fmla="*/ 53266 w 2335655"/>
                <a:gd name="connsiteY1" fmla="*/ 941067 h 1007748"/>
                <a:gd name="connsiteX2" fmla="*/ 221941 w 2335655"/>
                <a:gd name="connsiteY2" fmla="*/ 985455 h 1007748"/>
                <a:gd name="connsiteX3" fmla="*/ 585926 w 2335655"/>
                <a:gd name="connsiteY3" fmla="*/ 763513 h 1007748"/>
                <a:gd name="connsiteX4" fmla="*/ 1100831 w 2335655"/>
                <a:gd name="connsiteY4" fmla="*/ 34 h 1007748"/>
                <a:gd name="connsiteX5" fmla="*/ 852256 w 2335655"/>
                <a:gd name="connsiteY5" fmla="*/ 577082 h 1007748"/>
                <a:gd name="connsiteX6" fmla="*/ 843378 w 2335655"/>
                <a:gd name="connsiteY6" fmla="*/ 932189 h 1007748"/>
                <a:gd name="connsiteX7" fmla="*/ 1047565 w 2335655"/>
                <a:gd name="connsiteY7" fmla="*/ 923311 h 1007748"/>
                <a:gd name="connsiteX8" fmla="*/ 1704512 w 2335655"/>
                <a:gd name="connsiteY8" fmla="*/ 35545 h 1007748"/>
                <a:gd name="connsiteX9" fmla="*/ 1464815 w 2335655"/>
                <a:gd name="connsiteY9" fmla="*/ 719125 h 1007748"/>
                <a:gd name="connsiteX10" fmla="*/ 1491448 w 2335655"/>
                <a:gd name="connsiteY10" fmla="*/ 994333 h 1007748"/>
                <a:gd name="connsiteX11" fmla="*/ 1837678 w 2335655"/>
                <a:gd name="connsiteY11" fmla="*/ 790146 h 1007748"/>
                <a:gd name="connsiteX12" fmla="*/ 2335655 w 2335655"/>
                <a:gd name="connsiteY12" fmla="*/ 318276 h 1007748"/>
                <a:gd name="connsiteX0" fmla="*/ 0 w 2377398"/>
                <a:gd name="connsiteY0" fmla="*/ 734766 h 1007748"/>
                <a:gd name="connsiteX1" fmla="*/ 95009 w 2377398"/>
                <a:gd name="connsiteY1" fmla="*/ 941067 h 1007748"/>
                <a:gd name="connsiteX2" fmla="*/ 263684 w 2377398"/>
                <a:gd name="connsiteY2" fmla="*/ 985455 h 1007748"/>
                <a:gd name="connsiteX3" fmla="*/ 627669 w 2377398"/>
                <a:gd name="connsiteY3" fmla="*/ 763513 h 1007748"/>
                <a:gd name="connsiteX4" fmla="*/ 1142574 w 2377398"/>
                <a:gd name="connsiteY4" fmla="*/ 34 h 1007748"/>
                <a:gd name="connsiteX5" fmla="*/ 893999 w 2377398"/>
                <a:gd name="connsiteY5" fmla="*/ 577082 h 1007748"/>
                <a:gd name="connsiteX6" fmla="*/ 885121 w 2377398"/>
                <a:gd name="connsiteY6" fmla="*/ 932189 h 1007748"/>
                <a:gd name="connsiteX7" fmla="*/ 1089308 w 2377398"/>
                <a:gd name="connsiteY7" fmla="*/ 923311 h 1007748"/>
                <a:gd name="connsiteX8" fmla="*/ 1746255 w 2377398"/>
                <a:gd name="connsiteY8" fmla="*/ 35545 h 1007748"/>
                <a:gd name="connsiteX9" fmla="*/ 1506558 w 2377398"/>
                <a:gd name="connsiteY9" fmla="*/ 719125 h 1007748"/>
                <a:gd name="connsiteX10" fmla="*/ 1533191 w 2377398"/>
                <a:gd name="connsiteY10" fmla="*/ 994333 h 1007748"/>
                <a:gd name="connsiteX11" fmla="*/ 1879421 w 2377398"/>
                <a:gd name="connsiteY11" fmla="*/ 790146 h 1007748"/>
                <a:gd name="connsiteX12" fmla="*/ 2377398 w 2377398"/>
                <a:gd name="connsiteY12" fmla="*/ 318276 h 100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77398" h="1007748">
                  <a:moveTo>
                    <a:pt x="0" y="734766"/>
                  </a:moveTo>
                  <a:cubicBezTo>
                    <a:pt x="8138" y="830941"/>
                    <a:pt x="51062" y="899286"/>
                    <a:pt x="95009" y="941067"/>
                  </a:cubicBezTo>
                  <a:cubicBezTo>
                    <a:pt x="138956" y="982848"/>
                    <a:pt x="174907" y="1015047"/>
                    <a:pt x="263684" y="985455"/>
                  </a:cubicBezTo>
                  <a:cubicBezTo>
                    <a:pt x="352461" y="955863"/>
                    <a:pt x="481187" y="927750"/>
                    <a:pt x="627669" y="763513"/>
                  </a:cubicBezTo>
                  <a:cubicBezTo>
                    <a:pt x="774151" y="599276"/>
                    <a:pt x="1142574" y="4473"/>
                    <a:pt x="1142574" y="34"/>
                  </a:cubicBezTo>
                  <a:cubicBezTo>
                    <a:pt x="1142574" y="-4405"/>
                    <a:pt x="936908" y="421723"/>
                    <a:pt x="893999" y="577082"/>
                  </a:cubicBezTo>
                  <a:cubicBezTo>
                    <a:pt x="851090" y="732441"/>
                    <a:pt x="852570" y="874484"/>
                    <a:pt x="885121" y="932189"/>
                  </a:cubicBezTo>
                  <a:cubicBezTo>
                    <a:pt x="917673" y="989894"/>
                    <a:pt x="945786" y="1072751"/>
                    <a:pt x="1089308" y="923311"/>
                  </a:cubicBezTo>
                  <a:cubicBezTo>
                    <a:pt x="1232830" y="773871"/>
                    <a:pt x="1738856" y="60698"/>
                    <a:pt x="1746255" y="35545"/>
                  </a:cubicBezTo>
                  <a:cubicBezTo>
                    <a:pt x="1753654" y="10392"/>
                    <a:pt x="1542069" y="559327"/>
                    <a:pt x="1506558" y="719125"/>
                  </a:cubicBezTo>
                  <a:cubicBezTo>
                    <a:pt x="1471047" y="878923"/>
                    <a:pt x="1471047" y="982496"/>
                    <a:pt x="1533191" y="994333"/>
                  </a:cubicBezTo>
                  <a:cubicBezTo>
                    <a:pt x="1595335" y="1006170"/>
                    <a:pt x="1783246" y="859688"/>
                    <a:pt x="1879421" y="790146"/>
                  </a:cubicBezTo>
                  <a:cubicBezTo>
                    <a:pt x="1975596" y="720604"/>
                    <a:pt x="2313035" y="411491"/>
                    <a:pt x="2377398" y="31827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Овал 91">
              <a:extLst>
                <a:ext uri="{FF2B5EF4-FFF2-40B4-BE49-F238E27FC236}">
                  <a16:creationId xmlns:a16="http://schemas.microsoft.com/office/drawing/2014/main" xmlns="" id="{67AEA5BF-C54E-4282-ADEF-13D236F703C0}"/>
                </a:ext>
              </a:extLst>
            </p:cNvPr>
            <p:cNvSpPr/>
            <p:nvPr/>
          </p:nvSpPr>
          <p:spPr>
            <a:xfrm rot="1327897">
              <a:off x="5815141" y="4927875"/>
              <a:ext cx="178196" cy="29259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Полилиния 112">
              <a:extLst>
                <a:ext uri="{FF2B5EF4-FFF2-40B4-BE49-F238E27FC236}">
                  <a16:creationId xmlns:a16="http://schemas.microsoft.com/office/drawing/2014/main" xmlns="" id="{3A7CEE20-FFF9-465A-A006-A4A5BCCE66B6}"/>
                </a:ext>
              </a:extLst>
            </p:cNvPr>
            <p:cNvSpPr/>
            <p:nvPr/>
          </p:nvSpPr>
          <p:spPr>
            <a:xfrm>
              <a:off x="5984622" y="4928916"/>
              <a:ext cx="167340" cy="287436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659160" y="378887"/>
            <a:ext cx="9913388" cy="11052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Прочитай, які склад і слово </a:t>
            </a:r>
            <a:r>
              <a:rPr lang="uk-UA" sz="2800" b="1" dirty="0" smtClean="0">
                <a:solidFill>
                  <a:schemeClr val="bg1"/>
                </a:solidFill>
              </a:rPr>
              <a:t>ти напишеш у </a:t>
            </a:r>
            <a:r>
              <a:rPr lang="uk-UA" sz="2800" b="1" dirty="0" smtClean="0">
                <a:solidFill>
                  <a:schemeClr val="bg1"/>
                </a:solidFill>
              </a:rPr>
              <a:t>третьому </a:t>
            </a:r>
            <a:r>
              <a:rPr lang="uk-UA" sz="2800" b="1" dirty="0">
                <a:solidFill>
                  <a:schemeClr val="bg1"/>
                </a:solidFill>
              </a:rPr>
              <a:t>рядку. </a:t>
            </a:r>
            <a:r>
              <a:rPr lang="uk-UA" sz="2800" b="1" dirty="0" smtClean="0">
                <a:solidFill>
                  <a:schemeClr val="bg1"/>
                </a:solidFill>
              </a:rPr>
              <a:t>П</a:t>
            </a:r>
            <a:r>
              <a:rPr lang="uk-UA" sz="2800" b="1" dirty="0" smtClean="0">
                <a:solidFill>
                  <a:schemeClr val="bg1"/>
                </a:solidFill>
              </a:rPr>
              <a:t>оділи слово на склади. Постав наголос. Напиши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sp>
        <p:nvSpPr>
          <p:cNvPr id="9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37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0" name="Рисунок 9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385797" y="532951"/>
            <a:ext cx="1676617" cy="1558251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102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7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Дуга 102"/>
          <p:cNvSpPr/>
          <p:nvPr/>
        </p:nvSpPr>
        <p:spPr>
          <a:xfrm rot="7367588">
            <a:off x="5839487" y="3235963"/>
            <a:ext cx="517278" cy="771143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Дуга 103"/>
          <p:cNvSpPr/>
          <p:nvPr/>
        </p:nvSpPr>
        <p:spPr>
          <a:xfrm rot="7367588">
            <a:off x="6234374" y="3033043"/>
            <a:ext cx="765906" cy="93267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5" name="Прямая соединительная линия 104"/>
          <p:cNvCxnSpPr/>
          <p:nvPr/>
        </p:nvCxnSpPr>
        <p:spPr>
          <a:xfrm flipH="1">
            <a:off x="6415864" y="3312793"/>
            <a:ext cx="93666" cy="1553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Группа 108">
            <a:extLst>
              <a:ext uri="{FF2B5EF4-FFF2-40B4-BE49-F238E27FC236}">
                <a16:creationId xmlns:a16="http://schemas.microsoft.com/office/drawing/2014/main" xmlns="" id="{5C793B37-B0BC-4D5B-86EC-F3854809EE70}"/>
              </a:ext>
            </a:extLst>
          </p:cNvPr>
          <p:cNvGrpSpPr/>
          <p:nvPr/>
        </p:nvGrpSpPr>
        <p:grpSpPr>
          <a:xfrm>
            <a:off x="8947378" y="3332862"/>
            <a:ext cx="1151539" cy="441698"/>
            <a:chOff x="4538903" y="4505673"/>
            <a:chExt cx="1613059" cy="714795"/>
          </a:xfrm>
        </p:grpSpPr>
        <p:grpSp>
          <p:nvGrpSpPr>
            <p:cNvPr id="107" name="Группа 109">
              <a:extLst>
                <a:ext uri="{FF2B5EF4-FFF2-40B4-BE49-F238E27FC236}">
                  <a16:creationId xmlns:a16="http://schemas.microsoft.com/office/drawing/2014/main" xmlns="" id="{1045CC9C-41A4-426C-B016-3B21E231447C}"/>
                </a:ext>
              </a:extLst>
            </p:cNvPr>
            <p:cNvGrpSpPr/>
            <p:nvPr/>
          </p:nvGrpSpPr>
          <p:grpSpPr>
            <a:xfrm>
              <a:off x="4538903" y="4505673"/>
              <a:ext cx="732606" cy="701321"/>
              <a:chOff x="1546620" y="4478902"/>
              <a:chExt cx="732606" cy="701321"/>
            </a:xfrm>
          </p:grpSpPr>
          <p:sp>
            <p:nvSpPr>
              <p:cNvPr id="111" name="Полилиния 113">
                <a:extLst>
                  <a:ext uri="{FF2B5EF4-FFF2-40B4-BE49-F238E27FC236}">
                    <a16:creationId xmlns:a16="http://schemas.microsoft.com/office/drawing/2014/main" xmlns="" id="{1FB516D3-0D53-4193-9DFC-9F680A2CA188}"/>
                  </a:ext>
                </a:extLst>
              </p:cNvPr>
              <p:cNvSpPr/>
              <p:nvPr/>
            </p:nvSpPr>
            <p:spPr>
              <a:xfrm>
                <a:off x="1546620" y="4478902"/>
                <a:ext cx="498938" cy="696658"/>
              </a:xfrm>
              <a:custGeom>
                <a:avLst/>
                <a:gdLst>
                  <a:gd name="connsiteX0" fmla="*/ 449026 w 449026"/>
                  <a:gd name="connsiteY0" fmla="*/ 109548 h 700296"/>
                  <a:gd name="connsiteX1" fmla="*/ 396639 w 449026"/>
                  <a:gd name="connsiteY1" fmla="*/ 11 h 700296"/>
                  <a:gd name="connsiteX2" fmla="*/ 172801 w 449026"/>
                  <a:gd name="connsiteY2" fmla="*/ 104786 h 700296"/>
                  <a:gd name="connsiteX3" fmla="*/ 6114 w 449026"/>
                  <a:gd name="connsiteY3" fmla="*/ 400061 h 700296"/>
                  <a:gd name="connsiteX4" fmla="*/ 72789 w 449026"/>
                  <a:gd name="connsiteY4" fmla="*/ 695336 h 700296"/>
                  <a:gd name="connsiteX5" fmla="*/ 410926 w 449026"/>
                  <a:gd name="connsiteY5" fmla="*/ 557223 h 700296"/>
                  <a:gd name="connsiteX0" fmla="*/ 451313 w 498938"/>
                  <a:gd name="connsiteY0" fmla="*/ 109548 h 696339"/>
                  <a:gd name="connsiteX1" fmla="*/ 398926 w 498938"/>
                  <a:gd name="connsiteY1" fmla="*/ 11 h 696339"/>
                  <a:gd name="connsiteX2" fmla="*/ 175088 w 498938"/>
                  <a:gd name="connsiteY2" fmla="*/ 104786 h 696339"/>
                  <a:gd name="connsiteX3" fmla="*/ 8401 w 498938"/>
                  <a:gd name="connsiteY3" fmla="*/ 400061 h 696339"/>
                  <a:gd name="connsiteX4" fmla="*/ 75076 w 498938"/>
                  <a:gd name="connsiteY4" fmla="*/ 695336 h 696339"/>
                  <a:gd name="connsiteX5" fmla="*/ 498938 w 498938"/>
                  <a:gd name="connsiteY5" fmla="*/ 485786 h 696339"/>
                  <a:gd name="connsiteX0" fmla="*/ 451313 w 498938"/>
                  <a:gd name="connsiteY0" fmla="*/ 109548 h 696658"/>
                  <a:gd name="connsiteX1" fmla="*/ 398926 w 498938"/>
                  <a:gd name="connsiteY1" fmla="*/ 11 h 696658"/>
                  <a:gd name="connsiteX2" fmla="*/ 175088 w 498938"/>
                  <a:gd name="connsiteY2" fmla="*/ 104786 h 696658"/>
                  <a:gd name="connsiteX3" fmla="*/ 8401 w 498938"/>
                  <a:gd name="connsiteY3" fmla="*/ 400061 h 696658"/>
                  <a:gd name="connsiteX4" fmla="*/ 75076 w 498938"/>
                  <a:gd name="connsiteY4" fmla="*/ 695336 h 696658"/>
                  <a:gd name="connsiteX5" fmla="*/ 498938 w 498938"/>
                  <a:gd name="connsiteY5" fmla="*/ 485786 h 696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8938" h="696658">
                    <a:moveTo>
                      <a:pt x="451313" y="109548"/>
                    </a:moveTo>
                    <a:cubicBezTo>
                      <a:pt x="448138" y="55176"/>
                      <a:pt x="444963" y="805"/>
                      <a:pt x="398926" y="11"/>
                    </a:cubicBezTo>
                    <a:cubicBezTo>
                      <a:pt x="352889" y="-783"/>
                      <a:pt x="240175" y="38111"/>
                      <a:pt x="175088" y="104786"/>
                    </a:cubicBezTo>
                    <a:cubicBezTo>
                      <a:pt x="110001" y="171461"/>
                      <a:pt x="25070" y="301636"/>
                      <a:pt x="8401" y="400061"/>
                    </a:cubicBezTo>
                    <a:cubicBezTo>
                      <a:pt x="-8268" y="498486"/>
                      <a:pt x="-6680" y="681049"/>
                      <a:pt x="75076" y="695336"/>
                    </a:cubicBezTo>
                    <a:cubicBezTo>
                      <a:pt x="156832" y="709624"/>
                      <a:pt x="365985" y="606039"/>
                      <a:pt x="498938" y="48578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12" name="Группа 114">
                <a:extLst>
                  <a:ext uri="{FF2B5EF4-FFF2-40B4-BE49-F238E27FC236}">
                    <a16:creationId xmlns:a16="http://schemas.microsoft.com/office/drawing/2014/main" xmlns="" id="{67E3743F-D70C-4AE5-90C1-DE12615DF760}"/>
                  </a:ext>
                </a:extLst>
              </p:cNvPr>
              <p:cNvGrpSpPr/>
              <p:nvPr/>
            </p:nvGrpSpPr>
            <p:grpSpPr>
              <a:xfrm>
                <a:off x="1962314" y="4512829"/>
                <a:ext cx="316912" cy="667394"/>
                <a:chOff x="4940417" y="1684061"/>
                <a:chExt cx="316912" cy="568439"/>
              </a:xfrm>
            </p:grpSpPr>
            <p:sp>
              <p:nvSpPr>
                <p:cNvPr id="113" name="Полилиния 115">
                  <a:extLst>
                    <a:ext uri="{FF2B5EF4-FFF2-40B4-BE49-F238E27FC236}">
                      <a16:creationId xmlns:a16="http://schemas.microsoft.com/office/drawing/2014/main" xmlns="" id="{81A4892F-B9B3-4BA8-9671-B971F10F3BF1}"/>
                    </a:ext>
                  </a:extLst>
                </p:cNvPr>
                <p:cNvSpPr/>
                <p:nvPr/>
              </p:nvSpPr>
              <p:spPr>
                <a:xfrm>
                  <a:off x="4957048" y="2018159"/>
                  <a:ext cx="167403" cy="234341"/>
                </a:xfrm>
                <a:custGeom>
                  <a:avLst/>
                  <a:gdLst>
                    <a:gd name="connsiteX0" fmla="*/ 76406 w 157369"/>
                    <a:gd name="connsiteY0" fmla="*/ 0 h 198988"/>
                    <a:gd name="connsiteX1" fmla="*/ 206 w 157369"/>
                    <a:gd name="connsiteY1" fmla="*/ 161925 h 198988"/>
                    <a:gd name="connsiteX2" fmla="*/ 57356 w 157369"/>
                    <a:gd name="connsiteY2" fmla="*/ 195262 h 198988"/>
                    <a:gd name="connsiteX3" fmla="*/ 157369 w 157369"/>
                    <a:gd name="connsiteY3" fmla="*/ 100012 h 198988"/>
                    <a:gd name="connsiteX0" fmla="*/ 95965 w 157878"/>
                    <a:gd name="connsiteY0" fmla="*/ 0 h 234342"/>
                    <a:gd name="connsiteX1" fmla="*/ 715 w 157878"/>
                    <a:gd name="connsiteY1" fmla="*/ 196404 h 234342"/>
                    <a:gd name="connsiteX2" fmla="*/ 57865 w 157878"/>
                    <a:gd name="connsiteY2" fmla="*/ 229741 h 234342"/>
                    <a:gd name="connsiteX3" fmla="*/ 157878 w 157878"/>
                    <a:gd name="connsiteY3" fmla="*/ 134491 h 234342"/>
                    <a:gd name="connsiteX0" fmla="*/ 95965 w 167403"/>
                    <a:gd name="connsiteY0" fmla="*/ 0 h 234342"/>
                    <a:gd name="connsiteX1" fmla="*/ 715 w 167403"/>
                    <a:gd name="connsiteY1" fmla="*/ 196404 h 234342"/>
                    <a:gd name="connsiteX2" fmla="*/ 57865 w 167403"/>
                    <a:gd name="connsiteY2" fmla="*/ 229741 h 234342"/>
                    <a:gd name="connsiteX3" fmla="*/ 167403 w 167403"/>
                    <a:gd name="connsiteY3" fmla="*/ 175054 h 234342"/>
                    <a:gd name="connsiteX0" fmla="*/ 95965 w 167403"/>
                    <a:gd name="connsiteY0" fmla="*/ 0 h 234342"/>
                    <a:gd name="connsiteX1" fmla="*/ 715 w 167403"/>
                    <a:gd name="connsiteY1" fmla="*/ 196404 h 234342"/>
                    <a:gd name="connsiteX2" fmla="*/ 57865 w 167403"/>
                    <a:gd name="connsiteY2" fmla="*/ 229741 h 234342"/>
                    <a:gd name="connsiteX3" fmla="*/ 167403 w 167403"/>
                    <a:gd name="connsiteY3" fmla="*/ 175054 h 234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7403" h="234342">
                      <a:moveTo>
                        <a:pt x="95965" y="0"/>
                      </a:moveTo>
                      <a:cubicBezTo>
                        <a:pt x="59452" y="64690"/>
                        <a:pt x="7065" y="158114"/>
                        <a:pt x="715" y="196404"/>
                      </a:cubicBezTo>
                      <a:cubicBezTo>
                        <a:pt x="-5635" y="234694"/>
                        <a:pt x="31671" y="240060"/>
                        <a:pt x="57865" y="229741"/>
                      </a:cubicBezTo>
                      <a:cubicBezTo>
                        <a:pt x="84059" y="219422"/>
                        <a:pt x="106680" y="207379"/>
                        <a:pt x="167403" y="175054"/>
                      </a:cubicBezTo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xmlns="" id="{91E80ED3-931D-488F-9FB7-4C8192164509}"/>
                    </a:ext>
                  </a:extLst>
                </p:cNvPr>
                <p:cNvSpPr txBox="1"/>
                <p:nvPr/>
              </p:nvSpPr>
              <p:spPr>
                <a:xfrm>
                  <a:off x="4940417" y="1684061"/>
                  <a:ext cx="31691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uk-UA" sz="1400" dirty="0"/>
                    <a:t>.</a:t>
                  </a:r>
                  <a:endParaRPr lang="ru-RU" sz="1400" dirty="0"/>
                </a:p>
              </p:txBody>
            </p:sp>
          </p:grpSp>
        </p:grpSp>
        <p:sp>
          <p:nvSpPr>
            <p:cNvPr id="108" name="Полилиния 110">
              <a:extLst>
                <a:ext uri="{FF2B5EF4-FFF2-40B4-BE49-F238E27FC236}">
                  <a16:creationId xmlns:a16="http://schemas.microsoft.com/office/drawing/2014/main" xmlns="" id="{C6A8C4AD-4CB4-49E1-8387-78EC1C76C984}"/>
                </a:ext>
              </a:extLst>
            </p:cNvPr>
            <p:cNvSpPr/>
            <p:nvPr/>
          </p:nvSpPr>
          <p:spPr>
            <a:xfrm>
              <a:off x="5145713" y="4928916"/>
              <a:ext cx="678092" cy="287434"/>
            </a:xfrm>
            <a:custGeom>
              <a:avLst/>
              <a:gdLst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701370 h 1025438"/>
                <a:gd name="connsiteX1" fmla="*/ 53266 w 2104007"/>
                <a:gd name="connsiteY1" fmla="*/ 941067 h 1025438"/>
                <a:gd name="connsiteX2" fmla="*/ 221941 w 2104007"/>
                <a:gd name="connsiteY2" fmla="*/ 985455 h 1025438"/>
                <a:gd name="connsiteX3" fmla="*/ 585926 w 2104007"/>
                <a:gd name="connsiteY3" fmla="*/ 763513 h 1025438"/>
                <a:gd name="connsiteX4" fmla="*/ 1100831 w 2104007"/>
                <a:gd name="connsiteY4" fmla="*/ 34 h 1025438"/>
                <a:gd name="connsiteX5" fmla="*/ 852256 w 2104007"/>
                <a:gd name="connsiteY5" fmla="*/ 577082 h 1025438"/>
                <a:gd name="connsiteX6" fmla="*/ 843378 w 2104007"/>
                <a:gd name="connsiteY6" fmla="*/ 967700 h 1025438"/>
                <a:gd name="connsiteX7" fmla="*/ 1047565 w 2104007"/>
                <a:gd name="connsiteY7" fmla="*/ 923311 h 1025438"/>
                <a:gd name="connsiteX8" fmla="*/ 1704512 w 2104007"/>
                <a:gd name="connsiteY8" fmla="*/ 35545 h 1025438"/>
                <a:gd name="connsiteX9" fmla="*/ 1464815 w 2104007"/>
                <a:gd name="connsiteY9" fmla="*/ 719125 h 1025438"/>
                <a:gd name="connsiteX10" fmla="*/ 1491448 w 2104007"/>
                <a:gd name="connsiteY10" fmla="*/ 994333 h 1025438"/>
                <a:gd name="connsiteX11" fmla="*/ 1873188 w 2104007"/>
                <a:gd name="connsiteY11" fmla="*/ 781269 h 1025438"/>
                <a:gd name="connsiteX12" fmla="*/ 2104007 w 2104007"/>
                <a:gd name="connsiteY12" fmla="*/ 514939 h 1025438"/>
                <a:gd name="connsiteX0" fmla="*/ 0 w 2104007"/>
                <a:gd name="connsiteY0" fmla="*/ 701370 h 1007748"/>
                <a:gd name="connsiteX1" fmla="*/ 53266 w 2104007"/>
                <a:gd name="connsiteY1" fmla="*/ 941067 h 1007748"/>
                <a:gd name="connsiteX2" fmla="*/ 221941 w 2104007"/>
                <a:gd name="connsiteY2" fmla="*/ 985455 h 1007748"/>
                <a:gd name="connsiteX3" fmla="*/ 585926 w 2104007"/>
                <a:gd name="connsiteY3" fmla="*/ 763513 h 1007748"/>
                <a:gd name="connsiteX4" fmla="*/ 1100831 w 2104007"/>
                <a:gd name="connsiteY4" fmla="*/ 34 h 1007748"/>
                <a:gd name="connsiteX5" fmla="*/ 852256 w 2104007"/>
                <a:gd name="connsiteY5" fmla="*/ 577082 h 1007748"/>
                <a:gd name="connsiteX6" fmla="*/ 843378 w 2104007"/>
                <a:gd name="connsiteY6" fmla="*/ 932189 h 1007748"/>
                <a:gd name="connsiteX7" fmla="*/ 1047565 w 2104007"/>
                <a:gd name="connsiteY7" fmla="*/ 923311 h 1007748"/>
                <a:gd name="connsiteX8" fmla="*/ 1704512 w 2104007"/>
                <a:gd name="connsiteY8" fmla="*/ 35545 h 1007748"/>
                <a:gd name="connsiteX9" fmla="*/ 1464815 w 2104007"/>
                <a:gd name="connsiteY9" fmla="*/ 719125 h 1007748"/>
                <a:gd name="connsiteX10" fmla="*/ 1491448 w 2104007"/>
                <a:gd name="connsiteY10" fmla="*/ 994333 h 1007748"/>
                <a:gd name="connsiteX11" fmla="*/ 1873188 w 2104007"/>
                <a:gd name="connsiteY11" fmla="*/ 781269 h 1007748"/>
                <a:gd name="connsiteX12" fmla="*/ 2104007 w 2104007"/>
                <a:gd name="connsiteY12" fmla="*/ 514939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73188 w 2068497"/>
                <a:gd name="connsiteY11" fmla="*/ 781269 h 1007748"/>
                <a:gd name="connsiteX12" fmla="*/ 2068497 w 2068497"/>
                <a:gd name="connsiteY12" fmla="*/ 577082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37678 w 2068497"/>
                <a:gd name="connsiteY11" fmla="*/ 790146 h 1007748"/>
                <a:gd name="connsiteX12" fmla="*/ 2068497 w 2068497"/>
                <a:gd name="connsiteY12" fmla="*/ 577082 h 1007748"/>
                <a:gd name="connsiteX0" fmla="*/ 0 w 2335655"/>
                <a:gd name="connsiteY0" fmla="*/ 701370 h 1007748"/>
                <a:gd name="connsiteX1" fmla="*/ 53266 w 2335655"/>
                <a:gd name="connsiteY1" fmla="*/ 941067 h 1007748"/>
                <a:gd name="connsiteX2" fmla="*/ 221941 w 2335655"/>
                <a:gd name="connsiteY2" fmla="*/ 985455 h 1007748"/>
                <a:gd name="connsiteX3" fmla="*/ 585926 w 2335655"/>
                <a:gd name="connsiteY3" fmla="*/ 763513 h 1007748"/>
                <a:gd name="connsiteX4" fmla="*/ 1100831 w 2335655"/>
                <a:gd name="connsiteY4" fmla="*/ 34 h 1007748"/>
                <a:gd name="connsiteX5" fmla="*/ 852256 w 2335655"/>
                <a:gd name="connsiteY5" fmla="*/ 577082 h 1007748"/>
                <a:gd name="connsiteX6" fmla="*/ 843378 w 2335655"/>
                <a:gd name="connsiteY6" fmla="*/ 932189 h 1007748"/>
                <a:gd name="connsiteX7" fmla="*/ 1047565 w 2335655"/>
                <a:gd name="connsiteY7" fmla="*/ 923311 h 1007748"/>
                <a:gd name="connsiteX8" fmla="*/ 1704512 w 2335655"/>
                <a:gd name="connsiteY8" fmla="*/ 35545 h 1007748"/>
                <a:gd name="connsiteX9" fmla="*/ 1464815 w 2335655"/>
                <a:gd name="connsiteY9" fmla="*/ 719125 h 1007748"/>
                <a:gd name="connsiteX10" fmla="*/ 1491448 w 2335655"/>
                <a:gd name="connsiteY10" fmla="*/ 994333 h 1007748"/>
                <a:gd name="connsiteX11" fmla="*/ 1837678 w 2335655"/>
                <a:gd name="connsiteY11" fmla="*/ 790146 h 1007748"/>
                <a:gd name="connsiteX12" fmla="*/ 2335655 w 2335655"/>
                <a:gd name="connsiteY12" fmla="*/ 318276 h 1007748"/>
                <a:gd name="connsiteX0" fmla="*/ 0 w 2377398"/>
                <a:gd name="connsiteY0" fmla="*/ 734766 h 1007748"/>
                <a:gd name="connsiteX1" fmla="*/ 95009 w 2377398"/>
                <a:gd name="connsiteY1" fmla="*/ 941067 h 1007748"/>
                <a:gd name="connsiteX2" fmla="*/ 263684 w 2377398"/>
                <a:gd name="connsiteY2" fmla="*/ 985455 h 1007748"/>
                <a:gd name="connsiteX3" fmla="*/ 627669 w 2377398"/>
                <a:gd name="connsiteY3" fmla="*/ 763513 h 1007748"/>
                <a:gd name="connsiteX4" fmla="*/ 1142574 w 2377398"/>
                <a:gd name="connsiteY4" fmla="*/ 34 h 1007748"/>
                <a:gd name="connsiteX5" fmla="*/ 893999 w 2377398"/>
                <a:gd name="connsiteY5" fmla="*/ 577082 h 1007748"/>
                <a:gd name="connsiteX6" fmla="*/ 885121 w 2377398"/>
                <a:gd name="connsiteY6" fmla="*/ 932189 h 1007748"/>
                <a:gd name="connsiteX7" fmla="*/ 1089308 w 2377398"/>
                <a:gd name="connsiteY7" fmla="*/ 923311 h 1007748"/>
                <a:gd name="connsiteX8" fmla="*/ 1746255 w 2377398"/>
                <a:gd name="connsiteY8" fmla="*/ 35545 h 1007748"/>
                <a:gd name="connsiteX9" fmla="*/ 1506558 w 2377398"/>
                <a:gd name="connsiteY9" fmla="*/ 719125 h 1007748"/>
                <a:gd name="connsiteX10" fmla="*/ 1533191 w 2377398"/>
                <a:gd name="connsiteY10" fmla="*/ 994333 h 1007748"/>
                <a:gd name="connsiteX11" fmla="*/ 1879421 w 2377398"/>
                <a:gd name="connsiteY11" fmla="*/ 790146 h 1007748"/>
                <a:gd name="connsiteX12" fmla="*/ 2377398 w 2377398"/>
                <a:gd name="connsiteY12" fmla="*/ 318276 h 100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77398" h="1007748">
                  <a:moveTo>
                    <a:pt x="0" y="734766"/>
                  </a:moveTo>
                  <a:cubicBezTo>
                    <a:pt x="8138" y="830941"/>
                    <a:pt x="51062" y="899286"/>
                    <a:pt x="95009" y="941067"/>
                  </a:cubicBezTo>
                  <a:cubicBezTo>
                    <a:pt x="138956" y="982848"/>
                    <a:pt x="174907" y="1015047"/>
                    <a:pt x="263684" y="985455"/>
                  </a:cubicBezTo>
                  <a:cubicBezTo>
                    <a:pt x="352461" y="955863"/>
                    <a:pt x="481187" y="927750"/>
                    <a:pt x="627669" y="763513"/>
                  </a:cubicBezTo>
                  <a:cubicBezTo>
                    <a:pt x="774151" y="599276"/>
                    <a:pt x="1142574" y="4473"/>
                    <a:pt x="1142574" y="34"/>
                  </a:cubicBezTo>
                  <a:cubicBezTo>
                    <a:pt x="1142574" y="-4405"/>
                    <a:pt x="936908" y="421723"/>
                    <a:pt x="893999" y="577082"/>
                  </a:cubicBezTo>
                  <a:cubicBezTo>
                    <a:pt x="851090" y="732441"/>
                    <a:pt x="852570" y="874484"/>
                    <a:pt x="885121" y="932189"/>
                  </a:cubicBezTo>
                  <a:cubicBezTo>
                    <a:pt x="917673" y="989894"/>
                    <a:pt x="945786" y="1072751"/>
                    <a:pt x="1089308" y="923311"/>
                  </a:cubicBezTo>
                  <a:cubicBezTo>
                    <a:pt x="1232830" y="773871"/>
                    <a:pt x="1738856" y="60698"/>
                    <a:pt x="1746255" y="35545"/>
                  </a:cubicBezTo>
                  <a:cubicBezTo>
                    <a:pt x="1753654" y="10392"/>
                    <a:pt x="1542069" y="559327"/>
                    <a:pt x="1506558" y="719125"/>
                  </a:cubicBezTo>
                  <a:cubicBezTo>
                    <a:pt x="1471047" y="878923"/>
                    <a:pt x="1471047" y="982496"/>
                    <a:pt x="1533191" y="994333"/>
                  </a:cubicBezTo>
                  <a:cubicBezTo>
                    <a:pt x="1595335" y="1006170"/>
                    <a:pt x="1783246" y="859688"/>
                    <a:pt x="1879421" y="790146"/>
                  </a:cubicBezTo>
                  <a:cubicBezTo>
                    <a:pt x="1975596" y="720604"/>
                    <a:pt x="2313035" y="411491"/>
                    <a:pt x="2377398" y="31827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Овал 108">
              <a:extLst>
                <a:ext uri="{FF2B5EF4-FFF2-40B4-BE49-F238E27FC236}">
                  <a16:creationId xmlns:a16="http://schemas.microsoft.com/office/drawing/2014/main" xmlns="" id="{67AEA5BF-C54E-4282-ADEF-13D236F703C0}"/>
                </a:ext>
              </a:extLst>
            </p:cNvPr>
            <p:cNvSpPr/>
            <p:nvPr/>
          </p:nvSpPr>
          <p:spPr>
            <a:xfrm rot="1327897">
              <a:off x="5815141" y="4927875"/>
              <a:ext cx="178196" cy="29259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Полилиния 112">
              <a:extLst>
                <a:ext uri="{FF2B5EF4-FFF2-40B4-BE49-F238E27FC236}">
                  <a16:creationId xmlns:a16="http://schemas.microsoft.com/office/drawing/2014/main" xmlns="" id="{3A7CEE20-FFF9-465A-A006-A4A5BCCE66B6}"/>
                </a:ext>
              </a:extLst>
            </p:cNvPr>
            <p:cNvSpPr/>
            <p:nvPr/>
          </p:nvSpPr>
          <p:spPr>
            <a:xfrm>
              <a:off x="5984622" y="4928916"/>
              <a:ext cx="167340" cy="287436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9993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D6547124-AF2E-4D5B-8B0E-5EAAFC82C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616" y="1554786"/>
            <a:ext cx="7350383" cy="501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Полилиния 17">
            <a:extLst>
              <a:ext uri="{FF2B5EF4-FFF2-40B4-BE49-F238E27FC236}">
                <a16:creationId xmlns:a16="http://schemas.microsoft.com/office/drawing/2014/main" xmlns="" id="{3AF8EAD3-19F0-42F0-B2DD-DCCE82107DE9}"/>
              </a:ext>
            </a:extLst>
          </p:cNvPr>
          <p:cNvSpPr/>
          <p:nvPr/>
        </p:nvSpPr>
        <p:spPr>
          <a:xfrm>
            <a:off x="5459428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 34">
            <a:extLst>
              <a:ext uri="{FF2B5EF4-FFF2-40B4-BE49-F238E27FC236}">
                <a16:creationId xmlns:a16="http://schemas.microsoft.com/office/drawing/2014/main" xmlns="" id="{62FA1A97-49B5-4728-A14C-12DDECD67852}"/>
              </a:ext>
            </a:extLst>
          </p:cNvPr>
          <p:cNvSpPr/>
          <p:nvPr/>
        </p:nvSpPr>
        <p:spPr>
          <a:xfrm>
            <a:off x="5966798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олилиния 35">
            <a:extLst>
              <a:ext uri="{FF2B5EF4-FFF2-40B4-BE49-F238E27FC236}">
                <a16:creationId xmlns:a16="http://schemas.microsoft.com/office/drawing/2014/main" xmlns="" id="{A89C117A-B0B2-436A-9CAD-53FEB7CD65D6}"/>
              </a:ext>
            </a:extLst>
          </p:cNvPr>
          <p:cNvSpPr/>
          <p:nvPr/>
        </p:nvSpPr>
        <p:spPr>
          <a:xfrm>
            <a:off x="6541435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олилиния 36">
            <a:extLst>
              <a:ext uri="{FF2B5EF4-FFF2-40B4-BE49-F238E27FC236}">
                <a16:creationId xmlns:a16="http://schemas.microsoft.com/office/drawing/2014/main" xmlns="" id="{CDE6786F-E2F4-4789-ACA8-2AC6D0CD7506}"/>
              </a:ext>
            </a:extLst>
          </p:cNvPr>
          <p:cNvSpPr/>
          <p:nvPr/>
        </p:nvSpPr>
        <p:spPr>
          <a:xfrm>
            <a:off x="7116072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олилиния 37">
            <a:extLst>
              <a:ext uri="{FF2B5EF4-FFF2-40B4-BE49-F238E27FC236}">
                <a16:creationId xmlns:a16="http://schemas.microsoft.com/office/drawing/2014/main" xmlns="" id="{48A04E83-694C-41CB-987B-C08DA5FF275B}"/>
              </a:ext>
            </a:extLst>
          </p:cNvPr>
          <p:cNvSpPr/>
          <p:nvPr/>
        </p:nvSpPr>
        <p:spPr>
          <a:xfrm>
            <a:off x="7690709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олилиния 38">
            <a:extLst>
              <a:ext uri="{FF2B5EF4-FFF2-40B4-BE49-F238E27FC236}">
                <a16:creationId xmlns:a16="http://schemas.microsoft.com/office/drawing/2014/main" xmlns="" id="{94DE934A-4B24-4DD1-992F-CA398027E921}"/>
              </a:ext>
            </a:extLst>
          </p:cNvPr>
          <p:cNvSpPr/>
          <p:nvPr/>
        </p:nvSpPr>
        <p:spPr>
          <a:xfrm>
            <a:off x="8265346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олилиния 39">
            <a:extLst>
              <a:ext uri="{FF2B5EF4-FFF2-40B4-BE49-F238E27FC236}">
                <a16:creationId xmlns:a16="http://schemas.microsoft.com/office/drawing/2014/main" xmlns="" id="{D7FA1235-6ED9-4F44-AD29-80C3471C8F23}"/>
              </a:ext>
            </a:extLst>
          </p:cNvPr>
          <p:cNvSpPr/>
          <p:nvPr/>
        </p:nvSpPr>
        <p:spPr>
          <a:xfrm>
            <a:off x="8839983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олилиния 40">
            <a:extLst>
              <a:ext uri="{FF2B5EF4-FFF2-40B4-BE49-F238E27FC236}">
                <a16:creationId xmlns:a16="http://schemas.microsoft.com/office/drawing/2014/main" xmlns="" id="{7B9250D3-B17A-45E2-B694-801A583CDD2F}"/>
              </a:ext>
            </a:extLst>
          </p:cNvPr>
          <p:cNvSpPr/>
          <p:nvPr/>
        </p:nvSpPr>
        <p:spPr>
          <a:xfrm>
            <a:off x="9414620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олилиния 41">
            <a:extLst>
              <a:ext uri="{FF2B5EF4-FFF2-40B4-BE49-F238E27FC236}">
                <a16:creationId xmlns:a16="http://schemas.microsoft.com/office/drawing/2014/main" xmlns="" id="{285911C4-CFAF-4032-83E4-85CF84E198E5}"/>
              </a:ext>
            </a:extLst>
          </p:cNvPr>
          <p:cNvSpPr/>
          <p:nvPr/>
        </p:nvSpPr>
        <p:spPr>
          <a:xfrm>
            <a:off x="9992319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/>
          <p:cNvGrpSpPr/>
          <p:nvPr/>
        </p:nvGrpSpPr>
        <p:grpSpPr>
          <a:xfrm>
            <a:off x="4067611" y="2586290"/>
            <a:ext cx="418891" cy="476460"/>
            <a:chOff x="1539382" y="3347426"/>
            <a:chExt cx="630936" cy="700296"/>
          </a:xfrm>
        </p:grpSpPr>
        <p:sp>
          <p:nvSpPr>
            <p:cNvPr id="20" name="Полилиния 19"/>
            <p:cNvSpPr/>
            <p:nvPr/>
          </p:nvSpPr>
          <p:spPr>
            <a:xfrm>
              <a:off x="1539382" y="3347426"/>
              <a:ext cx="449026" cy="700296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026" h="700296">
                  <a:moveTo>
                    <a:pt x="449026" y="109548"/>
                  </a:moveTo>
                  <a:cubicBezTo>
                    <a:pt x="445851" y="55176"/>
                    <a:pt x="442676" y="805"/>
                    <a:pt x="396639" y="11"/>
                  </a:cubicBezTo>
                  <a:cubicBezTo>
                    <a:pt x="350602" y="-783"/>
                    <a:pt x="237888" y="38111"/>
                    <a:pt x="172801" y="104786"/>
                  </a:cubicBezTo>
                  <a:cubicBezTo>
                    <a:pt x="107714" y="171461"/>
                    <a:pt x="22783" y="301636"/>
                    <a:pt x="6114" y="400061"/>
                  </a:cubicBezTo>
                  <a:cubicBezTo>
                    <a:pt x="-10555" y="498486"/>
                    <a:pt x="5320" y="669142"/>
                    <a:pt x="72789" y="695336"/>
                  </a:cubicBezTo>
                  <a:cubicBezTo>
                    <a:pt x="140258" y="721530"/>
                    <a:pt x="275592" y="639376"/>
                    <a:pt x="410926" y="55722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1948497" y="3772147"/>
              <a:ext cx="221821" cy="275575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276993"/>
                <a:gd name="connsiteY0" fmla="*/ 57154 h 285106"/>
                <a:gd name="connsiteX1" fmla="*/ 192061 w 276993"/>
                <a:gd name="connsiteY1" fmla="*/ 4 h 285106"/>
                <a:gd name="connsiteX2" fmla="*/ 77760 w 276993"/>
                <a:gd name="connsiteY2" fmla="*/ 59535 h 285106"/>
                <a:gd name="connsiteX3" fmla="*/ 1561 w 276993"/>
                <a:gd name="connsiteY3" fmla="*/ 195267 h 285106"/>
                <a:gd name="connsiteX4" fmla="*/ 53948 w 276993"/>
                <a:gd name="connsiteY4" fmla="*/ 283373 h 285106"/>
                <a:gd name="connsiteX5" fmla="*/ 276993 w 276993"/>
                <a:gd name="connsiteY5" fmla="*/ 204791 h 285106"/>
                <a:gd name="connsiteX0" fmla="*/ 221945 w 275921"/>
                <a:gd name="connsiteY0" fmla="*/ 57154 h 279820"/>
                <a:gd name="connsiteX1" fmla="*/ 190989 w 275921"/>
                <a:gd name="connsiteY1" fmla="*/ 4 h 279820"/>
                <a:gd name="connsiteX2" fmla="*/ 76688 w 275921"/>
                <a:gd name="connsiteY2" fmla="*/ 59535 h 279820"/>
                <a:gd name="connsiteX3" fmla="*/ 489 w 275921"/>
                <a:gd name="connsiteY3" fmla="*/ 195267 h 279820"/>
                <a:gd name="connsiteX4" fmla="*/ 110026 w 275921"/>
                <a:gd name="connsiteY4" fmla="*/ 273848 h 279820"/>
                <a:gd name="connsiteX5" fmla="*/ 275921 w 275921"/>
                <a:gd name="connsiteY5" fmla="*/ 204791 h 279820"/>
                <a:gd name="connsiteX0" fmla="*/ 184357 w 238333"/>
                <a:gd name="connsiteY0" fmla="*/ 57154 h 279820"/>
                <a:gd name="connsiteX1" fmla="*/ 153401 w 238333"/>
                <a:gd name="connsiteY1" fmla="*/ 4 h 279820"/>
                <a:gd name="connsiteX2" fmla="*/ 39100 w 238333"/>
                <a:gd name="connsiteY2" fmla="*/ 59535 h 279820"/>
                <a:gd name="connsiteX3" fmla="*/ 1001 w 238333"/>
                <a:gd name="connsiteY3" fmla="*/ 190505 h 279820"/>
                <a:gd name="connsiteX4" fmla="*/ 72438 w 238333"/>
                <a:gd name="connsiteY4" fmla="*/ 273848 h 279820"/>
                <a:gd name="connsiteX5" fmla="*/ 238333 w 238333"/>
                <a:gd name="connsiteY5" fmla="*/ 204791 h 279820"/>
                <a:gd name="connsiteX0" fmla="*/ 184357 w 219283"/>
                <a:gd name="connsiteY0" fmla="*/ 57154 h 293083"/>
                <a:gd name="connsiteX1" fmla="*/ 153401 w 219283"/>
                <a:gd name="connsiteY1" fmla="*/ 4 h 293083"/>
                <a:gd name="connsiteX2" fmla="*/ 39100 w 219283"/>
                <a:gd name="connsiteY2" fmla="*/ 59535 h 293083"/>
                <a:gd name="connsiteX3" fmla="*/ 1001 w 219283"/>
                <a:gd name="connsiteY3" fmla="*/ 190505 h 293083"/>
                <a:gd name="connsiteX4" fmla="*/ 72438 w 219283"/>
                <a:gd name="connsiteY4" fmla="*/ 273848 h 293083"/>
                <a:gd name="connsiteX5" fmla="*/ 219283 w 219283"/>
                <a:gd name="connsiteY5" fmla="*/ 228603 h 293083"/>
                <a:gd name="connsiteX0" fmla="*/ 184357 w 219283"/>
                <a:gd name="connsiteY0" fmla="*/ 57154 h 275575"/>
                <a:gd name="connsiteX1" fmla="*/ 153401 w 219283"/>
                <a:gd name="connsiteY1" fmla="*/ 4 h 275575"/>
                <a:gd name="connsiteX2" fmla="*/ 39100 w 219283"/>
                <a:gd name="connsiteY2" fmla="*/ 59535 h 275575"/>
                <a:gd name="connsiteX3" fmla="*/ 1001 w 219283"/>
                <a:gd name="connsiteY3" fmla="*/ 190505 h 275575"/>
                <a:gd name="connsiteX4" fmla="*/ 72438 w 219283"/>
                <a:gd name="connsiteY4" fmla="*/ 273848 h 275575"/>
                <a:gd name="connsiteX5" fmla="*/ 219283 w 219283"/>
                <a:gd name="connsiteY5" fmla="*/ 228603 h 275575"/>
                <a:gd name="connsiteX0" fmla="*/ 186895 w 221821"/>
                <a:gd name="connsiteY0" fmla="*/ 57154 h 275575"/>
                <a:gd name="connsiteX1" fmla="*/ 155939 w 221821"/>
                <a:gd name="connsiteY1" fmla="*/ 4 h 275575"/>
                <a:gd name="connsiteX2" fmla="*/ 41638 w 221821"/>
                <a:gd name="connsiteY2" fmla="*/ 59535 h 275575"/>
                <a:gd name="connsiteX3" fmla="*/ 3539 w 221821"/>
                <a:gd name="connsiteY3" fmla="*/ 190505 h 275575"/>
                <a:gd name="connsiteX4" fmla="*/ 74976 w 221821"/>
                <a:gd name="connsiteY4" fmla="*/ 273848 h 275575"/>
                <a:gd name="connsiteX5" fmla="*/ 221821 w 221821"/>
                <a:gd name="connsiteY5" fmla="*/ 228603 h 27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1821" h="275575">
                  <a:moveTo>
                    <a:pt x="186895" y="57154"/>
                  </a:moveTo>
                  <a:cubicBezTo>
                    <a:pt x="183125" y="29372"/>
                    <a:pt x="180148" y="-393"/>
                    <a:pt x="155939" y="4"/>
                  </a:cubicBezTo>
                  <a:cubicBezTo>
                    <a:pt x="131730" y="401"/>
                    <a:pt x="90851" y="8735"/>
                    <a:pt x="41638" y="59535"/>
                  </a:cubicBezTo>
                  <a:cubicBezTo>
                    <a:pt x="-7575" y="110335"/>
                    <a:pt x="-2017" y="154786"/>
                    <a:pt x="3539" y="190505"/>
                  </a:cubicBezTo>
                  <a:cubicBezTo>
                    <a:pt x="9095" y="226224"/>
                    <a:pt x="17958" y="286548"/>
                    <a:pt x="74976" y="273848"/>
                  </a:cubicBezTo>
                  <a:cubicBezTo>
                    <a:pt x="131994" y="261148"/>
                    <a:pt x="157726" y="249240"/>
                    <a:pt x="221821" y="22860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6064811" y="2613616"/>
            <a:ext cx="516742" cy="449134"/>
            <a:chOff x="4611829" y="3353885"/>
            <a:chExt cx="759129" cy="716295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5027578" y="3778606"/>
              <a:ext cx="343380" cy="291574"/>
              <a:chOff x="3079716" y="3747829"/>
              <a:chExt cx="343380" cy="291574"/>
            </a:xfrm>
          </p:grpSpPr>
          <p:sp>
            <p:nvSpPr>
              <p:cNvPr id="32" name="Овал 31"/>
              <p:cNvSpPr/>
              <p:nvPr/>
            </p:nvSpPr>
            <p:spPr>
              <a:xfrm rot="1327897">
                <a:off x="3079716" y="3747829"/>
                <a:ext cx="186108" cy="28167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олилиния 32"/>
              <p:cNvSpPr/>
              <p:nvPr/>
            </p:nvSpPr>
            <p:spPr>
              <a:xfrm>
                <a:off x="3262003" y="3762697"/>
                <a:ext cx="161093" cy="276706"/>
              </a:xfrm>
              <a:custGeom>
                <a:avLst/>
                <a:gdLst>
                  <a:gd name="connsiteX0" fmla="*/ 50988 w 105756"/>
                  <a:gd name="connsiteY0" fmla="*/ 0 h 164517"/>
                  <a:gd name="connsiteX1" fmla="*/ 3363 w 105756"/>
                  <a:gd name="connsiteY1" fmla="*/ 100013 h 164517"/>
                  <a:gd name="connsiteX2" fmla="*/ 15269 w 105756"/>
                  <a:gd name="connsiteY2" fmla="*/ 164307 h 164517"/>
                  <a:gd name="connsiteX3" fmla="*/ 105756 w 105756"/>
                  <a:gd name="connsiteY3" fmla="*/ 116682 h 16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756" h="164517">
                    <a:moveTo>
                      <a:pt x="50988" y="0"/>
                    </a:moveTo>
                    <a:cubicBezTo>
                      <a:pt x="30152" y="36314"/>
                      <a:pt x="9316" y="72628"/>
                      <a:pt x="3363" y="100013"/>
                    </a:cubicBezTo>
                    <a:cubicBezTo>
                      <a:pt x="-2590" y="127398"/>
                      <a:pt x="-1796" y="161529"/>
                      <a:pt x="15269" y="164307"/>
                    </a:cubicBezTo>
                    <a:cubicBezTo>
                      <a:pt x="32334" y="167085"/>
                      <a:pt x="69045" y="141883"/>
                      <a:pt x="105756" y="11668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1" name="Полилиния 30"/>
            <p:cNvSpPr/>
            <p:nvPr/>
          </p:nvSpPr>
          <p:spPr>
            <a:xfrm>
              <a:off x="4611829" y="3353885"/>
              <a:ext cx="449026" cy="700296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026" h="700296">
                  <a:moveTo>
                    <a:pt x="449026" y="109548"/>
                  </a:moveTo>
                  <a:cubicBezTo>
                    <a:pt x="445851" y="55176"/>
                    <a:pt x="442676" y="805"/>
                    <a:pt x="396639" y="11"/>
                  </a:cubicBezTo>
                  <a:cubicBezTo>
                    <a:pt x="350602" y="-783"/>
                    <a:pt x="237888" y="38111"/>
                    <a:pt x="172801" y="104786"/>
                  </a:cubicBezTo>
                  <a:cubicBezTo>
                    <a:pt x="107714" y="171461"/>
                    <a:pt x="22783" y="301636"/>
                    <a:pt x="6114" y="400061"/>
                  </a:cubicBezTo>
                  <a:cubicBezTo>
                    <a:pt x="-10555" y="498486"/>
                    <a:pt x="5320" y="669142"/>
                    <a:pt x="72789" y="695336"/>
                  </a:cubicBezTo>
                  <a:cubicBezTo>
                    <a:pt x="140258" y="721530"/>
                    <a:pt x="275592" y="639376"/>
                    <a:pt x="410926" y="55722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7891486" y="2596471"/>
            <a:ext cx="526738" cy="474539"/>
            <a:chOff x="7410508" y="3380101"/>
            <a:chExt cx="788136" cy="708303"/>
          </a:xfrm>
        </p:grpSpPr>
        <p:sp>
          <p:nvSpPr>
            <p:cNvPr id="54" name="Полилиния 53"/>
            <p:cNvSpPr/>
            <p:nvPr/>
          </p:nvSpPr>
          <p:spPr>
            <a:xfrm>
              <a:off x="7410508" y="3380101"/>
              <a:ext cx="448062" cy="708303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  <a:gd name="connsiteX0" fmla="*/ 448062 w 448062"/>
                <a:gd name="connsiteY0" fmla="*/ 109548 h 709354"/>
                <a:gd name="connsiteX1" fmla="*/ 395675 w 448062"/>
                <a:gd name="connsiteY1" fmla="*/ 11 h 709354"/>
                <a:gd name="connsiteX2" fmla="*/ 171837 w 448062"/>
                <a:gd name="connsiteY2" fmla="*/ 104786 h 709354"/>
                <a:gd name="connsiteX3" fmla="*/ 5150 w 448062"/>
                <a:gd name="connsiteY3" fmla="*/ 400061 h 709354"/>
                <a:gd name="connsiteX4" fmla="*/ 71825 w 448062"/>
                <a:gd name="connsiteY4" fmla="*/ 695336 h 709354"/>
                <a:gd name="connsiteX5" fmla="*/ 359956 w 448062"/>
                <a:gd name="connsiteY5" fmla="*/ 614373 h 709354"/>
                <a:gd name="connsiteX0" fmla="*/ 448062 w 448062"/>
                <a:gd name="connsiteY0" fmla="*/ 109548 h 708303"/>
                <a:gd name="connsiteX1" fmla="*/ 395675 w 448062"/>
                <a:gd name="connsiteY1" fmla="*/ 11 h 708303"/>
                <a:gd name="connsiteX2" fmla="*/ 171837 w 448062"/>
                <a:gd name="connsiteY2" fmla="*/ 104786 h 708303"/>
                <a:gd name="connsiteX3" fmla="*/ 5150 w 448062"/>
                <a:gd name="connsiteY3" fmla="*/ 400061 h 708303"/>
                <a:gd name="connsiteX4" fmla="*/ 71825 w 448062"/>
                <a:gd name="connsiteY4" fmla="*/ 695336 h 708303"/>
                <a:gd name="connsiteX5" fmla="*/ 359956 w 448062"/>
                <a:gd name="connsiteY5" fmla="*/ 614373 h 70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8062" h="708303">
                  <a:moveTo>
                    <a:pt x="448062" y="109548"/>
                  </a:moveTo>
                  <a:cubicBezTo>
                    <a:pt x="444887" y="55176"/>
                    <a:pt x="441712" y="805"/>
                    <a:pt x="395675" y="11"/>
                  </a:cubicBezTo>
                  <a:cubicBezTo>
                    <a:pt x="349638" y="-783"/>
                    <a:pt x="236924" y="38111"/>
                    <a:pt x="171837" y="104786"/>
                  </a:cubicBezTo>
                  <a:cubicBezTo>
                    <a:pt x="106750" y="171461"/>
                    <a:pt x="21819" y="301636"/>
                    <a:pt x="5150" y="400061"/>
                  </a:cubicBezTo>
                  <a:cubicBezTo>
                    <a:pt x="-11519" y="498486"/>
                    <a:pt x="12691" y="659617"/>
                    <a:pt x="71825" y="695336"/>
                  </a:cubicBezTo>
                  <a:cubicBezTo>
                    <a:pt x="130959" y="731055"/>
                    <a:pt x="210335" y="689382"/>
                    <a:pt x="359956" y="61437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олилиния 54"/>
            <p:cNvSpPr/>
            <p:nvPr/>
          </p:nvSpPr>
          <p:spPr>
            <a:xfrm>
              <a:off x="7770019" y="3802720"/>
              <a:ext cx="428625" cy="273988"/>
            </a:xfrm>
            <a:custGeom>
              <a:avLst/>
              <a:gdLst>
                <a:gd name="connsiteX0" fmla="*/ 0 w 428625"/>
                <a:gd name="connsiteY0" fmla="*/ 193018 h 273988"/>
                <a:gd name="connsiteX1" fmla="*/ 76200 w 428625"/>
                <a:gd name="connsiteY1" fmla="*/ 269218 h 273988"/>
                <a:gd name="connsiteX2" fmla="*/ 195262 w 428625"/>
                <a:gd name="connsiteY2" fmla="*/ 190636 h 273988"/>
                <a:gd name="connsiteX3" fmla="*/ 335756 w 428625"/>
                <a:gd name="connsiteY3" fmla="*/ 136 h 273988"/>
                <a:gd name="connsiteX4" fmla="*/ 250031 w 428625"/>
                <a:gd name="connsiteY4" fmla="*/ 162061 h 273988"/>
                <a:gd name="connsiteX5" fmla="*/ 269081 w 428625"/>
                <a:gd name="connsiteY5" fmla="*/ 273980 h 273988"/>
                <a:gd name="connsiteX6" fmla="*/ 428625 w 428625"/>
                <a:gd name="connsiteY6" fmla="*/ 166824 h 273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8625" h="273988">
                  <a:moveTo>
                    <a:pt x="0" y="193018"/>
                  </a:moveTo>
                  <a:cubicBezTo>
                    <a:pt x="21828" y="231316"/>
                    <a:pt x="43656" y="269615"/>
                    <a:pt x="76200" y="269218"/>
                  </a:cubicBezTo>
                  <a:cubicBezTo>
                    <a:pt x="108744" y="268821"/>
                    <a:pt x="152003" y="235483"/>
                    <a:pt x="195262" y="190636"/>
                  </a:cubicBezTo>
                  <a:cubicBezTo>
                    <a:pt x="238521" y="145789"/>
                    <a:pt x="326628" y="4898"/>
                    <a:pt x="335756" y="136"/>
                  </a:cubicBezTo>
                  <a:cubicBezTo>
                    <a:pt x="344884" y="-4626"/>
                    <a:pt x="261143" y="116420"/>
                    <a:pt x="250031" y="162061"/>
                  </a:cubicBezTo>
                  <a:cubicBezTo>
                    <a:pt x="238919" y="207702"/>
                    <a:pt x="239315" y="273186"/>
                    <a:pt x="269081" y="273980"/>
                  </a:cubicBezTo>
                  <a:cubicBezTo>
                    <a:pt x="298847" y="274774"/>
                    <a:pt x="363736" y="220799"/>
                    <a:pt x="428625" y="1668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5118090" y="2596471"/>
            <a:ext cx="418891" cy="474539"/>
            <a:chOff x="1539382" y="3347426"/>
            <a:chExt cx="630936" cy="700296"/>
          </a:xfrm>
        </p:grpSpPr>
        <p:sp>
          <p:nvSpPr>
            <p:cNvPr id="63" name="Полилиния 62"/>
            <p:cNvSpPr/>
            <p:nvPr/>
          </p:nvSpPr>
          <p:spPr>
            <a:xfrm>
              <a:off x="1539382" y="3347426"/>
              <a:ext cx="449026" cy="700296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026" h="700296">
                  <a:moveTo>
                    <a:pt x="449026" y="109548"/>
                  </a:moveTo>
                  <a:cubicBezTo>
                    <a:pt x="445851" y="55176"/>
                    <a:pt x="442676" y="805"/>
                    <a:pt x="396639" y="11"/>
                  </a:cubicBezTo>
                  <a:cubicBezTo>
                    <a:pt x="350602" y="-783"/>
                    <a:pt x="237888" y="38111"/>
                    <a:pt x="172801" y="104786"/>
                  </a:cubicBezTo>
                  <a:cubicBezTo>
                    <a:pt x="107714" y="171461"/>
                    <a:pt x="22783" y="301636"/>
                    <a:pt x="6114" y="400061"/>
                  </a:cubicBezTo>
                  <a:cubicBezTo>
                    <a:pt x="-10555" y="498486"/>
                    <a:pt x="5320" y="669142"/>
                    <a:pt x="72789" y="695336"/>
                  </a:cubicBezTo>
                  <a:cubicBezTo>
                    <a:pt x="140258" y="721530"/>
                    <a:pt x="275592" y="639376"/>
                    <a:pt x="410926" y="55722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Полилиния 63"/>
            <p:cNvSpPr/>
            <p:nvPr/>
          </p:nvSpPr>
          <p:spPr>
            <a:xfrm>
              <a:off x="1948497" y="3772147"/>
              <a:ext cx="221821" cy="275575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276993"/>
                <a:gd name="connsiteY0" fmla="*/ 57154 h 285106"/>
                <a:gd name="connsiteX1" fmla="*/ 192061 w 276993"/>
                <a:gd name="connsiteY1" fmla="*/ 4 h 285106"/>
                <a:gd name="connsiteX2" fmla="*/ 77760 w 276993"/>
                <a:gd name="connsiteY2" fmla="*/ 59535 h 285106"/>
                <a:gd name="connsiteX3" fmla="*/ 1561 w 276993"/>
                <a:gd name="connsiteY3" fmla="*/ 195267 h 285106"/>
                <a:gd name="connsiteX4" fmla="*/ 53948 w 276993"/>
                <a:gd name="connsiteY4" fmla="*/ 283373 h 285106"/>
                <a:gd name="connsiteX5" fmla="*/ 276993 w 276993"/>
                <a:gd name="connsiteY5" fmla="*/ 204791 h 285106"/>
                <a:gd name="connsiteX0" fmla="*/ 221945 w 275921"/>
                <a:gd name="connsiteY0" fmla="*/ 57154 h 279820"/>
                <a:gd name="connsiteX1" fmla="*/ 190989 w 275921"/>
                <a:gd name="connsiteY1" fmla="*/ 4 h 279820"/>
                <a:gd name="connsiteX2" fmla="*/ 76688 w 275921"/>
                <a:gd name="connsiteY2" fmla="*/ 59535 h 279820"/>
                <a:gd name="connsiteX3" fmla="*/ 489 w 275921"/>
                <a:gd name="connsiteY3" fmla="*/ 195267 h 279820"/>
                <a:gd name="connsiteX4" fmla="*/ 110026 w 275921"/>
                <a:gd name="connsiteY4" fmla="*/ 273848 h 279820"/>
                <a:gd name="connsiteX5" fmla="*/ 275921 w 275921"/>
                <a:gd name="connsiteY5" fmla="*/ 204791 h 279820"/>
                <a:gd name="connsiteX0" fmla="*/ 184357 w 238333"/>
                <a:gd name="connsiteY0" fmla="*/ 57154 h 279820"/>
                <a:gd name="connsiteX1" fmla="*/ 153401 w 238333"/>
                <a:gd name="connsiteY1" fmla="*/ 4 h 279820"/>
                <a:gd name="connsiteX2" fmla="*/ 39100 w 238333"/>
                <a:gd name="connsiteY2" fmla="*/ 59535 h 279820"/>
                <a:gd name="connsiteX3" fmla="*/ 1001 w 238333"/>
                <a:gd name="connsiteY3" fmla="*/ 190505 h 279820"/>
                <a:gd name="connsiteX4" fmla="*/ 72438 w 238333"/>
                <a:gd name="connsiteY4" fmla="*/ 273848 h 279820"/>
                <a:gd name="connsiteX5" fmla="*/ 238333 w 238333"/>
                <a:gd name="connsiteY5" fmla="*/ 204791 h 279820"/>
                <a:gd name="connsiteX0" fmla="*/ 184357 w 219283"/>
                <a:gd name="connsiteY0" fmla="*/ 57154 h 293083"/>
                <a:gd name="connsiteX1" fmla="*/ 153401 w 219283"/>
                <a:gd name="connsiteY1" fmla="*/ 4 h 293083"/>
                <a:gd name="connsiteX2" fmla="*/ 39100 w 219283"/>
                <a:gd name="connsiteY2" fmla="*/ 59535 h 293083"/>
                <a:gd name="connsiteX3" fmla="*/ 1001 w 219283"/>
                <a:gd name="connsiteY3" fmla="*/ 190505 h 293083"/>
                <a:gd name="connsiteX4" fmla="*/ 72438 w 219283"/>
                <a:gd name="connsiteY4" fmla="*/ 273848 h 293083"/>
                <a:gd name="connsiteX5" fmla="*/ 219283 w 219283"/>
                <a:gd name="connsiteY5" fmla="*/ 228603 h 293083"/>
                <a:gd name="connsiteX0" fmla="*/ 184357 w 219283"/>
                <a:gd name="connsiteY0" fmla="*/ 57154 h 275575"/>
                <a:gd name="connsiteX1" fmla="*/ 153401 w 219283"/>
                <a:gd name="connsiteY1" fmla="*/ 4 h 275575"/>
                <a:gd name="connsiteX2" fmla="*/ 39100 w 219283"/>
                <a:gd name="connsiteY2" fmla="*/ 59535 h 275575"/>
                <a:gd name="connsiteX3" fmla="*/ 1001 w 219283"/>
                <a:gd name="connsiteY3" fmla="*/ 190505 h 275575"/>
                <a:gd name="connsiteX4" fmla="*/ 72438 w 219283"/>
                <a:gd name="connsiteY4" fmla="*/ 273848 h 275575"/>
                <a:gd name="connsiteX5" fmla="*/ 219283 w 219283"/>
                <a:gd name="connsiteY5" fmla="*/ 228603 h 275575"/>
                <a:gd name="connsiteX0" fmla="*/ 186895 w 221821"/>
                <a:gd name="connsiteY0" fmla="*/ 57154 h 275575"/>
                <a:gd name="connsiteX1" fmla="*/ 155939 w 221821"/>
                <a:gd name="connsiteY1" fmla="*/ 4 h 275575"/>
                <a:gd name="connsiteX2" fmla="*/ 41638 w 221821"/>
                <a:gd name="connsiteY2" fmla="*/ 59535 h 275575"/>
                <a:gd name="connsiteX3" fmla="*/ 3539 w 221821"/>
                <a:gd name="connsiteY3" fmla="*/ 190505 h 275575"/>
                <a:gd name="connsiteX4" fmla="*/ 74976 w 221821"/>
                <a:gd name="connsiteY4" fmla="*/ 273848 h 275575"/>
                <a:gd name="connsiteX5" fmla="*/ 221821 w 221821"/>
                <a:gd name="connsiteY5" fmla="*/ 228603 h 27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1821" h="275575">
                  <a:moveTo>
                    <a:pt x="186895" y="57154"/>
                  </a:moveTo>
                  <a:cubicBezTo>
                    <a:pt x="183125" y="29372"/>
                    <a:pt x="180148" y="-393"/>
                    <a:pt x="155939" y="4"/>
                  </a:cubicBezTo>
                  <a:cubicBezTo>
                    <a:pt x="131730" y="401"/>
                    <a:pt x="90851" y="8735"/>
                    <a:pt x="41638" y="59535"/>
                  </a:cubicBezTo>
                  <a:cubicBezTo>
                    <a:pt x="-7575" y="110335"/>
                    <a:pt x="-2017" y="154786"/>
                    <a:pt x="3539" y="190505"/>
                  </a:cubicBezTo>
                  <a:cubicBezTo>
                    <a:pt x="9095" y="226224"/>
                    <a:pt x="17958" y="286548"/>
                    <a:pt x="74976" y="273848"/>
                  </a:cubicBezTo>
                  <a:cubicBezTo>
                    <a:pt x="131994" y="261148"/>
                    <a:pt x="157726" y="249240"/>
                    <a:pt x="221821" y="22860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7015858" y="2616767"/>
            <a:ext cx="516742" cy="449134"/>
            <a:chOff x="4611829" y="3353885"/>
            <a:chExt cx="759129" cy="716295"/>
          </a:xfrm>
        </p:grpSpPr>
        <p:grpSp>
          <p:nvGrpSpPr>
            <p:cNvPr id="66" name="Группа 65"/>
            <p:cNvGrpSpPr/>
            <p:nvPr/>
          </p:nvGrpSpPr>
          <p:grpSpPr>
            <a:xfrm>
              <a:off x="5027578" y="3778606"/>
              <a:ext cx="343380" cy="291574"/>
              <a:chOff x="3079716" y="3747829"/>
              <a:chExt cx="343380" cy="291574"/>
            </a:xfrm>
          </p:grpSpPr>
          <p:sp>
            <p:nvSpPr>
              <p:cNvPr id="68" name="Овал 67"/>
              <p:cNvSpPr/>
              <p:nvPr/>
            </p:nvSpPr>
            <p:spPr>
              <a:xfrm rot="1327897">
                <a:off x="3079716" y="3747829"/>
                <a:ext cx="186108" cy="28167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Полилиния 68"/>
              <p:cNvSpPr/>
              <p:nvPr/>
            </p:nvSpPr>
            <p:spPr>
              <a:xfrm>
                <a:off x="3262003" y="3762697"/>
                <a:ext cx="161093" cy="276706"/>
              </a:xfrm>
              <a:custGeom>
                <a:avLst/>
                <a:gdLst>
                  <a:gd name="connsiteX0" fmla="*/ 50988 w 105756"/>
                  <a:gd name="connsiteY0" fmla="*/ 0 h 164517"/>
                  <a:gd name="connsiteX1" fmla="*/ 3363 w 105756"/>
                  <a:gd name="connsiteY1" fmla="*/ 100013 h 164517"/>
                  <a:gd name="connsiteX2" fmla="*/ 15269 w 105756"/>
                  <a:gd name="connsiteY2" fmla="*/ 164307 h 164517"/>
                  <a:gd name="connsiteX3" fmla="*/ 105756 w 105756"/>
                  <a:gd name="connsiteY3" fmla="*/ 116682 h 16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756" h="164517">
                    <a:moveTo>
                      <a:pt x="50988" y="0"/>
                    </a:moveTo>
                    <a:cubicBezTo>
                      <a:pt x="30152" y="36314"/>
                      <a:pt x="9316" y="72628"/>
                      <a:pt x="3363" y="100013"/>
                    </a:cubicBezTo>
                    <a:cubicBezTo>
                      <a:pt x="-2590" y="127398"/>
                      <a:pt x="-1796" y="161529"/>
                      <a:pt x="15269" y="164307"/>
                    </a:cubicBezTo>
                    <a:cubicBezTo>
                      <a:pt x="32334" y="167085"/>
                      <a:pt x="69045" y="141883"/>
                      <a:pt x="105756" y="11668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7" name="Полилиния 66"/>
            <p:cNvSpPr/>
            <p:nvPr/>
          </p:nvSpPr>
          <p:spPr>
            <a:xfrm>
              <a:off x="4611829" y="3353885"/>
              <a:ext cx="449026" cy="700296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026" h="700296">
                  <a:moveTo>
                    <a:pt x="449026" y="109548"/>
                  </a:moveTo>
                  <a:cubicBezTo>
                    <a:pt x="445851" y="55176"/>
                    <a:pt x="442676" y="805"/>
                    <a:pt x="396639" y="11"/>
                  </a:cubicBezTo>
                  <a:cubicBezTo>
                    <a:pt x="350602" y="-783"/>
                    <a:pt x="237888" y="38111"/>
                    <a:pt x="172801" y="104786"/>
                  </a:cubicBezTo>
                  <a:cubicBezTo>
                    <a:pt x="107714" y="171461"/>
                    <a:pt x="22783" y="301636"/>
                    <a:pt x="6114" y="400061"/>
                  </a:cubicBezTo>
                  <a:cubicBezTo>
                    <a:pt x="-10555" y="498486"/>
                    <a:pt x="5320" y="669142"/>
                    <a:pt x="72789" y="695336"/>
                  </a:cubicBezTo>
                  <a:cubicBezTo>
                    <a:pt x="140258" y="721530"/>
                    <a:pt x="275592" y="639376"/>
                    <a:pt x="410926" y="55722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8947378" y="2598270"/>
            <a:ext cx="526738" cy="474539"/>
            <a:chOff x="7410508" y="3380101"/>
            <a:chExt cx="788136" cy="708303"/>
          </a:xfrm>
        </p:grpSpPr>
        <p:sp>
          <p:nvSpPr>
            <p:cNvPr id="71" name="Полилиния 70"/>
            <p:cNvSpPr/>
            <p:nvPr/>
          </p:nvSpPr>
          <p:spPr>
            <a:xfrm>
              <a:off x="7410508" y="3380101"/>
              <a:ext cx="448062" cy="708303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  <a:gd name="connsiteX0" fmla="*/ 448062 w 448062"/>
                <a:gd name="connsiteY0" fmla="*/ 109548 h 709354"/>
                <a:gd name="connsiteX1" fmla="*/ 395675 w 448062"/>
                <a:gd name="connsiteY1" fmla="*/ 11 h 709354"/>
                <a:gd name="connsiteX2" fmla="*/ 171837 w 448062"/>
                <a:gd name="connsiteY2" fmla="*/ 104786 h 709354"/>
                <a:gd name="connsiteX3" fmla="*/ 5150 w 448062"/>
                <a:gd name="connsiteY3" fmla="*/ 400061 h 709354"/>
                <a:gd name="connsiteX4" fmla="*/ 71825 w 448062"/>
                <a:gd name="connsiteY4" fmla="*/ 695336 h 709354"/>
                <a:gd name="connsiteX5" fmla="*/ 359956 w 448062"/>
                <a:gd name="connsiteY5" fmla="*/ 614373 h 709354"/>
                <a:gd name="connsiteX0" fmla="*/ 448062 w 448062"/>
                <a:gd name="connsiteY0" fmla="*/ 109548 h 708303"/>
                <a:gd name="connsiteX1" fmla="*/ 395675 w 448062"/>
                <a:gd name="connsiteY1" fmla="*/ 11 h 708303"/>
                <a:gd name="connsiteX2" fmla="*/ 171837 w 448062"/>
                <a:gd name="connsiteY2" fmla="*/ 104786 h 708303"/>
                <a:gd name="connsiteX3" fmla="*/ 5150 w 448062"/>
                <a:gd name="connsiteY3" fmla="*/ 400061 h 708303"/>
                <a:gd name="connsiteX4" fmla="*/ 71825 w 448062"/>
                <a:gd name="connsiteY4" fmla="*/ 695336 h 708303"/>
                <a:gd name="connsiteX5" fmla="*/ 359956 w 448062"/>
                <a:gd name="connsiteY5" fmla="*/ 614373 h 70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8062" h="708303">
                  <a:moveTo>
                    <a:pt x="448062" y="109548"/>
                  </a:moveTo>
                  <a:cubicBezTo>
                    <a:pt x="444887" y="55176"/>
                    <a:pt x="441712" y="805"/>
                    <a:pt x="395675" y="11"/>
                  </a:cubicBezTo>
                  <a:cubicBezTo>
                    <a:pt x="349638" y="-783"/>
                    <a:pt x="236924" y="38111"/>
                    <a:pt x="171837" y="104786"/>
                  </a:cubicBezTo>
                  <a:cubicBezTo>
                    <a:pt x="106750" y="171461"/>
                    <a:pt x="21819" y="301636"/>
                    <a:pt x="5150" y="400061"/>
                  </a:cubicBezTo>
                  <a:cubicBezTo>
                    <a:pt x="-11519" y="498486"/>
                    <a:pt x="12691" y="659617"/>
                    <a:pt x="71825" y="695336"/>
                  </a:cubicBezTo>
                  <a:cubicBezTo>
                    <a:pt x="130959" y="731055"/>
                    <a:pt x="210335" y="689382"/>
                    <a:pt x="359956" y="61437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олилиния 71"/>
            <p:cNvSpPr/>
            <p:nvPr/>
          </p:nvSpPr>
          <p:spPr>
            <a:xfrm>
              <a:off x="7770019" y="3802720"/>
              <a:ext cx="428625" cy="273988"/>
            </a:xfrm>
            <a:custGeom>
              <a:avLst/>
              <a:gdLst>
                <a:gd name="connsiteX0" fmla="*/ 0 w 428625"/>
                <a:gd name="connsiteY0" fmla="*/ 193018 h 273988"/>
                <a:gd name="connsiteX1" fmla="*/ 76200 w 428625"/>
                <a:gd name="connsiteY1" fmla="*/ 269218 h 273988"/>
                <a:gd name="connsiteX2" fmla="*/ 195262 w 428625"/>
                <a:gd name="connsiteY2" fmla="*/ 190636 h 273988"/>
                <a:gd name="connsiteX3" fmla="*/ 335756 w 428625"/>
                <a:gd name="connsiteY3" fmla="*/ 136 h 273988"/>
                <a:gd name="connsiteX4" fmla="*/ 250031 w 428625"/>
                <a:gd name="connsiteY4" fmla="*/ 162061 h 273988"/>
                <a:gd name="connsiteX5" fmla="*/ 269081 w 428625"/>
                <a:gd name="connsiteY5" fmla="*/ 273980 h 273988"/>
                <a:gd name="connsiteX6" fmla="*/ 428625 w 428625"/>
                <a:gd name="connsiteY6" fmla="*/ 166824 h 273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8625" h="273988">
                  <a:moveTo>
                    <a:pt x="0" y="193018"/>
                  </a:moveTo>
                  <a:cubicBezTo>
                    <a:pt x="21828" y="231316"/>
                    <a:pt x="43656" y="269615"/>
                    <a:pt x="76200" y="269218"/>
                  </a:cubicBezTo>
                  <a:cubicBezTo>
                    <a:pt x="108744" y="268821"/>
                    <a:pt x="152003" y="235483"/>
                    <a:pt x="195262" y="190636"/>
                  </a:cubicBezTo>
                  <a:cubicBezTo>
                    <a:pt x="238521" y="145789"/>
                    <a:pt x="326628" y="4898"/>
                    <a:pt x="335756" y="136"/>
                  </a:cubicBezTo>
                  <a:cubicBezTo>
                    <a:pt x="344884" y="-4626"/>
                    <a:pt x="261143" y="116420"/>
                    <a:pt x="250031" y="162061"/>
                  </a:cubicBezTo>
                  <a:cubicBezTo>
                    <a:pt x="238919" y="207702"/>
                    <a:pt x="239315" y="273186"/>
                    <a:pt x="269081" y="273980"/>
                  </a:cubicBezTo>
                  <a:cubicBezTo>
                    <a:pt x="298847" y="274774"/>
                    <a:pt x="363736" y="220799"/>
                    <a:pt x="428625" y="1668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10011843" y="2596471"/>
            <a:ext cx="526738" cy="474539"/>
            <a:chOff x="7410508" y="3380101"/>
            <a:chExt cx="788136" cy="708303"/>
          </a:xfrm>
        </p:grpSpPr>
        <p:sp>
          <p:nvSpPr>
            <p:cNvPr id="74" name="Полилиния 73"/>
            <p:cNvSpPr/>
            <p:nvPr/>
          </p:nvSpPr>
          <p:spPr>
            <a:xfrm>
              <a:off x="7410508" y="3380101"/>
              <a:ext cx="448062" cy="708303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  <a:gd name="connsiteX0" fmla="*/ 448062 w 448062"/>
                <a:gd name="connsiteY0" fmla="*/ 109548 h 709354"/>
                <a:gd name="connsiteX1" fmla="*/ 395675 w 448062"/>
                <a:gd name="connsiteY1" fmla="*/ 11 h 709354"/>
                <a:gd name="connsiteX2" fmla="*/ 171837 w 448062"/>
                <a:gd name="connsiteY2" fmla="*/ 104786 h 709354"/>
                <a:gd name="connsiteX3" fmla="*/ 5150 w 448062"/>
                <a:gd name="connsiteY3" fmla="*/ 400061 h 709354"/>
                <a:gd name="connsiteX4" fmla="*/ 71825 w 448062"/>
                <a:gd name="connsiteY4" fmla="*/ 695336 h 709354"/>
                <a:gd name="connsiteX5" fmla="*/ 359956 w 448062"/>
                <a:gd name="connsiteY5" fmla="*/ 614373 h 709354"/>
                <a:gd name="connsiteX0" fmla="*/ 448062 w 448062"/>
                <a:gd name="connsiteY0" fmla="*/ 109548 h 708303"/>
                <a:gd name="connsiteX1" fmla="*/ 395675 w 448062"/>
                <a:gd name="connsiteY1" fmla="*/ 11 h 708303"/>
                <a:gd name="connsiteX2" fmla="*/ 171837 w 448062"/>
                <a:gd name="connsiteY2" fmla="*/ 104786 h 708303"/>
                <a:gd name="connsiteX3" fmla="*/ 5150 w 448062"/>
                <a:gd name="connsiteY3" fmla="*/ 400061 h 708303"/>
                <a:gd name="connsiteX4" fmla="*/ 71825 w 448062"/>
                <a:gd name="connsiteY4" fmla="*/ 695336 h 708303"/>
                <a:gd name="connsiteX5" fmla="*/ 359956 w 448062"/>
                <a:gd name="connsiteY5" fmla="*/ 614373 h 70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8062" h="708303">
                  <a:moveTo>
                    <a:pt x="448062" y="109548"/>
                  </a:moveTo>
                  <a:cubicBezTo>
                    <a:pt x="444887" y="55176"/>
                    <a:pt x="441712" y="805"/>
                    <a:pt x="395675" y="11"/>
                  </a:cubicBezTo>
                  <a:cubicBezTo>
                    <a:pt x="349638" y="-783"/>
                    <a:pt x="236924" y="38111"/>
                    <a:pt x="171837" y="104786"/>
                  </a:cubicBezTo>
                  <a:cubicBezTo>
                    <a:pt x="106750" y="171461"/>
                    <a:pt x="21819" y="301636"/>
                    <a:pt x="5150" y="400061"/>
                  </a:cubicBezTo>
                  <a:cubicBezTo>
                    <a:pt x="-11519" y="498486"/>
                    <a:pt x="12691" y="659617"/>
                    <a:pt x="71825" y="695336"/>
                  </a:cubicBezTo>
                  <a:cubicBezTo>
                    <a:pt x="130959" y="731055"/>
                    <a:pt x="210335" y="689382"/>
                    <a:pt x="359956" y="61437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Полилиния 74"/>
            <p:cNvSpPr/>
            <p:nvPr/>
          </p:nvSpPr>
          <p:spPr>
            <a:xfrm>
              <a:off x="7770019" y="3802720"/>
              <a:ext cx="428625" cy="273988"/>
            </a:xfrm>
            <a:custGeom>
              <a:avLst/>
              <a:gdLst>
                <a:gd name="connsiteX0" fmla="*/ 0 w 428625"/>
                <a:gd name="connsiteY0" fmla="*/ 193018 h 273988"/>
                <a:gd name="connsiteX1" fmla="*/ 76200 w 428625"/>
                <a:gd name="connsiteY1" fmla="*/ 269218 h 273988"/>
                <a:gd name="connsiteX2" fmla="*/ 195262 w 428625"/>
                <a:gd name="connsiteY2" fmla="*/ 190636 h 273988"/>
                <a:gd name="connsiteX3" fmla="*/ 335756 w 428625"/>
                <a:gd name="connsiteY3" fmla="*/ 136 h 273988"/>
                <a:gd name="connsiteX4" fmla="*/ 250031 w 428625"/>
                <a:gd name="connsiteY4" fmla="*/ 162061 h 273988"/>
                <a:gd name="connsiteX5" fmla="*/ 269081 w 428625"/>
                <a:gd name="connsiteY5" fmla="*/ 273980 h 273988"/>
                <a:gd name="connsiteX6" fmla="*/ 428625 w 428625"/>
                <a:gd name="connsiteY6" fmla="*/ 166824 h 273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8625" h="273988">
                  <a:moveTo>
                    <a:pt x="0" y="193018"/>
                  </a:moveTo>
                  <a:cubicBezTo>
                    <a:pt x="21828" y="231316"/>
                    <a:pt x="43656" y="269615"/>
                    <a:pt x="76200" y="269218"/>
                  </a:cubicBezTo>
                  <a:cubicBezTo>
                    <a:pt x="108744" y="268821"/>
                    <a:pt x="152003" y="235483"/>
                    <a:pt x="195262" y="190636"/>
                  </a:cubicBezTo>
                  <a:cubicBezTo>
                    <a:pt x="238521" y="145789"/>
                    <a:pt x="326628" y="4898"/>
                    <a:pt x="335756" y="136"/>
                  </a:cubicBezTo>
                  <a:cubicBezTo>
                    <a:pt x="344884" y="-4626"/>
                    <a:pt x="261143" y="116420"/>
                    <a:pt x="250031" y="162061"/>
                  </a:cubicBezTo>
                  <a:cubicBezTo>
                    <a:pt x="238919" y="207702"/>
                    <a:pt x="239315" y="273186"/>
                    <a:pt x="269081" y="273980"/>
                  </a:cubicBezTo>
                  <a:cubicBezTo>
                    <a:pt x="298847" y="274774"/>
                    <a:pt x="363736" y="220799"/>
                    <a:pt x="428625" y="1668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3">
            <a:extLst>
              <a:ext uri="{FF2B5EF4-FFF2-40B4-BE49-F238E27FC236}">
                <a16:creationId xmlns:a16="http://schemas.microsoft.com/office/drawing/2014/main" xmlns="" id="{EB5CF589-A7F7-4AA2-8BB5-1198E7BFE665}"/>
              </a:ext>
            </a:extLst>
          </p:cNvPr>
          <p:cNvGrpSpPr/>
          <p:nvPr/>
        </p:nvGrpSpPr>
        <p:grpSpPr>
          <a:xfrm>
            <a:off x="4053543" y="3351719"/>
            <a:ext cx="482245" cy="450414"/>
            <a:chOff x="1546620" y="4478902"/>
            <a:chExt cx="701840" cy="701319"/>
          </a:xfrm>
        </p:grpSpPr>
        <p:sp>
          <p:nvSpPr>
            <p:cNvPr id="43" name="Полилиния 44">
              <a:extLst>
                <a:ext uri="{FF2B5EF4-FFF2-40B4-BE49-F238E27FC236}">
                  <a16:creationId xmlns:a16="http://schemas.microsoft.com/office/drawing/2014/main" xmlns="" id="{F255B47D-AE4D-4B62-9718-8B11EB2BD54E}"/>
                </a:ext>
              </a:extLst>
            </p:cNvPr>
            <p:cNvSpPr/>
            <p:nvPr/>
          </p:nvSpPr>
          <p:spPr>
            <a:xfrm>
              <a:off x="1546620" y="4478902"/>
              <a:ext cx="498938" cy="696658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  <a:gd name="connsiteX0" fmla="*/ 451313 w 498938"/>
                <a:gd name="connsiteY0" fmla="*/ 109548 h 696339"/>
                <a:gd name="connsiteX1" fmla="*/ 398926 w 498938"/>
                <a:gd name="connsiteY1" fmla="*/ 11 h 696339"/>
                <a:gd name="connsiteX2" fmla="*/ 175088 w 498938"/>
                <a:gd name="connsiteY2" fmla="*/ 104786 h 696339"/>
                <a:gd name="connsiteX3" fmla="*/ 8401 w 498938"/>
                <a:gd name="connsiteY3" fmla="*/ 400061 h 696339"/>
                <a:gd name="connsiteX4" fmla="*/ 75076 w 498938"/>
                <a:gd name="connsiteY4" fmla="*/ 695336 h 696339"/>
                <a:gd name="connsiteX5" fmla="*/ 498938 w 498938"/>
                <a:gd name="connsiteY5" fmla="*/ 485786 h 696339"/>
                <a:gd name="connsiteX0" fmla="*/ 451313 w 498938"/>
                <a:gd name="connsiteY0" fmla="*/ 109548 h 696658"/>
                <a:gd name="connsiteX1" fmla="*/ 398926 w 498938"/>
                <a:gd name="connsiteY1" fmla="*/ 11 h 696658"/>
                <a:gd name="connsiteX2" fmla="*/ 175088 w 498938"/>
                <a:gd name="connsiteY2" fmla="*/ 104786 h 696658"/>
                <a:gd name="connsiteX3" fmla="*/ 8401 w 498938"/>
                <a:gd name="connsiteY3" fmla="*/ 400061 h 696658"/>
                <a:gd name="connsiteX4" fmla="*/ 75076 w 498938"/>
                <a:gd name="connsiteY4" fmla="*/ 695336 h 696658"/>
                <a:gd name="connsiteX5" fmla="*/ 498938 w 498938"/>
                <a:gd name="connsiteY5" fmla="*/ 485786 h 696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8938" h="696658">
                  <a:moveTo>
                    <a:pt x="451313" y="109548"/>
                  </a:moveTo>
                  <a:cubicBezTo>
                    <a:pt x="448138" y="55176"/>
                    <a:pt x="444963" y="805"/>
                    <a:pt x="398926" y="11"/>
                  </a:cubicBezTo>
                  <a:cubicBezTo>
                    <a:pt x="352889" y="-783"/>
                    <a:pt x="240175" y="38111"/>
                    <a:pt x="175088" y="104786"/>
                  </a:cubicBezTo>
                  <a:cubicBezTo>
                    <a:pt x="110001" y="171461"/>
                    <a:pt x="25070" y="301636"/>
                    <a:pt x="8401" y="400061"/>
                  </a:cubicBezTo>
                  <a:cubicBezTo>
                    <a:pt x="-8268" y="498486"/>
                    <a:pt x="-6680" y="681049"/>
                    <a:pt x="75076" y="695336"/>
                  </a:cubicBezTo>
                  <a:cubicBezTo>
                    <a:pt x="156832" y="709624"/>
                    <a:pt x="365985" y="606039"/>
                    <a:pt x="498938" y="48578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7" name="Группа 45">
              <a:extLst>
                <a:ext uri="{FF2B5EF4-FFF2-40B4-BE49-F238E27FC236}">
                  <a16:creationId xmlns:a16="http://schemas.microsoft.com/office/drawing/2014/main" xmlns="" id="{67607B5D-5F0E-4415-8529-073D4E5B3D7C}"/>
                </a:ext>
              </a:extLst>
            </p:cNvPr>
            <p:cNvGrpSpPr/>
            <p:nvPr/>
          </p:nvGrpSpPr>
          <p:grpSpPr>
            <a:xfrm>
              <a:off x="1931548" y="4479434"/>
              <a:ext cx="316912" cy="700787"/>
              <a:chOff x="4909651" y="1655619"/>
              <a:chExt cx="316912" cy="596881"/>
            </a:xfrm>
          </p:grpSpPr>
          <p:sp>
            <p:nvSpPr>
              <p:cNvPr id="58" name="Полилиния 46">
                <a:extLst>
                  <a:ext uri="{FF2B5EF4-FFF2-40B4-BE49-F238E27FC236}">
                    <a16:creationId xmlns:a16="http://schemas.microsoft.com/office/drawing/2014/main" xmlns="" id="{9D488A10-E840-4B93-86FC-B613C0B690C6}"/>
                  </a:ext>
                </a:extLst>
              </p:cNvPr>
              <p:cNvSpPr/>
              <p:nvPr/>
            </p:nvSpPr>
            <p:spPr>
              <a:xfrm>
                <a:off x="4957048" y="2018159"/>
                <a:ext cx="167403" cy="234341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95965 w 157878"/>
                  <a:gd name="connsiteY0" fmla="*/ 0 h 234342"/>
                  <a:gd name="connsiteX1" fmla="*/ 715 w 157878"/>
                  <a:gd name="connsiteY1" fmla="*/ 196404 h 234342"/>
                  <a:gd name="connsiteX2" fmla="*/ 57865 w 157878"/>
                  <a:gd name="connsiteY2" fmla="*/ 229741 h 234342"/>
                  <a:gd name="connsiteX3" fmla="*/ 157878 w 157878"/>
                  <a:gd name="connsiteY3" fmla="*/ 134491 h 234342"/>
                  <a:gd name="connsiteX0" fmla="*/ 95965 w 167403"/>
                  <a:gd name="connsiteY0" fmla="*/ 0 h 234342"/>
                  <a:gd name="connsiteX1" fmla="*/ 715 w 167403"/>
                  <a:gd name="connsiteY1" fmla="*/ 196404 h 234342"/>
                  <a:gd name="connsiteX2" fmla="*/ 57865 w 167403"/>
                  <a:gd name="connsiteY2" fmla="*/ 229741 h 234342"/>
                  <a:gd name="connsiteX3" fmla="*/ 167403 w 167403"/>
                  <a:gd name="connsiteY3" fmla="*/ 175054 h 234342"/>
                  <a:gd name="connsiteX0" fmla="*/ 95965 w 167403"/>
                  <a:gd name="connsiteY0" fmla="*/ 0 h 234342"/>
                  <a:gd name="connsiteX1" fmla="*/ 715 w 167403"/>
                  <a:gd name="connsiteY1" fmla="*/ 196404 h 234342"/>
                  <a:gd name="connsiteX2" fmla="*/ 57865 w 167403"/>
                  <a:gd name="connsiteY2" fmla="*/ 229741 h 234342"/>
                  <a:gd name="connsiteX3" fmla="*/ 167403 w 167403"/>
                  <a:gd name="connsiteY3" fmla="*/ 175054 h 234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403" h="234342">
                    <a:moveTo>
                      <a:pt x="95965" y="0"/>
                    </a:moveTo>
                    <a:cubicBezTo>
                      <a:pt x="59452" y="64690"/>
                      <a:pt x="7065" y="158114"/>
                      <a:pt x="715" y="196404"/>
                    </a:cubicBezTo>
                    <a:cubicBezTo>
                      <a:pt x="-5635" y="234694"/>
                      <a:pt x="31671" y="240060"/>
                      <a:pt x="57865" y="229741"/>
                    </a:cubicBezTo>
                    <a:cubicBezTo>
                      <a:pt x="84059" y="219422"/>
                      <a:pt x="106680" y="207379"/>
                      <a:pt x="167403" y="175054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B3B76748-87A3-4BE3-AC88-EBF4C52EF341}"/>
                  </a:ext>
                </a:extLst>
              </p:cNvPr>
              <p:cNvSpPr txBox="1"/>
              <p:nvPr/>
            </p:nvSpPr>
            <p:spPr>
              <a:xfrm>
                <a:off x="4909651" y="1655619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</p:grpSp>
      <p:grpSp>
        <p:nvGrpSpPr>
          <p:cNvPr id="60" name="Группа 75">
            <a:extLst>
              <a:ext uri="{FF2B5EF4-FFF2-40B4-BE49-F238E27FC236}">
                <a16:creationId xmlns:a16="http://schemas.microsoft.com/office/drawing/2014/main" xmlns="" id="{7937A17A-49D9-4859-B68C-708A793AAF2B}"/>
              </a:ext>
            </a:extLst>
          </p:cNvPr>
          <p:cNvGrpSpPr/>
          <p:nvPr/>
        </p:nvGrpSpPr>
        <p:grpSpPr>
          <a:xfrm>
            <a:off x="6017897" y="3356451"/>
            <a:ext cx="1042631" cy="447189"/>
            <a:chOff x="4538903" y="4496787"/>
            <a:chExt cx="1613059" cy="723681"/>
          </a:xfrm>
        </p:grpSpPr>
        <p:grpSp>
          <p:nvGrpSpPr>
            <p:cNvPr id="61" name="Группа 76">
              <a:extLst>
                <a:ext uri="{FF2B5EF4-FFF2-40B4-BE49-F238E27FC236}">
                  <a16:creationId xmlns:a16="http://schemas.microsoft.com/office/drawing/2014/main" xmlns="" id="{2253F9B9-4C83-43A0-8C9B-3E43C267BE8D}"/>
                </a:ext>
              </a:extLst>
            </p:cNvPr>
            <p:cNvGrpSpPr/>
            <p:nvPr/>
          </p:nvGrpSpPr>
          <p:grpSpPr>
            <a:xfrm>
              <a:off x="4538903" y="4496787"/>
              <a:ext cx="707789" cy="710207"/>
              <a:chOff x="1546620" y="4470016"/>
              <a:chExt cx="707789" cy="710207"/>
            </a:xfrm>
          </p:grpSpPr>
          <p:sp>
            <p:nvSpPr>
              <p:cNvPr id="79" name="Полилиния 81">
                <a:extLst>
                  <a:ext uri="{FF2B5EF4-FFF2-40B4-BE49-F238E27FC236}">
                    <a16:creationId xmlns:a16="http://schemas.microsoft.com/office/drawing/2014/main" xmlns="" id="{DF4B8DCA-035F-4DC4-9731-AE70117BD62F}"/>
                  </a:ext>
                </a:extLst>
              </p:cNvPr>
              <p:cNvSpPr/>
              <p:nvPr/>
            </p:nvSpPr>
            <p:spPr>
              <a:xfrm>
                <a:off x="1546620" y="4478902"/>
                <a:ext cx="498938" cy="696658"/>
              </a:xfrm>
              <a:custGeom>
                <a:avLst/>
                <a:gdLst>
                  <a:gd name="connsiteX0" fmla="*/ 449026 w 449026"/>
                  <a:gd name="connsiteY0" fmla="*/ 109548 h 700296"/>
                  <a:gd name="connsiteX1" fmla="*/ 396639 w 449026"/>
                  <a:gd name="connsiteY1" fmla="*/ 11 h 700296"/>
                  <a:gd name="connsiteX2" fmla="*/ 172801 w 449026"/>
                  <a:gd name="connsiteY2" fmla="*/ 104786 h 700296"/>
                  <a:gd name="connsiteX3" fmla="*/ 6114 w 449026"/>
                  <a:gd name="connsiteY3" fmla="*/ 400061 h 700296"/>
                  <a:gd name="connsiteX4" fmla="*/ 72789 w 449026"/>
                  <a:gd name="connsiteY4" fmla="*/ 695336 h 700296"/>
                  <a:gd name="connsiteX5" fmla="*/ 410926 w 449026"/>
                  <a:gd name="connsiteY5" fmla="*/ 557223 h 700296"/>
                  <a:gd name="connsiteX0" fmla="*/ 451313 w 498938"/>
                  <a:gd name="connsiteY0" fmla="*/ 109548 h 696339"/>
                  <a:gd name="connsiteX1" fmla="*/ 398926 w 498938"/>
                  <a:gd name="connsiteY1" fmla="*/ 11 h 696339"/>
                  <a:gd name="connsiteX2" fmla="*/ 175088 w 498938"/>
                  <a:gd name="connsiteY2" fmla="*/ 104786 h 696339"/>
                  <a:gd name="connsiteX3" fmla="*/ 8401 w 498938"/>
                  <a:gd name="connsiteY3" fmla="*/ 400061 h 696339"/>
                  <a:gd name="connsiteX4" fmla="*/ 75076 w 498938"/>
                  <a:gd name="connsiteY4" fmla="*/ 695336 h 696339"/>
                  <a:gd name="connsiteX5" fmla="*/ 498938 w 498938"/>
                  <a:gd name="connsiteY5" fmla="*/ 485786 h 696339"/>
                  <a:gd name="connsiteX0" fmla="*/ 451313 w 498938"/>
                  <a:gd name="connsiteY0" fmla="*/ 109548 h 696658"/>
                  <a:gd name="connsiteX1" fmla="*/ 398926 w 498938"/>
                  <a:gd name="connsiteY1" fmla="*/ 11 h 696658"/>
                  <a:gd name="connsiteX2" fmla="*/ 175088 w 498938"/>
                  <a:gd name="connsiteY2" fmla="*/ 104786 h 696658"/>
                  <a:gd name="connsiteX3" fmla="*/ 8401 w 498938"/>
                  <a:gd name="connsiteY3" fmla="*/ 400061 h 696658"/>
                  <a:gd name="connsiteX4" fmla="*/ 75076 w 498938"/>
                  <a:gd name="connsiteY4" fmla="*/ 695336 h 696658"/>
                  <a:gd name="connsiteX5" fmla="*/ 498938 w 498938"/>
                  <a:gd name="connsiteY5" fmla="*/ 485786 h 696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8938" h="696658">
                    <a:moveTo>
                      <a:pt x="451313" y="109548"/>
                    </a:moveTo>
                    <a:cubicBezTo>
                      <a:pt x="448138" y="55176"/>
                      <a:pt x="444963" y="805"/>
                      <a:pt x="398926" y="11"/>
                    </a:cubicBezTo>
                    <a:cubicBezTo>
                      <a:pt x="352889" y="-783"/>
                      <a:pt x="240175" y="38111"/>
                      <a:pt x="175088" y="104786"/>
                    </a:cubicBezTo>
                    <a:cubicBezTo>
                      <a:pt x="110001" y="171461"/>
                      <a:pt x="25070" y="301636"/>
                      <a:pt x="8401" y="400061"/>
                    </a:cubicBezTo>
                    <a:cubicBezTo>
                      <a:pt x="-8268" y="498486"/>
                      <a:pt x="-6680" y="681049"/>
                      <a:pt x="75076" y="695336"/>
                    </a:cubicBezTo>
                    <a:cubicBezTo>
                      <a:pt x="156832" y="709624"/>
                      <a:pt x="365985" y="606039"/>
                      <a:pt x="498938" y="48578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81" name="Группа 82">
                <a:extLst>
                  <a:ext uri="{FF2B5EF4-FFF2-40B4-BE49-F238E27FC236}">
                    <a16:creationId xmlns:a16="http://schemas.microsoft.com/office/drawing/2014/main" xmlns="" id="{4F3F5A71-3D97-477C-8144-C9063BA1EE2D}"/>
                  </a:ext>
                </a:extLst>
              </p:cNvPr>
              <p:cNvGrpSpPr/>
              <p:nvPr/>
            </p:nvGrpSpPr>
            <p:grpSpPr>
              <a:xfrm>
                <a:off x="1937497" y="4470016"/>
                <a:ext cx="316912" cy="710207"/>
                <a:chOff x="4915600" y="1647596"/>
                <a:chExt cx="316912" cy="604904"/>
              </a:xfrm>
            </p:grpSpPr>
            <p:sp>
              <p:nvSpPr>
                <p:cNvPr id="82" name="Полилиния 83">
                  <a:extLst>
                    <a:ext uri="{FF2B5EF4-FFF2-40B4-BE49-F238E27FC236}">
                      <a16:creationId xmlns:a16="http://schemas.microsoft.com/office/drawing/2014/main" xmlns="" id="{7F003AFB-D4C1-4559-9AD8-248691719728}"/>
                    </a:ext>
                  </a:extLst>
                </p:cNvPr>
                <p:cNvSpPr/>
                <p:nvPr/>
              </p:nvSpPr>
              <p:spPr>
                <a:xfrm>
                  <a:off x="4957048" y="2018159"/>
                  <a:ext cx="167403" cy="234341"/>
                </a:xfrm>
                <a:custGeom>
                  <a:avLst/>
                  <a:gdLst>
                    <a:gd name="connsiteX0" fmla="*/ 76406 w 157369"/>
                    <a:gd name="connsiteY0" fmla="*/ 0 h 198988"/>
                    <a:gd name="connsiteX1" fmla="*/ 206 w 157369"/>
                    <a:gd name="connsiteY1" fmla="*/ 161925 h 198988"/>
                    <a:gd name="connsiteX2" fmla="*/ 57356 w 157369"/>
                    <a:gd name="connsiteY2" fmla="*/ 195262 h 198988"/>
                    <a:gd name="connsiteX3" fmla="*/ 157369 w 157369"/>
                    <a:gd name="connsiteY3" fmla="*/ 100012 h 198988"/>
                    <a:gd name="connsiteX0" fmla="*/ 95965 w 157878"/>
                    <a:gd name="connsiteY0" fmla="*/ 0 h 234342"/>
                    <a:gd name="connsiteX1" fmla="*/ 715 w 157878"/>
                    <a:gd name="connsiteY1" fmla="*/ 196404 h 234342"/>
                    <a:gd name="connsiteX2" fmla="*/ 57865 w 157878"/>
                    <a:gd name="connsiteY2" fmla="*/ 229741 h 234342"/>
                    <a:gd name="connsiteX3" fmla="*/ 157878 w 157878"/>
                    <a:gd name="connsiteY3" fmla="*/ 134491 h 234342"/>
                    <a:gd name="connsiteX0" fmla="*/ 95965 w 167403"/>
                    <a:gd name="connsiteY0" fmla="*/ 0 h 234342"/>
                    <a:gd name="connsiteX1" fmla="*/ 715 w 167403"/>
                    <a:gd name="connsiteY1" fmla="*/ 196404 h 234342"/>
                    <a:gd name="connsiteX2" fmla="*/ 57865 w 167403"/>
                    <a:gd name="connsiteY2" fmla="*/ 229741 h 234342"/>
                    <a:gd name="connsiteX3" fmla="*/ 167403 w 167403"/>
                    <a:gd name="connsiteY3" fmla="*/ 175054 h 234342"/>
                    <a:gd name="connsiteX0" fmla="*/ 95965 w 167403"/>
                    <a:gd name="connsiteY0" fmla="*/ 0 h 234342"/>
                    <a:gd name="connsiteX1" fmla="*/ 715 w 167403"/>
                    <a:gd name="connsiteY1" fmla="*/ 196404 h 234342"/>
                    <a:gd name="connsiteX2" fmla="*/ 57865 w 167403"/>
                    <a:gd name="connsiteY2" fmla="*/ 229741 h 234342"/>
                    <a:gd name="connsiteX3" fmla="*/ 167403 w 167403"/>
                    <a:gd name="connsiteY3" fmla="*/ 175054 h 234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7403" h="234342">
                      <a:moveTo>
                        <a:pt x="95965" y="0"/>
                      </a:moveTo>
                      <a:cubicBezTo>
                        <a:pt x="59452" y="64690"/>
                        <a:pt x="7065" y="158114"/>
                        <a:pt x="715" y="196404"/>
                      </a:cubicBezTo>
                      <a:cubicBezTo>
                        <a:pt x="-5635" y="234694"/>
                        <a:pt x="31671" y="240060"/>
                        <a:pt x="57865" y="229741"/>
                      </a:cubicBezTo>
                      <a:cubicBezTo>
                        <a:pt x="84059" y="219422"/>
                        <a:pt x="106680" y="207379"/>
                        <a:pt x="167403" y="175054"/>
                      </a:cubicBezTo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xmlns="" id="{D991D1CC-E4ED-486A-8583-A6A2E484C018}"/>
                    </a:ext>
                  </a:extLst>
                </p:cNvPr>
                <p:cNvSpPr txBox="1"/>
                <p:nvPr/>
              </p:nvSpPr>
              <p:spPr>
                <a:xfrm>
                  <a:off x="4915600" y="1647596"/>
                  <a:ext cx="31691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uk-UA" sz="1400" dirty="0"/>
                    <a:t>.</a:t>
                  </a:r>
                  <a:endParaRPr lang="ru-RU" sz="1400" dirty="0"/>
                </a:p>
              </p:txBody>
            </p:sp>
          </p:grpSp>
        </p:grpSp>
        <p:sp>
          <p:nvSpPr>
            <p:cNvPr id="76" name="Полилиния 77">
              <a:extLst>
                <a:ext uri="{FF2B5EF4-FFF2-40B4-BE49-F238E27FC236}">
                  <a16:creationId xmlns:a16="http://schemas.microsoft.com/office/drawing/2014/main" xmlns="" id="{BE7B3C7C-4685-43C3-997C-45B15D621C58}"/>
                </a:ext>
              </a:extLst>
            </p:cNvPr>
            <p:cNvSpPr/>
            <p:nvPr/>
          </p:nvSpPr>
          <p:spPr>
            <a:xfrm>
              <a:off x="5145713" y="4928916"/>
              <a:ext cx="678092" cy="287434"/>
            </a:xfrm>
            <a:custGeom>
              <a:avLst/>
              <a:gdLst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701370 h 1025438"/>
                <a:gd name="connsiteX1" fmla="*/ 53266 w 2104007"/>
                <a:gd name="connsiteY1" fmla="*/ 941067 h 1025438"/>
                <a:gd name="connsiteX2" fmla="*/ 221941 w 2104007"/>
                <a:gd name="connsiteY2" fmla="*/ 985455 h 1025438"/>
                <a:gd name="connsiteX3" fmla="*/ 585926 w 2104007"/>
                <a:gd name="connsiteY3" fmla="*/ 763513 h 1025438"/>
                <a:gd name="connsiteX4" fmla="*/ 1100831 w 2104007"/>
                <a:gd name="connsiteY4" fmla="*/ 34 h 1025438"/>
                <a:gd name="connsiteX5" fmla="*/ 852256 w 2104007"/>
                <a:gd name="connsiteY5" fmla="*/ 577082 h 1025438"/>
                <a:gd name="connsiteX6" fmla="*/ 843378 w 2104007"/>
                <a:gd name="connsiteY6" fmla="*/ 967700 h 1025438"/>
                <a:gd name="connsiteX7" fmla="*/ 1047565 w 2104007"/>
                <a:gd name="connsiteY7" fmla="*/ 923311 h 1025438"/>
                <a:gd name="connsiteX8" fmla="*/ 1704512 w 2104007"/>
                <a:gd name="connsiteY8" fmla="*/ 35545 h 1025438"/>
                <a:gd name="connsiteX9" fmla="*/ 1464815 w 2104007"/>
                <a:gd name="connsiteY9" fmla="*/ 719125 h 1025438"/>
                <a:gd name="connsiteX10" fmla="*/ 1491448 w 2104007"/>
                <a:gd name="connsiteY10" fmla="*/ 994333 h 1025438"/>
                <a:gd name="connsiteX11" fmla="*/ 1873188 w 2104007"/>
                <a:gd name="connsiteY11" fmla="*/ 781269 h 1025438"/>
                <a:gd name="connsiteX12" fmla="*/ 2104007 w 2104007"/>
                <a:gd name="connsiteY12" fmla="*/ 514939 h 1025438"/>
                <a:gd name="connsiteX0" fmla="*/ 0 w 2104007"/>
                <a:gd name="connsiteY0" fmla="*/ 701370 h 1007748"/>
                <a:gd name="connsiteX1" fmla="*/ 53266 w 2104007"/>
                <a:gd name="connsiteY1" fmla="*/ 941067 h 1007748"/>
                <a:gd name="connsiteX2" fmla="*/ 221941 w 2104007"/>
                <a:gd name="connsiteY2" fmla="*/ 985455 h 1007748"/>
                <a:gd name="connsiteX3" fmla="*/ 585926 w 2104007"/>
                <a:gd name="connsiteY3" fmla="*/ 763513 h 1007748"/>
                <a:gd name="connsiteX4" fmla="*/ 1100831 w 2104007"/>
                <a:gd name="connsiteY4" fmla="*/ 34 h 1007748"/>
                <a:gd name="connsiteX5" fmla="*/ 852256 w 2104007"/>
                <a:gd name="connsiteY5" fmla="*/ 577082 h 1007748"/>
                <a:gd name="connsiteX6" fmla="*/ 843378 w 2104007"/>
                <a:gd name="connsiteY6" fmla="*/ 932189 h 1007748"/>
                <a:gd name="connsiteX7" fmla="*/ 1047565 w 2104007"/>
                <a:gd name="connsiteY7" fmla="*/ 923311 h 1007748"/>
                <a:gd name="connsiteX8" fmla="*/ 1704512 w 2104007"/>
                <a:gd name="connsiteY8" fmla="*/ 35545 h 1007748"/>
                <a:gd name="connsiteX9" fmla="*/ 1464815 w 2104007"/>
                <a:gd name="connsiteY9" fmla="*/ 719125 h 1007748"/>
                <a:gd name="connsiteX10" fmla="*/ 1491448 w 2104007"/>
                <a:gd name="connsiteY10" fmla="*/ 994333 h 1007748"/>
                <a:gd name="connsiteX11" fmla="*/ 1873188 w 2104007"/>
                <a:gd name="connsiteY11" fmla="*/ 781269 h 1007748"/>
                <a:gd name="connsiteX12" fmla="*/ 2104007 w 2104007"/>
                <a:gd name="connsiteY12" fmla="*/ 514939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73188 w 2068497"/>
                <a:gd name="connsiteY11" fmla="*/ 781269 h 1007748"/>
                <a:gd name="connsiteX12" fmla="*/ 2068497 w 2068497"/>
                <a:gd name="connsiteY12" fmla="*/ 577082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37678 w 2068497"/>
                <a:gd name="connsiteY11" fmla="*/ 790146 h 1007748"/>
                <a:gd name="connsiteX12" fmla="*/ 2068497 w 2068497"/>
                <a:gd name="connsiteY12" fmla="*/ 577082 h 1007748"/>
                <a:gd name="connsiteX0" fmla="*/ 0 w 2335655"/>
                <a:gd name="connsiteY0" fmla="*/ 701370 h 1007748"/>
                <a:gd name="connsiteX1" fmla="*/ 53266 w 2335655"/>
                <a:gd name="connsiteY1" fmla="*/ 941067 h 1007748"/>
                <a:gd name="connsiteX2" fmla="*/ 221941 w 2335655"/>
                <a:gd name="connsiteY2" fmla="*/ 985455 h 1007748"/>
                <a:gd name="connsiteX3" fmla="*/ 585926 w 2335655"/>
                <a:gd name="connsiteY3" fmla="*/ 763513 h 1007748"/>
                <a:gd name="connsiteX4" fmla="*/ 1100831 w 2335655"/>
                <a:gd name="connsiteY4" fmla="*/ 34 h 1007748"/>
                <a:gd name="connsiteX5" fmla="*/ 852256 w 2335655"/>
                <a:gd name="connsiteY5" fmla="*/ 577082 h 1007748"/>
                <a:gd name="connsiteX6" fmla="*/ 843378 w 2335655"/>
                <a:gd name="connsiteY6" fmla="*/ 932189 h 1007748"/>
                <a:gd name="connsiteX7" fmla="*/ 1047565 w 2335655"/>
                <a:gd name="connsiteY7" fmla="*/ 923311 h 1007748"/>
                <a:gd name="connsiteX8" fmla="*/ 1704512 w 2335655"/>
                <a:gd name="connsiteY8" fmla="*/ 35545 h 1007748"/>
                <a:gd name="connsiteX9" fmla="*/ 1464815 w 2335655"/>
                <a:gd name="connsiteY9" fmla="*/ 719125 h 1007748"/>
                <a:gd name="connsiteX10" fmla="*/ 1491448 w 2335655"/>
                <a:gd name="connsiteY10" fmla="*/ 994333 h 1007748"/>
                <a:gd name="connsiteX11" fmla="*/ 1837678 w 2335655"/>
                <a:gd name="connsiteY11" fmla="*/ 790146 h 1007748"/>
                <a:gd name="connsiteX12" fmla="*/ 2335655 w 2335655"/>
                <a:gd name="connsiteY12" fmla="*/ 318276 h 1007748"/>
                <a:gd name="connsiteX0" fmla="*/ 0 w 2377398"/>
                <a:gd name="connsiteY0" fmla="*/ 734766 h 1007748"/>
                <a:gd name="connsiteX1" fmla="*/ 95009 w 2377398"/>
                <a:gd name="connsiteY1" fmla="*/ 941067 h 1007748"/>
                <a:gd name="connsiteX2" fmla="*/ 263684 w 2377398"/>
                <a:gd name="connsiteY2" fmla="*/ 985455 h 1007748"/>
                <a:gd name="connsiteX3" fmla="*/ 627669 w 2377398"/>
                <a:gd name="connsiteY3" fmla="*/ 763513 h 1007748"/>
                <a:gd name="connsiteX4" fmla="*/ 1142574 w 2377398"/>
                <a:gd name="connsiteY4" fmla="*/ 34 h 1007748"/>
                <a:gd name="connsiteX5" fmla="*/ 893999 w 2377398"/>
                <a:gd name="connsiteY5" fmla="*/ 577082 h 1007748"/>
                <a:gd name="connsiteX6" fmla="*/ 885121 w 2377398"/>
                <a:gd name="connsiteY6" fmla="*/ 932189 h 1007748"/>
                <a:gd name="connsiteX7" fmla="*/ 1089308 w 2377398"/>
                <a:gd name="connsiteY7" fmla="*/ 923311 h 1007748"/>
                <a:gd name="connsiteX8" fmla="*/ 1746255 w 2377398"/>
                <a:gd name="connsiteY8" fmla="*/ 35545 h 1007748"/>
                <a:gd name="connsiteX9" fmla="*/ 1506558 w 2377398"/>
                <a:gd name="connsiteY9" fmla="*/ 719125 h 1007748"/>
                <a:gd name="connsiteX10" fmla="*/ 1533191 w 2377398"/>
                <a:gd name="connsiteY10" fmla="*/ 994333 h 1007748"/>
                <a:gd name="connsiteX11" fmla="*/ 1879421 w 2377398"/>
                <a:gd name="connsiteY11" fmla="*/ 790146 h 1007748"/>
                <a:gd name="connsiteX12" fmla="*/ 2377398 w 2377398"/>
                <a:gd name="connsiteY12" fmla="*/ 318276 h 100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77398" h="1007748">
                  <a:moveTo>
                    <a:pt x="0" y="734766"/>
                  </a:moveTo>
                  <a:cubicBezTo>
                    <a:pt x="8138" y="830941"/>
                    <a:pt x="51062" y="899286"/>
                    <a:pt x="95009" y="941067"/>
                  </a:cubicBezTo>
                  <a:cubicBezTo>
                    <a:pt x="138956" y="982848"/>
                    <a:pt x="174907" y="1015047"/>
                    <a:pt x="263684" y="985455"/>
                  </a:cubicBezTo>
                  <a:cubicBezTo>
                    <a:pt x="352461" y="955863"/>
                    <a:pt x="481187" y="927750"/>
                    <a:pt x="627669" y="763513"/>
                  </a:cubicBezTo>
                  <a:cubicBezTo>
                    <a:pt x="774151" y="599276"/>
                    <a:pt x="1142574" y="4473"/>
                    <a:pt x="1142574" y="34"/>
                  </a:cubicBezTo>
                  <a:cubicBezTo>
                    <a:pt x="1142574" y="-4405"/>
                    <a:pt x="936908" y="421723"/>
                    <a:pt x="893999" y="577082"/>
                  </a:cubicBezTo>
                  <a:cubicBezTo>
                    <a:pt x="851090" y="732441"/>
                    <a:pt x="852570" y="874484"/>
                    <a:pt x="885121" y="932189"/>
                  </a:cubicBezTo>
                  <a:cubicBezTo>
                    <a:pt x="917673" y="989894"/>
                    <a:pt x="945786" y="1072751"/>
                    <a:pt x="1089308" y="923311"/>
                  </a:cubicBezTo>
                  <a:cubicBezTo>
                    <a:pt x="1232830" y="773871"/>
                    <a:pt x="1738856" y="60698"/>
                    <a:pt x="1746255" y="35545"/>
                  </a:cubicBezTo>
                  <a:cubicBezTo>
                    <a:pt x="1753654" y="10392"/>
                    <a:pt x="1542069" y="559327"/>
                    <a:pt x="1506558" y="719125"/>
                  </a:cubicBezTo>
                  <a:cubicBezTo>
                    <a:pt x="1471047" y="878923"/>
                    <a:pt x="1471047" y="982496"/>
                    <a:pt x="1533191" y="994333"/>
                  </a:cubicBezTo>
                  <a:cubicBezTo>
                    <a:pt x="1595335" y="1006170"/>
                    <a:pt x="1783246" y="859688"/>
                    <a:pt x="1879421" y="790146"/>
                  </a:cubicBezTo>
                  <a:cubicBezTo>
                    <a:pt x="1975596" y="720604"/>
                    <a:pt x="2313035" y="411491"/>
                    <a:pt x="2377398" y="31827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xmlns="" id="{AB216E61-25E2-4D80-9FDA-9E82CF739ED8}"/>
                </a:ext>
              </a:extLst>
            </p:cNvPr>
            <p:cNvSpPr/>
            <p:nvPr/>
          </p:nvSpPr>
          <p:spPr>
            <a:xfrm rot="1327897">
              <a:off x="5815141" y="4927875"/>
              <a:ext cx="178196" cy="29259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олилиния 80">
              <a:extLst>
                <a:ext uri="{FF2B5EF4-FFF2-40B4-BE49-F238E27FC236}">
                  <a16:creationId xmlns:a16="http://schemas.microsoft.com/office/drawing/2014/main" xmlns="" id="{7748BA9D-52F9-4781-BC2F-5D6BD793CF44}"/>
                </a:ext>
              </a:extLst>
            </p:cNvPr>
            <p:cNvSpPr/>
            <p:nvPr/>
          </p:nvSpPr>
          <p:spPr>
            <a:xfrm>
              <a:off x="5984622" y="4928916"/>
              <a:ext cx="167340" cy="287436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4" name="Группа 103">
            <a:extLst>
              <a:ext uri="{FF2B5EF4-FFF2-40B4-BE49-F238E27FC236}">
                <a16:creationId xmlns:a16="http://schemas.microsoft.com/office/drawing/2014/main" xmlns="" id="{BBEA4DAA-6B4C-49F5-9950-F0152E3582AA}"/>
              </a:ext>
            </a:extLst>
          </p:cNvPr>
          <p:cNvGrpSpPr/>
          <p:nvPr/>
        </p:nvGrpSpPr>
        <p:grpSpPr>
          <a:xfrm>
            <a:off x="5150035" y="3351717"/>
            <a:ext cx="483887" cy="450416"/>
            <a:chOff x="1546620" y="4478902"/>
            <a:chExt cx="704229" cy="701322"/>
          </a:xfrm>
        </p:grpSpPr>
        <p:sp>
          <p:nvSpPr>
            <p:cNvPr id="85" name="Полилиния 104">
              <a:extLst>
                <a:ext uri="{FF2B5EF4-FFF2-40B4-BE49-F238E27FC236}">
                  <a16:creationId xmlns:a16="http://schemas.microsoft.com/office/drawing/2014/main" xmlns="" id="{B9D4658E-5C41-4A78-92B4-B055B93D3A2F}"/>
                </a:ext>
              </a:extLst>
            </p:cNvPr>
            <p:cNvSpPr/>
            <p:nvPr/>
          </p:nvSpPr>
          <p:spPr>
            <a:xfrm>
              <a:off x="1546620" y="4478902"/>
              <a:ext cx="498938" cy="696658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  <a:gd name="connsiteX0" fmla="*/ 451313 w 498938"/>
                <a:gd name="connsiteY0" fmla="*/ 109548 h 696339"/>
                <a:gd name="connsiteX1" fmla="*/ 398926 w 498938"/>
                <a:gd name="connsiteY1" fmla="*/ 11 h 696339"/>
                <a:gd name="connsiteX2" fmla="*/ 175088 w 498938"/>
                <a:gd name="connsiteY2" fmla="*/ 104786 h 696339"/>
                <a:gd name="connsiteX3" fmla="*/ 8401 w 498938"/>
                <a:gd name="connsiteY3" fmla="*/ 400061 h 696339"/>
                <a:gd name="connsiteX4" fmla="*/ 75076 w 498938"/>
                <a:gd name="connsiteY4" fmla="*/ 695336 h 696339"/>
                <a:gd name="connsiteX5" fmla="*/ 498938 w 498938"/>
                <a:gd name="connsiteY5" fmla="*/ 485786 h 696339"/>
                <a:gd name="connsiteX0" fmla="*/ 451313 w 498938"/>
                <a:gd name="connsiteY0" fmla="*/ 109548 h 696658"/>
                <a:gd name="connsiteX1" fmla="*/ 398926 w 498938"/>
                <a:gd name="connsiteY1" fmla="*/ 11 h 696658"/>
                <a:gd name="connsiteX2" fmla="*/ 175088 w 498938"/>
                <a:gd name="connsiteY2" fmla="*/ 104786 h 696658"/>
                <a:gd name="connsiteX3" fmla="*/ 8401 w 498938"/>
                <a:gd name="connsiteY3" fmla="*/ 400061 h 696658"/>
                <a:gd name="connsiteX4" fmla="*/ 75076 w 498938"/>
                <a:gd name="connsiteY4" fmla="*/ 695336 h 696658"/>
                <a:gd name="connsiteX5" fmla="*/ 498938 w 498938"/>
                <a:gd name="connsiteY5" fmla="*/ 485786 h 696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8938" h="696658">
                  <a:moveTo>
                    <a:pt x="451313" y="109548"/>
                  </a:moveTo>
                  <a:cubicBezTo>
                    <a:pt x="448138" y="55176"/>
                    <a:pt x="444963" y="805"/>
                    <a:pt x="398926" y="11"/>
                  </a:cubicBezTo>
                  <a:cubicBezTo>
                    <a:pt x="352889" y="-783"/>
                    <a:pt x="240175" y="38111"/>
                    <a:pt x="175088" y="104786"/>
                  </a:cubicBezTo>
                  <a:cubicBezTo>
                    <a:pt x="110001" y="171461"/>
                    <a:pt x="25070" y="301636"/>
                    <a:pt x="8401" y="400061"/>
                  </a:cubicBezTo>
                  <a:cubicBezTo>
                    <a:pt x="-8268" y="498486"/>
                    <a:pt x="-6680" y="681049"/>
                    <a:pt x="75076" y="695336"/>
                  </a:cubicBezTo>
                  <a:cubicBezTo>
                    <a:pt x="156832" y="709624"/>
                    <a:pt x="365985" y="606039"/>
                    <a:pt x="498938" y="48578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6" name="Группа 105">
              <a:extLst>
                <a:ext uri="{FF2B5EF4-FFF2-40B4-BE49-F238E27FC236}">
                  <a16:creationId xmlns:a16="http://schemas.microsoft.com/office/drawing/2014/main" xmlns="" id="{AE5C423E-D4AA-49CC-8685-37B734A714AD}"/>
                </a:ext>
              </a:extLst>
            </p:cNvPr>
            <p:cNvGrpSpPr/>
            <p:nvPr/>
          </p:nvGrpSpPr>
          <p:grpSpPr>
            <a:xfrm>
              <a:off x="1933937" y="4523192"/>
              <a:ext cx="316912" cy="657032"/>
              <a:chOff x="4912040" y="1692887"/>
              <a:chExt cx="316912" cy="559613"/>
            </a:xfrm>
          </p:grpSpPr>
          <p:sp>
            <p:nvSpPr>
              <p:cNvPr id="87" name="Полилиния 106">
                <a:extLst>
                  <a:ext uri="{FF2B5EF4-FFF2-40B4-BE49-F238E27FC236}">
                    <a16:creationId xmlns:a16="http://schemas.microsoft.com/office/drawing/2014/main" xmlns="" id="{48AB3425-DC28-4C8C-B584-FAC6181DD888}"/>
                  </a:ext>
                </a:extLst>
              </p:cNvPr>
              <p:cNvSpPr/>
              <p:nvPr/>
            </p:nvSpPr>
            <p:spPr>
              <a:xfrm>
                <a:off x="4957048" y="2018159"/>
                <a:ext cx="167403" cy="234341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95965 w 157878"/>
                  <a:gd name="connsiteY0" fmla="*/ 0 h 234342"/>
                  <a:gd name="connsiteX1" fmla="*/ 715 w 157878"/>
                  <a:gd name="connsiteY1" fmla="*/ 196404 h 234342"/>
                  <a:gd name="connsiteX2" fmla="*/ 57865 w 157878"/>
                  <a:gd name="connsiteY2" fmla="*/ 229741 h 234342"/>
                  <a:gd name="connsiteX3" fmla="*/ 157878 w 157878"/>
                  <a:gd name="connsiteY3" fmla="*/ 134491 h 234342"/>
                  <a:gd name="connsiteX0" fmla="*/ 95965 w 167403"/>
                  <a:gd name="connsiteY0" fmla="*/ 0 h 234342"/>
                  <a:gd name="connsiteX1" fmla="*/ 715 w 167403"/>
                  <a:gd name="connsiteY1" fmla="*/ 196404 h 234342"/>
                  <a:gd name="connsiteX2" fmla="*/ 57865 w 167403"/>
                  <a:gd name="connsiteY2" fmla="*/ 229741 h 234342"/>
                  <a:gd name="connsiteX3" fmla="*/ 167403 w 167403"/>
                  <a:gd name="connsiteY3" fmla="*/ 175054 h 234342"/>
                  <a:gd name="connsiteX0" fmla="*/ 95965 w 167403"/>
                  <a:gd name="connsiteY0" fmla="*/ 0 h 234342"/>
                  <a:gd name="connsiteX1" fmla="*/ 715 w 167403"/>
                  <a:gd name="connsiteY1" fmla="*/ 196404 h 234342"/>
                  <a:gd name="connsiteX2" fmla="*/ 57865 w 167403"/>
                  <a:gd name="connsiteY2" fmla="*/ 229741 h 234342"/>
                  <a:gd name="connsiteX3" fmla="*/ 167403 w 167403"/>
                  <a:gd name="connsiteY3" fmla="*/ 175054 h 234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403" h="234342">
                    <a:moveTo>
                      <a:pt x="95965" y="0"/>
                    </a:moveTo>
                    <a:cubicBezTo>
                      <a:pt x="59452" y="64690"/>
                      <a:pt x="7065" y="158114"/>
                      <a:pt x="715" y="196404"/>
                    </a:cubicBezTo>
                    <a:cubicBezTo>
                      <a:pt x="-5635" y="234694"/>
                      <a:pt x="31671" y="240060"/>
                      <a:pt x="57865" y="229741"/>
                    </a:cubicBezTo>
                    <a:cubicBezTo>
                      <a:pt x="84059" y="219422"/>
                      <a:pt x="106680" y="207379"/>
                      <a:pt x="167403" y="175054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xmlns="" id="{9B79B10B-C787-420A-BBCB-F651F0E18CFC}"/>
                  </a:ext>
                </a:extLst>
              </p:cNvPr>
              <p:cNvSpPr txBox="1"/>
              <p:nvPr/>
            </p:nvSpPr>
            <p:spPr>
              <a:xfrm>
                <a:off x="4912040" y="1692887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</p:grpSp>
      <p:grpSp>
        <p:nvGrpSpPr>
          <p:cNvPr id="89" name="Группа 108">
            <a:extLst>
              <a:ext uri="{FF2B5EF4-FFF2-40B4-BE49-F238E27FC236}">
                <a16:creationId xmlns:a16="http://schemas.microsoft.com/office/drawing/2014/main" xmlns="" id="{5C793B37-B0BC-4D5B-86EC-F3854809EE70}"/>
              </a:ext>
            </a:extLst>
          </p:cNvPr>
          <p:cNvGrpSpPr/>
          <p:nvPr/>
        </p:nvGrpSpPr>
        <p:grpSpPr>
          <a:xfrm>
            <a:off x="8112002" y="3366771"/>
            <a:ext cx="1151539" cy="441698"/>
            <a:chOff x="4538903" y="4505673"/>
            <a:chExt cx="1613059" cy="714795"/>
          </a:xfrm>
        </p:grpSpPr>
        <p:grpSp>
          <p:nvGrpSpPr>
            <p:cNvPr id="90" name="Группа 109">
              <a:extLst>
                <a:ext uri="{FF2B5EF4-FFF2-40B4-BE49-F238E27FC236}">
                  <a16:creationId xmlns:a16="http://schemas.microsoft.com/office/drawing/2014/main" xmlns="" id="{1045CC9C-41A4-426C-B016-3B21E231447C}"/>
                </a:ext>
              </a:extLst>
            </p:cNvPr>
            <p:cNvGrpSpPr/>
            <p:nvPr/>
          </p:nvGrpSpPr>
          <p:grpSpPr>
            <a:xfrm>
              <a:off x="4538903" y="4505673"/>
              <a:ext cx="732606" cy="701321"/>
              <a:chOff x="1546620" y="4478902"/>
              <a:chExt cx="732606" cy="701321"/>
            </a:xfrm>
          </p:grpSpPr>
          <p:sp>
            <p:nvSpPr>
              <p:cNvPr id="94" name="Полилиния 113">
                <a:extLst>
                  <a:ext uri="{FF2B5EF4-FFF2-40B4-BE49-F238E27FC236}">
                    <a16:creationId xmlns:a16="http://schemas.microsoft.com/office/drawing/2014/main" xmlns="" id="{1FB516D3-0D53-4193-9DFC-9F680A2CA188}"/>
                  </a:ext>
                </a:extLst>
              </p:cNvPr>
              <p:cNvSpPr/>
              <p:nvPr/>
            </p:nvSpPr>
            <p:spPr>
              <a:xfrm>
                <a:off x="1546620" y="4478902"/>
                <a:ext cx="498938" cy="696658"/>
              </a:xfrm>
              <a:custGeom>
                <a:avLst/>
                <a:gdLst>
                  <a:gd name="connsiteX0" fmla="*/ 449026 w 449026"/>
                  <a:gd name="connsiteY0" fmla="*/ 109548 h 700296"/>
                  <a:gd name="connsiteX1" fmla="*/ 396639 w 449026"/>
                  <a:gd name="connsiteY1" fmla="*/ 11 h 700296"/>
                  <a:gd name="connsiteX2" fmla="*/ 172801 w 449026"/>
                  <a:gd name="connsiteY2" fmla="*/ 104786 h 700296"/>
                  <a:gd name="connsiteX3" fmla="*/ 6114 w 449026"/>
                  <a:gd name="connsiteY3" fmla="*/ 400061 h 700296"/>
                  <a:gd name="connsiteX4" fmla="*/ 72789 w 449026"/>
                  <a:gd name="connsiteY4" fmla="*/ 695336 h 700296"/>
                  <a:gd name="connsiteX5" fmla="*/ 410926 w 449026"/>
                  <a:gd name="connsiteY5" fmla="*/ 557223 h 700296"/>
                  <a:gd name="connsiteX0" fmla="*/ 451313 w 498938"/>
                  <a:gd name="connsiteY0" fmla="*/ 109548 h 696339"/>
                  <a:gd name="connsiteX1" fmla="*/ 398926 w 498938"/>
                  <a:gd name="connsiteY1" fmla="*/ 11 h 696339"/>
                  <a:gd name="connsiteX2" fmla="*/ 175088 w 498938"/>
                  <a:gd name="connsiteY2" fmla="*/ 104786 h 696339"/>
                  <a:gd name="connsiteX3" fmla="*/ 8401 w 498938"/>
                  <a:gd name="connsiteY3" fmla="*/ 400061 h 696339"/>
                  <a:gd name="connsiteX4" fmla="*/ 75076 w 498938"/>
                  <a:gd name="connsiteY4" fmla="*/ 695336 h 696339"/>
                  <a:gd name="connsiteX5" fmla="*/ 498938 w 498938"/>
                  <a:gd name="connsiteY5" fmla="*/ 485786 h 696339"/>
                  <a:gd name="connsiteX0" fmla="*/ 451313 w 498938"/>
                  <a:gd name="connsiteY0" fmla="*/ 109548 h 696658"/>
                  <a:gd name="connsiteX1" fmla="*/ 398926 w 498938"/>
                  <a:gd name="connsiteY1" fmla="*/ 11 h 696658"/>
                  <a:gd name="connsiteX2" fmla="*/ 175088 w 498938"/>
                  <a:gd name="connsiteY2" fmla="*/ 104786 h 696658"/>
                  <a:gd name="connsiteX3" fmla="*/ 8401 w 498938"/>
                  <a:gd name="connsiteY3" fmla="*/ 400061 h 696658"/>
                  <a:gd name="connsiteX4" fmla="*/ 75076 w 498938"/>
                  <a:gd name="connsiteY4" fmla="*/ 695336 h 696658"/>
                  <a:gd name="connsiteX5" fmla="*/ 498938 w 498938"/>
                  <a:gd name="connsiteY5" fmla="*/ 485786 h 696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8938" h="696658">
                    <a:moveTo>
                      <a:pt x="451313" y="109548"/>
                    </a:moveTo>
                    <a:cubicBezTo>
                      <a:pt x="448138" y="55176"/>
                      <a:pt x="444963" y="805"/>
                      <a:pt x="398926" y="11"/>
                    </a:cubicBezTo>
                    <a:cubicBezTo>
                      <a:pt x="352889" y="-783"/>
                      <a:pt x="240175" y="38111"/>
                      <a:pt x="175088" y="104786"/>
                    </a:cubicBezTo>
                    <a:cubicBezTo>
                      <a:pt x="110001" y="171461"/>
                      <a:pt x="25070" y="301636"/>
                      <a:pt x="8401" y="400061"/>
                    </a:cubicBezTo>
                    <a:cubicBezTo>
                      <a:pt x="-8268" y="498486"/>
                      <a:pt x="-6680" y="681049"/>
                      <a:pt x="75076" y="695336"/>
                    </a:cubicBezTo>
                    <a:cubicBezTo>
                      <a:pt x="156832" y="709624"/>
                      <a:pt x="365985" y="606039"/>
                      <a:pt x="498938" y="48578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95" name="Группа 114">
                <a:extLst>
                  <a:ext uri="{FF2B5EF4-FFF2-40B4-BE49-F238E27FC236}">
                    <a16:creationId xmlns:a16="http://schemas.microsoft.com/office/drawing/2014/main" xmlns="" id="{67E3743F-D70C-4AE5-90C1-DE12615DF760}"/>
                  </a:ext>
                </a:extLst>
              </p:cNvPr>
              <p:cNvGrpSpPr/>
              <p:nvPr/>
            </p:nvGrpSpPr>
            <p:grpSpPr>
              <a:xfrm>
                <a:off x="1962314" y="4512829"/>
                <a:ext cx="316912" cy="667394"/>
                <a:chOff x="4940417" y="1684061"/>
                <a:chExt cx="316912" cy="568439"/>
              </a:xfrm>
            </p:grpSpPr>
            <p:sp>
              <p:nvSpPr>
                <p:cNvPr id="96" name="Полилиния 115">
                  <a:extLst>
                    <a:ext uri="{FF2B5EF4-FFF2-40B4-BE49-F238E27FC236}">
                      <a16:creationId xmlns:a16="http://schemas.microsoft.com/office/drawing/2014/main" xmlns="" id="{81A4892F-B9B3-4BA8-9671-B971F10F3BF1}"/>
                    </a:ext>
                  </a:extLst>
                </p:cNvPr>
                <p:cNvSpPr/>
                <p:nvPr/>
              </p:nvSpPr>
              <p:spPr>
                <a:xfrm>
                  <a:off x="4957048" y="2018159"/>
                  <a:ext cx="167403" cy="234341"/>
                </a:xfrm>
                <a:custGeom>
                  <a:avLst/>
                  <a:gdLst>
                    <a:gd name="connsiteX0" fmla="*/ 76406 w 157369"/>
                    <a:gd name="connsiteY0" fmla="*/ 0 h 198988"/>
                    <a:gd name="connsiteX1" fmla="*/ 206 w 157369"/>
                    <a:gd name="connsiteY1" fmla="*/ 161925 h 198988"/>
                    <a:gd name="connsiteX2" fmla="*/ 57356 w 157369"/>
                    <a:gd name="connsiteY2" fmla="*/ 195262 h 198988"/>
                    <a:gd name="connsiteX3" fmla="*/ 157369 w 157369"/>
                    <a:gd name="connsiteY3" fmla="*/ 100012 h 198988"/>
                    <a:gd name="connsiteX0" fmla="*/ 95965 w 157878"/>
                    <a:gd name="connsiteY0" fmla="*/ 0 h 234342"/>
                    <a:gd name="connsiteX1" fmla="*/ 715 w 157878"/>
                    <a:gd name="connsiteY1" fmla="*/ 196404 h 234342"/>
                    <a:gd name="connsiteX2" fmla="*/ 57865 w 157878"/>
                    <a:gd name="connsiteY2" fmla="*/ 229741 h 234342"/>
                    <a:gd name="connsiteX3" fmla="*/ 157878 w 157878"/>
                    <a:gd name="connsiteY3" fmla="*/ 134491 h 234342"/>
                    <a:gd name="connsiteX0" fmla="*/ 95965 w 167403"/>
                    <a:gd name="connsiteY0" fmla="*/ 0 h 234342"/>
                    <a:gd name="connsiteX1" fmla="*/ 715 w 167403"/>
                    <a:gd name="connsiteY1" fmla="*/ 196404 h 234342"/>
                    <a:gd name="connsiteX2" fmla="*/ 57865 w 167403"/>
                    <a:gd name="connsiteY2" fmla="*/ 229741 h 234342"/>
                    <a:gd name="connsiteX3" fmla="*/ 167403 w 167403"/>
                    <a:gd name="connsiteY3" fmla="*/ 175054 h 234342"/>
                    <a:gd name="connsiteX0" fmla="*/ 95965 w 167403"/>
                    <a:gd name="connsiteY0" fmla="*/ 0 h 234342"/>
                    <a:gd name="connsiteX1" fmla="*/ 715 w 167403"/>
                    <a:gd name="connsiteY1" fmla="*/ 196404 h 234342"/>
                    <a:gd name="connsiteX2" fmla="*/ 57865 w 167403"/>
                    <a:gd name="connsiteY2" fmla="*/ 229741 h 234342"/>
                    <a:gd name="connsiteX3" fmla="*/ 167403 w 167403"/>
                    <a:gd name="connsiteY3" fmla="*/ 175054 h 234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7403" h="234342">
                      <a:moveTo>
                        <a:pt x="95965" y="0"/>
                      </a:moveTo>
                      <a:cubicBezTo>
                        <a:pt x="59452" y="64690"/>
                        <a:pt x="7065" y="158114"/>
                        <a:pt x="715" y="196404"/>
                      </a:cubicBezTo>
                      <a:cubicBezTo>
                        <a:pt x="-5635" y="234694"/>
                        <a:pt x="31671" y="240060"/>
                        <a:pt x="57865" y="229741"/>
                      </a:cubicBezTo>
                      <a:cubicBezTo>
                        <a:pt x="84059" y="219422"/>
                        <a:pt x="106680" y="207379"/>
                        <a:pt x="167403" y="175054"/>
                      </a:cubicBezTo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xmlns="" id="{91E80ED3-931D-488F-9FB7-4C8192164509}"/>
                    </a:ext>
                  </a:extLst>
                </p:cNvPr>
                <p:cNvSpPr txBox="1"/>
                <p:nvPr/>
              </p:nvSpPr>
              <p:spPr>
                <a:xfrm>
                  <a:off x="4940417" y="1684061"/>
                  <a:ext cx="31691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uk-UA" sz="1400" dirty="0"/>
                    <a:t>.</a:t>
                  </a:r>
                  <a:endParaRPr lang="ru-RU" sz="1400" dirty="0"/>
                </a:p>
              </p:txBody>
            </p:sp>
          </p:grpSp>
        </p:grpSp>
        <p:sp>
          <p:nvSpPr>
            <p:cNvPr id="91" name="Полилиния 110">
              <a:extLst>
                <a:ext uri="{FF2B5EF4-FFF2-40B4-BE49-F238E27FC236}">
                  <a16:creationId xmlns:a16="http://schemas.microsoft.com/office/drawing/2014/main" xmlns="" id="{C6A8C4AD-4CB4-49E1-8387-78EC1C76C984}"/>
                </a:ext>
              </a:extLst>
            </p:cNvPr>
            <p:cNvSpPr/>
            <p:nvPr/>
          </p:nvSpPr>
          <p:spPr>
            <a:xfrm>
              <a:off x="5145713" y="4928916"/>
              <a:ext cx="678092" cy="287434"/>
            </a:xfrm>
            <a:custGeom>
              <a:avLst/>
              <a:gdLst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701370 h 1025438"/>
                <a:gd name="connsiteX1" fmla="*/ 53266 w 2104007"/>
                <a:gd name="connsiteY1" fmla="*/ 941067 h 1025438"/>
                <a:gd name="connsiteX2" fmla="*/ 221941 w 2104007"/>
                <a:gd name="connsiteY2" fmla="*/ 985455 h 1025438"/>
                <a:gd name="connsiteX3" fmla="*/ 585926 w 2104007"/>
                <a:gd name="connsiteY3" fmla="*/ 763513 h 1025438"/>
                <a:gd name="connsiteX4" fmla="*/ 1100831 w 2104007"/>
                <a:gd name="connsiteY4" fmla="*/ 34 h 1025438"/>
                <a:gd name="connsiteX5" fmla="*/ 852256 w 2104007"/>
                <a:gd name="connsiteY5" fmla="*/ 577082 h 1025438"/>
                <a:gd name="connsiteX6" fmla="*/ 843378 w 2104007"/>
                <a:gd name="connsiteY6" fmla="*/ 967700 h 1025438"/>
                <a:gd name="connsiteX7" fmla="*/ 1047565 w 2104007"/>
                <a:gd name="connsiteY7" fmla="*/ 923311 h 1025438"/>
                <a:gd name="connsiteX8" fmla="*/ 1704512 w 2104007"/>
                <a:gd name="connsiteY8" fmla="*/ 35545 h 1025438"/>
                <a:gd name="connsiteX9" fmla="*/ 1464815 w 2104007"/>
                <a:gd name="connsiteY9" fmla="*/ 719125 h 1025438"/>
                <a:gd name="connsiteX10" fmla="*/ 1491448 w 2104007"/>
                <a:gd name="connsiteY10" fmla="*/ 994333 h 1025438"/>
                <a:gd name="connsiteX11" fmla="*/ 1873188 w 2104007"/>
                <a:gd name="connsiteY11" fmla="*/ 781269 h 1025438"/>
                <a:gd name="connsiteX12" fmla="*/ 2104007 w 2104007"/>
                <a:gd name="connsiteY12" fmla="*/ 514939 h 1025438"/>
                <a:gd name="connsiteX0" fmla="*/ 0 w 2104007"/>
                <a:gd name="connsiteY0" fmla="*/ 701370 h 1007748"/>
                <a:gd name="connsiteX1" fmla="*/ 53266 w 2104007"/>
                <a:gd name="connsiteY1" fmla="*/ 941067 h 1007748"/>
                <a:gd name="connsiteX2" fmla="*/ 221941 w 2104007"/>
                <a:gd name="connsiteY2" fmla="*/ 985455 h 1007748"/>
                <a:gd name="connsiteX3" fmla="*/ 585926 w 2104007"/>
                <a:gd name="connsiteY3" fmla="*/ 763513 h 1007748"/>
                <a:gd name="connsiteX4" fmla="*/ 1100831 w 2104007"/>
                <a:gd name="connsiteY4" fmla="*/ 34 h 1007748"/>
                <a:gd name="connsiteX5" fmla="*/ 852256 w 2104007"/>
                <a:gd name="connsiteY5" fmla="*/ 577082 h 1007748"/>
                <a:gd name="connsiteX6" fmla="*/ 843378 w 2104007"/>
                <a:gd name="connsiteY6" fmla="*/ 932189 h 1007748"/>
                <a:gd name="connsiteX7" fmla="*/ 1047565 w 2104007"/>
                <a:gd name="connsiteY7" fmla="*/ 923311 h 1007748"/>
                <a:gd name="connsiteX8" fmla="*/ 1704512 w 2104007"/>
                <a:gd name="connsiteY8" fmla="*/ 35545 h 1007748"/>
                <a:gd name="connsiteX9" fmla="*/ 1464815 w 2104007"/>
                <a:gd name="connsiteY9" fmla="*/ 719125 h 1007748"/>
                <a:gd name="connsiteX10" fmla="*/ 1491448 w 2104007"/>
                <a:gd name="connsiteY10" fmla="*/ 994333 h 1007748"/>
                <a:gd name="connsiteX11" fmla="*/ 1873188 w 2104007"/>
                <a:gd name="connsiteY11" fmla="*/ 781269 h 1007748"/>
                <a:gd name="connsiteX12" fmla="*/ 2104007 w 2104007"/>
                <a:gd name="connsiteY12" fmla="*/ 514939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73188 w 2068497"/>
                <a:gd name="connsiteY11" fmla="*/ 781269 h 1007748"/>
                <a:gd name="connsiteX12" fmla="*/ 2068497 w 2068497"/>
                <a:gd name="connsiteY12" fmla="*/ 577082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37678 w 2068497"/>
                <a:gd name="connsiteY11" fmla="*/ 790146 h 1007748"/>
                <a:gd name="connsiteX12" fmla="*/ 2068497 w 2068497"/>
                <a:gd name="connsiteY12" fmla="*/ 577082 h 1007748"/>
                <a:gd name="connsiteX0" fmla="*/ 0 w 2335655"/>
                <a:gd name="connsiteY0" fmla="*/ 701370 h 1007748"/>
                <a:gd name="connsiteX1" fmla="*/ 53266 w 2335655"/>
                <a:gd name="connsiteY1" fmla="*/ 941067 h 1007748"/>
                <a:gd name="connsiteX2" fmla="*/ 221941 w 2335655"/>
                <a:gd name="connsiteY2" fmla="*/ 985455 h 1007748"/>
                <a:gd name="connsiteX3" fmla="*/ 585926 w 2335655"/>
                <a:gd name="connsiteY3" fmla="*/ 763513 h 1007748"/>
                <a:gd name="connsiteX4" fmla="*/ 1100831 w 2335655"/>
                <a:gd name="connsiteY4" fmla="*/ 34 h 1007748"/>
                <a:gd name="connsiteX5" fmla="*/ 852256 w 2335655"/>
                <a:gd name="connsiteY5" fmla="*/ 577082 h 1007748"/>
                <a:gd name="connsiteX6" fmla="*/ 843378 w 2335655"/>
                <a:gd name="connsiteY6" fmla="*/ 932189 h 1007748"/>
                <a:gd name="connsiteX7" fmla="*/ 1047565 w 2335655"/>
                <a:gd name="connsiteY7" fmla="*/ 923311 h 1007748"/>
                <a:gd name="connsiteX8" fmla="*/ 1704512 w 2335655"/>
                <a:gd name="connsiteY8" fmla="*/ 35545 h 1007748"/>
                <a:gd name="connsiteX9" fmla="*/ 1464815 w 2335655"/>
                <a:gd name="connsiteY9" fmla="*/ 719125 h 1007748"/>
                <a:gd name="connsiteX10" fmla="*/ 1491448 w 2335655"/>
                <a:gd name="connsiteY10" fmla="*/ 994333 h 1007748"/>
                <a:gd name="connsiteX11" fmla="*/ 1837678 w 2335655"/>
                <a:gd name="connsiteY11" fmla="*/ 790146 h 1007748"/>
                <a:gd name="connsiteX12" fmla="*/ 2335655 w 2335655"/>
                <a:gd name="connsiteY12" fmla="*/ 318276 h 1007748"/>
                <a:gd name="connsiteX0" fmla="*/ 0 w 2377398"/>
                <a:gd name="connsiteY0" fmla="*/ 734766 h 1007748"/>
                <a:gd name="connsiteX1" fmla="*/ 95009 w 2377398"/>
                <a:gd name="connsiteY1" fmla="*/ 941067 h 1007748"/>
                <a:gd name="connsiteX2" fmla="*/ 263684 w 2377398"/>
                <a:gd name="connsiteY2" fmla="*/ 985455 h 1007748"/>
                <a:gd name="connsiteX3" fmla="*/ 627669 w 2377398"/>
                <a:gd name="connsiteY3" fmla="*/ 763513 h 1007748"/>
                <a:gd name="connsiteX4" fmla="*/ 1142574 w 2377398"/>
                <a:gd name="connsiteY4" fmla="*/ 34 h 1007748"/>
                <a:gd name="connsiteX5" fmla="*/ 893999 w 2377398"/>
                <a:gd name="connsiteY5" fmla="*/ 577082 h 1007748"/>
                <a:gd name="connsiteX6" fmla="*/ 885121 w 2377398"/>
                <a:gd name="connsiteY6" fmla="*/ 932189 h 1007748"/>
                <a:gd name="connsiteX7" fmla="*/ 1089308 w 2377398"/>
                <a:gd name="connsiteY7" fmla="*/ 923311 h 1007748"/>
                <a:gd name="connsiteX8" fmla="*/ 1746255 w 2377398"/>
                <a:gd name="connsiteY8" fmla="*/ 35545 h 1007748"/>
                <a:gd name="connsiteX9" fmla="*/ 1506558 w 2377398"/>
                <a:gd name="connsiteY9" fmla="*/ 719125 h 1007748"/>
                <a:gd name="connsiteX10" fmla="*/ 1533191 w 2377398"/>
                <a:gd name="connsiteY10" fmla="*/ 994333 h 1007748"/>
                <a:gd name="connsiteX11" fmla="*/ 1879421 w 2377398"/>
                <a:gd name="connsiteY11" fmla="*/ 790146 h 1007748"/>
                <a:gd name="connsiteX12" fmla="*/ 2377398 w 2377398"/>
                <a:gd name="connsiteY12" fmla="*/ 318276 h 100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77398" h="1007748">
                  <a:moveTo>
                    <a:pt x="0" y="734766"/>
                  </a:moveTo>
                  <a:cubicBezTo>
                    <a:pt x="8138" y="830941"/>
                    <a:pt x="51062" y="899286"/>
                    <a:pt x="95009" y="941067"/>
                  </a:cubicBezTo>
                  <a:cubicBezTo>
                    <a:pt x="138956" y="982848"/>
                    <a:pt x="174907" y="1015047"/>
                    <a:pt x="263684" y="985455"/>
                  </a:cubicBezTo>
                  <a:cubicBezTo>
                    <a:pt x="352461" y="955863"/>
                    <a:pt x="481187" y="927750"/>
                    <a:pt x="627669" y="763513"/>
                  </a:cubicBezTo>
                  <a:cubicBezTo>
                    <a:pt x="774151" y="599276"/>
                    <a:pt x="1142574" y="4473"/>
                    <a:pt x="1142574" y="34"/>
                  </a:cubicBezTo>
                  <a:cubicBezTo>
                    <a:pt x="1142574" y="-4405"/>
                    <a:pt x="936908" y="421723"/>
                    <a:pt x="893999" y="577082"/>
                  </a:cubicBezTo>
                  <a:cubicBezTo>
                    <a:pt x="851090" y="732441"/>
                    <a:pt x="852570" y="874484"/>
                    <a:pt x="885121" y="932189"/>
                  </a:cubicBezTo>
                  <a:cubicBezTo>
                    <a:pt x="917673" y="989894"/>
                    <a:pt x="945786" y="1072751"/>
                    <a:pt x="1089308" y="923311"/>
                  </a:cubicBezTo>
                  <a:cubicBezTo>
                    <a:pt x="1232830" y="773871"/>
                    <a:pt x="1738856" y="60698"/>
                    <a:pt x="1746255" y="35545"/>
                  </a:cubicBezTo>
                  <a:cubicBezTo>
                    <a:pt x="1753654" y="10392"/>
                    <a:pt x="1542069" y="559327"/>
                    <a:pt x="1506558" y="719125"/>
                  </a:cubicBezTo>
                  <a:cubicBezTo>
                    <a:pt x="1471047" y="878923"/>
                    <a:pt x="1471047" y="982496"/>
                    <a:pt x="1533191" y="994333"/>
                  </a:cubicBezTo>
                  <a:cubicBezTo>
                    <a:pt x="1595335" y="1006170"/>
                    <a:pt x="1783246" y="859688"/>
                    <a:pt x="1879421" y="790146"/>
                  </a:cubicBezTo>
                  <a:cubicBezTo>
                    <a:pt x="1975596" y="720604"/>
                    <a:pt x="2313035" y="411491"/>
                    <a:pt x="2377398" y="31827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Овал 91">
              <a:extLst>
                <a:ext uri="{FF2B5EF4-FFF2-40B4-BE49-F238E27FC236}">
                  <a16:creationId xmlns:a16="http://schemas.microsoft.com/office/drawing/2014/main" xmlns="" id="{67AEA5BF-C54E-4282-ADEF-13D236F703C0}"/>
                </a:ext>
              </a:extLst>
            </p:cNvPr>
            <p:cNvSpPr/>
            <p:nvPr/>
          </p:nvSpPr>
          <p:spPr>
            <a:xfrm rot="1327897">
              <a:off x="5815141" y="4927875"/>
              <a:ext cx="178196" cy="29259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Полилиния 112">
              <a:extLst>
                <a:ext uri="{FF2B5EF4-FFF2-40B4-BE49-F238E27FC236}">
                  <a16:creationId xmlns:a16="http://schemas.microsoft.com/office/drawing/2014/main" xmlns="" id="{3A7CEE20-FFF9-465A-A006-A4A5BCCE66B6}"/>
                </a:ext>
              </a:extLst>
            </p:cNvPr>
            <p:cNvSpPr/>
            <p:nvPr/>
          </p:nvSpPr>
          <p:spPr>
            <a:xfrm>
              <a:off x="5984622" y="4928916"/>
              <a:ext cx="167340" cy="287436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C4E1CF8-F797-40E9-B77F-B88040FD9FB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6705" y="3994240"/>
            <a:ext cx="618769" cy="599025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xmlns="" id="{605AC126-49F0-4266-95A0-B13911C1E10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4712" y="4004056"/>
            <a:ext cx="618769" cy="599025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xmlns="" id="{222A0EAC-1902-4BD7-A8C6-6C230ED776B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18090" y="3994239"/>
            <a:ext cx="618769" cy="59902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xmlns="" id="{A994D5A9-727B-4F41-8B2A-CD52BB26007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0882" y="3994239"/>
            <a:ext cx="618769" cy="599025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xmlns="" id="{1C9AF3E9-5FBE-40BD-BFBC-2848D75D5D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3774" y="3994239"/>
            <a:ext cx="618769" cy="5990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E7D1843-72DE-4E5E-85B2-B42883F62FF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3594" y="4004056"/>
            <a:ext cx="648832" cy="570442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xmlns="" id="{FB1D7343-EC6F-4CA0-9ACF-314FB2FF31D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69392" y="4018347"/>
            <a:ext cx="648832" cy="570442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xmlns="" id="{EF85E681-2C55-4FF0-A5F8-5CBB6F48315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4887" y="4018347"/>
            <a:ext cx="648832" cy="570442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xmlns="" id="{0AE6BDD5-3F5C-4E5A-A35E-93592549C2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63011" y="4018347"/>
            <a:ext cx="648832" cy="570442"/>
          </a:xfrm>
          <a:prstGeom prst="rect">
            <a:avLst/>
          </a:prstGeom>
        </p:spPr>
      </p:pic>
      <p:sp>
        <p:nvSpPr>
          <p:cNvPr id="105" name="Прямоугольник 104"/>
          <p:cNvSpPr/>
          <p:nvPr/>
        </p:nvSpPr>
        <p:spPr>
          <a:xfrm>
            <a:off x="883375" y="378887"/>
            <a:ext cx="9503738" cy="11052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Прочитай, які склади </a:t>
            </a:r>
            <a:r>
              <a:rPr lang="uk-UA" sz="3200" b="1" dirty="0" smtClean="0">
                <a:solidFill>
                  <a:schemeClr val="bg1"/>
                </a:solidFill>
              </a:rPr>
              <a:t>ти напишеш у </a:t>
            </a:r>
            <a:r>
              <a:rPr lang="uk-UA" sz="3200" b="1" dirty="0" smtClean="0">
                <a:solidFill>
                  <a:schemeClr val="bg1"/>
                </a:solidFill>
              </a:rPr>
              <a:t>четвертому </a:t>
            </a:r>
            <a:r>
              <a:rPr lang="uk-UA" sz="3200" b="1" dirty="0">
                <a:solidFill>
                  <a:schemeClr val="bg1"/>
                </a:solidFill>
              </a:rPr>
              <a:t>рядку. </a:t>
            </a:r>
            <a:r>
              <a:rPr lang="uk-UA" sz="3200" b="1" dirty="0" smtClean="0">
                <a:solidFill>
                  <a:schemeClr val="bg1"/>
                </a:solidFill>
              </a:rPr>
              <a:t>Напиши </a:t>
            </a:r>
            <a:r>
              <a:rPr lang="uk-UA" sz="3200" b="1" dirty="0">
                <a:solidFill>
                  <a:schemeClr val="bg1"/>
                </a:solidFill>
              </a:rPr>
              <a:t>за зразком. </a:t>
            </a:r>
          </a:p>
        </p:txBody>
      </p:sp>
      <p:sp>
        <p:nvSpPr>
          <p:cNvPr id="10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37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7" name="Рисунок 10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385797" y="532951"/>
            <a:ext cx="1676617" cy="1558251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10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7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Дуга 109"/>
          <p:cNvSpPr/>
          <p:nvPr/>
        </p:nvSpPr>
        <p:spPr>
          <a:xfrm rot="7367588">
            <a:off x="5839487" y="3235963"/>
            <a:ext cx="517278" cy="771143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1" name="Прямая соединительная линия 110"/>
          <p:cNvCxnSpPr/>
          <p:nvPr/>
        </p:nvCxnSpPr>
        <p:spPr>
          <a:xfrm flipH="1">
            <a:off x="6415864" y="3312793"/>
            <a:ext cx="93666" cy="1553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Дуга 111"/>
          <p:cNvSpPr/>
          <p:nvPr/>
        </p:nvSpPr>
        <p:spPr>
          <a:xfrm rot="7367588">
            <a:off x="6234374" y="3033043"/>
            <a:ext cx="765906" cy="93267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3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D6547124-AF2E-4D5B-8B0E-5EAAFC82C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616" y="1554786"/>
            <a:ext cx="7350383" cy="501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Полилиния 17">
            <a:extLst>
              <a:ext uri="{FF2B5EF4-FFF2-40B4-BE49-F238E27FC236}">
                <a16:creationId xmlns:a16="http://schemas.microsoft.com/office/drawing/2014/main" xmlns="" id="{3AF8EAD3-19F0-42F0-B2DD-DCCE82107DE9}"/>
              </a:ext>
            </a:extLst>
          </p:cNvPr>
          <p:cNvSpPr/>
          <p:nvPr/>
        </p:nvSpPr>
        <p:spPr>
          <a:xfrm>
            <a:off x="5459428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 34">
            <a:extLst>
              <a:ext uri="{FF2B5EF4-FFF2-40B4-BE49-F238E27FC236}">
                <a16:creationId xmlns:a16="http://schemas.microsoft.com/office/drawing/2014/main" xmlns="" id="{62FA1A97-49B5-4728-A14C-12DDECD67852}"/>
              </a:ext>
            </a:extLst>
          </p:cNvPr>
          <p:cNvSpPr/>
          <p:nvPr/>
        </p:nvSpPr>
        <p:spPr>
          <a:xfrm>
            <a:off x="5966798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олилиния 35">
            <a:extLst>
              <a:ext uri="{FF2B5EF4-FFF2-40B4-BE49-F238E27FC236}">
                <a16:creationId xmlns:a16="http://schemas.microsoft.com/office/drawing/2014/main" xmlns="" id="{A89C117A-B0B2-436A-9CAD-53FEB7CD65D6}"/>
              </a:ext>
            </a:extLst>
          </p:cNvPr>
          <p:cNvSpPr/>
          <p:nvPr/>
        </p:nvSpPr>
        <p:spPr>
          <a:xfrm>
            <a:off x="6541435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олилиния 36">
            <a:extLst>
              <a:ext uri="{FF2B5EF4-FFF2-40B4-BE49-F238E27FC236}">
                <a16:creationId xmlns:a16="http://schemas.microsoft.com/office/drawing/2014/main" xmlns="" id="{CDE6786F-E2F4-4789-ACA8-2AC6D0CD7506}"/>
              </a:ext>
            </a:extLst>
          </p:cNvPr>
          <p:cNvSpPr/>
          <p:nvPr/>
        </p:nvSpPr>
        <p:spPr>
          <a:xfrm>
            <a:off x="7116072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олилиния 37">
            <a:extLst>
              <a:ext uri="{FF2B5EF4-FFF2-40B4-BE49-F238E27FC236}">
                <a16:creationId xmlns:a16="http://schemas.microsoft.com/office/drawing/2014/main" xmlns="" id="{48A04E83-694C-41CB-987B-C08DA5FF275B}"/>
              </a:ext>
            </a:extLst>
          </p:cNvPr>
          <p:cNvSpPr/>
          <p:nvPr/>
        </p:nvSpPr>
        <p:spPr>
          <a:xfrm>
            <a:off x="7690709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олилиния 38">
            <a:extLst>
              <a:ext uri="{FF2B5EF4-FFF2-40B4-BE49-F238E27FC236}">
                <a16:creationId xmlns:a16="http://schemas.microsoft.com/office/drawing/2014/main" xmlns="" id="{94DE934A-4B24-4DD1-992F-CA398027E921}"/>
              </a:ext>
            </a:extLst>
          </p:cNvPr>
          <p:cNvSpPr/>
          <p:nvPr/>
        </p:nvSpPr>
        <p:spPr>
          <a:xfrm>
            <a:off x="8265346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олилиния 39">
            <a:extLst>
              <a:ext uri="{FF2B5EF4-FFF2-40B4-BE49-F238E27FC236}">
                <a16:creationId xmlns:a16="http://schemas.microsoft.com/office/drawing/2014/main" xmlns="" id="{D7FA1235-6ED9-4F44-AD29-80C3471C8F23}"/>
              </a:ext>
            </a:extLst>
          </p:cNvPr>
          <p:cNvSpPr/>
          <p:nvPr/>
        </p:nvSpPr>
        <p:spPr>
          <a:xfrm>
            <a:off x="8839983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олилиния 40">
            <a:extLst>
              <a:ext uri="{FF2B5EF4-FFF2-40B4-BE49-F238E27FC236}">
                <a16:creationId xmlns:a16="http://schemas.microsoft.com/office/drawing/2014/main" xmlns="" id="{7B9250D3-B17A-45E2-B694-801A583CDD2F}"/>
              </a:ext>
            </a:extLst>
          </p:cNvPr>
          <p:cNvSpPr/>
          <p:nvPr/>
        </p:nvSpPr>
        <p:spPr>
          <a:xfrm>
            <a:off x="9414620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олилиния 41">
            <a:extLst>
              <a:ext uri="{FF2B5EF4-FFF2-40B4-BE49-F238E27FC236}">
                <a16:creationId xmlns:a16="http://schemas.microsoft.com/office/drawing/2014/main" xmlns="" id="{285911C4-CFAF-4032-83E4-85CF84E198E5}"/>
              </a:ext>
            </a:extLst>
          </p:cNvPr>
          <p:cNvSpPr/>
          <p:nvPr/>
        </p:nvSpPr>
        <p:spPr>
          <a:xfrm>
            <a:off x="9992319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/>
          <p:cNvGrpSpPr/>
          <p:nvPr/>
        </p:nvGrpSpPr>
        <p:grpSpPr>
          <a:xfrm>
            <a:off x="4067611" y="2586290"/>
            <a:ext cx="418891" cy="476460"/>
            <a:chOff x="1539382" y="3347426"/>
            <a:chExt cx="630936" cy="700296"/>
          </a:xfrm>
        </p:grpSpPr>
        <p:sp>
          <p:nvSpPr>
            <p:cNvPr id="20" name="Полилиния 19"/>
            <p:cNvSpPr/>
            <p:nvPr/>
          </p:nvSpPr>
          <p:spPr>
            <a:xfrm>
              <a:off x="1539382" y="3347426"/>
              <a:ext cx="449026" cy="700296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026" h="700296">
                  <a:moveTo>
                    <a:pt x="449026" y="109548"/>
                  </a:moveTo>
                  <a:cubicBezTo>
                    <a:pt x="445851" y="55176"/>
                    <a:pt x="442676" y="805"/>
                    <a:pt x="396639" y="11"/>
                  </a:cubicBezTo>
                  <a:cubicBezTo>
                    <a:pt x="350602" y="-783"/>
                    <a:pt x="237888" y="38111"/>
                    <a:pt x="172801" y="104786"/>
                  </a:cubicBezTo>
                  <a:cubicBezTo>
                    <a:pt x="107714" y="171461"/>
                    <a:pt x="22783" y="301636"/>
                    <a:pt x="6114" y="400061"/>
                  </a:cubicBezTo>
                  <a:cubicBezTo>
                    <a:pt x="-10555" y="498486"/>
                    <a:pt x="5320" y="669142"/>
                    <a:pt x="72789" y="695336"/>
                  </a:cubicBezTo>
                  <a:cubicBezTo>
                    <a:pt x="140258" y="721530"/>
                    <a:pt x="275592" y="639376"/>
                    <a:pt x="410926" y="55722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1948497" y="3772147"/>
              <a:ext cx="221821" cy="275575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276993"/>
                <a:gd name="connsiteY0" fmla="*/ 57154 h 285106"/>
                <a:gd name="connsiteX1" fmla="*/ 192061 w 276993"/>
                <a:gd name="connsiteY1" fmla="*/ 4 h 285106"/>
                <a:gd name="connsiteX2" fmla="*/ 77760 w 276993"/>
                <a:gd name="connsiteY2" fmla="*/ 59535 h 285106"/>
                <a:gd name="connsiteX3" fmla="*/ 1561 w 276993"/>
                <a:gd name="connsiteY3" fmla="*/ 195267 h 285106"/>
                <a:gd name="connsiteX4" fmla="*/ 53948 w 276993"/>
                <a:gd name="connsiteY4" fmla="*/ 283373 h 285106"/>
                <a:gd name="connsiteX5" fmla="*/ 276993 w 276993"/>
                <a:gd name="connsiteY5" fmla="*/ 204791 h 285106"/>
                <a:gd name="connsiteX0" fmla="*/ 221945 w 275921"/>
                <a:gd name="connsiteY0" fmla="*/ 57154 h 279820"/>
                <a:gd name="connsiteX1" fmla="*/ 190989 w 275921"/>
                <a:gd name="connsiteY1" fmla="*/ 4 h 279820"/>
                <a:gd name="connsiteX2" fmla="*/ 76688 w 275921"/>
                <a:gd name="connsiteY2" fmla="*/ 59535 h 279820"/>
                <a:gd name="connsiteX3" fmla="*/ 489 w 275921"/>
                <a:gd name="connsiteY3" fmla="*/ 195267 h 279820"/>
                <a:gd name="connsiteX4" fmla="*/ 110026 w 275921"/>
                <a:gd name="connsiteY4" fmla="*/ 273848 h 279820"/>
                <a:gd name="connsiteX5" fmla="*/ 275921 w 275921"/>
                <a:gd name="connsiteY5" fmla="*/ 204791 h 279820"/>
                <a:gd name="connsiteX0" fmla="*/ 184357 w 238333"/>
                <a:gd name="connsiteY0" fmla="*/ 57154 h 279820"/>
                <a:gd name="connsiteX1" fmla="*/ 153401 w 238333"/>
                <a:gd name="connsiteY1" fmla="*/ 4 h 279820"/>
                <a:gd name="connsiteX2" fmla="*/ 39100 w 238333"/>
                <a:gd name="connsiteY2" fmla="*/ 59535 h 279820"/>
                <a:gd name="connsiteX3" fmla="*/ 1001 w 238333"/>
                <a:gd name="connsiteY3" fmla="*/ 190505 h 279820"/>
                <a:gd name="connsiteX4" fmla="*/ 72438 w 238333"/>
                <a:gd name="connsiteY4" fmla="*/ 273848 h 279820"/>
                <a:gd name="connsiteX5" fmla="*/ 238333 w 238333"/>
                <a:gd name="connsiteY5" fmla="*/ 204791 h 279820"/>
                <a:gd name="connsiteX0" fmla="*/ 184357 w 219283"/>
                <a:gd name="connsiteY0" fmla="*/ 57154 h 293083"/>
                <a:gd name="connsiteX1" fmla="*/ 153401 w 219283"/>
                <a:gd name="connsiteY1" fmla="*/ 4 h 293083"/>
                <a:gd name="connsiteX2" fmla="*/ 39100 w 219283"/>
                <a:gd name="connsiteY2" fmla="*/ 59535 h 293083"/>
                <a:gd name="connsiteX3" fmla="*/ 1001 w 219283"/>
                <a:gd name="connsiteY3" fmla="*/ 190505 h 293083"/>
                <a:gd name="connsiteX4" fmla="*/ 72438 w 219283"/>
                <a:gd name="connsiteY4" fmla="*/ 273848 h 293083"/>
                <a:gd name="connsiteX5" fmla="*/ 219283 w 219283"/>
                <a:gd name="connsiteY5" fmla="*/ 228603 h 293083"/>
                <a:gd name="connsiteX0" fmla="*/ 184357 w 219283"/>
                <a:gd name="connsiteY0" fmla="*/ 57154 h 275575"/>
                <a:gd name="connsiteX1" fmla="*/ 153401 w 219283"/>
                <a:gd name="connsiteY1" fmla="*/ 4 h 275575"/>
                <a:gd name="connsiteX2" fmla="*/ 39100 w 219283"/>
                <a:gd name="connsiteY2" fmla="*/ 59535 h 275575"/>
                <a:gd name="connsiteX3" fmla="*/ 1001 w 219283"/>
                <a:gd name="connsiteY3" fmla="*/ 190505 h 275575"/>
                <a:gd name="connsiteX4" fmla="*/ 72438 w 219283"/>
                <a:gd name="connsiteY4" fmla="*/ 273848 h 275575"/>
                <a:gd name="connsiteX5" fmla="*/ 219283 w 219283"/>
                <a:gd name="connsiteY5" fmla="*/ 228603 h 275575"/>
                <a:gd name="connsiteX0" fmla="*/ 186895 w 221821"/>
                <a:gd name="connsiteY0" fmla="*/ 57154 h 275575"/>
                <a:gd name="connsiteX1" fmla="*/ 155939 w 221821"/>
                <a:gd name="connsiteY1" fmla="*/ 4 h 275575"/>
                <a:gd name="connsiteX2" fmla="*/ 41638 w 221821"/>
                <a:gd name="connsiteY2" fmla="*/ 59535 h 275575"/>
                <a:gd name="connsiteX3" fmla="*/ 3539 w 221821"/>
                <a:gd name="connsiteY3" fmla="*/ 190505 h 275575"/>
                <a:gd name="connsiteX4" fmla="*/ 74976 w 221821"/>
                <a:gd name="connsiteY4" fmla="*/ 273848 h 275575"/>
                <a:gd name="connsiteX5" fmla="*/ 221821 w 221821"/>
                <a:gd name="connsiteY5" fmla="*/ 228603 h 27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1821" h="275575">
                  <a:moveTo>
                    <a:pt x="186895" y="57154"/>
                  </a:moveTo>
                  <a:cubicBezTo>
                    <a:pt x="183125" y="29372"/>
                    <a:pt x="180148" y="-393"/>
                    <a:pt x="155939" y="4"/>
                  </a:cubicBezTo>
                  <a:cubicBezTo>
                    <a:pt x="131730" y="401"/>
                    <a:pt x="90851" y="8735"/>
                    <a:pt x="41638" y="59535"/>
                  </a:cubicBezTo>
                  <a:cubicBezTo>
                    <a:pt x="-7575" y="110335"/>
                    <a:pt x="-2017" y="154786"/>
                    <a:pt x="3539" y="190505"/>
                  </a:cubicBezTo>
                  <a:cubicBezTo>
                    <a:pt x="9095" y="226224"/>
                    <a:pt x="17958" y="286548"/>
                    <a:pt x="74976" y="273848"/>
                  </a:cubicBezTo>
                  <a:cubicBezTo>
                    <a:pt x="131994" y="261148"/>
                    <a:pt x="157726" y="249240"/>
                    <a:pt x="221821" y="22860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6064811" y="2613616"/>
            <a:ext cx="516742" cy="449134"/>
            <a:chOff x="4611829" y="3353885"/>
            <a:chExt cx="759129" cy="716295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5027578" y="3778606"/>
              <a:ext cx="343380" cy="291574"/>
              <a:chOff x="3079716" y="3747829"/>
              <a:chExt cx="343380" cy="291574"/>
            </a:xfrm>
          </p:grpSpPr>
          <p:sp>
            <p:nvSpPr>
              <p:cNvPr id="32" name="Овал 31"/>
              <p:cNvSpPr/>
              <p:nvPr/>
            </p:nvSpPr>
            <p:spPr>
              <a:xfrm rot="1327897">
                <a:off x="3079716" y="3747829"/>
                <a:ext cx="186108" cy="28167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олилиния 32"/>
              <p:cNvSpPr/>
              <p:nvPr/>
            </p:nvSpPr>
            <p:spPr>
              <a:xfrm>
                <a:off x="3262003" y="3762697"/>
                <a:ext cx="161093" cy="276706"/>
              </a:xfrm>
              <a:custGeom>
                <a:avLst/>
                <a:gdLst>
                  <a:gd name="connsiteX0" fmla="*/ 50988 w 105756"/>
                  <a:gd name="connsiteY0" fmla="*/ 0 h 164517"/>
                  <a:gd name="connsiteX1" fmla="*/ 3363 w 105756"/>
                  <a:gd name="connsiteY1" fmla="*/ 100013 h 164517"/>
                  <a:gd name="connsiteX2" fmla="*/ 15269 w 105756"/>
                  <a:gd name="connsiteY2" fmla="*/ 164307 h 164517"/>
                  <a:gd name="connsiteX3" fmla="*/ 105756 w 105756"/>
                  <a:gd name="connsiteY3" fmla="*/ 116682 h 16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756" h="164517">
                    <a:moveTo>
                      <a:pt x="50988" y="0"/>
                    </a:moveTo>
                    <a:cubicBezTo>
                      <a:pt x="30152" y="36314"/>
                      <a:pt x="9316" y="72628"/>
                      <a:pt x="3363" y="100013"/>
                    </a:cubicBezTo>
                    <a:cubicBezTo>
                      <a:pt x="-2590" y="127398"/>
                      <a:pt x="-1796" y="161529"/>
                      <a:pt x="15269" y="164307"/>
                    </a:cubicBezTo>
                    <a:cubicBezTo>
                      <a:pt x="32334" y="167085"/>
                      <a:pt x="69045" y="141883"/>
                      <a:pt x="105756" y="11668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1" name="Полилиния 30"/>
            <p:cNvSpPr/>
            <p:nvPr/>
          </p:nvSpPr>
          <p:spPr>
            <a:xfrm>
              <a:off x="4611829" y="3353885"/>
              <a:ext cx="449026" cy="700296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026" h="700296">
                  <a:moveTo>
                    <a:pt x="449026" y="109548"/>
                  </a:moveTo>
                  <a:cubicBezTo>
                    <a:pt x="445851" y="55176"/>
                    <a:pt x="442676" y="805"/>
                    <a:pt x="396639" y="11"/>
                  </a:cubicBezTo>
                  <a:cubicBezTo>
                    <a:pt x="350602" y="-783"/>
                    <a:pt x="237888" y="38111"/>
                    <a:pt x="172801" y="104786"/>
                  </a:cubicBezTo>
                  <a:cubicBezTo>
                    <a:pt x="107714" y="171461"/>
                    <a:pt x="22783" y="301636"/>
                    <a:pt x="6114" y="400061"/>
                  </a:cubicBezTo>
                  <a:cubicBezTo>
                    <a:pt x="-10555" y="498486"/>
                    <a:pt x="5320" y="669142"/>
                    <a:pt x="72789" y="695336"/>
                  </a:cubicBezTo>
                  <a:cubicBezTo>
                    <a:pt x="140258" y="721530"/>
                    <a:pt x="275592" y="639376"/>
                    <a:pt x="410926" y="55722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7891486" y="2596471"/>
            <a:ext cx="526738" cy="474539"/>
            <a:chOff x="7410508" y="3380101"/>
            <a:chExt cx="788136" cy="708303"/>
          </a:xfrm>
        </p:grpSpPr>
        <p:sp>
          <p:nvSpPr>
            <p:cNvPr id="54" name="Полилиния 53"/>
            <p:cNvSpPr/>
            <p:nvPr/>
          </p:nvSpPr>
          <p:spPr>
            <a:xfrm>
              <a:off x="7410508" y="3380101"/>
              <a:ext cx="448062" cy="708303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  <a:gd name="connsiteX0" fmla="*/ 448062 w 448062"/>
                <a:gd name="connsiteY0" fmla="*/ 109548 h 709354"/>
                <a:gd name="connsiteX1" fmla="*/ 395675 w 448062"/>
                <a:gd name="connsiteY1" fmla="*/ 11 h 709354"/>
                <a:gd name="connsiteX2" fmla="*/ 171837 w 448062"/>
                <a:gd name="connsiteY2" fmla="*/ 104786 h 709354"/>
                <a:gd name="connsiteX3" fmla="*/ 5150 w 448062"/>
                <a:gd name="connsiteY3" fmla="*/ 400061 h 709354"/>
                <a:gd name="connsiteX4" fmla="*/ 71825 w 448062"/>
                <a:gd name="connsiteY4" fmla="*/ 695336 h 709354"/>
                <a:gd name="connsiteX5" fmla="*/ 359956 w 448062"/>
                <a:gd name="connsiteY5" fmla="*/ 614373 h 709354"/>
                <a:gd name="connsiteX0" fmla="*/ 448062 w 448062"/>
                <a:gd name="connsiteY0" fmla="*/ 109548 h 708303"/>
                <a:gd name="connsiteX1" fmla="*/ 395675 w 448062"/>
                <a:gd name="connsiteY1" fmla="*/ 11 h 708303"/>
                <a:gd name="connsiteX2" fmla="*/ 171837 w 448062"/>
                <a:gd name="connsiteY2" fmla="*/ 104786 h 708303"/>
                <a:gd name="connsiteX3" fmla="*/ 5150 w 448062"/>
                <a:gd name="connsiteY3" fmla="*/ 400061 h 708303"/>
                <a:gd name="connsiteX4" fmla="*/ 71825 w 448062"/>
                <a:gd name="connsiteY4" fmla="*/ 695336 h 708303"/>
                <a:gd name="connsiteX5" fmla="*/ 359956 w 448062"/>
                <a:gd name="connsiteY5" fmla="*/ 614373 h 70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8062" h="708303">
                  <a:moveTo>
                    <a:pt x="448062" y="109548"/>
                  </a:moveTo>
                  <a:cubicBezTo>
                    <a:pt x="444887" y="55176"/>
                    <a:pt x="441712" y="805"/>
                    <a:pt x="395675" y="11"/>
                  </a:cubicBezTo>
                  <a:cubicBezTo>
                    <a:pt x="349638" y="-783"/>
                    <a:pt x="236924" y="38111"/>
                    <a:pt x="171837" y="104786"/>
                  </a:cubicBezTo>
                  <a:cubicBezTo>
                    <a:pt x="106750" y="171461"/>
                    <a:pt x="21819" y="301636"/>
                    <a:pt x="5150" y="400061"/>
                  </a:cubicBezTo>
                  <a:cubicBezTo>
                    <a:pt x="-11519" y="498486"/>
                    <a:pt x="12691" y="659617"/>
                    <a:pt x="71825" y="695336"/>
                  </a:cubicBezTo>
                  <a:cubicBezTo>
                    <a:pt x="130959" y="731055"/>
                    <a:pt x="210335" y="689382"/>
                    <a:pt x="359956" y="61437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олилиния 54"/>
            <p:cNvSpPr/>
            <p:nvPr/>
          </p:nvSpPr>
          <p:spPr>
            <a:xfrm>
              <a:off x="7770019" y="3802720"/>
              <a:ext cx="428625" cy="273988"/>
            </a:xfrm>
            <a:custGeom>
              <a:avLst/>
              <a:gdLst>
                <a:gd name="connsiteX0" fmla="*/ 0 w 428625"/>
                <a:gd name="connsiteY0" fmla="*/ 193018 h 273988"/>
                <a:gd name="connsiteX1" fmla="*/ 76200 w 428625"/>
                <a:gd name="connsiteY1" fmla="*/ 269218 h 273988"/>
                <a:gd name="connsiteX2" fmla="*/ 195262 w 428625"/>
                <a:gd name="connsiteY2" fmla="*/ 190636 h 273988"/>
                <a:gd name="connsiteX3" fmla="*/ 335756 w 428625"/>
                <a:gd name="connsiteY3" fmla="*/ 136 h 273988"/>
                <a:gd name="connsiteX4" fmla="*/ 250031 w 428625"/>
                <a:gd name="connsiteY4" fmla="*/ 162061 h 273988"/>
                <a:gd name="connsiteX5" fmla="*/ 269081 w 428625"/>
                <a:gd name="connsiteY5" fmla="*/ 273980 h 273988"/>
                <a:gd name="connsiteX6" fmla="*/ 428625 w 428625"/>
                <a:gd name="connsiteY6" fmla="*/ 166824 h 273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8625" h="273988">
                  <a:moveTo>
                    <a:pt x="0" y="193018"/>
                  </a:moveTo>
                  <a:cubicBezTo>
                    <a:pt x="21828" y="231316"/>
                    <a:pt x="43656" y="269615"/>
                    <a:pt x="76200" y="269218"/>
                  </a:cubicBezTo>
                  <a:cubicBezTo>
                    <a:pt x="108744" y="268821"/>
                    <a:pt x="152003" y="235483"/>
                    <a:pt x="195262" y="190636"/>
                  </a:cubicBezTo>
                  <a:cubicBezTo>
                    <a:pt x="238521" y="145789"/>
                    <a:pt x="326628" y="4898"/>
                    <a:pt x="335756" y="136"/>
                  </a:cubicBezTo>
                  <a:cubicBezTo>
                    <a:pt x="344884" y="-4626"/>
                    <a:pt x="261143" y="116420"/>
                    <a:pt x="250031" y="162061"/>
                  </a:cubicBezTo>
                  <a:cubicBezTo>
                    <a:pt x="238919" y="207702"/>
                    <a:pt x="239315" y="273186"/>
                    <a:pt x="269081" y="273980"/>
                  </a:cubicBezTo>
                  <a:cubicBezTo>
                    <a:pt x="298847" y="274774"/>
                    <a:pt x="363736" y="220799"/>
                    <a:pt x="428625" y="1668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5118090" y="2596471"/>
            <a:ext cx="418891" cy="474539"/>
            <a:chOff x="1539382" y="3347426"/>
            <a:chExt cx="630936" cy="700296"/>
          </a:xfrm>
        </p:grpSpPr>
        <p:sp>
          <p:nvSpPr>
            <p:cNvPr id="63" name="Полилиния 62"/>
            <p:cNvSpPr/>
            <p:nvPr/>
          </p:nvSpPr>
          <p:spPr>
            <a:xfrm>
              <a:off x="1539382" y="3347426"/>
              <a:ext cx="449026" cy="700296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026" h="700296">
                  <a:moveTo>
                    <a:pt x="449026" y="109548"/>
                  </a:moveTo>
                  <a:cubicBezTo>
                    <a:pt x="445851" y="55176"/>
                    <a:pt x="442676" y="805"/>
                    <a:pt x="396639" y="11"/>
                  </a:cubicBezTo>
                  <a:cubicBezTo>
                    <a:pt x="350602" y="-783"/>
                    <a:pt x="237888" y="38111"/>
                    <a:pt x="172801" y="104786"/>
                  </a:cubicBezTo>
                  <a:cubicBezTo>
                    <a:pt x="107714" y="171461"/>
                    <a:pt x="22783" y="301636"/>
                    <a:pt x="6114" y="400061"/>
                  </a:cubicBezTo>
                  <a:cubicBezTo>
                    <a:pt x="-10555" y="498486"/>
                    <a:pt x="5320" y="669142"/>
                    <a:pt x="72789" y="695336"/>
                  </a:cubicBezTo>
                  <a:cubicBezTo>
                    <a:pt x="140258" y="721530"/>
                    <a:pt x="275592" y="639376"/>
                    <a:pt x="410926" y="55722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Полилиния 63"/>
            <p:cNvSpPr/>
            <p:nvPr/>
          </p:nvSpPr>
          <p:spPr>
            <a:xfrm>
              <a:off x="1948497" y="3772147"/>
              <a:ext cx="221821" cy="275575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276993"/>
                <a:gd name="connsiteY0" fmla="*/ 57154 h 285106"/>
                <a:gd name="connsiteX1" fmla="*/ 192061 w 276993"/>
                <a:gd name="connsiteY1" fmla="*/ 4 h 285106"/>
                <a:gd name="connsiteX2" fmla="*/ 77760 w 276993"/>
                <a:gd name="connsiteY2" fmla="*/ 59535 h 285106"/>
                <a:gd name="connsiteX3" fmla="*/ 1561 w 276993"/>
                <a:gd name="connsiteY3" fmla="*/ 195267 h 285106"/>
                <a:gd name="connsiteX4" fmla="*/ 53948 w 276993"/>
                <a:gd name="connsiteY4" fmla="*/ 283373 h 285106"/>
                <a:gd name="connsiteX5" fmla="*/ 276993 w 276993"/>
                <a:gd name="connsiteY5" fmla="*/ 204791 h 285106"/>
                <a:gd name="connsiteX0" fmla="*/ 221945 w 275921"/>
                <a:gd name="connsiteY0" fmla="*/ 57154 h 279820"/>
                <a:gd name="connsiteX1" fmla="*/ 190989 w 275921"/>
                <a:gd name="connsiteY1" fmla="*/ 4 h 279820"/>
                <a:gd name="connsiteX2" fmla="*/ 76688 w 275921"/>
                <a:gd name="connsiteY2" fmla="*/ 59535 h 279820"/>
                <a:gd name="connsiteX3" fmla="*/ 489 w 275921"/>
                <a:gd name="connsiteY3" fmla="*/ 195267 h 279820"/>
                <a:gd name="connsiteX4" fmla="*/ 110026 w 275921"/>
                <a:gd name="connsiteY4" fmla="*/ 273848 h 279820"/>
                <a:gd name="connsiteX5" fmla="*/ 275921 w 275921"/>
                <a:gd name="connsiteY5" fmla="*/ 204791 h 279820"/>
                <a:gd name="connsiteX0" fmla="*/ 184357 w 238333"/>
                <a:gd name="connsiteY0" fmla="*/ 57154 h 279820"/>
                <a:gd name="connsiteX1" fmla="*/ 153401 w 238333"/>
                <a:gd name="connsiteY1" fmla="*/ 4 h 279820"/>
                <a:gd name="connsiteX2" fmla="*/ 39100 w 238333"/>
                <a:gd name="connsiteY2" fmla="*/ 59535 h 279820"/>
                <a:gd name="connsiteX3" fmla="*/ 1001 w 238333"/>
                <a:gd name="connsiteY3" fmla="*/ 190505 h 279820"/>
                <a:gd name="connsiteX4" fmla="*/ 72438 w 238333"/>
                <a:gd name="connsiteY4" fmla="*/ 273848 h 279820"/>
                <a:gd name="connsiteX5" fmla="*/ 238333 w 238333"/>
                <a:gd name="connsiteY5" fmla="*/ 204791 h 279820"/>
                <a:gd name="connsiteX0" fmla="*/ 184357 w 219283"/>
                <a:gd name="connsiteY0" fmla="*/ 57154 h 293083"/>
                <a:gd name="connsiteX1" fmla="*/ 153401 w 219283"/>
                <a:gd name="connsiteY1" fmla="*/ 4 h 293083"/>
                <a:gd name="connsiteX2" fmla="*/ 39100 w 219283"/>
                <a:gd name="connsiteY2" fmla="*/ 59535 h 293083"/>
                <a:gd name="connsiteX3" fmla="*/ 1001 w 219283"/>
                <a:gd name="connsiteY3" fmla="*/ 190505 h 293083"/>
                <a:gd name="connsiteX4" fmla="*/ 72438 w 219283"/>
                <a:gd name="connsiteY4" fmla="*/ 273848 h 293083"/>
                <a:gd name="connsiteX5" fmla="*/ 219283 w 219283"/>
                <a:gd name="connsiteY5" fmla="*/ 228603 h 293083"/>
                <a:gd name="connsiteX0" fmla="*/ 184357 w 219283"/>
                <a:gd name="connsiteY0" fmla="*/ 57154 h 275575"/>
                <a:gd name="connsiteX1" fmla="*/ 153401 w 219283"/>
                <a:gd name="connsiteY1" fmla="*/ 4 h 275575"/>
                <a:gd name="connsiteX2" fmla="*/ 39100 w 219283"/>
                <a:gd name="connsiteY2" fmla="*/ 59535 h 275575"/>
                <a:gd name="connsiteX3" fmla="*/ 1001 w 219283"/>
                <a:gd name="connsiteY3" fmla="*/ 190505 h 275575"/>
                <a:gd name="connsiteX4" fmla="*/ 72438 w 219283"/>
                <a:gd name="connsiteY4" fmla="*/ 273848 h 275575"/>
                <a:gd name="connsiteX5" fmla="*/ 219283 w 219283"/>
                <a:gd name="connsiteY5" fmla="*/ 228603 h 275575"/>
                <a:gd name="connsiteX0" fmla="*/ 186895 w 221821"/>
                <a:gd name="connsiteY0" fmla="*/ 57154 h 275575"/>
                <a:gd name="connsiteX1" fmla="*/ 155939 w 221821"/>
                <a:gd name="connsiteY1" fmla="*/ 4 h 275575"/>
                <a:gd name="connsiteX2" fmla="*/ 41638 w 221821"/>
                <a:gd name="connsiteY2" fmla="*/ 59535 h 275575"/>
                <a:gd name="connsiteX3" fmla="*/ 3539 w 221821"/>
                <a:gd name="connsiteY3" fmla="*/ 190505 h 275575"/>
                <a:gd name="connsiteX4" fmla="*/ 74976 w 221821"/>
                <a:gd name="connsiteY4" fmla="*/ 273848 h 275575"/>
                <a:gd name="connsiteX5" fmla="*/ 221821 w 221821"/>
                <a:gd name="connsiteY5" fmla="*/ 228603 h 27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1821" h="275575">
                  <a:moveTo>
                    <a:pt x="186895" y="57154"/>
                  </a:moveTo>
                  <a:cubicBezTo>
                    <a:pt x="183125" y="29372"/>
                    <a:pt x="180148" y="-393"/>
                    <a:pt x="155939" y="4"/>
                  </a:cubicBezTo>
                  <a:cubicBezTo>
                    <a:pt x="131730" y="401"/>
                    <a:pt x="90851" y="8735"/>
                    <a:pt x="41638" y="59535"/>
                  </a:cubicBezTo>
                  <a:cubicBezTo>
                    <a:pt x="-7575" y="110335"/>
                    <a:pt x="-2017" y="154786"/>
                    <a:pt x="3539" y="190505"/>
                  </a:cubicBezTo>
                  <a:cubicBezTo>
                    <a:pt x="9095" y="226224"/>
                    <a:pt x="17958" y="286548"/>
                    <a:pt x="74976" y="273848"/>
                  </a:cubicBezTo>
                  <a:cubicBezTo>
                    <a:pt x="131994" y="261148"/>
                    <a:pt x="157726" y="249240"/>
                    <a:pt x="221821" y="22860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7015858" y="2616767"/>
            <a:ext cx="516742" cy="449134"/>
            <a:chOff x="4611829" y="3353885"/>
            <a:chExt cx="759129" cy="716295"/>
          </a:xfrm>
        </p:grpSpPr>
        <p:grpSp>
          <p:nvGrpSpPr>
            <p:cNvPr id="66" name="Группа 65"/>
            <p:cNvGrpSpPr/>
            <p:nvPr/>
          </p:nvGrpSpPr>
          <p:grpSpPr>
            <a:xfrm>
              <a:off x="5027578" y="3778606"/>
              <a:ext cx="343380" cy="291574"/>
              <a:chOff x="3079716" y="3747829"/>
              <a:chExt cx="343380" cy="291574"/>
            </a:xfrm>
          </p:grpSpPr>
          <p:sp>
            <p:nvSpPr>
              <p:cNvPr id="68" name="Овал 67"/>
              <p:cNvSpPr/>
              <p:nvPr/>
            </p:nvSpPr>
            <p:spPr>
              <a:xfrm rot="1327897">
                <a:off x="3079716" y="3747829"/>
                <a:ext cx="186108" cy="28167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Полилиния 68"/>
              <p:cNvSpPr/>
              <p:nvPr/>
            </p:nvSpPr>
            <p:spPr>
              <a:xfrm>
                <a:off x="3262003" y="3762697"/>
                <a:ext cx="161093" cy="276706"/>
              </a:xfrm>
              <a:custGeom>
                <a:avLst/>
                <a:gdLst>
                  <a:gd name="connsiteX0" fmla="*/ 50988 w 105756"/>
                  <a:gd name="connsiteY0" fmla="*/ 0 h 164517"/>
                  <a:gd name="connsiteX1" fmla="*/ 3363 w 105756"/>
                  <a:gd name="connsiteY1" fmla="*/ 100013 h 164517"/>
                  <a:gd name="connsiteX2" fmla="*/ 15269 w 105756"/>
                  <a:gd name="connsiteY2" fmla="*/ 164307 h 164517"/>
                  <a:gd name="connsiteX3" fmla="*/ 105756 w 105756"/>
                  <a:gd name="connsiteY3" fmla="*/ 116682 h 16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756" h="164517">
                    <a:moveTo>
                      <a:pt x="50988" y="0"/>
                    </a:moveTo>
                    <a:cubicBezTo>
                      <a:pt x="30152" y="36314"/>
                      <a:pt x="9316" y="72628"/>
                      <a:pt x="3363" y="100013"/>
                    </a:cubicBezTo>
                    <a:cubicBezTo>
                      <a:pt x="-2590" y="127398"/>
                      <a:pt x="-1796" y="161529"/>
                      <a:pt x="15269" y="164307"/>
                    </a:cubicBezTo>
                    <a:cubicBezTo>
                      <a:pt x="32334" y="167085"/>
                      <a:pt x="69045" y="141883"/>
                      <a:pt x="105756" y="11668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7" name="Полилиния 66"/>
            <p:cNvSpPr/>
            <p:nvPr/>
          </p:nvSpPr>
          <p:spPr>
            <a:xfrm>
              <a:off x="4611829" y="3353885"/>
              <a:ext cx="449026" cy="700296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026" h="700296">
                  <a:moveTo>
                    <a:pt x="449026" y="109548"/>
                  </a:moveTo>
                  <a:cubicBezTo>
                    <a:pt x="445851" y="55176"/>
                    <a:pt x="442676" y="805"/>
                    <a:pt x="396639" y="11"/>
                  </a:cubicBezTo>
                  <a:cubicBezTo>
                    <a:pt x="350602" y="-783"/>
                    <a:pt x="237888" y="38111"/>
                    <a:pt x="172801" y="104786"/>
                  </a:cubicBezTo>
                  <a:cubicBezTo>
                    <a:pt x="107714" y="171461"/>
                    <a:pt x="22783" y="301636"/>
                    <a:pt x="6114" y="400061"/>
                  </a:cubicBezTo>
                  <a:cubicBezTo>
                    <a:pt x="-10555" y="498486"/>
                    <a:pt x="5320" y="669142"/>
                    <a:pt x="72789" y="695336"/>
                  </a:cubicBezTo>
                  <a:cubicBezTo>
                    <a:pt x="140258" y="721530"/>
                    <a:pt x="275592" y="639376"/>
                    <a:pt x="410926" y="55722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8947378" y="2598270"/>
            <a:ext cx="526738" cy="474539"/>
            <a:chOff x="7410508" y="3380101"/>
            <a:chExt cx="788136" cy="708303"/>
          </a:xfrm>
        </p:grpSpPr>
        <p:sp>
          <p:nvSpPr>
            <p:cNvPr id="71" name="Полилиния 70"/>
            <p:cNvSpPr/>
            <p:nvPr/>
          </p:nvSpPr>
          <p:spPr>
            <a:xfrm>
              <a:off x="7410508" y="3380101"/>
              <a:ext cx="448062" cy="708303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  <a:gd name="connsiteX0" fmla="*/ 448062 w 448062"/>
                <a:gd name="connsiteY0" fmla="*/ 109548 h 709354"/>
                <a:gd name="connsiteX1" fmla="*/ 395675 w 448062"/>
                <a:gd name="connsiteY1" fmla="*/ 11 h 709354"/>
                <a:gd name="connsiteX2" fmla="*/ 171837 w 448062"/>
                <a:gd name="connsiteY2" fmla="*/ 104786 h 709354"/>
                <a:gd name="connsiteX3" fmla="*/ 5150 w 448062"/>
                <a:gd name="connsiteY3" fmla="*/ 400061 h 709354"/>
                <a:gd name="connsiteX4" fmla="*/ 71825 w 448062"/>
                <a:gd name="connsiteY4" fmla="*/ 695336 h 709354"/>
                <a:gd name="connsiteX5" fmla="*/ 359956 w 448062"/>
                <a:gd name="connsiteY5" fmla="*/ 614373 h 709354"/>
                <a:gd name="connsiteX0" fmla="*/ 448062 w 448062"/>
                <a:gd name="connsiteY0" fmla="*/ 109548 h 708303"/>
                <a:gd name="connsiteX1" fmla="*/ 395675 w 448062"/>
                <a:gd name="connsiteY1" fmla="*/ 11 h 708303"/>
                <a:gd name="connsiteX2" fmla="*/ 171837 w 448062"/>
                <a:gd name="connsiteY2" fmla="*/ 104786 h 708303"/>
                <a:gd name="connsiteX3" fmla="*/ 5150 w 448062"/>
                <a:gd name="connsiteY3" fmla="*/ 400061 h 708303"/>
                <a:gd name="connsiteX4" fmla="*/ 71825 w 448062"/>
                <a:gd name="connsiteY4" fmla="*/ 695336 h 708303"/>
                <a:gd name="connsiteX5" fmla="*/ 359956 w 448062"/>
                <a:gd name="connsiteY5" fmla="*/ 614373 h 70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8062" h="708303">
                  <a:moveTo>
                    <a:pt x="448062" y="109548"/>
                  </a:moveTo>
                  <a:cubicBezTo>
                    <a:pt x="444887" y="55176"/>
                    <a:pt x="441712" y="805"/>
                    <a:pt x="395675" y="11"/>
                  </a:cubicBezTo>
                  <a:cubicBezTo>
                    <a:pt x="349638" y="-783"/>
                    <a:pt x="236924" y="38111"/>
                    <a:pt x="171837" y="104786"/>
                  </a:cubicBezTo>
                  <a:cubicBezTo>
                    <a:pt x="106750" y="171461"/>
                    <a:pt x="21819" y="301636"/>
                    <a:pt x="5150" y="400061"/>
                  </a:cubicBezTo>
                  <a:cubicBezTo>
                    <a:pt x="-11519" y="498486"/>
                    <a:pt x="12691" y="659617"/>
                    <a:pt x="71825" y="695336"/>
                  </a:cubicBezTo>
                  <a:cubicBezTo>
                    <a:pt x="130959" y="731055"/>
                    <a:pt x="210335" y="689382"/>
                    <a:pt x="359956" y="61437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олилиния 71"/>
            <p:cNvSpPr/>
            <p:nvPr/>
          </p:nvSpPr>
          <p:spPr>
            <a:xfrm>
              <a:off x="7770019" y="3802720"/>
              <a:ext cx="428625" cy="273988"/>
            </a:xfrm>
            <a:custGeom>
              <a:avLst/>
              <a:gdLst>
                <a:gd name="connsiteX0" fmla="*/ 0 w 428625"/>
                <a:gd name="connsiteY0" fmla="*/ 193018 h 273988"/>
                <a:gd name="connsiteX1" fmla="*/ 76200 w 428625"/>
                <a:gd name="connsiteY1" fmla="*/ 269218 h 273988"/>
                <a:gd name="connsiteX2" fmla="*/ 195262 w 428625"/>
                <a:gd name="connsiteY2" fmla="*/ 190636 h 273988"/>
                <a:gd name="connsiteX3" fmla="*/ 335756 w 428625"/>
                <a:gd name="connsiteY3" fmla="*/ 136 h 273988"/>
                <a:gd name="connsiteX4" fmla="*/ 250031 w 428625"/>
                <a:gd name="connsiteY4" fmla="*/ 162061 h 273988"/>
                <a:gd name="connsiteX5" fmla="*/ 269081 w 428625"/>
                <a:gd name="connsiteY5" fmla="*/ 273980 h 273988"/>
                <a:gd name="connsiteX6" fmla="*/ 428625 w 428625"/>
                <a:gd name="connsiteY6" fmla="*/ 166824 h 273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8625" h="273988">
                  <a:moveTo>
                    <a:pt x="0" y="193018"/>
                  </a:moveTo>
                  <a:cubicBezTo>
                    <a:pt x="21828" y="231316"/>
                    <a:pt x="43656" y="269615"/>
                    <a:pt x="76200" y="269218"/>
                  </a:cubicBezTo>
                  <a:cubicBezTo>
                    <a:pt x="108744" y="268821"/>
                    <a:pt x="152003" y="235483"/>
                    <a:pt x="195262" y="190636"/>
                  </a:cubicBezTo>
                  <a:cubicBezTo>
                    <a:pt x="238521" y="145789"/>
                    <a:pt x="326628" y="4898"/>
                    <a:pt x="335756" y="136"/>
                  </a:cubicBezTo>
                  <a:cubicBezTo>
                    <a:pt x="344884" y="-4626"/>
                    <a:pt x="261143" y="116420"/>
                    <a:pt x="250031" y="162061"/>
                  </a:cubicBezTo>
                  <a:cubicBezTo>
                    <a:pt x="238919" y="207702"/>
                    <a:pt x="239315" y="273186"/>
                    <a:pt x="269081" y="273980"/>
                  </a:cubicBezTo>
                  <a:cubicBezTo>
                    <a:pt x="298847" y="274774"/>
                    <a:pt x="363736" y="220799"/>
                    <a:pt x="428625" y="1668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10011843" y="2596471"/>
            <a:ext cx="526738" cy="474539"/>
            <a:chOff x="7410508" y="3380101"/>
            <a:chExt cx="788136" cy="708303"/>
          </a:xfrm>
        </p:grpSpPr>
        <p:sp>
          <p:nvSpPr>
            <p:cNvPr id="74" name="Полилиния 73"/>
            <p:cNvSpPr/>
            <p:nvPr/>
          </p:nvSpPr>
          <p:spPr>
            <a:xfrm>
              <a:off x="7410508" y="3380101"/>
              <a:ext cx="448062" cy="708303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  <a:gd name="connsiteX0" fmla="*/ 448062 w 448062"/>
                <a:gd name="connsiteY0" fmla="*/ 109548 h 709354"/>
                <a:gd name="connsiteX1" fmla="*/ 395675 w 448062"/>
                <a:gd name="connsiteY1" fmla="*/ 11 h 709354"/>
                <a:gd name="connsiteX2" fmla="*/ 171837 w 448062"/>
                <a:gd name="connsiteY2" fmla="*/ 104786 h 709354"/>
                <a:gd name="connsiteX3" fmla="*/ 5150 w 448062"/>
                <a:gd name="connsiteY3" fmla="*/ 400061 h 709354"/>
                <a:gd name="connsiteX4" fmla="*/ 71825 w 448062"/>
                <a:gd name="connsiteY4" fmla="*/ 695336 h 709354"/>
                <a:gd name="connsiteX5" fmla="*/ 359956 w 448062"/>
                <a:gd name="connsiteY5" fmla="*/ 614373 h 709354"/>
                <a:gd name="connsiteX0" fmla="*/ 448062 w 448062"/>
                <a:gd name="connsiteY0" fmla="*/ 109548 h 708303"/>
                <a:gd name="connsiteX1" fmla="*/ 395675 w 448062"/>
                <a:gd name="connsiteY1" fmla="*/ 11 h 708303"/>
                <a:gd name="connsiteX2" fmla="*/ 171837 w 448062"/>
                <a:gd name="connsiteY2" fmla="*/ 104786 h 708303"/>
                <a:gd name="connsiteX3" fmla="*/ 5150 w 448062"/>
                <a:gd name="connsiteY3" fmla="*/ 400061 h 708303"/>
                <a:gd name="connsiteX4" fmla="*/ 71825 w 448062"/>
                <a:gd name="connsiteY4" fmla="*/ 695336 h 708303"/>
                <a:gd name="connsiteX5" fmla="*/ 359956 w 448062"/>
                <a:gd name="connsiteY5" fmla="*/ 614373 h 70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8062" h="708303">
                  <a:moveTo>
                    <a:pt x="448062" y="109548"/>
                  </a:moveTo>
                  <a:cubicBezTo>
                    <a:pt x="444887" y="55176"/>
                    <a:pt x="441712" y="805"/>
                    <a:pt x="395675" y="11"/>
                  </a:cubicBezTo>
                  <a:cubicBezTo>
                    <a:pt x="349638" y="-783"/>
                    <a:pt x="236924" y="38111"/>
                    <a:pt x="171837" y="104786"/>
                  </a:cubicBezTo>
                  <a:cubicBezTo>
                    <a:pt x="106750" y="171461"/>
                    <a:pt x="21819" y="301636"/>
                    <a:pt x="5150" y="400061"/>
                  </a:cubicBezTo>
                  <a:cubicBezTo>
                    <a:pt x="-11519" y="498486"/>
                    <a:pt x="12691" y="659617"/>
                    <a:pt x="71825" y="695336"/>
                  </a:cubicBezTo>
                  <a:cubicBezTo>
                    <a:pt x="130959" y="731055"/>
                    <a:pt x="210335" y="689382"/>
                    <a:pt x="359956" y="61437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Полилиния 74"/>
            <p:cNvSpPr/>
            <p:nvPr/>
          </p:nvSpPr>
          <p:spPr>
            <a:xfrm>
              <a:off x="7770019" y="3802720"/>
              <a:ext cx="428625" cy="273988"/>
            </a:xfrm>
            <a:custGeom>
              <a:avLst/>
              <a:gdLst>
                <a:gd name="connsiteX0" fmla="*/ 0 w 428625"/>
                <a:gd name="connsiteY0" fmla="*/ 193018 h 273988"/>
                <a:gd name="connsiteX1" fmla="*/ 76200 w 428625"/>
                <a:gd name="connsiteY1" fmla="*/ 269218 h 273988"/>
                <a:gd name="connsiteX2" fmla="*/ 195262 w 428625"/>
                <a:gd name="connsiteY2" fmla="*/ 190636 h 273988"/>
                <a:gd name="connsiteX3" fmla="*/ 335756 w 428625"/>
                <a:gd name="connsiteY3" fmla="*/ 136 h 273988"/>
                <a:gd name="connsiteX4" fmla="*/ 250031 w 428625"/>
                <a:gd name="connsiteY4" fmla="*/ 162061 h 273988"/>
                <a:gd name="connsiteX5" fmla="*/ 269081 w 428625"/>
                <a:gd name="connsiteY5" fmla="*/ 273980 h 273988"/>
                <a:gd name="connsiteX6" fmla="*/ 428625 w 428625"/>
                <a:gd name="connsiteY6" fmla="*/ 166824 h 273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8625" h="273988">
                  <a:moveTo>
                    <a:pt x="0" y="193018"/>
                  </a:moveTo>
                  <a:cubicBezTo>
                    <a:pt x="21828" y="231316"/>
                    <a:pt x="43656" y="269615"/>
                    <a:pt x="76200" y="269218"/>
                  </a:cubicBezTo>
                  <a:cubicBezTo>
                    <a:pt x="108744" y="268821"/>
                    <a:pt x="152003" y="235483"/>
                    <a:pt x="195262" y="190636"/>
                  </a:cubicBezTo>
                  <a:cubicBezTo>
                    <a:pt x="238521" y="145789"/>
                    <a:pt x="326628" y="4898"/>
                    <a:pt x="335756" y="136"/>
                  </a:cubicBezTo>
                  <a:cubicBezTo>
                    <a:pt x="344884" y="-4626"/>
                    <a:pt x="261143" y="116420"/>
                    <a:pt x="250031" y="162061"/>
                  </a:cubicBezTo>
                  <a:cubicBezTo>
                    <a:pt x="238919" y="207702"/>
                    <a:pt x="239315" y="273186"/>
                    <a:pt x="269081" y="273980"/>
                  </a:cubicBezTo>
                  <a:cubicBezTo>
                    <a:pt x="298847" y="274774"/>
                    <a:pt x="363736" y="220799"/>
                    <a:pt x="428625" y="1668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3">
            <a:extLst>
              <a:ext uri="{FF2B5EF4-FFF2-40B4-BE49-F238E27FC236}">
                <a16:creationId xmlns:a16="http://schemas.microsoft.com/office/drawing/2014/main" xmlns="" id="{EB5CF589-A7F7-4AA2-8BB5-1198E7BFE665}"/>
              </a:ext>
            </a:extLst>
          </p:cNvPr>
          <p:cNvGrpSpPr/>
          <p:nvPr/>
        </p:nvGrpSpPr>
        <p:grpSpPr>
          <a:xfrm>
            <a:off x="4053543" y="3351719"/>
            <a:ext cx="482245" cy="450414"/>
            <a:chOff x="1546620" y="4478902"/>
            <a:chExt cx="701840" cy="701319"/>
          </a:xfrm>
        </p:grpSpPr>
        <p:sp>
          <p:nvSpPr>
            <p:cNvPr id="43" name="Полилиния 44">
              <a:extLst>
                <a:ext uri="{FF2B5EF4-FFF2-40B4-BE49-F238E27FC236}">
                  <a16:creationId xmlns:a16="http://schemas.microsoft.com/office/drawing/2014/main" xmlns="" id="{F255B47D-AE4D-4B62-9718-8B11EB2BD54E}"/>
                </a:ext>
              </a:extLst>
            </p:cNvPr>
            <p:cNvSpPr/>
            <p:nvPr/>
          </p:nvSpPr>
          <p:spPr>
            <a:xfrm>
              <a:off x="1546620" y="4478902"/>
              <a:ext cx="498938" cy="696658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  <a:gd name="connsiteX0" fmla="*/ 451313 w 498938"/>
                <a:gd name="connsiteY0" fmla="*/ 109548 h 696339"/>
                <a:gd name="connsiteX1" fmla="*/ 398926 w 498938"/>
                <a:gd name="connsiteY1" fmla="*/ 11 h 696339"/>
                <a:gd name="connsiteX2" fmla="*/ 175088 w 498938"/>
                <a:gd name="connsiteY2" fmla="*/ 104786 h 696339"/>
                <a:gd name="connsiteX3" fmla="*/ 8401 w 498938"/>
                <a:gd name="connsiteY3" fmla="*/ 400061 h 696339"/>
                <a:gd name="connsiteX4" fmla="*/ 75076 w 498938"/>
                <a:gd name="connsiteY4" fmla="*/ 695336 h 696339"/>
                <a:gd name="connsiteX5" fmla="*/ 498938 w 498938"/>
                <a:gd name="connsiteY5" fmla="*/ 485786 h 696339"/>
                <a:gd name="connsiteX0" fmla="*/ 451313 w 498938"/>
                <a:gd name="connsiteY0" fmla="*/ 109548 h 696658"/>
                <a:gd name="connsiteX1" fmla="*/ 398926 w 498938"/>
                <a:gd name="connsiteY1" fmla="*/ 11 h 696658"/>
                <a:gd name="connsiteX2" fmla="*/ 175088 w 498938"/>
                <a:gd name="connsiteY2" fmla="*/ 104786 h 696658"/>
                <a:gd name="connsiteX3" fmla="*/ 8401 w 498938"/>
                <a:gd name="connsiteY3" fmla="*/ 400061 h 696658"/>
                <a:gd name="connsiteX4" fmla="*/ 75076 w 498938"/>
                <a:gd name="connsiteY4" fmla="*/ 695336 h 696658"/>
                <a:gd name="connsiteX5" fmla="*/ 498938 w 498938"/>
                <a:gd name="connsiteY5" fmla="*/ 485786 h 696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8938" h="696658">
                  <a:moveTo>
                    <a:pt x="451313" y="109548"/>
                  </a:moveTo>
                  <a:cubicBezTo>
                    <a:pt x="448138" y="55176"/>
                    <a:pt x="444963" y="805"/>
                    <a:pt x="398926" y="11"/>
                  </a:cubicBezTo>
                  <a:cubicBezTo>
                    <a:pt x="352889" y="-783"/>
                    <a:pt x="240175" y="38111"/>
                    <a:pt x="175088" y="104786"/>
                  </a:cubicBezTo>
                  <a:cubicBezTo>
                    <a:pt x="110001" y="171461"/>
                    <a:pt x="25070" y="301636"/>
                    <a:pt x="8401" y="400061"/>
                  </a:cubicBezTo>
                  <a:cubicBezTo>
                    <a:pt x="-8268" y="498486"/>
                    <a:pt x="-6680" y="681049"/>
                    <a:pt x="75076" y="695336"/>
                  </a:cubicBezTo>
                  <a:cubicBezTo>
                    <a:pt x="156832" y="709624"/>
                    <a:pt x="365985" y="606039"/>
                    <a:pt x="498938" y="48578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7" name="Группа 45">
              <a:extLst>
                <a:ext uri="{FF2B5EF4-FFF2-40B4-BE49-F238E27FC236}">
                  <a16:creationId xmlns:a16="http://schemas.microsoft.com/office/drawing/2014/main" xmlns="" id="{67607B5D-5F0E-4415-8529-073D4E5B3D7C}"/>
                </a:ext>
              </a:extLst>
            </p:cNvPr>
            <p:cNvGrpSpPr/>
            <p:nvPr/>
          </p:nvGrpSpPr>
          <p:grpSpPr>
            <a:xfrm>
              <a:off x="1931548" y="4479434"/>
              <a:ext cx="316912" cy="700787"/>
              <a:chOff x="4909651" y="1655619"/>
              <a:chExt cx="316912" cy="596881"/>
            </a:xfrm>
          </p:grpSpPr>
          <p:sp>
            <p:nvSpPr>
              <p:cNvPr id="58" name="Полилиния 46">
                <a:extLst>
                  <a:ext uri="{FF2B5EF4-FFF2-40B4-BE49-F238E27FC236}">
                    <a16:creationId xmlns:a16="http://schemas.microsoft.com/office/drawing/2014/main" xmlns="" id="{9D488A10-E840-4B93-86FC-B613C0B690C6}"/>
                  </a:ext>
                </a:extLst>
              </p:cNvPr>
              <p:cNvSpPr/>
              <p:nvPr/>
            </p:nvSpPr>
            <p:spPr>
              <a:xfrm>
                <a:off x="4957048" y="2018159"/>
                <a:ext cx="167403" cy="234341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95965 w 157878"/>
                  <a:gd name="connsiteY0" fmla="*/ 0 h 234342"/>
                  <a:gd name="connsiteX1" fmla="*/ 715 w 157878"/>
                  <a:gd name="connsiteY1" fmla="*/ 196404 h 234342"/>
                  <a:gd name="connsiteX2" fmla="*/ 57865 w 157878"/>
                  <a:gd name="connsiteY2" fmla="*/ 229741 h 234342"/>
                  <a:gd name="connsiteX3" fmla="*/ 157878 w 157878"/>
                  <a:gd name="connsiteY3" fmla="*/ 134491 h 234342"/>
                  <a:gd name="connsiteX0" fmla="*/ 95965 w 167403"/>
                  <a:gd name="connsiteY0" fmla="*/ 0 h 234342"/>
                  <a:gd name="connsiteX1" fmla="*/ 715 w 167403"/>
                  <a:gd name="connsiteY1" fmla="*/ 196404 h 234342"/>
                  <a:gd name="connsiteX2" fmla="*/ 57865 w 167403"/>
                  <a:gd name="connsiteY2" fmla="*/ 229741 h 234342"/>
                  <a:gd name="connsiteX3" fmla="*/ 167403 w 167403"/>
                  <a:gd name="connsiteY3" fmla="*/ 175054 h 234342"/>
                  <a:gd name="connsiteX0" fmla="*/ 95965 w 167403"/>
                  <a:gd name="connsiteY0" fmla="*/ 0 h 234342"/>
                  <a:gd name="connsiteX1" fmla="*/ 715 w 167403"/>
                  <a:gd name="connsiteY1" fmla="*/ 196404 h 234342"/>
                  <a:gd name="connsiteX2" fmla="*/ 57865 w 167403"/>
                  <a:gd name="connsiteY2" fmla="*/ 229741 h 234342"/>
                  <a:gd name="connsiteX3" fmla="*/ 167403 w 167403"/>
                  <a:gd name="connsiteY3" fmla="*/ 175054 h 234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403" h="234342">
                    <a:moveTo>
                      <a:pt x="95965" y="0"/>
                    </a:moveTo>
                    <a:cubicBezTo>
                      <a:pt x="59452" y="64690"/>
                      <a:pt x="7065" y="158114"/>
                      <a:pt x="715" y="196404"/>
                    </a:cubicBezTo>
                    <a:cubicBezTo>
                      <a:pt x="-5635" y="234694"/>
                      <a:pt x="31671" y="240060"/>
                      <a:pt x="57865" y="229741"/>
                    </a:cubicBezTo>
                    <a:cubicBezTo>
                      <a:pt x="84059" y="219422"/>
                      <a:pt x="106680" y="207379"/>
                      <a:pt x="167403" y="175054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B3B76748-87A3-4BE3-AC88-EBF4C52EF341}"/>
                  </a:ext>
                </a:extLst>
              </p:cNvPr>
              <p:cNvSpPr txBox="1"/>
              <p:nvPr/>
            </p:nvSpPr>
            <p:spPr>
              <a:xfrm>
                <a:off x="4909651" y="1655619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</p:grpSp>
      <p:grpSp>
        <p:nvGrpSpPr>
          <p:cNvPr id="60" name="Группа 75">
            <a:extLst>
              <a:ext uri="{FF2B5EF4-FFF2-40B4-BE49-F238E27FC236}">
                <a16:creationId xmlns:a16="http://schemas.microsoft.com/office/drawing/2014/main" xmlns="" id="{7937A17A-49D9-4859-B68C-708A793AAF2B}"/>
              </a:ext>
            </a:extLst>
          </p:cNvPr>
          <p:cNvGrpSpPr/>
          <p:nvPr/>
        </p:nvGrpSpPr>
        <p:grpSpPr>
          <a:xfrm>
            <a:off x="6017897" y="3356451"/>
            <a:ext cx="1042631" cy="447189"/>
            <a:chOff x="4538903" y="4496787"/>
            <a:chExt cx="1613059" cy="723681"/>
          </a:xfrm>
        </p:grpSpPr>
        <p:grpSp>
          <p:nvGrpSpPr>
            <p:cNvPr id="61" name="Группа 76">
              <a:extLst>
                <a:ext uri="{FF2B5EF4-FFF2-40B4-BE49-F238E27FC236}">
                  <a16:creationId xmlns:a16="http://schemas.microsoft.com/office/drawing/2014/main" xmlns="" id="{2253F9B9-4C83-43A0-8C9B-3E43C267BE8D}"/>
                </a:ext>
              </a:extLst>
            </p:cNvPr>
            <p:cNvGrpSpPr/>
            <p:nvPr/>
          </p:nvGrpSpPr>
          <p:grpSpPr>
            <a:xfrm>
              <a:off x="4538903" y="4496787"/>
              <a:ext cx="707789" cy="710207"/>
              <a:chOff x="1546620" y="4470016"/>
              <a:chExt cx="707789" cy="710207"/>
            </a:xfrm>
          </p:grpSpPr>
          <p:sp>
            <p:nvSpPr>
              <p:cNvPr id="79" name="Полилиния 81">
                <a:extLst>
                  <a:ext uri="{FF2B5EF4-FFF2-40B4-BE49-F238E27FC236}">
                    <a16:creationId xmlns:a16="http://schemas.microsoft.com/office/drawing/2014/main" xmlns="" id="{DF4B8DCA-035F-4DC4-9731-AE70117BD62F}"/>
                  </a:ext>
                </a:extLst>
              </p:cNvPr>
              <p:cNvSpPr/>
              <p:nvPr/>
            </p:nvSpPr>
            <p:spPr>
              <a:xfrm>
                <a:off x="1546620" y="4478902"/>
                <a:ext cx="498938" cy="696658"/>
              </a:xfrm>
              <a:custGeom>
                <a:avLst/>
                <a:gdLst>
                  <a:gd name="connsiteX0" fmla="*/ 449026 w 449026"/>
                  <a:gd name="connsiteY0" fmla="*/ 109548 h 700296"/>
                  <a:gd name="connsiteX1" fmla="*/ 396639 w 449026"/>
                  <a:gd name="connsiteY1" fmla="*/ 11 h 700296"/>
                  <a:gd name="connsiteX2" fmla="*/ 172801 w 449026"/>
                  <a:gd name="connsiteY2" fmla="*/ 104786 h 700296"/>
                  <a:gd name="connsiteX3" fmla="*/ 6114 w 449026"/>
                  <a:gd name="connsiteY3" fmla="*/ 400061 h 700296"/>
                  <a:gd name="connsiteX4" fmla="*/ 72789 w 449026"/>
                  <a:gd name="connsiteY4" fmla="*/ 695336 h 700296"/>
                  <a:gd name="connsiteX5" fmla="*/ 410926 w 449026"/>
                  <a:gd name="connsiteY5" fmla="*/ 557223 h 700296"/>
                  <a:gd name="connsiteX0" fmla="*/ 451313 w 498938"/>
                  <a:gd name="connsiteY0" fmla="*/ 109548 h 696339"/>
                  <a:gd name="connsiteX1" fmla="*/ 398926 w 498938"/>
                  <a:gd name="connsiteY1" fmla="*/ 11 h 696339"/>
                  <a:gd name="connsiteX2" fmla="*/ 175088 w 498938"/>
                  <a:gd name="connsiteY2" fmla="*/ 104786 h 696339"/>
                  <a:gd name="connsiteX3" fmla="*/ 8401 w 498938"/>
                  <a:gd name="connsiteY3" fmla="*/ 400061 h 696339"/>
                  <a:gd name="connsiteX4" fmla="*/ 75076 w 498938"/>
                  <a:gd name="connsiteY4" fmla="*/ 695336 h 696339"/>
                  <a:gd name="connsiteX5" fmla="*/ 498938 w 498938"/>
                  <a:gd name="connsiteY5" fmla="*/ 485786 h 696339"/>
                  <a:gd name="connsiteX0" fmla="*/ 451313 w 498938"/>
                  <a:gd name="connsiteY0" fmla="*/ 109548 h 696658"/>
                  <a:gd name="connsiteX1" fmla="*/ 398926 w 498938"/>
                  <a:gd name="connsiteY1" fmla="*/ 11 h 696658"/>
                  <a:gd name="connsiteX2" fmla="*/ 175088 w 498938"/>
                  <a:gd name="connsiteY2" fmla="*/ 104786 h 696658"/>
                  <a:gd name="connsiteX3" fmla="*/ 8401 w 498938"/>
                  <a:gd name="connsiteY3" fmla="*/ 400061 h 696658"/>
                  <a:gd name="connsiteX4" fmla="*/ 75076 w 498938"/>
                  <a:gd name="connsiteY4" fmla="*/ 695336 h 696658"/>
                  <a:gd name="connsiteX5" fmla="*/ 498938 w 498938"/>
                  <a:gd name="connsiteY5" fmla="*/ 485786 h 696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8938" h="696658">
                    <a:moveTo>
                      <a:pt x="451313" y="109548"/>
                    </a:moveTo>
                    <a:cubicBezTo>
                      <a:pt x="448138" y="55176"/>
                      <a:pt x="444963" y="805"/>
                      <a:pt x="398926" y="11"/>
                    </a:cubicBezTo>
                    <a:cubicBezTo>
                      <a:pt x="352889" y="-783"/>
                      <a:pt x="240175" y="38111"/>
                      <a:pt x="175088" y="104786"/>
                    </a:cubicBezTo>
                    <a:cubicBezTo>
                      <a:pt x="110001" y="171461"/>
                      <a:pt x="25070" y="301636"/>
                      <a:pt x="8401" y="400061"/>
                    </a:cubicBezTo>
                    <a:cubicBezTo>
                      <a:pt x="-8268" y="498486"/>
                      <a:pt x="-6680" y="681049"/>
                      <a:pt x="75076" y="695336"/>
                    </a:cubicBezTo>
                    <a:cubicBezTo>
                      <a:pt x="156832" y="709624"/>
                      <a:pt x="365985" y="606039"/>
                      <a:pt x="498938" y="48578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81" name="Группа 82">
                <a:extLst>
                  <a:ext uri="{FF2B5EF4-FFF2-40B4-BE49-F238E27FC236}">
                    <a16:creationId xmlns:a16="http://schemas.microsoft.com/office/drawing/2014/main" xmlns="" id="{4F3F5A71-3D97-477C-8144-C9063BA1EE2D}"/>
                  </a:ext>
                </a:extLst>
              </p:cNvPr>
              <p:cNvGrpSpPr/>
              <p:nvPr/>
            </p:nvGrpSpPr>
            <p:grpSpPr>
              <a:xfrm>
                <a:off x="1937497" y="4470016"/>
                <a:ext cx="316912" cy="710207"/>
                <a:chOff x="4915600" y="1647596"/>
                <a:chExt cx="316912" cy="604904"/>
              </a:xfrm>
            </p:grpSpPr>
            <p:sp>
              <p:nvSpPr>
                <p:cNvPr id="82" name="Полилиния 83">
                  <a:extLst>
                    <a:ext uri="{FF2B5EF4-FFF2-40B4-BE49-F238E27FC236}">
                      <a16:creationId xmlns:a16="http://schemas.microsoft.com/office/drawing/2014/main" xmlns="" id="{7F003AFB-D4C1-4559-9AD8-248691719728}"/>
                    </a:ext>
                  </a:extLst>
                </p:cNvPr>
                <p:cNvSpPr/>
                <p:nvPr/>
              </p:nvSpPr>
              <p:spPr>
                <a:xfrm>
                  <a:off x="4957048" y="2018159"/>
                  <a:ext cx="167403" cy="234341"/>
                </a:xfrm>
                <a:custGeom>
                  <a:avLst/>
                  <a:gdLst>
                    <a:gd name="connsiteX0" fmla="*/ 76406 w 157369"/>
                    <a:gd name="connsiteY0" fmla="*/ 0 h 198988"/>
                    <a:gd name="connsiteX1" fmla="*/ 206 w 157369"/>
                    <a:gd name="connsiteY1" fmla="*/ 161925 h 198988"/>
                    <a:gd name="connsiteX2" fmla="*/ 57356 w 157369"/>
                    <a:gd name="connsiteY2" fmla="*/ 195262 h 198988"/>
                    <a:gd name="connsiteX3" fmla="*/ 157369 w 157369"/>
                    <a:gd name="connsiteY3" fmla="*/ 100012 h 198988"/>
                    <a:gd name="connsiteX0" fmla="*/ 95965 w 157878"/>
                    <a:gd name="connsiteY0" fmla="*/ 0 h 234342"/>
                    <a:gd name="connsiteX1" fmla="*/ 715 w 157878"/>
                    <a:gd name="connsiteY1" fmla="*/ 196404 h 234342"/>
                    <a:gd name="connsiteX2" fmla="*/ 57865 w 157878"/>
                    <a:gd name="connsiteY2" fmla="*/ 229741 h 234342"/>
                    <a:gd name="connsiteX3" fmla="*/ 157878 w 157878"/>
                    <a:gd name="connsiteY3" fmla="*/ 134491 h 234342"/>
                    <a:gd name="connsiteX0" fmla="*/ 95965 w 167403"/>
                    <a:gd name="connsiteY0" fmla="*/ 0 h 234342"/>
                    <a:gd name="connsiteX1" fmla="*/ 715 w 167403"/>
                    <a:gd name="connsiteY1" fmla="*/ 196404 h 234342"/>
                    <a:gd name="connsiteX2" fmla="*/ 57865 w 167403"/>
                    <a:gd name="connsiteY2" fmla="*/ 229741 h 234342"/>
                    <a:gd name="connsiteX3" fmla="*/ 167403 w 167403"/>
                    <a:gd name="connsiteY3" fmla="*/ 175054 h 234342"/>
                    <a:gd name="connsiteX0" fmla="*/ 95965 w 167403"/>
                    <a:gd name="connsiteY0" fmla="*/ 0 h 234342"/>
                    <a:gd name="connsiteX1" fmla="*/ 715 w 167403"/>
                    <a:gd name="connsiteY1" fmla="*/ 196404 h 234342"/>
                    <a:gd name="connsiteX2" fmla="*/ 57865 w 167403"/>
                    <a:gd name="connsiteY2" fmla="*/ 229741 h 234342"/>
                    <a:gd name="connsiteX3" fmla="*/ 167403 w 167403"/>
                    <a:gd name="connsiteY3" fmla="*/ 175054 h 234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7403" h="234342">
                      <a:moveTo>
                        <a:pt x="95965" y="0"/>
                      </a:moveTo>
                      <a:cubicBezTo>
                        <a:pt x="59452" y="64690"/>
                        <a:pt x="7065" y="158114"/>
                        <a:pt x="715" y="196404"/>
                      </a:cubicBezTo>
                      <a:cubicBezTo>
                        <a:pt x="-5635" y="234694"/>
                        <a:pt x="31671" y="240060"/>
                        <a:pt x="57865" y="229741"/>
                      </a:cubicBezTo>
                      <a:cubicBezTo>
                        <a:pt x="84059" y="219422"/>
                        <a:pt x="106680" y="207379"/>
                        <a:pt x="167403" y="175054"/>
                      </a:cubicBezTo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xmlns="" id="{D991D1CC-E4ED-486A-8583-A6A2E484C018}"/>
                    </a:ext>
                  </a:extLst>
                </p:cNvPr>
                <p:cNvSpPr txBox="1"/>
                <p:nvPr/>
              </p:nvSpPr>
              <p:spPr>
                <a:xfrm>
                  <a:off x="4915600" y="1647596"/>
                  <a:ext cx="31691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uk-UA" sz="1400" dirty="0"/>
                    <a:t>.</a:t>
                  </a:r>
                  <a:endParaRPr lang="ru-RU" sz="1400" dirty="0"/>
                </a:p>
              </p:txBody>
            </p:sp>
          </p:grpSp>
        </p:grpSp>
        <p:sp>
          <p:nvSpPr>
            <p:cNvPr id="76" name="Полилиния 77">
              <a:extLst>
                <a:ext uri="{FF2B5EF4-FFF2-40B4-BE49-F238E27FC236}">
                  <a16:creationId xmlns:a16="http://schemas.microsoft.com/office/drawing/2014/main" xmlns="" id="{BE7B3C7C-4685-43C3-997C-45B15D621C58}"/>
                </a:ext>
              </a:extLst>
            </p:cNvPr>
            <p:cNvSpPr/>
            <p:nvPr/>
          </p:nvSpPr>
          <p:spPr>
            <a:xfrm>
              <a:off x="5145713" y="4928916"/>
              <a:ext cx="678092" cy="287434"/>
            </a:xfrm>
            <a:custGeom>
              <a:avLst/>
              <a:gdLst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701370 h 1025438"/>
                <a:gd name="connsiteX1" fmla="*/ 53266 w 2104007"/>
                <a:gd name="connsiteY1" fmla="*/ 941067 h 1025438"/>
                <a:gd name="connsiteX2" fmla="*/ 221941 w 2104007"/>
                <a:gd name="connsiteY2" fmla="*/ 985455 h 1025438"/>
                <a:gd name="connsiteX3" fmla="*/ 585926 w 2104007"/>
                <a:gd name="connsiteY3" fmla="*/ 763513 h 1025438"/>
                <a:gd name="connsiteX4" fmla="*/ 1100831 w 2104007"/>
                <a:gd name="connsiteY4" fmla="*/ 34 h 1025438"/>
                <a:gd name="connsiteX5" fmla="*/ 852256 w 2104007"/>
                <a:gd name="connsiteY5" fmla="*/ 577082 h 1025438"/>
                <a:gd name="connsiteX6" fmla="*/ 843378 w 2104007"/>
                <a:gd name="connsiteY6" fmla="*/ 967700 h 1025438"/>
                <a:gd name="connsiteX7" fmla="*/ 1047565 w 2104007"/>
                <a:gd name="connsiteY7" fmla="*/ 923311 h 1025438"/>
                <a:gd name="connsiteX8" fmla="*/ 1704512 w 2104007"/>
                <a:gd name="connsiteY8" fmla="*/ 35545 h 1025438"/>
                <a:gd name="connsiteX9" fmla="*/ 1464815 w 2104007"/>
                <a:gd name="connsiteY9" fmla="*/ 719125 h 1025438"/>
                <a:gd name="connsiteX10" fmla="*/ 1491448 w 2104007"/>
                <a:gd name="connsiteY10" fmla="*/ 994333 h 1025438"/>
                <a:gd name="connsiteX11" fmla="*/ 1873188 w 2104007"/>
                <a:gd name="connsiteY11" fmla="*/ 781269 h 1025438"/>
                <a:gd name="connsiteX12" fmla="*/ 2104007 w 2104007"/>
                <a:gd name="connsiteY12" fmla="*/ 514939 h 1025438"/>
                <a:gd name="connsiteX0" fmla="*/ 0 w 2104007"/>
                <a:gd name="connsiteY0" fmla="*/ 701370 h 1007748"/>
                <a:gd name="connsiteX1" fmla="*/ 53266 w 2104007"/>
                <a:gd name="connsiteY1" fmla="*/ 941067 h 1007748"/>
                <a:gd name="connsiteX2" fmla="*/ 221941 w 2104007"/>
                <a:gd name="connsiteY2" fmla="*/ 985455 h 1007748"/>
                <a:gd name="connsiteX3" fmla="*/ 585926 w 2104007"/>
                <a:gd name="connsiteY3" fmla="*/ 763513 h 1007748"/>
                <a:gd name="connsiteX4" fmla="*/ 1100831 w 2104007"/>
                <a:gd name="connsiteY4" fmla="*/ 34 h 1007748"/>
                <a:gd name="connsiteX5" fmla="*/ 852256 w 2104007"/>
                <a:gd name="connsiteY5" fmla="*/ 577082 h 1007748"/>
                <a:gd name="connsiteX6" fmla="*/ 843378 w 2104007"/>
                <a:gd name="connsiteY6" fmla="*/ 932189 h 1007748"/>
                <a:gd name="connsiteX7" fmla="*/ 1047565 w 2104007"/>
                <a:gd name="connsiteY7" fmla="*/ 923311 h 1007748"/>
                <a:gd name="connsiteX8" fmla="*/ 1704512 w 2104007"/>
                <a:gd name="connsiteY8" fmla="*/ 35545 h 1007748"/>
                <a:gd name="connsiteX9" fmla="*/ 1464815 w 2104007"/>
                <a:gd name="connsiteY9" fmla="*/ 719125 h 1007748"/>
                <a:gd name="connsiteX10" fmla="*/ 1491448 w 2104007"/>
                <a:gd name="connsiteY10" fmla="*/ 994333 h 1007748"/>
                <a:gd name="connsiteX11" fmla="*/ 1873188 w 2104007"/>
                <a:gd name="connsiteY11" fmla="*/ 781269 h 1007748"/>
                <a:gd name="connsiteX12" fmla="*/ 2104007 w 2104007"/>
                <a:gd name="connsiteY12" fmla="*/ 514939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73188 w 2068497"/>
                <a:gd name="connsiteY11" fmla="*/ 781269 h 1007748"/>
                <a:gd name="connsiteX12" fmla="*/ 2068497 w 2068497"/>
                <a:gd name="connsiteY12" fmla="*/ 577082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37678 w 2068497"/>
                <a:gd name="connsiteY11" fmla="*/ 790146 h 1007748"/>
                <a:gd name="connsiteX12" fmla="*/ 2068497 w 2068497"/>
                <a:gd name="connsiteY12" fmla="*/ 577082 h 1007748"/>
                <a:gd name="connsiteX0" fmla="*/ 0 w 2335655"/>
                <a:gd name="connsiteY0" fmla="*/ 701370 h 1007748"/>
                <a:gd name="connsiteX1" fmla="*/ 53266 w 2335655"/>
                <a:gd name="connsiteY1" fmla="*/ 941067 h 1007748"/>
                <a:gd name="connsiteX2" fmla="*/ 221941 w 2335655"/>
                <a:gd name="connsiteY2" fmla="*/ 985455 h 1007748"/>
                <a:gd name="connsiteX3" fmla="*/ 585926 w 2335655"/>
                <a:gd name="connsiteY3" fmla="*/ 763513 h 1007748"/>
                <a:gd name="connsiteX4" fmla="*/ 1100831 w 2335655"/>
                <a:gd name="connsiteY4" fmla="*/ 34 h 1007748"/>
                <a:gd name="connsiteX5" fmla="*/ 852256 w 2335655"/>
                <a:gd name="connsiteY5" fmla="*/ 577082 h 1007748"/>
                <a:gd name="connsiteX6" fmla="*/ 843378 w 2335655"/>
                <a:gd name="connsiteY6" fmla="*/ 932189 h 1007748"/>
                <a:gd name="connsiteX7" fmla="*/ 1047565 w 2335655"/>
                <a:gd name="connsiteY7" fmla="*/ 923311 h 1007748"/>
                <a:gd name="connsiteX8" fmla="*/ 1704512 w 2335655"/>
                <a:gd name="connsiteY8" fmla="*/ 35545 h 1007748"/>
                <a:gd name="connsiteX9" fmla="*/ 1464815 w 2335655"/>
                <a:gd name="connsiteY9" fmla="*/ 719125 h 1007748"/>
                <a:gd name="connsiteX10" fmla="*/ 1491448 w 2335655"/>
                <a:gd name="connsiteY10" fmla="*/ 994333 h 1007748"/>
                <a:gd name="connsiteX11" fmla="*/ 1837678 w 2335655"/>
                <a:gd name="connsiteY11" fmla="*/ 790146 h 1007748"/>
                <a:gd name="connsiteX12" fmla="*/ 2335655 w 2335655"/>
                <a:gd name="connsiteY12" fmla="*/ 318276 h 1007748"/>
                <a:gd name="connsiteX0" fmla="*/ 0 w 2377398"/>
                <a:gd name="connsiteY0" fmla="*/ 734766 h 1007748"/>
                <a:gd name="connsiteX1" fmla="*/ 95009 w 2377398"/>
                <a:gd name="connsiteY1" fmla="*/ 941067 h 1007748"/>
                <a:gd name="connsiteX2" fmla="*/ 263684 w 2377398"/>
                <a:gd name="connsiteY2" fmla="*/ 985455 h 1007748"/>
                <a:gd name="connsiteX3" fmla="*/ 627669 w 2377398"/>
                <a:gd name="connsiteY3" fmla="*/ 763513 h 1007748"/>
                <a:gd name="connsiteX4" fmla="*/ 1142574 w 2377398"/>
                <a:gd name="connsiteY4" fmla="*/ 34 h 1007748"/>
                <a:gd name="connsiteX5" fmla="*/ 893999 w 2377398"/>
                <a:gd name="connsiteY5" fmla="*/ 577082 h 1007748"/>
                <a:gd name="connsiteX6" fmla="*/ 885121 w 2377398"/>
                <a:gd name="connsiteY6" fmla="*/ 932189 h 1007748"/>
                <a:gd name="connsiteX7" fmla="*/ 1089308 w 2377398"/>
                <a:gd name="connsiteY7" fmla="*/ 923311 h 1007748"/>
                <a:gd name="connsiteX8" fmla="*/ 1746255 w 2377398"/>
                <a:gd name="connsiteY8" fmla="*/ 35545 h 1007748"/>
                <a:gd name="connsiteX9" fmla="*/ 1506558 w 2377398"/>
                <a:gd name="connsiteY9" fmla="*/ 719125 h 1007748"/>
                <a:gd name="connsiteX10" fmla="*/ 1533191 w 2377398"/>
                <a:gd name="connsiteY10" fmla="*/ 994333 h 1007748"/>
                <a:gd name="connsiteX11" fmla="*/ 1879421 w 2377398"/>
                <a:gd name="connsiteY11" fmla="*/ 790146 h 1007748"/>
                <a:gd name="connsiteX12" fmla="*/ 2377398 w 2377398"/>
                <a:gd name="connsiteY12" fmla="*/ 318276 h 100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77398" h="1007748">
                  <a:moveTo>
                    <a:pt x="0" y="734766"/>
                  </a:moveTo>
                  <a:cubicBezTo>
                    <a:pt x="8138" y="830941"/>
                    <a:pt x="51062" y="899286"/>
                    <a:pt x="95009" y="941067"/>
                  </a:cubicBezTo>
                  <a:cubicBezTo>
                    <a:pt x="138956" y="982848"/>
                    <a:pt x="174907" y="1015047"/>
                    <a:pt x="263684" y="985455"/>
                  </a:cubicBezTo>
                  <a:cubicBezTo>
                    <a:pt x="352461" y="955863"/>
                    <a:pt x="481187" y="927750"/>
                    <a:pt x="627669" y="763513"/>
                  </a:cubicBezTo>
                  <a:cubicBezTo>
                    <a:pt x="774151" y="599276"/>
                    <a:pt x="1142574" y="4473"/>
                    <a:pt x="1142574" y="34"/>
                  </a:cubicBezTo>
                  <a:cubicBezTo>
                    <a:pt x="1142574" y="-4405"/>
                    <a:pt x="936908" y="421723"/>
                    <a:pt x="893999" y="577082"/>
                  </a:cubicBezTo>
                  <a:cubicBezTo>
                    <a:pt x="851090" y="732441"/>
                    <a:pt x="852570" y="874484"/>
                    <a:pt x="885121" y="932189"/>
                  </a:cubicBezTo>
                  <a:cubicBezTo>
                    <a:pt x="917673" y="989894"/>
                    <a:pt x="945786" y="1072751"/>
                    <a:pt x="1089308" y="923311"/>
                  </a:cubicBezTo>
                  <a:cubicBezTo>
                    <a:pt x="1232830" y="773871"/>
                    <a:pt x="1738856" y="60698"/>
                    <a:pt x="1746255" y="35545"/>
                  </a:cubicBezTo>
                  <a:cubicBezTo>
                    <a:pt x="1753654" y="10392"/>
                    <a:pt x="1542069" y="559327"/>
                    <a:pt x="1506558" y="719125"/>
                  </a:cubicBezTo>
                  <a:cubicBezTo>
                    <a:pt x="1471047" y="878923"/>
                    <a:pt x="1471047" y="982496"/>
                    <a:pt x="1533191" y="994333"/>
                  </a:cubicBezTo>
                  <a:cubicBezTo>
                    <a:pt x="1595335" y="1006170"/>
                    <a:pt x="1783246" y="859688"/>
                    <a:pt x="1879421" y="790146"/>
                  </a:cubicBezTo>
                  <a:cubicBezTo>
                    <a:pt x="1975596" y="720604"/>
                    <a:pt x="2313035" y="411491"/>
                    <a:pt x="2377398" y="31827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xmlns="" id="{AB216E61-25E2-4D80-9FDA-9E82CF739ED8}"/>
                </a:ext>
              </a:extLst>
            </p:cNvPr>
            <p:cNvSpPr/>
            <p:nvPr/>
          </p:nvSpPr>
          <p:spPr>
            <a:xfrm rot="1327897">
              <a:off x="5815141" y="4927875"/>
              <a:ext cx="178196" cy="29259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олилиния 80">
              <a:extLst>
                <a:ext uri="{FF2B5EF4-FFF2-40B4-BE49-F238E27FC236}">
                  <a16:creationId xmlns:a16="http://schemas.microsoft.com/office/drawing/2014/main" xmlns="" id="{7748BA9D-52F9-4781-BC2F-5D6BD793CF44}"/>
                </a:ext>
              </a:extLst>
            </p:cNvPr>
            <p:cNvSpPr/>
            <p:nvPr/>
          </p:nvSpPr>
          <p:spPr>
            <a:xfrm>
              <a:off x="5984622" y="4928916"/>
              <a:ext cx="167340" cy="287436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4" name="Группа 103">
            <a:extLst>
              <a:ext uri="{FF2B5EF4-FFF2-40B4-BE49-F238E27FC236}">
                <a16:creationId xmlns:a16="http://schemas.microsoft.com/office/drawing/2014/main" xmlns="" id="{BBEA4DAA-6B4C-49F5-9950-F0152E3582AA}"/>
              </a:ext>
            </a:extLst>
          </p:cNvPr>
          <p:cNvGrpSpPr/>
          <p:nvPr/>
        </p:nvGrpSpPr>
        <p:grpSpPr>
          <a:xfrm>
            <a:off x="5150035" y="3351717"/>
            <a:ext cx="483887" cy="450416"/>
            <a:chOff x="1546620" y="4478902"/>
            <a:chExt cx="704229" cy="701322"/>
          </a:xfrm>
        </p:grpSpPr>
        <p:sp>
          <p:nvSpPr>
            <p:cNvPr id="85" name="Полилиния 104">
              <a:extLst>
                <a:ext uri="{FF2B5EF4-FFF2-40B4-BE49-F238E27FC236}">
                  <a16:creationId xmlns:a16="http://schemas.microsoft.com/office/drawing/2014/main" xmlns="" id="{B9D4658E-5C41-4A78-92B4-B055B93D3A2F}"/>
                </a:ext>
              </a:extLst>
            </p:cNvPr>
            <p:cNvSpPr/>
            <p:nvPr/>
          </p:nvSpPr>
          <p:spPr>
            <a:xfrm>
              <a:off x="1546620" y="4478902"/>
              <a:ext cx="498938" cy="696658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  <a:gd name="connsiteX0" fmla="*/ 451313 w 498938"/>
                <a:gd name="connsiteY0" fmla="*/ 109548 h 696339"/>
                <a:gd name="connsiteX1" fmla="*/ 398926 w 498938"/>
                <a:gd name="connsiteY1" fmla="*/ 11 h 696339"/>
                <a:gd name="connsiteX2" fmla="*/ 175088 w 498938"/>
                <a:gd name="connsiteY2" fmla="*/ 104786 h 696339"/>
                <a:gd name="connsiteX3" fmla="*/ 8401 w 498938"/>
                <a:gd name="connsiteY3" fmla="*/ 400061 h 696339"/>
                <a:gd name="connsiteX4" fmla="*/ 75076 w 498938"/>
                <a:gd name="connsiteY4" fmla="*/ 695336 h 696339"/>
                <a:gd name="connsiteX5" fmla="*/ 498938 w 498938"/>
                <a:gd name="connsiteY5" fmla="*/ 485786 h 696339"/>
                <a:gd name="connsiteX0" fmla="*/ 451313 w 498938"/>
                <a:gd name="connsiteY0" fmla="*/ 109548 h 696658"/>
                <a:gd name="connsiteX1" fmla="*/ 398926 w 498938"/>
                <a:gd name="connsiteY1" fmla="*/ 11 h 696658"/>
                <a:gd name="connsiteX2" fmla="*/ 175088 w 498938"/>
                <a:gd name="connsiteY2" fmla="*/ 104786 h 696658"/>
                <a:gd name="connsiteX3" fmla="*/ 8401 w 498938"/>
                <a:gd name="connsiteY3" fmla="*/ 400061 h 696658"/>
                <a:gd name="connsiteX4" fmla="*/ 75076 w 498938"/>
                <a:gd name="connsiteY4" fmla="*/ 695336 h 696658"/>
                <a:gd name="connsiteX5" fmla="*/ 498938 w 498938"/>
                <a:gd name="connsiteY5" fmla="*/ 485786 h 696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8938" h="696658">
                  <a:moveTo>
                    <a:pt x="451313" y="109548"/>
                  </a:moveTo>
                  <a:cubicBezTo>
                    <a:pt x="448138" y="55176"/>
                    <a:pt x="444963" y="805"/>
                    <a:pt x="398926" y="11"/>
                  </a:cubicBezTo>
                  <a:cubicBezTo>
                    <a:pt x="352889" y="-783"/>
                    <a:pt x="240175" y="38111"/>
                    <a:pt x="175088" y="104786"/>
                  </a:cubicBezTo>
                  <a:cubicBezTo>
                    <a:pt x="110001" y="171461"/>
                    <a:pt x="25070" y="301636"/>
                    <a:pt x="8401" y="400061"/>
                  </a:cubicBezTo>
                  <a:cubicBezTo>
                    <a:pt x="-8268" y="498486"/>
                    <a:pt x="-6680" y="681049"/>
                    <a:pt x="75076" y="695336"/>
                  </a:cubicBezTo>
                  <a:cubicBezTo>
                    <a:pt x="156832" y="709624"/>
                    <a:pt x="365985" y="606039"/>
                    <a:pt x="498938" y="48578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6" name="Группа 105">
              <a:extLst>
                <a:ext uri="{FF2B5EF4-FFF2-40B4-BE49-F238E27FC236}">
                  <a16:creationId xmlns:a16="http://schemas.microsoft.com/office/drawing/2014/main" xmlns="" id="{AE5C423E-D4AA-49CC-8685-37B734A714AD}"/>
                </a:ext>
              </a:extLst>
            </p:cNvPr>
            <p:cNvGrpSpPr/>
            <p:nvPr/>
          </p:nvGrpSpPr>
          <p:grpSpPr>
            <a:xfrm>
              <a:off x="1933937" y="4523192"/>
              <a:ext cx="316912" cy="657032"/>
              <a:chOff x="4912040" y="1692887"/>
              <a:chExt cx="316912" cy="559613"/>
            </a:xfrm>
          </p:grpSpPr>
          <p:sp>
            <p:nvSpPr>
              <p:cNvPr id="87" name="Полилиния 106">
                <a:extLst>
                  <a:ext uri="{FF2B5EF4-FFF2-40B4-BE49-F238E27FC236}">
                    <a16:creationId xmlns:a16="http://schemas.microsoft.com/office/drawing/2014/main" xmlns="" id="{48AB3425-DC28-4C8C-B584-FAC6181DD888}"/>
                  </a:ext>
                </a:extLst>
              </p:cNvPr>
              <p:cNvSpPr/>
              <p:nvPr/>
            </p:nvSpPr>
            <p:spPr>
              <a:xfrm>
                <a:off x="4957048" y="2018159"/>
                <a:ext cx="167403" cy="234341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95965 w 157878"/>
                  <a:gd name="connsiteY0" fmla="*/ 0 h 234342"/>
                  <a:gd name="connsiteX1" fmla="*/ 715 w 157878"/>
                  <a:gd name="connsiteY1" fmla="*/ 196404 h 234342"/>
                  <a:gd name="connsiteX2" fmla="*/ 57865 w 157878"/>
                  <a:gd name="connsiteY2" fmla="*/ 229741 h 234342"/>
                  <a:gd name="connsiteX3" fmla="*/ 157878 w 157878"/>
                  <a:gd name="connsiteY3" fmla="*/ 134491 h 234342"/>
                  <a:gd name="connsiteX0" fmla="*/ 95965 w 167403"/>
                  <a:gd name="connsiteY0" fmla="*/ 0 h 234342"/>
                  <a:gd name="connsiteX1" fmla="*/ 715 w 167403"/>
                  <a:gd name="connsiteY1" fmla="*/ 196404 h 234342"/>
                  <a:gd name="connsiteX2" fmla="*/ 57865 w 167403"/>
                  <a:gd name="connsiteY2" fmla="*/ 229741 h 234342"/>
                  <a:gd name="connsiteX3" fmla="*/ 167403 w 167403"/>
                  <a:gd name="connsiteY3" fmla="*/ 175054 h 234342"/>
                  <a:gd name="connsiteX0" fmla="*/ 95965 w 167403"/>
                  <a:gd name="connsiteY0" fmla="*/ 0 h 234342"/>
                  <a:gd name="connsiteX1" fmla="*/ 715 w 167403"/>
                  <a:gd name="connsiteY1" fmla="*/ 196404 h 234342"/>
                  <a:gd name="connsiteX2" fmla="*/ 57865 w 167403"/>
                  <a:gd name="connsiteY2" fmla="*/ 229741 h 234342"/>
                  <a:gd name="connsiteX3" fmla="*/ 167403 w 167403"/>
                  <a:gd name="connsiteY3" fmla="*/ 175054 h 234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403" h="234342">
                    <a:moveTo>
                      <a:pt x="95965" y="0"/>
                    </a:moveTo>
                    <a:cubicBezTo>
                      <a:pt x="59452" y="64690"/>
                      <a:pt x="7065" y="158114"/>
                      <a:pt x="715" y="196404"/>
                    </a:cubicBezTo>
                    <a:cubicBezTo>
                      <a:pt x="-5635" y="234694"/>
                      <a:pt x="31671" y="240060"/>
                      <a:pt x="57865" y="229741"/>
                    </a:cubicBezTo>
                    <a:cubicBezTo>
                      <a:pt x="84059" y="219422"/>
                      <a:pt x="106680" y="207379"/>
                      <a:pt x="167403" y="175054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xmlns="" id="{9B79B10B-C787-420A-BBCB-F651F0E18CFC}"/>
                  </a:ext>
                </a:extLst>
              </p:cNvPr>
              <p:cNvSpPr txBox="1"/>
              <p:nvPr/>
            </p:nvSpPr>
            <p:spPr>
              <a:xfrm>
                <a:off x="4912040" y="1692887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</p:grpSp>
      <p:grpSp>
        <p:nvGrpSpPr>
          <p:cNvPr id="89" name="Группа 108">
            <a:extLst>
              <a:ext uri="{FF2B5EF4-FFF2-40B4-BE49-F238E27FC236}">
                <a16:creationId xmlns:a16="http://schemas.microsoft.com/office/drawing/2014/main" xmlns="" id="{5C793B37-B0BC-4D5B-86EC-F3854809EE70}"/>
              </a:ext>
            </a:extLst>
          </p:cNvPr>
          <p:cNvGrpSpPr/>
          <p:nvPr/>
        </p:nvGrpSpPr>
        <p:grpSpPr>
          <a:xfrm>
            <a:off x="8112002" y="3366771"/>
            <a:ext cx="1151539" cy="441698"/>
            <a:chOff x="4538903" y="4505673"/>
            <a:chExt cx="1613059" cy="714795"/>
          </a:xfrm>
        </p:grpSpPr>
        <p:grpSp>
          <p:nvGrpSpPr>
            <p:cNvPr id="90" name="Группа 109">
              <a:extLst>
                <a:ext uri="{FF2B5EF4-FFF2-40B4-BE49-F238E27FC236}">
                  <a16:creationId xmlns:a16="http://schemas.microsoft.com/office/drawing/2014/main" xmlns="" id="{1045CC9C-41A4-426C-B016-3B21E231447C}"/>
                </a:ext>
              </a:extLst>
            </p:cNvPr>
            <p:cNvGrpSpPr/>
            <p:nvPr/>
          </p:nvGrpSpPr>
          <p:grpSpPr>
            <a:xfrm>
              <a:off x="4538903" y="4505673"/>
              <a:ext cx="732606" cy="701321"/>
              <a:chOff x="1546620" y="4478902"/>
              <a:chExt cx="732606" cy="701321"/>
            </a:xfrm>
          </p:grpSpPr>
          <p:sp>
            <p:nvSpPr>
              <p:cNvPr id="94" name="Полилиния 113">
                <a:extLst>
                  <a:ext uri="{FF2B5EF4-FFF2-40B4-BE49-F238E27FC236}">
                    <a16:creationId xmlns:a16="http://schemas.microsoft.com/office/drawing/2014/main" xmlns="" id="{1FB516D3-0D53-4193-9DFC-9F680A2CA188}"/>
                  </a:ext>
                </a:extLst>
              </p:cNvPr>
              <p:cNvSpPr/>
              <p:nvPr/>
            </p:nvSpPr>
            <p:spPr>
              <a:xfrm>
                <a:off x="1546620" y="4478902"/>
                <a:ext cx="498938" cy="696658"/>
              </a:xfrm>
              <a:custGeom>
                <a:avLst/>
                <a:gdLst>
                  <a:gd name="connsiteX0" fmla="*/ 449026 w 449026"/>
                  <a:gd name="connsiteY0" fmla="*/ 109548 h 700296"/>
                  <a:gd name="connsiteX1" fmla="*/ 396639 w 449026"/>
                  <a:gd name="connsiteY1" fmla="*/ 11 h 700296"/>
                  <a:gd name="connsiteX2" fmla="*/ 172801 w 449026"/>
                  <a:gd name="connsiteY2" fmla="*/ 104786 h 700296"/>
                  <a:gd name="connsiteX3" fmla="*/ 6114 w 449026"/>
                  <a:gd name="connsiteY3" fmla="*/ 400061 h 700296"/>
                  <a:gd name="connsiteX4" fmla="*/ 72789 w 449026"/>
                  <a:gd name="connsiteY4" fmla="*/ 695336 h 700296"/>
                  <a:gd name="connsiteX5" fmla="*/ 410926 w 449026"/>
                  <a:gd name="connsiteY5" fmla="*/ 557223 h 700296"/>
                  <a:gd name="connsiteX0" fmla="*/ 451313 w 498938"/>
                  <a:gd name="connsiteY0" fmla="*/ 109548 h 696339"/>
                  <a:gd name="connsiteX1" fmla="*/ 398926 w 498938"/>
                  <a:gd name="connsiteY1" fmla="*/ 11 h 696339"/>
                  <a:gd name="connsiteX2" fmla="*/ 175088 w 498938"/>
                  <a:gd name="connsiteY2" fmla="*/ 104786 h 696339"/>
                  <a:gd name="connsiteX3" fmla="*/ 8401 w 498938"/>
                  <a:gd name="connsiteY3" fmla="*/ 400061 h 696339"/>
                  <a:gd name="connsiteX4" fmla="*/ 75076 w 498938"/>
                  <a:gd name="connsiteY4" fmla="*/ 695336 h 696339"/>
                  <a:gd name="connsiteX5" fmla="*/ 498938 w 498938"/>
                  <a:gd name="connsiteY5" fmla="*/ 485786 h 696339"/>
                  <a:gd name="connsiteX0" fmla="*/ 451313 w 498938"/>
                  <a:gd name="connsiteY0" fmla="*/ 109548 h 696658"/>
                  <a:gd name="connsiteX1" fmla="*/ 398926 w 498938"/>
                  <a:gd name="connsiteY1" fmla="*/ 11 h 696658"/>
                  <a:gd name="connsiteX2" fmla="*/ 175088 w 498938"/>
                  <a:gd name="connsiteY2" fmla="*/ 104786 h 696658"/>
                  <a:gd name="connsiteX3" fmla="*/ 8401 w 498938"/>
                  <a:gd name="connsiteY3" fmla="*/ 400061 h 696658"/>
                  <a:gd name="connsiteX4" fmla="*/ 75076 w 498938"/>
                  <a:gd name="connsiteY4" fmla="*/ 695336 h 696658"/>
                  <a:gd name="connsiteX5" fmla="*/ 498938 w 498938"/>
                  <a:gd name="connsiteY5" fmla="*/ 485786 h 696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8938" h="696658">
                    <a:moveTo>
                      <a:pt x="451313" y="109548"/>
                    </a:moveTo>
                    <a:cubicBezTo>
                      <a:pt x="448138" y="55176"/>
                      <a:pt x="444963" y="805"/>
                      <a:pt x="398926" y="11"/>
                    </a:cubicBezTo>
                    <a:cubicBezTo>
                      <a:pt x="352889" y="-783"/>
                      <a:pt x="240175" y="38111"/>
                      <a:pt x="175088" y="104786"/>
                    </a:cubicBezTo>
                    <a:cubicBezTo>
                      <a:pt x="110001" y="171461"/>
                      <a:pt x="25070" y="301636"/>
                      <a:pt x="8401" y="400061"/>
                    </a:cubicBezTo>
                    <a:cubicBezTo>
                      <a:pt x="-8268" y="498486"/>
                      <a:pt x="-6680" y="681049"/>
                      <a:pt x="75076" y="695336"/>
                    </a:cubicBezTo>
                    <a:cubicBezTo>
                      <a:pt x="156832" y="709624"/>
                      <a:pt x="365985" y="606039"/>
                      <a:pt x="498938" y="48578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95" name="Группа 114">
                <a:extLst>
                  <a:ext uri="{FF2B5EF4-FFF2-40B4-BE49-F238E27FC236}">
                    <a16:creationId xmlns:a16="http://schemas.microsoft.com/office/drawing/2014/main" xmlns="" id="{67E3743F-D70C-4AE5-90C1-DE12615DF760}"/>
                  </a:ext>
                </a:extLst>
              </p:cNvPr>
              <p:cNvGrpSpPr/>
              <p:nvPr/>
            </p:nvGrpSpPr>
            <p:grpSpPr>
              <a:xfrm>
                <a:off x="1962314" y="4512829"/>
                <a:ext cx="316912" cy="667394"/>
                <a:chOff x="4940417" y="1684061"/>
                <a:chExt cx="316912" cy="568439"/>
              </a:xfrm>
            </p:grpSpPr>
            <p:sp>
              <p:nvSpPr>
                <p:cNvPr id="96" name="Полилиния 115">
                  <a:extLst>
                    <a:ext uri="{FF2B5EF4-FFF2-40B4-BE49-F238E27FC236}">
                      <a16:creationId xmlns:a16="http://schemas.microsoft.com/office/drawing/2014/main" xmlns="" id="{81A4892F-B9B3-4BA8-9671-B971F10F3BF1}"/>
                    </a:ext>
                  </a:extLst>
                </p:cNvPr>
                <p:cNvSpPr/>
                <p:nvPr/>
              </p:nvSpPr>
              <p:spPr>
                <a:xfrm>
                  <a:off x="4957048" y="2018159"/>
                  <a:ext cx="167403" cy="234341"/>
                </a:xfrm>
                <a:custGeom>
                  <a:avLst/>
                  <a:gdLst>
                    <a:gd name="connsiteX0" fmla="*/ 76406 w 157369"/>
                    <a:gd name="connsiteY0" fmla="*/ 0 h 198988"/>
                    <a:gd name="connsiteX1" fmla="*/ 206 w 157369"/>
                    <a:gd name="connsiteY1" fmla="*/ 161925 h 198988"/>
                    <a:gd name="connsiteX2" fmla="*/ 57356 w 157369"/>
                    <a:gd name="connsiteY2" fmla="*/ 195262 h 198988"/>
                    <a:gd name="connsiteX3" fmla="*/ 157369 w 157369"/>
                    <a:gd name="connsiteY3" fmla="*/ 100012 h 198988"/>
                    <a:gd name="connsiteX0" fmla="*/ 95965 w 157878"/>
                    <a:gd name="connsiteY0" fmla="*/ 0 h 234342"/>
                    <a:gd name="connsiteX1" fmla="*/ 715 w 157878"/>
                    <a:gd name="connsiteY1" fmla="*/ 196404 h 234342"/>
                    <a:gd name="connsiteX2" fmla="*/ 57865 w 157878"/>
                    <a:gd name="connsiteY2" fmla="*/ 229741 h 234342"/>
                    <a:gd name="connsiteX3" fmla="*/ 157878 w 157878"/>
                    <a:gd name="connsiteY3" fmla="*/ 134491 h 234342"/>
                    <a:gd name="connsiteX0" fmla="*/ 95965 w 167403"/>
                    <a:gd name="connsiteY0" fmla="*/ 0 h 234342"/>
                    <a:gd name="connsiteX1" fmla="*/ 715 w 167403"/>
                    <a:gd name="connsiteY1" fmla="*/ 196404 h 234342"/>
                    <a:gd name="connsiteX2" fmla="*/ 57865 w 167403"/>
                    <a:gd name="connsiteY2" fmla="*/ 229741 h 234342"/>
                    <a:gd name="connsiteX3" fmla="*/ 167403 w 167403"/>
                    <a:gd name="connsiteY3" fmla="*/ 175054 h 234342"/>
                    <a:gd name="connsiteX0" fmla="*/ 95965 w 167403"/>
                    <a:gd name="connsiteY0" fmla="*/ 0 h 234342"/>
                    <a:gd name="connsiteX1" fmla="*/ 715 w 167403"/>
                    <a:gd name="connsiteY1" fmla="*/ 196404 h 234342"/>
                    <a:gd name="connsiteX2" fmla="*/ 57865 w 167403"/>
                    <a:gd name="connsiteY2" fmla="*/ 229741 h 234342"/>
                    <a:gd name="connsiteX3" fmla="*/ 167403 w 167403"/>
                    <a:gd name="connsiteY3" fmla="*/ 175054 h 234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7403" h="234342">
                      <a:moveTo>
                        <a:pt x="95965" y="0"/>
                      </a:moveTo>
                      <a:cubicBezTo>
                        <a:pt x="59452" y="64690"/>
                        <a:pt x="7065" y="158114"/>
                        <a:pt x="715" y="196404"/>
                      </a:cubicBezTo>
                      <a:cubicBezTo>
                        <a:pt x="-5635" y="234694"/>
                        <a:pt x="31671" y="240060"/>
                        <a:pt x="57865" y="229741"/>
                      </a:cubicBezTo>
                      <a:cubicBezTo>
                        <a:pt x="84059" y="219422"/>
                        <a:pt x="106680" y="207379"/>
                        <a:pt x="167403" y="175054"/>
                      </a:cubicBezTo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xmlns="" id="{91E80ED3-931D-488F-9FB7-4C8192164509}"/>
                    </a:ext>
                  </a:extLst>
                </p:cNvPr>
                <p:cNvSpPr txBox="1"/>
                <p:nvPr/>
              </p:nvSpPr>
              <p:spPr>
                <a:xfrm>
                  <a:off x="4940417" y="1684061"/>
                  <a:ext cx="31691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uk-UA" sz="1400" dirty="0"/>
                    <a:t>.</a:t>
                  </a:r>
                  <a:endParaRPr lang="ru-RU" sz="1400" dirty="0"/>
                </a:p>
              </p:txBody>
            </p:sp>
          </p:grpSp>
        </p:grpSp>
        <p:sp>
          <p:nvSpPr>
            <p:cNvPr id="91" name="Полилиния 110">
              <a:extLst>
                <a:ext uri="{FF2B5EF4-FFF2-40B4-BE49-F238E27FC236}">
                  <a16:creationId xmlns:a16="http://schemas.microsoft.com/office/drawing/2014/main" xmlns="" id="{C6A8C4AD-4CB4-49E1-8387-78EC1C76C984}"/>
                </a:ext>
              </a:extLst>
            </p:cNvPr>
            <p:cNvSpPr/>
            <p:nvPr/>
          </p:nvSpPr>
          <p:spPr>
            <a:xfrm>
              <a:off x="5145713" y="4928916"/>
              <a:ext cx="678092" cy="287434"/>
            </a:xfrm>
            <a:custGeom>
              <a:avLst/>
              <a:gdLst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701370 h 1025438"/>
                <a:gd name="connsiteX1" fmla="*/ 53266 w 2104007"/>
                <a:gd name="connsiteY1" fmla="*/ 941067 h 1025438"/>
                <a:gd name="connsiteX2" fmla="*/ 221941 w 2104007"/>
                <a:gd name="connsiteY2" fmla="*/ 985455 h 1025438"/>
                <a:gd name="connsiteX3" fmla="*/ 585926 w 2104007"/>
                <a:gd name="connsiteY3" fmla="*/ 763513 h 1025438"/>
                <a:gd name="connsiteX4" fmla="*/ 1100831 w 2104007"/>
                <a:gd name="connsiteY4" fmla="*/ 34 h 1025438"/>
                <a:gd name="connsiteX5" fmla="*/ 852256 w 2104007"/>
                <a:gd name="connsiteY5" fmla="*/ 577082 h 1025438"/>
                <a:gd name="connsiteX6" fmla="*/ 843378 w 2104007"/>
                <a:gd name="connsiteY6" fmla="*/ 967700 h 1025438"/>
                <a:gd name="connsiteX7" fmla="*/ 1047565 w 2104007"/>
                <a:gd name="connsiteY7" fmla="*/ 923311 h 1025438"/>
                <a:gd name="connsiteX8" fmla="*/ 1704512 w 2104007"/>
                <a:gd name="connsiteY8" fmla="*/ 35545 h 1025438"/>
                <a:gd name="connsiteX9" fmla="*/ 1464815 w 2104007"/>
                <a:gd name="connsiteY9" fmla="*/ 719125 h 1025438"/>
                <a:gd name="connsiteX10" fmla="*/ 1491448 w 2104007"/>
                <a:gd name="connsiteY10" fmla="*/ 994333 h 1025438"/>
                <a:gd name="connsiteX11" fmla="*/ 1873188 w 2104007"/>
                <a:gd name="connsiteY11" fmla="*/ 781269 h 1025438"/>
                <a:gd name="connsiteX12" fmla="*/ 2104007 w 2104007"/>
                <a:gd name="connsiteY12" fmla="*/ 514939 h 1025438"/>
                <a:gd name="connsiteX0" fmla="*/ 0 w 2104007"/>
                <a:gd name="connsiteY0" fmla="*/ 701370 h 1007748"/>
                <a:gd name="connsiteX1" fmla="*/ 53266 w 2104007"/>
                <a:gd name="connsiteY1" fmla="*/ 941067 h 1007748"/>
                <a:gd name="connsiteX2" fmla="*/ 221941 w 2104007"/>
                <a:gd name="connsiteY2" fmla="*/ 985455 h 1007748"/>
                <a:gd name="connsiteX3" fmla="*/ 585926 w 2104007"/>
                <a:gd name="connsiteY3" fmla="*/ 763513 h 1007748"/>
                <a:gd name="connsiteX4" fmla="*/ 1100831 w 2104007"/>
                <a:gd name="connsiteY4" fmla="*/ 34 h 1007748"/>
                <a:gd name="connsiteX5" fmla="*/ 852256 w 2104007"/>
                <a:gd name="connsiteY5" fmla="*/ 577082 h 1007748"/>
                <a:gd name="connsiteX6" fmla="*/ 843378 w 2104007"/>
                <a:gd name="connsiteY6" fmla="*/ 932189 h 1007748"/>
                <a:gd name="connsiteX7" fmla="*/ 1047565 w 2104007"/>
                <a:gd name="connsiteY7" fmla="*/ 923311 h 1007748"/>
                <a:gd name="connsiteX8" fmla="*/ 1704512 w 2104007"/>
                <a:gd name="connsiteY8" fmla="*/ 35545 h 1007748"/>
                <a:gd name="connsiteX9" fmla="*/ 1464815 w 2104007"/>
                <a:gd name="connsiteY9" fmla="*/ 719125 h 1007748"/>
                <a:gd name="connsiteX10" fmla="*/ 1491448 w 2104007"/>
                <a:gd name="connsiteY10" fmla="*/ 994333 h 1007748"/>
                <a:gd name="connsiteX11" fmla="*/ 1873188 w 2104007"/>
                <a:gd name="connsiteY11" fmla="*/ 781269 h 1007748"/>
                <a:gd name="connsiteX12" fmla="*/ 2104007 w 2104007"/>
                <a:gd name="connsiteY12" fmla="*/ 514939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73188 w 2068497"/>
                <a:gd name="connsiteY11" fmla="*/ 781269 h 1007748"/>
                <a:gd name="connsiteX12" fmla="*/ 2068497 w 2068497"/>
                <a:gd name="connsiteY12" fmla="*/ 577082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37678 w 2068497"/>
                <a:gd name="connsiteY11" fmla="*/ 790146 h 1007748"/>
                <a:gd name="connsiteX12" fmla="*/ 2068497 w 2068497"/>
                <a:gd name="connsiteY12" fmla="*/ 577082 h 1007748"/>
                <a:gd name="connsiteX0" fmla="*/ 0 w 2335655"/>
                <a:gd name="connsiteY0" fmla="*/ 701370 h 1007748"/>
                <a:gd name="connsiteX1" fmla="*/ 53266 w 2335655"/>
                <a:gd name="connsiteY1" fmla="*/ 941067 h 1007748"/>
                <a:gd name="connsiteX2" fmla="*/ 221941 w 2335655"/>
                <a:gd name="connsiteY2" fmla="*/ 985455 h 1007748"/>
                <a:gd name="connsiteX3" fmla="*/ 585926 w 2335655"/>
                <a:gd name="connsiteY3" fmla="*/ 763513 h 1007748"/>
                <a:gd name="connsiteX4" fmla="*/ 1100831 w 2335655"/>
                <a:gd name="connsiteY4" fmla="*/ 34 h 1007748"/>
                <a:gd name="connsiteX5" fmla="*/ 852256 w 2335655"/>
                <a:gd name="connsiteY5" fmla="*/ 577082 h 1007748"/>
                <a:gd name="connsiteX6" fmla="*/ 843378 w 2335655"/>
                <a:gd name="connsiteY6" fmla="*/ 932189 h 1007748"/>
                <a:gd name="connsiteX7" fmla="*/ 1047565 w 2335655"/>
                <a:gd name="connsiteY7" fmla="*/ 923311 h 1007748"/>
                <a:gd name="connsiteX8" fmla="*/ 1704512 w 2335655"/>
                <a:gd name="connsiteY8" fmla="*/ 35545 h 1007748"/>
                <a:gd name="connsiteX9" fmla="*/ 1464815 w 2335655"/>
                <a:gd name="connsiteY9" fmla="*/ 719125 h 1007748"/>
                <a:gd name="connsiteX10" fmla="*/ 1491448 w 2335655"/>
                <a:gd name="connsiteY10" fmla="*/ 994333 h 1007748"/>
                <a:gd name="connsiteX11" fmla="*/ 1837678 w 2335655"/>
                <a:gd name="connsiteY11" fmla="*/ 790146 h 1007748"/>
                <a:gd name="connsiteX12" fmla="*/ 2335655 w 2335655"/>
                <a:gd name="connsiteY12" fmla="*/ 318276 h 1007748"/>
                <a:gd name="connsiteX0" fmla="*/ 0 w 2377398"/>
                <a:gd name="connsiteY0" fmla="*/ 734766 h 1007748"/>
                <a:gd name="connsiteX1" fmla="*/ 95009 w 2377398"/>
                <a:gd name="connsiteY1" fmla="*/ 941067 h 1007748"/>
                <a:gd name="connsiteX2" fmla="*/ 263684 w 2377398"/>
                <a:gd name="connsiteY2" fmla="*/ 985455 h 1007748"/>
                <a:gd name="connsiteX3" fmla="*/ 627669 w 2377398"/>
                <a:gd name="connsiteY3" fmla="*/ 763513 h 1007748"/>
                <a:gd name="connsiteX4" fmla="*/ 1142574 w 2377398"/>
                <a:gd name="connsiteY4" fmla="*/ 34 h 1007748"/>
                <a:gd name="connsiteX5" fmla="*/ 893999 w 2377398"/>
                <a:gd name="connsiteY5" fmla="*/ 577082 h 1007748"/>
                <a:gd name="connsiteX6" fmla="*/ 885121 w 2377398"/>
                <a:gd name="connsiteY6" fmla="*/ 932189 h 1007748"/>
                <a:gd name="connsiteX7" fmla="*/ 1089308 w 2377398"/>
                <a:gd name="connsiteY7" fmla="*/ 923311 h 1007748"/>
                <a:gd name="connsiteX8" fmla="*/ 1746255 w 2377398"/>
                <a:gd name="connsiteY8" fmla="*/ 35545 h 1007748"/>
                <a:gd name="connsiteX9" fmla="*/ 1506558 w 2377398"/>
                <a:gd name="connsiteY9" fmla="*/ 719125 h 1007748"/>
                <a:gd name="connsiteX10" fmla="*/ 1533191 w 2377398"/>
                <a:gd name="connsiteY10" fmla="*/ 994333 h 1007748"/>
                <a:gd name="connsiteX11" fmla="*/ 1879421 w 2377398"/>
                <a:gd name="connsiteY11" fmla="*/ 790146 h 1007748"/>
                <a:gd name="connsiteX12" fmla="*/ 2377398 w 2377398"/>
                <a:gd name="connsiteY12" fmla="*/ 318276 h 100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77398" h="1007748">
                  <a:moveTo>
                    <a:pt x="0" y="734766"/>
                  </a:moveTo>
                  <a:cubicBezTo>
                    <a:pt x="8138" y="830941"/>
                    <a:pt x="51062" y="899286"/>
                    <a:pt x="95009" y="941067"/>
                  </a:cubicBezTo>
                  <a:cubicBezTo>
                    <a:pt x="138956" y="982848"/>
                    <a:pt x="174907" y="1015047"/>
                    <a:pt x="263684" y="985455"/>
                  </a:cubicBezTo>
                  <a:cubicBezTo>
                    <a:pt x="352461" y="955863"/>
                    <a:pt x="481187" y="927750"/>
                    <a:pt x="627669" y="763513"/>
                  </a:cubicBezTo>
                  <a:cubicBezTo>
                    <a:pt x="774151" y="599276"/>
                    <a:pt x="1142574" y="4473"/>
                    <a:pt x="1142574" y="34"/>
                  </a:cubicBezTo>
                  <a:cubicBezTo>
                    <a:pt x="1142574" y="-4405"/>
                    <a:pt x="936908" y="421723"/>
                    <a:pt x="893999" y="577082"/>
                  </a:cubicBezTo>
                  <a:cubicBezTo>
                    <a:pt x="851090" y="732441"/>
                    <a:pt x="852570" y="874484"/>
                    <a:pt x="885121" y="932189"/>
                  </a:cubicBezTo>
                  <a:cubicBezTo>
                    <a:pt x="917673" y="989894"/>
                    <a:pt x="945786" y="1072751"/>
                    <a:pt x="1089308" y="923311"/>
                  </a:cubicBezTo>
                  <a:cubicBezTo>
                    <a:pt x="1232830" y="773871"/>
                    <a:pt x="1738856" y="60698"/>
                    <a:pt x="1746255" y="35545"/>
                  </a:cubicBezTo>
                  <a:cubicBezTo>
                    <a:pt x="1753654" y="10392"/>
                    <a:pt x="1542069" y="559327"/>
                    <a:pt x="1506558" y="719125"/>
                  </a:cubicBezTo>
                  <a:cubicBezTo>
                    <a:pt x="1471047" y="878923"/>
                    <a:pt x="1471047" y="982496"/>
                    <a:pt x="1533191" y="994333"/>
                  </a:cubicBezTo>
                  <a:cubicBezTo>
                    <a:pt x="1595335" y="1006170"/>
                    <a:pt x="1783246" y="859688"/>
                    <a:pt x="1879421" y="790146"/>
                  </a:cubicBezTo>
                  <a:cubicBezTo>
                    <a:pt x="1975596" y="720604"/>
                    <a:pt x="2313035" y="411491"/>
                    <a:pt x="2377398" y="31827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Овал 91">
              <a:extLst>
                <a:ext uri="{FF2B5EF4-FFF2-40B4-BE49-F238E27FC236}">
                  <a16:creationId xmlns:a16="http://schemas.microsoft.com/office/drawing/2014/main" xmlns="" id="{67AEA5BF-C54E-4282-ADEF-13D236F703C0}"/>
                </a:ext>
              </a:extLst>
            </p:cNvPr>
            <p:cNvSpPr/>
            <p:nvPr/>
          </p:nvSpPr>
          <p:spPr>
            <a:xfrm rot="1327897">
              <a:off x="5815141" y="4927875"/>
              <a:ext cx="178196" cy="29259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Полилиния 112">
              <a:extLst>
                <a:ext uri="{FF2B5EF4-FFF2-40B4-BE49-F238E27FC236}">
                  <a16:creationId xmlns:a16="http://schemas.microsoft.com/office/drawing/2014/main" xmlns="" id="{3A7CEE20-FFF9-465A-A006-A4A5BCCE66B6}"/>
                </a:ext>
              </a:extLst>
            </p:cNvPr>
            <p:cNvSpPr/>
            <p:nvPr/>
          </p:nvSpPr>
          <p:spPr>
            <a:xfrm>
              <a:off x="5984622" y="4928916"/>
              <a:ext cx="167340" cy="287436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C4E1CF8-F797-40E9-B77F-B88040FD9FB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6705" y="3994240"/>
            <a:ext cx="618769" cy="599025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xmlns="" id="{605AC126-49F0-4266-95A0-B13911C1E10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4712" y="4004056"/>
            <a:ext cx="618769" cy="599025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xmlns="" id="{222A0EAC-1902-4BD7-A8C6-6C230ED776B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18090" y="3994239"/>
            <a:ext cx="618769" cy="59902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xmlns="" id="{A994D5A9-727B-4F41-8B2A-CD52BB26007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0882" y="3994239"/>
            <a:ext cx="618769" cy="599025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xmlns="" id="{1C9AF3E9-5FBE-40BD-BFBC-2848D75D5D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3774" y="3994239"/>
            <a:ext cx="618769" cy="5990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E7D1843-72DE-4E5E-85B2-B42883F62FF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3594" y="4004056"/>
            <a:ext cx="648832" cy="570442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xmlns="" id="{FB1D7343-EC6F-4CA0-9ACF-314FB2FF31D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69392" y="4018347"/>
            <a:ext cx="648832" cy="570442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xmlns="" id="{EF85E681-2C55-4FF0-A5F8-5CBB6F48315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4887" y="4018347"/>
            <a:ext cx="648832" cy="570442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xmlns="" id="{0AE6BDD5-3F5C-4E5A-A35E-93592549C2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63011" y="4018347"/>
            <a:ext cx="648832" cy="5704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8CF8FBF-B9F6-4896-A343-BD2E5622687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0407" y="4714595"/>
            <a:ext cx="2474134" cy="902413"/>
          </a:xfrm>
          <a:prstGeom prst="rect">
            <a:avLst/>
          </a:prstGeom>
        </p:spPr>
      </p:pic>
      <p:sp>
        <p:nvSpPr>
          <p:cNvPr id="10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1254231" y="532951"/>
            <a:ext cx="8961553" cy="111079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речення в передостанньому </a:t>
            </a:r>
            <a:r>
              <a:rPr lang="uk-UA" sz="2800" b="1" dirty="0">
                <a:solidFill>
                  <a:schemeClr val="bg1"/>
                </a:solidFill>
              </a:rPr>
              <a:t>рядку. </a:t>
            </a:r>
            <a:r>
              <a:rPr lang="uk-UA" sz="2800" b="1" dirty="0">
                <a:solidFill>
                  <a:schemeClr val="bg1"/>
                </a:solidFill>
              </a:rPr>
              <a:t>Поділи слово на склади. Постав наголос. </a:t>
            </a:r>
            <a:r>
              <a:rPr lang="uk-UA" sz="2800" b="1" dirty="0" smtClean="0">
                <a:solidFill>
                  <a:schemeClr val="bg1"/>
                </a:solidFill>
              </a:rPr>
              <a:t>Напиши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107" name="Рисунок 10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15475" y="532951"/>
            <a:ext cx="2046939" cy="1902429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10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7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Дуга 109"/>
          <p:cNvSpPr/>
          <p:nvPr/>
        </p:nvSpPr>
        <p:spPr>
          <a:xfrm rot="7367588">
            <a:off x="5839487" y="3235963"/>
            <a:ext cx="517278" cy="771143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1" name="Прямая соединительная линия 110"/>
          <p:cNvCxnSpPr/>
          <p:nvPr/>
        </p:nvCxnSpPr>
        <p:spPr>
          <a:xfrm flipH="1">
            <a:off x="6415864" y="3312793"/>
            <a:ext cx="93666" cy="1553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Дуга 111"/>
          <p:cNvSpPr/>
          <p:nvPr/>
        </p:nvSpPr>
        <p:spPr>
          <a:xfrm rot="7367588">
            <a:off x="6234374" y="3033043"/>
            <a:ext cx="765906" cy="93267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Дуга 112"/>
          <p:cNvSpPr/>
          <p:nvPr/>
        </p:nvSpPr>
        <p:spPr>
          <a:xfrm rot="7367588">
            <a:off x="5240643" y="4779094"/>
            <a:ext cx="517278" cy="771143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4" name="Прямая соединительная линия 113"/>
          <p:cNvCxnSpPr/>
          <p:nvPr/>
        </p:nvCxnSpPr>
        <p:spPr>
          <a:xfrm flipH="1">
            <a:off x="5817020" y="4855924"/>
            <a:ext cx="93666" cy="1553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Дуга 114"/>
          <p:cNvSpPr/>
          <p:nvPr/>
        </p:nvSpPr>
        <p:spPr>
          <a:xfrm rot="7367588">
            <a:off x="5635530" y="4576174"/>
            <a:ext cx="765906" cy="93267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3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D6547124-AF2E-4D5B-8B0E-5EAAFC82C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616" y="1554786"/>
            <a:ext cx="7350383" cy="501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Полилиния 17">
            <a:extLst>
              <a:ext uri="{FF2B5EF4-FFF2-40B4-BE49-F238E27FC236}">
                <a16:creationId xmlns:a16="http://schemas.microsoft.com/office/drawing/2014/main" xmlns="" id="{3AF8EAD3-19F0-42F0-B2DD-DCCE82107DE9}"/>
              </a:ext>
            </a:extLst>
          </p:cNvPr>
          <p:cNvSpPr/>
          <p:nvPr/>
        </p:nvSpPr>
        <p:spPr>
          <a:xfrm>
            <a:off x="5459428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 34">
            <a:extLst>
              <a:ext uri="{FF2B5EF4-FFF2-40B4-BE49-F238E27FC236}">
                <a16:creationId xmlns:a16="http://schemas.microsoft.com/office/drawing/2014/main" xmlns="" id="{62FA1A97-49B5-4728-A14C-12DDECD67852}"/>
              </a:ext>
            </a:extLst>
          </p:cNvPr>
          <p:cNvSpPr/>
          <p:nvPr/>
        </p:nvSpPr>
        <p:spPr>
          <a:xfrm>
            <a:off x="5966798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олилиния 35">
            <a:extLst>
              <a:ext uri="{FF2B5EF4-FFF2-40B4-BE49-F238E27FC236}">
                <a16:creationId xmlns:a16="http://schemas.microsoft.com/office/drawing/2014/main" xmlns="" id="{A89C117A-B0B2-436A-9CAD-53FEB7CD65D6}"/>
              </a:ext>
            </a:extLst>
          </p:cNvPr>
          <p:cNvSpPr/>
          <p:nvPr/>
        </p:nvSpPr>
        <p:spPr>
          <a:xfrm>
            <a:off x="6541435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олилиния 36">
            <a:extLst>
              <a:ext uri="{FF2B5EF4-FFF2-40B4-BE49-F238E27FC236}">
                <a16:creationId xmlns:a16="http://schemas.microsoft.com/office/drawing/2014/main" xmlns="" id="{CDE6786F-E2F4-4789-ACA8-2AC6D0CD7506}"/>
              </a:ext>
            </a:extLst>
          </p:cNvPr>
          <p:cNvSpPr/>
          <p:nvPr/>
        </p:nvSpPr>
        <p:spPr>
          <a:xfrm>
            <a:off x="7116072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олилиния 37">
            <a:extLst>
              <a:ext uri="{FF2B5EF4-FFF2-40B4-BE49-F238E27FC236}">
                <a16:creationId xmlns:a16="http://schemas.microsoft.com/office/drawing/2014/main" xmlns="" id="{48A04E83-694C-41CB-987B-C08DA5FF275B}"/>
              </a:ext>
            </a:extLst>
          </p:cNvPr>
          <p:cNvSpPr/>
          <p:nvPr/>
        </p:nvSpPr>
        <p:spPr>
          <a:xfrm>
            <a:off x="7690709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олилиния 38">
            <a:extLst>
              <a:ext uri="{FF2B5EF4-FFF2-40B4-BE49-F238E27FC236}">
                <a16:creationId xmlns:a16="http://schemas.microsoft.com/office/drawing/2014/main" xmlns="" id="{94DE934A-4B24-4DD1-992F-CA398027E921}"/>
              </a:ext>
            </a:extLst>
          </p:cNvPr>
          <p:cNvSpPr/>
          <p:nvPr/>
        </p:nvSpPr>
        <p:spPr>
          <a:xfrm>
            <a:off x="8265346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олилиния 39">
            <a:extLst>
              <a:ext uri="{FF2B5EF4-FFF2-40B4-BE49-F238E27FC236}">
                <a16:creationId xmlns:a16="http://schemas.microsoft.com/office/drawing/2014/main" xmlns="" id="{D7FA1235-6ED9-4F44-AD29-80C3471C8F23}"/>
              </a:ext>
            </a:extLst>
          </p:cNvPr>
          <p:cNvSpPr/>
          <p:nvPr/>
        </p:nvSpPr>
        <p:spPr>
          <a:xfrm>
            <a:off x="8839983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олилиния 40">
            <a:extLst>
              <a:ext uri="{FF2B5EF4-FFF2-40B4-BE49-F238E27FC236}">
                <a16:creationId xmlns:a16="http://schemas.microsoft.com/office/drawing/2014/main" xmlns="" id="{7B9250D3-B17A-45E2-B694-801A583CDD2F}"/>
              </a:ext>
            </a:extLst>
          </p:cNvPr>
          <p:cNvSpPr/>
          <p:nvPr/>
        </p:nvSpPr>
        <p:spPr>
          <a:xfrm>
            <a:off x="9414620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олилиния 41">
            <a:extLst>
              <a:ext uri="{FF2B5EF4-FFF2-40B4-BE49-F238E27FC236}">
                <a16:creationId xmlns:a16="http://schemas.microsoft.com/office/drawing/2014/main" xmlns="" id="{285911C4-CFAF-4032-83E4-85CF84E198E5}"/>
              </a:ext>
            </a:extLst>
          </p:cNvPr>
          <p:cNvSpPr/>
          <p:nvPr/>
        </p:nvSpPr>
        <p:spPr>
          <a:xfrm>
            <a:off x="9992319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/>
          <p:cNvGrpSpPr/>
          <p:nvPr/>
        </p:nvGrpSpPr>
        <p:grpSpPr>
          <a:xfrm>
            <a:off x="4067611" y="2586290"/>
            <a:ext cx="418891" cy="476460"/>
            <a:chOff x="1539382" y="3347426"/>
            <a:chExt cx="630936" cy="700296"/>
          </a:xfrm>
        </p:grpSpPr>
        <p:sp>
          <p:nvSpPr>
            <p:cNvPr id="20" name="Полилиния 19"/>
            <p:cNvSpPr/>
            <p:nvPr/>
          </p:nvSpPr>
          <p:spPr>
            <a:xfrm>
              <a:off x="1539382" y="3347426"/>
              <a:ext cx="449026" cy="700296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026" h="700296">
                  <a:moveTo>
                    <a:pt x="449026" y="109548"/>
                  </a:moveTo>
                  <a:cubicBezTo>
                    <a:pt x="445851" y="55176"/>
                    <a:pt x="442676" y="805"/>
                    <a:pt x="396639" y="11"/>
                  </a:cubicBezTo>
                  <a:cubicBezTo>
                    <a:pt x="350602" y="-783"/>
                    <a:pt x="237888" y="38111"/>
                    <a:pt x="172801" y="104786"/>
                  </a:cubicBezTo>
                  <a:cubicBezTo>
                    <a:pt x="107714" y="171461"/>
                    <a:pt x="22783" y="301636"/>
                    <a:pt x="6114" y="400061"/>
                  </a:cubicBezTo>
                  <a:cubicBezTo>
                    <a:pt x="-10555" y="498486"/>
                    <a:pt x="5320" y="669142"/>
                    <a:pt x="72789" y="695336"/>
                  </a:cubicBezTo>
                  <a:cubicBezTo>
                    <a:pt x="140258" y="721530"/>
                    <a:pt x="275592" y="639376"/>
                    <a:pt x="410926" y="55722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1948497" y="3772147"/>
              <a:ext cx="221821" cy="275575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276993"/>
                <a:gd name="connsiteY0" fmla="*/ 57154 h 285106"/>
                <a:gd name="connsiteX1" fmla="*/ 192061 w 276993"/>
                <a:gd name="connsiteY1" fmla="*/ 4 h 285106"/>
                <a:gd name="connsiteX2" fmla="*/ 77760 w 276993"/>
                <a:gd name="connsiteY2" fmla="*/ 59535 h 285106"/>
                <a:gd name="connsiteX3" fmla="*/ 1561 w 276993"/>
                <a:gd name="connsiteY3" fmla="*/ 195267 h 285106"/>
                <a:gd name="connsiteX4" fmla="*/ 53948 w 276993"/>
                <a:gd name="connsiteY4" fmla="*/ 283373 h 285106"/>
                <a:gd name="connsiteX5" fmla="*/ 276993 w 276993"/>
                <a:gd name="connsiteY5" fmla="*/ 204791 h 285106"/>
                <a:gd name="connsiteX0" fmla="*/ 221945 w 275921"/>
                <a:gd name="connsiteY0" fmla="*/ 57154 h 279820"/>
                <a:gd name="connsiteX1" fmla="*/ 190989 w 275921"/>
                <a:gd name="connsiteY1" fmla="*/ 4 h 279820"/>
                <a:gd name="connsiteX2" fmla="*/ 76688 w 275921"/>
                <a:gd name="connsiteY2" fmla="*/ 59535 h 279820"/>
                <a:gd name="connsiteX3" fmla="*/ 489 w 275921"/>
                <a:gd name="connsiteY3" fmla="*/ 195267 h 279820"/>
                <a:gd name="connsiteX4" fmla="*/ 110026 w 275921"/>
                <a:gd name="connsiteY4" fmla="*/ 273848 h 279820"/>
                <a:gd name="connsiteX5" fmla="*/ 275921 w 275921"/>
                <a:gd name="connsiteY5" fmla="*/ 204791 h 279820"/>
                <a:gd name="connsiteX0" fmla="*/ 184357 w 238333"/>
                <a:gd name="connsiteY0" fmla="*/ 57154 h 279820"/>
                <a:gd name="connsiteX1" fmla="*/ 153401 w 238333"/>
                <a:gd name="connsiteY1" fmla="*/ 4 h 279820"/>
                <a:gd name="connsiteX2" fmla="*/ 39100 w 238333"/>
                <a:gd name="connsiteY2" fmla="*/ 59535 h 279820"/>
                <a:gd name="connsiteX3" fmla="*/ 1001 w 238333"/>
                <a:gd name="connsiteY3" fmla="*/ 190505 h 279820"/>
                <a:gd name="connsiteX4" fmla="*/ 72438 w 238333"/>
                <a:gd name="connsiteY4" fmla="*/ 273848 h 279820"/>
                <a:gd name="connsiteX5" fmla="*/ 238333 w 238333"/>
                <a:gd name="connsiteY5" fmla="*/ 204791 h 279820"/>
                <a:gd name="connsiteX0" fmla="*/ 184357 w 219283"/>
                <a:gd name="connsiteY0" fmla="*/ 57154 h 293083"/>
                <a:gd name="connsiteX1" fmla="*/ 153401 w 219283"/>
                <a:gd name="connsiteY1" fmla="*/ 4 h 293083"/>
                <a:gd name="connsiteX2" fmla="*/ 39100 w 219283"/>
                <a:gd name="connsiteY2" fmla="*/ 59535 h 293083"/>
                <a:gd name="connsiteX3" fmla="*/ 1001 w 219283"/>
                <a:gd name="connsiteY3" fmla="*/ 190505 h 293083"/>
                <a:gd name="connsiteX4" fmla="*/ 72438 w 219283"/>
                <a:gd name="connsiteY4" fmla="*/ 273848 h 293083"/>
                <a:gd name="connsiteX5" fmla="*/ 219283 w 219283"/>
                <a:gd name="connsiteY5" fmla="*/ 228603 h 293083"/>
                <a:gd name="connsiteX0" fmla="*/ 184357 w 219283"/>
                <a:gd name="connsiteY0" fmla="*/ 57154 h 275575"/>
                <a:gd name="connsiteX1" fmla="*/ 153401 w 219283"/>
                <a:gd name="connsiteY1" fmla="*/ 4 h 275575"/>
                <a:gd name="connsiteX2" fmla="*/ 39100 w 219283"/>
                <a:gd name="connsiteY2" fmla="*/ 59535 h 275575"/>
                <a:gd name="connsiteX3" fmla="*/ 1001 w 219283"/>
                <a:gd name="connsiteY3" fmla="*/ 190505 h 275575"/>
                <a:gd name="connsiteX4" fmla="*/ 72438 w 219283"/>
                <a:gd name="connsiteY4" fmla="*/ 273848 h 275575"/>
                <a:gd name="connsiteX5" fmla="*/ 219283 w 219283"/>
                <a:gd name="connsiteY5" fmla="*/ 228603 h 275575"/>
                <a:gd name="connsiteX0" fmla="*/ 186895 w 221821"/>
                <a:gd name="connsiteY0" fmla="*/ 57154 h 275575"/>
                <a:gd name="connsiteX1" fmla="*/ 155939 w 221821"/>
                <a:gd name="connsiteY1" fmla="*/ 4 h 275575"/>
                <a:gd name="connsiteX2" fmla="*/ 41638 w 221821"/>
                <a:gd name="connsiteY2" fmla="*/ 59535 h 275575"/>
                <a:gd name="connsiteX3" fmla="*/ 3539 w 221821"/>
                <a:gd name="connsiteY3" fmla="*/ 190505 h 275575"/>
                <a:gd name="connsiteX4" fmla="*/ 74976 w 221821"/>
                <a:gd name="connsiteY4" fmla="*/ 273848 h 275575"/>
                <a:gd name="connsiteX5" fmla="*/ 221821 w 221821"/>
                <a:gd name="connsiteY5" fmla="*/ 228603 h 27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1821" h="275575">
                  <a:moveTo>
                    <a:pt x="186895" y="57154"/>
                  </a:moveTo>
                  <a:cubicBezTo>
                    <a:pt x="183125" y="29372"/>
                    <a:pt x="180148" y="-393"/>
                    <a:pt x="155939" y="4"/>
                  </a:cubicBezTo>
                  <a:cubicBezTo>
                    <a:pt x="131730" y="401"/>
                    <a:pt x="90851" y="8735"/>
                    <a:pt x="41638" y="59535"/>
                  </a:cubicBezTo>
                  <a:cubicBezTo>
                    <a:pt x="-7575" y="110335"/>
                    <a:pt x="-2017" y="154786"/>
                    <a:pt x="3539" y="190505"/>
                  </a:cubicBezTo>
                  <a:cubicBezTo>
                    <a:pt x="9095" y="226224"/>
                    <a:pt x="17958" y="286548"/>
                    <a:pt x="74976" y="273848"/>
                  </a:cubicBezTo>
                  <a:cubicBezTo>
                    <a:pt x="131994" y="261148"/>
                    <a:pt x="157726" y="249240"/>
                    <a:pt x="221821" y="22860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6064811" y="2613616"/>
            <a:ext cx="516742" cy="449134"/>
            <a:chOff x="4611829" y="3353885"/>
            <a:chExt cx="759129" cy="716295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5027578" y="3778606"/>
              <a:ext cx="343380" cy="291574"/>
              <a:chOff x="3079716" y="3747829"/>
              <a:chExt cx="343380" cy="291574"/>
            </a:xfrm>
          </p:grpSpPr>
          <p:sp>
            <p:nvSpPr>
              <p:cNvPr id="32" name="Овал 31"/>
              <p:cNvSpPr/>
              <p:nvPr/>
            </p:nvSpPr>
            <p:spPr>
              <a:xfrm rot="1327897">
                <a:off x="3079716" y="3747829"/>
                <a:ext cx="186108" cy="28167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олилиния 32"/>
              <p:cNvSpPr/>
              <p:nvPr/>
            </p:nvSpPr>
            <p:spPr>
              <a:xfrm>
                <a:off x="3262003" y="3762697"/>
                <a:ext cx="161093" cy="276706"/>
              </a:xfrm>
              <a:custGeom>
                <a:avLst/>
                <a:gdLst>
                  <a:gd name="connsiteX0" fmla="*/ 50988 w 105756"/>
                  <a:gd name="connsiteY0" fmla="*/ 0 h 164517"/>
                  <a:gd name="connsiteX1" fmla="*/ 3363 w 105756"/>
                  <a:gd name="connsiteY1" fmla="*/ 100013 h 164517"/>
                  <a:gd name="connsiteX2" fmla="*/ 15269 w 105756"/>
                  <a:gd name="connsiteY2" fmla="*/ 164307 h 164517"/>
                  <a:gd name="connsiteX3" fmla="*/ 105756 w 105756"/>
                  <a:gd name="connsiteY3" fmla="*/ 116682 h 16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756" h="164517">
                    <a:moveTo>
                      <a:pt x="50988" y="0"/>
                    </a:moveTo>
                    <a:cubicBezTo>
                      <a:pt x="30152" y="36314"/>
                      <a:pt x="9316" y="72628"/>
                      <a:pt x="3363" y="100013"/>
                    </a:cubicBezTo>
                    <a:cubicBezTo>
                      <a:pt x="-2590" y="127398"/>
                      <a:pt x="-1796" y="161529"/>
                      <a:pt x="15269" y="164307"/>
                    </a:cubicBezTo>
                    <a:cubicBezTo>
                      <a:pt x="32334" y="167085"/>
                      <a:pt x="69045" y="141883"/>
                      <a:pt x="105756" y="11668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1" name="Полилиния 30"/>
            <p:cNvSpPr/>
            <p:nvPr/>
          </p:nvSpPr>
          <p:spPr>
            <a:xfrm>
              <a:off x="4611829" y="3353885"/>
              <a:ext cx="449026" cy="700296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026" h="700296">
                  <a:moveTo>
                    <a:pt x="449026" y="109548"/>
                  </a:moveTo>
                  <a:cubicBezTo>
                    <a:pt x="445851" y="55176"/>
                    <a:pt x="442676" y="805"/>
                    <a:pt x="396639" y="11"/>
                  </a:cubicBezTo>
                  <a:cubicBezTo>
                    <a:pt x="350602" y="-783"/>
                    <a:pt x="237888" y="38111"/>
                    <a:pt x="172801" y="104786"/>
                  </a:cubicBezTo>
                  <a:cubicBezTo>
                    <a:pt x="107714" y="171461"/>
                    <a:pt x="22783" y="301636"/>
                    <a:pt x="6114" y="400061"/>
                  </a:cubicBezTo>
                  <a:cubicBezTo>
                    <a:pt x="-10555" y="498486"/>
                    <a:pt x="5320" y="669142"/>
                    <a:pt x="72789" y="695336"/>
                  </a:cubicBezTo>
                  <a:cubicBezTo>
                    <a:pt x="140258" y="721530"/>
                    <a:pt x="275592" y="639376"/>
                    <a:pt x="410926" y="55722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7891486" y="2596471"/>
            <a:ext cx="526738" cy="474539"/>
            <a:chOff x="7410508" y="3380101"/>
            <a:chExt cx="788136" cy="708303"/>
          </a:xfrm>
        </p:grpSpPr>
        <p:sp>
          <p:nvSpPr>
            <p:cNvPr id="54" name="Полилиния 53"/>
            <p:cNvSpPr/>
            <p:nvPr/>
          </p:nvSpPr>
          <p:spPr>
            <a:xfrm>
              <a:off x="7410508" y="3380101"/>
              <a:ext cx="448062" cy="708303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  <a:gd name="connsiteX0" fmla="*/ 448062 w 448062"/>
                <a:gd name="connsiteY0" fmla="*/ 109548 h 709354"/>
                <a:gd name="connsiteX1" fmla="*/ 395675 w 448062"/>
                <a:gd name="connsiteY1" fmla="*/ 11 h 709354"/>
                <a:gd name="connsiteX2" fmla="*/ 171837 w 448062"/>
                <a:gd name="connsiteY2" fmla="*/ 104786 h 709354"/>
                <a:gd name="connsiteX3" fmla="*/ 5150 w 448062"/>
                <a:gd name="connsiteY3" fmla="*/ 400061 h 709354"/>
                <a:gd name="connsiteX4" fmla="*/ 71825 w 448062"/>
                <a:gd name="connsiteY4" fmla="*/ 695336 h 709354"/>
                <a:gd name="connsiteX5" fmla="*/ 359956 w 448062"/>
                <a:gd name="connsiteY5" fmla="*/ 614373 h 709354"/>
                <a:gd name="connsiteX0" fmla="*/ 448062 w 448062"/>
                <a:gd name="connsiteY0" fmla="*/ 109548 h 708303"/>
                <a:gd name="connsiteX1" fmla="*/ 395675 w 448062"/>
                <a:gd name="connsiteY1" fmla="*/ 11 h 708303"/>
                <a:gd name="connsiteX2" fmla="*/ 171837 w 448062"/>
                <a:gd name="connsiteY2" fmla="*/ 104786 h 708303"/>
                <a:gd name="connsiteX3" fmla="*/ 5150 w 448062"/>
                <a:gd name="connsiteY3" fmla="*/ 400061 h 708303"/>
                <a:gd name="connsiteX4" fmla="*/ 71825 w 448062"/>
                <a:gd name="connsiteY4" fmla="*/ 695336 h 708303"/>
                <a:gd name="connsiteX5" fmla="*/ 359956 w 448062"/>
                <a:gd name="connsiteY5" fmla="*/ 614373 h 70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8062" h="708303">
                  <a:moveTo>
                    <a:pt x="448062" y="109548"/>
                  </a:moveTo>
                  <a:cubicBezTo>
                    <a:pt x="444887" y="55176"/>
                    <a:pt x="441712" y="805"/>
                    <a:pt x="395675" y="11"/>
                  </a:cubicBezTo>
                  <a:cubicBezTo>
                    <a:pt x="349638" y="-783"/>
                    <a:pt x="236924" y="38111"/>
                    <a:pt x="171837" y="104786"/>
                  </a:cubicBezTo>
                  <a:cubicBezTo>
                    <a:pt x="106750" y="171461"/>
                    <a:pt x="21819" y="301636"/>
                    <a:pt x="5150" y="400061"/>
                  </a:cubicBezTo>
                  <a:cubicBezTo>
                    <a:pt x="-11519" y="498486"/>
                    <a:pt x="12691" y="659617"/>
                    <a:pt x="71825" y="695336"/>
                  </a:cubicBezTo>
                  <a:cubicBezTo>
                    <a:pt x="130959" y="731055"/>
                    <a:pt x="210335" y="689382"/>
                    <a:pt x="359956" y="61437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олилиния 54"/>
            <p:cNvSpPr/>
            <p:nvPr/>
          </p:nvSpPr>
          <p:spPr>
            <a:xfrm>
              <a:off x="7770019" y="3802720"/>
              <a:ext cx="428625" cy="273988"/>
            </a:xfrm>
            <a:custGeom>
              <a:avLst/>
              <a:gdLst>
                <a:gd name="connsiteX0" fmla="*/ 0 w 428625"/>
                <a:gd name="connsiteY0" fmla="*/ 193018 h 273988"/>
                <a:gd name="connsiteX1" fmla="*/ 76200 w 428625"/>
                <a:gd name="connsiteY1" fmla="*/ 269218 h 273988"/>
                <a:gd name="connsiteX2" fmla="*/ 195262 w 428625"/>
                <a:gd name="connsiteY2" fmla="*/ 190636 h 273988"/>
                <a:gd name="connsiteX3" fmla="*/ 335756 w 428625"/>
                <a:gd name="connsiteY3" fmla="*/ 136 h 273988"/>
                <a:gd name="connsiteX4" fmla="*/ 250031 w 428625"/>
                <a:gd name="connsiteY4" fmla="*/ 162061 h 273988"/>
                <a:gd name="connsiteX5" fmla="*/ 269081 w 428625"/>
                <a:gd name="connsiteY5" fmla="*/ 273980 h 273988"/>
                <a:gd name="connsiteX6" fmla="*/ 428625 w 428625"/>
                <a:gd name="connsiteY6" fmla="*/ 166824 h 273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8625" h="273988">
                  <a:moveTo>
                    <a:pt x="0" y="193018"/>
                  </a:moveTo>
                  <a:cubicBezTo>
                    <a:pt x="21828" y="231316"/>
                    <a:pt x="43656" y="269615"/>
                    <a:pt x="76200" y="269218"/>
                  </a:cubicBezTo>
                  <a:cubicBezTo>
                    <a:pt x="108744" y="268821"/>
                    <a:pt x="152003" y="235483"/>
                    <a:pt x="195262" y="190636"/>
                  </a:cubicBezTo>
                  <a:cubicBezTo>
                    <a:pt x="238521" y="145789"/>
                    <a:pt x="326628" y="4898"/>
                    <a:pt x="335756" y="136"/>
                  </a:cubicBezTo>
                  <a:cubicBezTo>
                    <a:pt x="344884" y="-4626"/>
                    <a:pt x="261143" y="116420"/>
                    <a:pt x="250031" y="162061"/>
                  </a:cubicBezTo>
                  <a:cubicBezTo>
                    <a:pt x="238919" y="207702"/>
                    <a:pt x="239315" y="273186"/>
                    <a:pt x="269081" y="273980"/>
                  </a:cubicBezTo>
                  <a:cubicBezTo>
                    <a:pt x="298847" y="274774"/>
                    <a:pt x="363736" y="220799"/>
                    <a:pt x="428625" y="1668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5118090" y="2596471"/>
            <a:ext cx="418891" cy="474539"/>
            <a:chOff x="1539382" y="3347426"/>
            <a:chExt cx="630936" cy="700296"/>
          </a:xfrm>
        </p:grpSpPr>
        <p:sp>
          <p:nvSpPr>
            <p:cNvPr id="63" name="Полилиния 62"/>
            <p:cNvSpPr/>
            <p:nvPr/>
          </p:nvSpPr>
          <p:spPr>
            <a:xfrm>
              <a:off x="1539382" y="3347426"/>
              <a:ext cx="449026" cy="700296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026" h="700296">
                  <a:moveTo>
                    <a:pt x="449026" y="109548"/>
                  </a:moveTo>
                  <a:cubicBezTo>
                    <a:pt x="445851" y="55176"/>
                    <a:pt x="442676" y="805"/>
                    <a:pt x="396639" y="11"/>
                  </a:cubicBezTo>
                  <a:cubicBezTo>
                    <a:pt x="350602" y="-783"/>
                    <a:pt x="237888" y="38111"/>
                    <a:pt x="172801" y="104786"/>
                  </a:cubicBezTo>
                  <a:cubicBezTo>
                    <a:pt x="107714" y="171461"/>
                    <a:pt x="22783" y="301636"/>
                    <a:pt x="6114" y="400061"/>
                  </a:cubicBezTo>
                  <a:cubicBezTo>
                    <a:pt x="-10555" y="498486"/>
                    <a:pt x="5320" y="669142"/>
                    <a:pt x="72789" y="695336"/>
                  </a:cubicBezTo>
                  <a:cubicBezTo>
                    <a:pt x="140258" y="721530"/>
                    <a:pt x="275592" y="639376"/>
                    <a:pt x="410926" y="55722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Полилиния 63"/>
            <p:cNvSpPr/>
            <p:nvPr/>
          </p:nvSpPr>
          <p:spPr>
            <a:xfrm>
              <a:off x="1948497" y="3772147"/>
              <a:ext cx="221821" cy="275575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276993"/>
                <a:gd name="connsiteY0" fmla="*/ 57154 h 285106"/>
                <a:gd name="connsiteX1" fmla="*/ 192061 w 276993"/>
                <a:gd name="connsiteY1" fmla="*/ 4 h 285106"/>
                <a:gd name="connsiteX2" fmla="*/ 77760 w 276993"/>
                <a:gd name="connsiteY2" fmla="*/ 59535 h 285106"/>
                <a:gd name="connsiteX3" fmla="*/ 1561 w 276993"/>
                <a:gd name="connsiteY3" fmla="*/ 195267 h 285106"/>
                <a:gd name="connsiteX4" fmla="*/ 53948 w 276993"/>
                <a:gd name="connsiteY4" fmla="*/ 283373 h 285106"/>
                <a:gd name="connsiteX5" fmla="*/ 276993 w 276993"/>
                <a:gd name="connsiteY5" fmla="*/ 204791 h 285106"/>
                <a:gd name="connsiteX0" fmla="*/ 221945 w 275921"/>
                <a:gd name="connsiteY0" fmla="*/ 57154 h 279820"/>
                <a:gd name="connsiteX1" fmla="*/ 190989 w 275921"/>
                <a:gd name="connsiteY1" fmla="*/ 4 h 279820"/>
                <a:gd name="connsiteX2" fmla="*/ 76688 w 275921"/>
                <a:gd name="connsiteY2" fmla="*/ 59535 h 279820"/>
                <a:gd name="connsiteX3" fmla="*/ 489 w 275921"/>
                <a:gd name="connsiteY3" fmla="*/ 195267 h 279820"/>
                <a:gd name="connsiteX4" fmla="*/ 110026 w 275921"/>
                <a:gd name="connsiteY4" fmla="*/ 273848 h 279820"/>
                <a:gd name="connsiteX5" fmla="*/ 275921 w 275921"/>
                <a:gd name="connsiteY5" fmla="*/ 204791 h 279820"/>
                <a:gd name="connsiteX0" fmla="*/ 184357 w 238333"/>
                <a:gd name="connsiteY0" fmla="*/ 57154 h 279820"/>
                <a:gd name="connsiteX1" fmla="*/ 153401 w 238333"/>
                <a:gd name="connsiteY1" fmla="*/ 4 h 279820"/>
                <a:gd name="connsiteX2" fmla="*/ 39100 w 238333"/>
                <a:gd name="connsiteY2" fmla="*/ 59535 h 279820"/>
                <a:gd name="connsiteX3" fmla="*/ 1001 w 238333"/>
                <a:gd name="connsiteY3" fmla="*/ 190505 h 279820"/>
                <a:gd name="connsiteX4" fmla="*/ 72438 w 238333"/>
                <a:gd name="connsiteY4" fmla="*/ 273848 h 279820"/>
                <a:gd name="connsiteX5" fmla="*/ 238333 w 238333"/>
                <a:gd name="connsiteY5" fmla="*/ 204791 h 279820"/>
                <a:gd name="connsiteX0" fmla="*/ 184357 w 219283"/>
                <a:gd name="connsiteY0" fmla="*/ 57154 h 293083"/>
                <a:gd name="connsiteX1" fmla="*/ 153401 w 219283"/>
                <a:gd name="connsiteY1" fmla="*/ 4 h 293083"/>
                <a:gd name="connsiteX2" fmla="*/ 39100 w 219283"/>
                <a:gd name="connsiteY2" fmla="*/ 59535 h 293083"/>
                <a:gd name="connsiteX3" fmla="*/ 1001 w 219283"/>
                <a:gd name="connsiteY3" fmla="*/ 190505 h 293083"/>
                <a:gd name="connsiteX4" fmla="*/ 72438 w 219283"/>
                <a:gd name="connsiteY4" fmla="*/ 273848 h 293083"/>
                <a:gd name="connsiteX5" fmla="*/ 219283 w 219283"/>
                <a:gd name="connsiteY5" fmla="*/ 228603 h 293083"/>
                <a:gd name="connsiteX0" fmla="*/ 184357 w 219283"/>
                <a:gd name="connsiteY0" fmla="*/ 57154 h 275575"/>
                <a:gd name="connsiteX1" fmla="*/ 153401 w 219283"/>
                <a:gd name="connsiteY1" fmla="*/ 4 h 275575"/>
                <a:gd name="connsiteX2" fmla="*/ 39100 w 219283"/>
                <a:gd name="connsiteY2" fmla="*/ 59535 h 275575"/>
                <a:gd name="connsiteX3" fmla="*/ 1001 w 219283"/>
                <a:gd name="connsiteY3" fmla="*/ 190505 h 275575"/>
                <a:gd name="connsiteX4" fmla="*/ 72438 w 219283"/>
                <a:gd name="connsiteY4" fmla="*/ 273848 h 275575"/>
                <a:gd name="connsiteX5" fmla="*/ 219283 w 219283"/>
                <a:gd name="connsiteY5" fmla="*/ 228603 h 275575"/>
                <a:gd name="connsiteX0" fmla="*/ 186895 w 221821"/>
                <a:gd name="connsiteY0" fmla="*/ 57154 h 275575"/>
                <a:gd name="connsiteX1" fmla="*/ 155939 w 221821"/>
                <a:gd name="connsiteY1" fmla="*/ 4 h 275575"/>
                <a:gd name="connsiteX2" fmla="*/ 41638 w 221821"/>
                <a:gd name="connsiteY2" fmla="*/ 59535 h 275575"/>
                <a:gd name="connsiteX3" fmla="*/ 3539 w 221821"/>
                <a:gd name="connsiteY3" fmla="*/ 190505 h 275575"/>
                <a:gd name="connsiteX4" fmla="*/ 74976 w 221821"/>
                <a:gd name="connsiteY4" fmla="*/ 273848 h 275575"/>
                <a:gd name="connsiteX5" fmla="*/ 221821 w 221821"/>
                <a:gd name="connsiteY5" fmla="*/ 228603 h 27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1821" h="275575">
                  <a:moveTo>
                    <a:pt x="186895" y="57154"/>
                  </a:moveTo>
                  <a:cubicBezTo>
                    <a:pt x="183125" y="29372"/>
                    <a:pt x="180148" y="-393"/>
                    <a:pt x="155939" y="4"/>
                  </a:cubicBezTo>
                  <a:cubicBezTo>
                    <a:pt x="131730" y="401"/>
                    <a:pt x="90851" y="8735"/>
                    <a:pt x="41638" y="59535"/>
                  </a:cubicBezTo>
                  <a:cubicBezTo>
                    <a:pt x="-7575" y="110335"/>
                    <a:pt x="-2017" y="154786"/>
                    <a:pt x="3539" y="190505"/>
                  </a:cubicBezTo>
                  <a:cubicBezTo>
                    <a:pt x="9095" y="226224"/>
                    <a:pt x="17958" y="286548"/>
                    <a:pt x="74976" y="273848"/>
                  </a:cubicBezTo>
                  <a:cubicBezTo>
                    <a:pt x="131994" y="261148"/>
                    <a:pt x="157726" y="249240"/>
                    <a:pt x="221821" y="22860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7015858" y="2616767"/>
            <a:ext cx="516742" cy="449134"/>
            <a:chOff x="4611829" y="3353885"/>
            <a:chExt cx="759129" cy="716295"/>
          </a:xfrm>
        </p:grpSpPr>
        <p:grpSp>
          <p:nvGrpSpPr>
            <p:cNvPr id="66" name="Группа 65"/>
            <p:cNvGrpSpPr/>
            <p:nvPr/>
          </p:nvGrpSpPr>
          <p:grpSpPr>
            <a:xfrm>
              <a:off x="5027578" y="3778606"/>
              <a:ext cx="343380" cy="291574"/>
              <a:chOff x="3079716" y="3747829"/>
              <a:chExt cx="343380" cy="291574"/>
            </a:xfrm>
          </p:grpSpPr>
          <p:sp>
            <p:nvSpPr>
              <p:cNvPr id="68" name="Овал 67"/>
              <p:cNvSpPr/>
              <p:nvPr/>
            </p:nvSpPr>
            <p:spPr>
              <a:xfrm rot="1327897">
                <a:off x="3079716" y="3747829"/>
                <a:ext cx="186108" cy="28167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Полилиния 68"/>
              <p:cNvSpPr/>
              <p:nvPr/>
            </p:nvSpPr>
            <p:spPr>
              <a:xfrm>
                <a:off x="3262003" y="3762697"/>
                <a:ext cx="161093" cy="276706"/>
              </a:xfrm>
              <a:custGeom>
                <a:avLst/>
                <a:gdLst>
                  <a:gd name="connsiteX0" fmla="*/ 50988 w 105756"/>
                  <a:gd name="connsiteY0" fmla="*/ 0 h 164517"/>
                  <a:gd name="connsiteX1" fmla="*/ 3363 w 105756"/>
                  <a:gd name="connsiteY1" fmla="*/ 100013 h 164517"/>
                  <a:gd name="connsiteX2" fmla="*/ 15269 w 105756"/>
                  <a:gd name="connsiteY2" fmla="*/ 164307 h 164517"/>
                  <a:gd name="connsiteX3" fmla="*/ 105756 w 105756"/>
                  <a:gd name="connsiteY3" fmla="*/ 116682 h 16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756" h="164517">
                    <a:moveTo>
                      <a:pt x="50988" y="0"/>
                    </a:moveTo>
                    <a:cubicBezTo>
                      <a:pt x="30152" y="36314"/>
                      <a:pt x="9316" y="72628"/>
                      <a:pt x="3363" y="100013"/>
                    </a:cubicBezTo>
                    <a:cubicBezTo>
                      <a:pt x="-2590" y="127398"/>
                      <a:pt x="-1796" y="161529"/>
                      <a:pt x="15269" y="164307"/>
                    </a:cubicBezTo>
                    <a:cubicBezTo>
                      <a:pt x="32334" y="167085"/>
                      <a:pt x="69045" y="141883"/>
                      <a:pt x="105756" y="11668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7" name="Полилиния 66"/>
            <p:cNvSpPr/>
            <p:nvPr/>
          </p:nvSpPr>
          <p:spPr>
            <a:xfrm>
              <a:off x="4611829" y="3353885"/>
              <a:ext cx="449026" cy="700296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026" h="700296">
                  <a:moveTo>
                    <a:pt x="449026" y="109548"/>
                  </a:moveTo>
                  <a:cubicBezTo>
                    <a:pt x="445851" y="55176"/>
                    <a:pt x="442676" y="805"/>
                    <a:pt x="396639" y="11"/>
                  </a:cubicBezTo>
                  <a:cubicBezTo>
                    <a:pt x="350602" y="-783"/>
                    <a:pt x="237888" y="38111"/>
                    <a:pt x="172801" y="104786"/>
                  </a:cubicBezTo>
                  <a:cubicBezTo>
                    <a:pt x="107714" y="171461"/>
                    <a:pt x="22783" y="301636"/>
                    <a:pt x="6114" y="400061"/>
                  </a:cubicBezTo>
                  <a:cubicBezTo>
                    <a:pt x="-10555" y="498486"/>
                    <a:pt x="5320" y="669142"/>
                    <a:pt x="72789" y="695336"/>
                  </a:cubicBezTo>
                  <a:cubicBezTo>
                    <a:pt x="140258" y="721530"/>
                    <a:pt x="275592" y="639376"/>
                    <a:pt x="410926" y="55722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8947378" y="2598270"/>
            <a:ext cx="526738" cy="474539"/>
            <a:chOff x="7410508" y="3380101"/>
            <a:chExt cx="788136" cy="708303"/>
          </a:xfrm>
        </p:grpSpPr>
        <p:sp>
          <p:nvSpPr>
            <p:cNvPr id="71" name="Полилиния 70"/>
            <p:cNvSpPr/>
            <p:nvPr/>
          </p:nvSpPr>
          <p:spPr>
            <a:xfrm>
              <a:off x="7410508" y="3380101"/>
              <a:ext cx="448062" cy="708303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  <a:gd name="connsiteX0" fmla="*/ 448062 w 448062"/>
                <a:gd name="connsiteY0" fmla="*/ 109548 h 709354"/>
                <a:gd name="connsiteX1" fmla="*/ 395675 w 448062"/>
                <a:gd name="connsiteY1" fmla="*/ 11 h 709354"/>
                <a:gd name="connsiteX2" fmla="*/ 171837 w 448062"/>
                <a:gd name="connsiteY2" fmla="*/ 104786 h 709354"/>
                <a:gd name="connsiteX3" fmla="*/ 5150 w 448062"/>
                <a:gd name="connsiteY3" fmla="*/ 400061 h 709354"/>
                <a:gd name="connsiteX4" fmla="*/ 71825 w 448062"/>
                <a:gd name="connsiteY4" fmla="*/ 695336 h 709354"/>
                <a:gd name="connsiteX5" fmla="*/ 359956 w 448062"/>
                <a:gd name="connsiteY5" fmla="*/ 614373 h 709354"/>
                <a:gd name="connsiteX0" fmla="*/ 448062 w 448062"/>
                <a:gd name="connsiteY0" fmla="*/ 109548 h 708303"/>
                <a:gd name="connsiteX1" fmla="*/ 395675 w 448062"/>
                <a:gd name="connsiteY1" fmla="*/ 11 h 708303"/>
                <a:gd name="connsiteX2" fmla="*/ 171837 w 448062"/>
                <a:gd name="connsiteY2" fmla="*/ 104786 h 708303"/>
                <a:gd name="connsiteX3" fmla="*/ 5150 w 448062"/>
                <a:gd name="connsiteY3" fmla="*/ 400061 h 708303"/>
                <a:gd name="connsiteX4" fmla="*/ 71825 w 448062"/>
                <a:gd name="connsiteY4" fmla="*/ 695336 h 708303"/>
                <a:gd name="connsiteX5" fmla="*/ 359956 w 448062"/>
                <a:gd name="connsiteY5" fmla="*/ 614373 h 70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8062" h="708303">
                  <a:moveTo>
                    <a:pt x="448062" y="109548"/>
                  </a:moveTo>
                  <a:cubicBezTo>
                    <a:pt x="444887" y="55176"/>
                    <a:pt x="441712" y="805"/>
                    <a:pt x="395675" y="11"/>
                  </a:cubicBezTo>
                  <a:cubicBezTo>
                    <a:pt x="349638" y="-783"/>
                    <a:pt x="236924" y="38111"/>
                    <a:pt x="171837" y="104786"/>
                  </a:cubicBezTo>
                  <a:cubicBezTo>
                    <a:pt x="106750" y="171461"/>
                    <a:pt x="21819" y="301636"/>
                    <a:pt x="5150" y="400061"/>
                  </a:cubicBezTo>
                  <a:cubicBezTo>
                    <a:pt x="-11519" y="498486"/>
                    <a:pt x="12691" y="659617"/>
                    <a:pt x="71825" y="695336"/>
                  </a:cubicBezTo>
                  <a:cubicBezTo>
                    <a:pt x="130959" y="731055"/>
                    <a:pt x="210335" y="689382"/>
                    <a:pt x="359956" y="61437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олилиния 71"/>
            <p:cNvSpPr/>
            <p:nvPr/>
          </p:nvSpPr>
          <p:spPr>
            <a:xfrm>
              <a:off x="7770019" y="3802720"/>
              <a:ext cx="428625" cy="273988"/>
            </a:xfrm>
            <a:custGeom>
              <a:avLst/>
              <a:gdLst>
                <a:gd name="connsiteX0" fmla="*/ 0 w 428625"/>
                <a:gd name="connsiteY0" fmla="*/ 193018 h 273988"/>
                <a:gd name="connsiteX1" fmla="*/ 76200 w 428625"/>
                <a:gd name="connsiteY1" fmla="*/ 269218 h 273988"/>
                <a:gd name="connsiteX2" fmla="*/ 195262 w 428625"/>
                <a:gd name="connsiteY2" fmla="*/ 190636 h 273988"/>
                <a:gd name="connsiteX3" fmla="*/ 335756 w 428625"/>
                <a:gd name="connsiteY3" fmla="*/ 136 h 273988"/>
                <a:gd name="connsiteX4" fmla="*/ 250031 w 428625"/>
                <a:gd name="connsiteY4" fmla="*/ 162061 h 273988"/>
                <a:gd name="connsiteX5" fmla="*/ 269081 w 428625"/>
                <a:gd name="connsiteY5" fmla="*/ 273980 h 273988"/>
                <a:gd name="connsiteX6" fmla="*/ 428625 w 428625"/>
                <a:gd name="connsiteY6" fmla="*/ 166824 h 273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8625" h="273988">
                  <a:moveTo>
                    <a:pt x="0" y="193018"/>
                  </a:moveTo>
                  <a:cubicBezTo>
                    <a:pt x="21828" y="231316"/>
                    <a:pt x="43656" y="269615"/>
                    <a:pt x="76200" y="269218"/>
                  </a:cubicBezTo>
                  <a:cubicBezTo>
                    <a:pt x="108744" y="268821"/>
                    <a:pt x="152003" y="235483"/>
                    <a:pt x="195262" y="190636"/>
                  </a:cubicBezTo>
                  <a:cubicBezTo>
                    <a:pt x="238521" y="145789"/>
                    <a:pt x="326628" y="4898"/>
                    <a:pt x="335756" y="136"/>
                  </a:cubicBezTo>
                  <a:cubicBezTo>
                    <a:pt x="344884" y="-4626"/>
                    <a:pt x="261143" y="116420"/>
                    <a:pt x="250031" y="162061"/>
                  </a:cubicBezTo>
                  <a:cubicBezTo>
                    <a:pt x="238919" y="207702"/>
                    <a:pt x="239315" y="273186"/>
                    <a:pt x="269081" y="273980"/>
                  </a:cubicBezTo>
                  <a:cubicBezTo>
                    <a:pt x="298847" y="274774"/>
                    <a:pt x="363736" y="220799"/>
                    <a:pt x="428625" y="1668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10011843" y="2596471"/>
            <a:ext cx="526738" cy="474539"/>
            <a:chOff x="7410508" y="3380101"/>
            <a:chExt cx="788136" cy="708303"/>
          </a:xfrm>
        </p:grpSpPr>
        <p:sp>
          <p:nvSpPr>
            <p:cNvPr id="74" name="Полилиния 73"/>
            <p:cNvSpPr/>
            <p:nvPr/>
          </p:nvSpPr>
          <p:spPr>
            <a:xfrm>
              <a:off x="7410508" y="3380101"/>
              <a:ext cx="448062" cy="708303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  <a:gd name="connsiteX0" fmla="*/ 448062 w 448062"/>
                <a:gd name="connsiteY0" fmla="*/ 109548 h 709354"/>
                <a:gd name="connsiteX1" fmla="*/ 395675 w 448062"/>
                <a:gd name="connsiteY1" fmla="*/ 11 h 709354"/>
                <a:gd name="connsiteX2" fmla="*/ 171837 w 448062"/>
                <a:gd name="connsiteY2" fmla="*/ 104786 h 709354"/>
                <a:gd name="connsiteX3" fmla="*/ 5150 w 448062"/>
                <a:gd name="connsiteY3" fmla="*/ 400061 h 709354"/>
                <a:gd name="connsiteX4" fmla="*/ 71825 w 448062"/>
                <a:gd name="connsiteY4" fmla="*/ 695336 h 709354"/>
                <a:gd name="connsiteX5" fmla="*/ 359956 w 448062"/>
                <a:gd name="connsiteY5" fmla="*/ 614373 h 709354"/>
                <a:gd name="connsiteX0" fmla="*/ 448062 w 448062"/>
                <a:gd name="connsiteY0" fmla="*/ 109548 h 708303"/>
                <a:gd name="connsiteX1" fmla="*/ 395675 w 448062"/>
                <a:gd name="connsiteY1" fmla="*/ 11 h 708303"/>
                <a:gd name="connsiteX2" fmla="*/ 171837 w 448062"/>
                <a:gd name="connsiteY2" fmla="*/ 104786 h 708303"/>
                <a:gd name="connsiteX3" fmla="*/ 5150 w 448062"/>
                <a:gd name="connsiteY3" fmla="*/ 400061 h 708303"/>
                <a:gd name="connsiteX4" fmla="*/ 71825 w 448062"/>
                <a:gd name="connsiteY4" fmla="*/ 695336 h 708303"/>
                <a:gd name="connsiteX5" fmla="*/ 359956 w 448062"/>
                <a:gd name="connsiteY5" fmla="*/ 614373 h 70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8062" h="708303">
                  <a:moveTo>
                    <a:pt x="448062" y="109548"/>
                  </a:moveTo>
                  <a:cubicBezTo>
                    <a:pt x="444887" y="55176"/>
                    <a:pt x="441712" y="805"/>
                    <a:pt x="395675" y="11"/>
                  </a:cubicBezTo>
                  <a:cubicBezTo>
                    <a:pt x="349638" y="-783"/>
                    <a:pt x="236924" y="38111"/>
                    <a:pt x="171837" y="104786"/>
                  </a:cubicBezTo>
                  <a:cubicBezTo>
                    <a:pt x="106750" y="171461"/>
                    <a:pt x="21819" y="301636"/>
                    <a:pt x="5150" y="400061"/>
                  </a:cubicBezTo>
                  <a:cubicBezTo>
                    <a:pt x="-11519" y="498486"/>
                    <a:pt x="12691" y="659617"/>
                    <a:pt x="71825" y="695336"/>
                  </a:cubicBezTo>
                  <a:cubicBezTo>
                    <a:pt x="130959" y="731055"/>
                    <a:pt x="210335" y="689382"/>
                    <a:pt x="359956" y="61437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Полилиния 74"/>
            <p:cNvSpPr/>
            <p:nvPr/>
          </p:nvSpPr>
          <p:spPr>
            <a:xfrm>
              <a:off x="7770019" y="3802720"/>
              <a:ext cx="428625" cy="273988"/>
            </a:xfrm>
            <a:custGeom>
              <a:avLst/>
              <a:gdLst>
                <a:gd name="connsiteX0" fmla="*/ 0 w 428625"/>
                <a:gd name="connsiteY0" fmla="*/ 193018 h 273988"/>
                <a:gd name="connsiteX1" fmla="*/ 76200 w 428625"/>
                <a:gd name="connsiteY1" fmla="*/ 269218 h 273988"/>
                <a:gd name="connsiteX2" fmla="*/ 195262 w 428625"/>
                <a:gd name="connsiteY2" fmla="*/ 190636 h 273988"/>
                <a:gd name="connsiteX3" fmla="*/ 335756 w 428625"/>
                <a:gd name="connsiteY3" fmla="*/ 136 h 273988"/>
                <a:gd name="connsiteX4" fmla="*/ 250031 w 428625"/>
                <a:gd name="connsiteY4" fmla="*/ 162061 h 273988"/>
                <a:gd name="connsiteX5" fmla="*/ 269081 w 428625"/>
                <a:gd name="connsiteY5" fmla="*/ 273980 h 273988"/>
                <a:gd name="connsiteX6" fmla="*/ 428625 w 428625"/>
                <a:gd name="connsiteY6" fmla="*/ 166824 h 273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8625" h="273988">
                  <a:moveTo>
                    <a:pt x="0" y="193018"/>
                  </a:moveTo>
                  <a:cubicBezTo>
                    <a:pt x="21828" y="231316"/>
                    <a:pt x="43656" y="269615"/>
                    <a:pt x="76200" y="269218"/>
                  </a:cubicBezTo>
                  <a:cubicBezTo>
                    <a:pt x="108744" y="268821"/>
                    <a:pt x="152003" y="235483"/>
                    <a:pt x="195262" y="190636"/>
                  </a:cubicBezTo>
                  <a:cubicBezTo>
                    <a:pt x="238521" y="145789"/>
                    <a:pt x="326628" y="4898"/>
                    <a:pt x="335756" y="136"/>
                  </a:cubicBezTo>
                  <a:cubicBezTo>
                    <a:pt x="344884" y="-4626"/>
                    <a:pt x="261143" y="116420"/>
                    <a:pt x="250031" y="162061"/>
                  </a:cubicBezTo>
                  <a:cubicBezTo>
                    <a:pt x="238919" y="207702"/>
                    <a:pt x="239315" y="273186"/>
                    <a:pt x="269081" y="273980"/>
                  </a:cubicBezTo>
                  <a:cubicBezTo>
                    <a:pt x="298847" y="274774"/>
                    <a:pt x="363736" y="220799"/>
                    <a:pt x="428625" y="1668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3">
            <a:extLst>
              <a:ext uri="{FF2B5EF4-FFF2-40B4-BE49-F238E27FC236}">
                <a16:creationId xmlns:a16="http://schemas.microsoft.com/office/drawing/2014/main" xmlns="" id="{EB5CF589-A7F7-4AA2-8BB5-1198E7BFE665}"/>
              </a:ext>
            </a:extLst>
          </p:cNvPr>
          <p:cNvGrpSpPr/>
          <p:nvPr/>
        </p:nvGrpSpPr>
        <p:grpSpPr>
          <a:xfrm>
            <a:off x="4053543" y="3351719"/>
            <a:ext cx="482245" cy="450414"/>
            <a:chOff x="1546620" y="4478902"/>
            <a:chExt cx="701840" cy="701319"/>
          </a:xfrm>
        </p:grpSpPr>
        <p:sp>
          <p:nvSpPr>
            <p:cNvPr id="43" name="Полилиния 44">
              <a:extLst>
                <a:ext uri="{FF2B5EF4-FFF2-40B4-BE49-F238E27FC236}">
                  <a16:creationId xmlns:a16="http://schemas.microsoft.com/office/drawing/2014/main" xmlns="" id="{F255B47D-AE4D-4B62-9718-8B11EB2BD54E}"/>
                </a:ext>
              </a:extLst>
            </p:cNvPr>
            <p:cNvSpPr/>
            <p:nvPr/>
          </p:nvSpPr>
          <p:spPr>
            <a:xfrm>
              <a:off x="1546620" y="4478902"/>
              <a:ext cx="498938" cy="696658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  <a:gd name="connsiteX0" fmla="*/ 451313 w 498938"/>
                <a:gd name="connsiteY0" fmla="*/ 109548 h 696339"/>
                <a:gd name="connsiteX1" fmla="*/ 398926 w 498938"/>
                <a:gd name="connsiteY1" fmla="*/ 11 h 696339"/>
                <a:gd name="connsiteX2" fmla="*/ 175088 w 498938"/>
                <a:gd name="connsiteY2" fmla="*/ 104786 h 696339"/>
                <a:gd name="connsiteX3" fmla="*/ 8401 w 498938"/>
                <a:gd name="connsiteY3" fmla="*/ 400061 h 696339"/>
                <a:gd name="connsiteX4" fmla="*/ 75076 w 498938"/>
                <a:gd name="connsiteY4" fmla="*/ 695336 h 696339"/>
                <a:gd name="connsiteX5" fmla="*/ 498938 w 498938"/>
                <a:gd name="connsiteY5" fmla="*/ 485786 h 696339"/>
                <a:gd name="connsiteX0" fmla="*/ 451313 w 498938"/>
                <a:gd name="connsiteY0" fmla="*/ 109548 h 696658"/>
                <a:gd name="connsiteX1" fmla="*/ 398926 w 498938"/>
                <a:gd name="connsiteY1" fmla="*/ 11 h 696658"/>
                <a:gd name="connsiteX2" fmla="*/ 175088 w 498938"/>
                <a:gd name="connsiteY2" fmla="*/ 104786 h 696658"/>
                <a:gd name="connsiteX3" fmla="*/ 8401 w 498938"/>
                <a:gd name="connsiteY3" fmla="*/ 400061 h 696658"/>
                <a:gd name="connsiteX4" fmla="*/ 75076 w 498938"/>
                <a:gd name="connsiteY4" fmla="*/ 695336 h 696658"/>
                <a:gd name="connsiteX5" fmla="*/ 498938 w 498938"/>
                <a:gd name="connsiteY5" fmla="*/ 485786 h 696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8938" h="696658">
                  <a:moveTo>
                    <a:pt x="451313" y="109548"/>
                  </a:moveTo>
                  <a:cubicBezTo>
                    <a:pt x="448138" y="55176"/>
                    <a:pt x="444963" y="805"/>
                    <a:pt x="398926" y="11"/>
                  </a:cubicBezTo>
                  <a:cubicBezTo>
                    <a:pt x="352889" y="-783"/>
                    <a:pt x="240175" y="38111"/>
                    <a:pt x="175088" y="104786"/>
                  </a:cubicBezTo>
                  <a:cubicBezTo>
                    <a:pt x="110001" y="171461"/>
                    <a:pt x="25070" y="301636"/>
                    <a:pt x="8401" y="400061"/>
                  </a:cubicBezTo>
                  <a:cubicBezTo>
                    <a:pt x="-8268" y="498486"/>
                    <a:pt x="-6680" y="681049"/>
                    <a:pt x="75076" y="695336"/>
                  </a:cubicBezTo>
                  <a:cubicBezTo>
                    <a:pt x="156832" y="709624"/>
                    <a:pt x="365985" y="606039"/>
                    <a:pt x="498938" y="48578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7" name="Группа 45">
              <a:extLst>
                <a:ext uri="{FF2B5EF4-FFF2-40B4-BE49-F238E27FC236}">
                  <a16:creationId xmlns:a16="http://schemas.microsoft.com/office/drawing/2014/main" xmlns="" id="{67607B5D-5F0E-4415-8529-073D4E5B3D7C}"/>
                </a:ext>
              </a:extLst>
            </p:cNvPr>
            <p:cNvGrpSpPr/>
            <p:nvPr/>
          </p:nvGrpSpPr>
          <p:grpSpPr>
            <a:xfrm>
              <a:off x="1931548" y="4479434"/>
              <a:ext cx="316912" cy="700787"/>
              <a:chOff x="4909651" y="1655619"/>
              <a:chExt cx="316912" cy="596881"/>
            </a:xfrm>
          </p:grpSpPr>
          <p:sp>
            <p:nvSpPr>
              <p:cNvPr id="58" name="Полилиния 46">
                <a:extLst>
                  <a:ext uri="{FF2B5EF4-FFF2-40B4-BE49-F238E27FC236}">
                    <a16:creationId xmlns:a16="http://schemas.microsoft.com/office/drawing/2014/main" xmlns="" id="{9D488A10-E840-4B93-86FC-B613C0B690C6}"/>
                  </a:ext>
                </a:extLst>
              </p:cNvPr>
              <p:cNvSpPr/>
              <p:nvPr/>
            </p:nvSpPr>
            <p:spPr>
              <a:xfrm>
                <a:off x="4957048" y="2018159"/>
                <a:ext cx="167403" cy="234341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95965 w 157878"/>
                  <a:gd name="connsiteY0" fmla="*/ 0 h 234342"/>
                  <a:gd name="connsiteX1" fmla="*/ 715 w 157878"/>
                  <a:gd name="connsiteY1" fmla="*/ 196404 h 234342"/>
                  <a:gd name="connsiteX2" fmla="*/ 57865 w 157878"/>
                  <a:gd name="connsiteY2" fmla="*/ 229741 h 234342"/>
                  <a:gd name="connsiteX3" fmla="*/ 157878 w 157878"/>
                  <a:gd name="connsiteY3" fmla="*/ 134491 h 234342"/>
                  <a:gd name="connsiteX0" fmla="*/ 95965 w 167403"/>
                  <a:gd name="connsiteY0" fmla="*/ 0 h 234342"/>
                  <a:gd name="connsiteX1" fmla="*/ 715 w 167403"/>
                  <a:gd name="connsiteY1" fmla="*/ 196404 h 234342"/>
                  <a:gd name="connsiteX2" fmla="*/ 57865 w 167403"/>
                  <a:gd name="connsiteY2" fmla="*/ 229741 h 234342"/>
                  <a:gd name="connsiteX3" fmla="*/ 167403 w 167403"/>
                  <a:gd name="connsiteY3" fmla="*/ 175054 h 234342"/>
                  <a:gd name="connsiteX0" fmla="*/ 95965 w 167403"/>
                  <a:gd name="connsiteY0" fmla="*/ 0 h 234342"/>
                  <a:gd name="connsiteX1" fmla="*/ 715 w 167403"/>
                  <a:gd name="connsiteY1" fmla="*/ 196404 h 234342"/>
                  <a:gd name="connsiteX2" fmla="*/ 57865 w 167403"/>
                  <a:gd name="connsiteY2" fmla="*/ 229741 h 234342"/>
                  <a:gd name="connsiteX3" fmla="*/ 167403 w 167403"/>
                  <a:gd name="connsiteY3" fmla="*/ 175054 h 234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403" h="234342">
                    <a:moveTo>
                      <a:pt x="95965" y="0"/>
                    </a:moveTo>
                    <a:cubicBezTo>
                      <a:pt x="59452" y="64690"/>
                      <a:pt x="7065" y="158114"/>
                      <a:pt x="715" y="196404"/>
                    </a:cubicBezTo>
                    <a:cubicBezTo>
                      <a:pt x="-5635" y="234694"/>
                      <a:pt x="31671" y="240060"/>
                      <a:pt x="57865" y="229741"/>
                    </a:cubicBezTo>
                    <a:cubicBezTo>
                      <a:pt x="84059" y="219422"/>
                      <a:pt x="106680" y="207379"/>
                      <a:pt x="167403" y="175054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B3B76748-87A3-4BE3-AC88-EBF4C52EF341}"/>
                  </a:ext>
                </a:extLst>
              </p:cNvPr>
              <p:cNvSpPr txBox="1"/>
              <p:nvPr/>
            </p:nvSpPr>
            <p:spPr>
              <a:xfrm>
                <a:off x="4909651" y="1655619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</p:grpSp>
      <p:grpSp>
        <p:nvGrpSpPr>
          <p:cNvPr id="60" name="Группа 75">
            <a:extLst>
              <a:ext uri="{FF2B5EF4-FFF2-40B4-BE49-F238E27FC236}">
                <a16:creationId xmlns:a16="http://schemas.microsoft.com/office/drawing/2014/main" xmlns="" id="{7937A17A-49D9-4859-B68C-708A793AAF2B}"/>
              </a:ext>
            </a:extLst>
          </p:cNvPr>
          <p:cNvGrpSpPr/>
          <p:nvPr/>
        </p:nvGrpSpPr>
        <p:grpSpPr>
          <a:xfrm>
            <a:off x="6017897" y="3356451"/>
            <a:ext cx="1042631" cy="447189"/>
            <a:chOff x="4538903" y="4496787"/>
            <a:chExt cx="1613059" cy="723681"/>
          </a:xfrm>
        </p:grpSpPr>
        <p:grpSp>
          <p:nvGrpSpPr>
            <p:cNvPr id="61" name="Группа 76">
              <a:extLst>
                <a:ext uri="{FF2B5EF4-FFF2-40B4-BE49-F238E27FC236}">
                  <a16:creationId xmlns:a16="http://schemas.microsoft.com/office/drawing/2014/main" xmlns="" id="{2253F9B9-4C83-43A0-8C9B-3E43C267BE8D}"/>
                </a:ext>
              </a:extLst>
            </p:cNvPr>
            <p:cNvGrpSpPr/>
            <p:nvPr/>
          </p:nvGrpSpPr>
          <p:grpSpPr>
            <a:xfrm>
              <a:off x="4538903" y="4496787"/>
              <a:ext cx="707789" cy="710207"/>
              <a:chOff x="1546620" y="4470016"/>
              <a:chExt cx="707789" cy="710207"/>
            </a:xfrm>
          </p:grpSpPr>
          <p:sp>
            <p:nvSpPr>
              <p:cNvPr id="79" name="Полилиния 81">
                <a:extLst>
                  <a:ext uri="{FF2B5EF4-FFF2-40B4-BE49-F238E27FC236}">
                    <a16:creationId xmlns:a16="http://schemas.microsoft.com/office/drawing/2014/main" xmlns="" id="{DF4B8DCA-035F-4DC4-9731-AE70117BD62F}"/>
                  </a:ext>
                </a:extLst>
              </p:cNvPr>
              <p:cNvSpPr/>
              <p:nvPr/>
            </p:nvSpPr>
            <p:spPr>
              <a:xfrm>
                <a:off x="1546620" y="4478902"/>
                <a:ext cx="498938" cy="696658"/>
              </a:xfrm>
              <a:custGeom>
                <a:avLst/>
                <a:gdLst>
                  <a:gd name="connsiteX0" fmla="*/ 449026 w 449026"/>
                  <a:gd name="connsiteY0" fmla="*/ 109548 h 700296"/>
                  <a:gd name="connsiteX1" fmla="*/ 396639 w 449026"/>
                  <a:gd name="connsiteY1" fmla="*/ 11 h 700296"/>
                  <a:gd name="connsiteX2" fmla="*/ 172801 w 449026"/>
                  <a:gd name="connsiteY2" fmla="*/ 104786 h 700296"/>
                  <a:gd name="connsiteX3" fmla="*/ 6114 w 449026"/>
                  <a:gd name="connsiteY3" fmla="*/ 400061 h 700296"/>
                  <a:gd name="connsiteX4" fmla="*/ 72789 w 449026"/>
                  <a:gd name="connsiteY4" fmla="*/ 695336 h 700296"/>
                  <a:gd name="connsiteX5" fmla="*/ 410926 w 449026"/>
                  <a:gd name="connsiteY5" fmla="*/ 557223 h 700296"/>
                  <a:gd name="connsiteX0" fmla="*/ 451313 w 498938"/>
                  <a:gd name="connsiteY0" fmla="*/ 109548 h 696339"/>
                  <a:gd name="connsiteX1" fmla="*/ 398926 w 498938"/>
                  <a:gd name="connsiteY1" fmla="*/ 11 h 696339"/>
                  <a:gd name="connsiteX2" fmla="*/ 175088 w 498938"/>
                  <a:gd name="connsiteY2" fmla="*/ 104786 h 696339"/>
                  <a:gd name="connsiteX3" fmla="*/ 8401 w 498938"/>
                  <a:gd name="connsiteY3" fmla="*/ 400061 h 696339"/>
                  <a:gd name="connsiteX4" fmla="*/ 75076 w 498938"/>
                  <a:gd name="connsiteY4" fmla="*/ 695336 h 696339"/>
                  <a:gd name="connsiteX5" fmla="*/ 498938 w 498938"/>
                  <a:gd name="connsiteY5" fmla="*/ 485786 h 696339"/>
                  <a:gd name="connsiteX0" fmla="*/ 451313 w 498938"/>
                  <a:gd name="connsiteY0" fmla="*/ 109548 h 696658"/>
                  <a:gd name="connsiteX1" fmla="*/ 398926 w 498938"/>
                  <a:gd name="connsiteY1" fmla="*/ 11 h 696658"/>
                  <a:gd name="connsiteX2" fmla="*/ 175088 w 498938"/>
                  <a:gd name="connsiteY2" fmla="*/ 104786 h 696658"/>
                  <a:gd name="connsiteX3" fmla="*/ 8401 w 498938"/>
                  <a:gd name="connsiteY3" fmla="*/ 400061 h 696658"/>
                  <a:gd name="connsiteX4" fmla="*/ 75076 w 498938"/>
                  <a:gd name="connsiteY4" fmla="*/ 695336 h 696658"/>
                  <a:gd name="connsiteX5" fmla="*/ 498938 w 498938"/>
                  <a:gd name="connsiteY5" fmla="*/ 485786 h 696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8938" h="696658">
                    <a:moveTo>
                      <a:pt x="451313" y="109548"/>
                    </a:moveTo>
                    <a:cubicBezTo>
                      <a:pt x="448138" y="55176"/>
                      <a:pt x="444963" y="805"/>
                      <a:pt x="398926" y="11"/>
                    </a:cubicBezTo>
                    <a:cubicBezTo>
                      <a:pt x="352889" y="-783"/>
                      <a:pt x="240175" y="38111"/>
                      <a:pt x="175088" y="104786"/>
                    </a:cubicBezTo>
                    <a:cubicBezTo>
                      <a:pt x="110001" y="171461"/>
                      <a:pt x="25070" y="301636"/>
                      <a:pt x="8401" y="400061"/>
                    </a:cubicBezTo>
                    <a:cubicBezTo>
                      <a:pt x="-8268" y="498486"/>
                      <a:pt x="-6680" y="681049"/>
                      <a:pt x="75076" y="695336"/>
                    </a:cubicBezTo>
                    <a:cubicBezTo>
                      <a:pt x="156832" y="709624"/>
                      <a:pt x="365985" y="606039"/>
                      <a:pt x="498938" y="48578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81" name="Группа 82">
                <a:extLst>
                  <a:ext uri="{FF2B5EF4-FFF2-40B4-BE49-F238E27FC236}">
                    <a16:creationId xmlns:a16="http://schemas.microsoft.com/office/drawing/2014/main" xmlns="" id="{4F3F5A71-3D97-477C-8144-C9063BA1EE2D}"/>
                  </a:ext>
                </a:extLst>
              </p:cNvPr>
              <p:cNvGrpSpPr/>
              <p:nvPr/>
            </p:nvGrpSpPr>
            <p:grpSpPr>
              <a:xfrm>
                <a:off x="1937497" y="4470016"/>
                <a:ext cx="316912" cy="710207"/>
                <a:chOff x="4915600" y="1647596"/>
                <a:chExt cx="316912" cy="604904"/>
              </a:xfrm>
            </p:grpSpPr>
            <p:sp>
              <p:nvSpPr>
                <p:cNvPr id="82" name="Полилиния 83">
                  <a:extLst>
                    <a:ext uri="{FF2B5EF4-FFF2-40B4-BE49-F238E27FC236}">
                      <a16:creationId xmlns:a16="http://schemas.microsoft.com/office/drawing/2014/main" xmlns="" id="{7F003AFB-D4C1-4559-9AD8-248691719728}"/>
                    </a:ext>
                  </a:extLst>
                </p:cNvPr>
                <p:cNvSpPr/>
                <p:nvPr/>
              </p:nvSpPr>
              <p:spPr>
                <a:xfrm>
                  <a:off x="4957048" y="2018159"/>
                  <a:ext cx="167403" cy="234341"/>
                </a:xfrm>
                <a:custGeom>
                  <a:avLst/>
                  <a:gdLst>
                    <a:gd name="connsiteX0" fmla="*/ 76406 w 157369"/>
                    <a:gd name="connsiteY0" fmla="*/ 0 h 198988"/>
                    <a:gd name="connsiteX1" fmla="*/ 206 w 157369"/>
                    <a:gd name="connsiteY1" fmla="*/ 161925 h 198988"/>
                    <a:gd name="connsiteX2" fmla="*/ 57356 w 157369"/>
                    <a:gd name="connsiteY2" fmla="*/ 195262 h 198988"/>
                    <a:gd name="connsiteX3" fmla="*/ 157369 w 157369"/>
                    <a:gd name="connsiteY3" fmla="*/ 100012 h 198988"/>
                    <a:gd name="connsiteX0" fmla="*/ 95965 w 157878"/>
                    <a:gd name="connsiteY0" fmla="*/ 0 h 234342"/>
                    <a:gd name="connsiteX1" fmla="*/ 715 w 157878"/>
                    <a:gd name="connsiteY1" fmla="*/ 196404 h 234342"/>
                    <a:gd name="connsiteX2" fmla="*/ 57865 w 157878"/>
                    <a:gd name="connsiteY2" fmla="*/ 229741 h 234342"/>
                    <a:gd name="connsiteX3" fmla="*/ 157878 w 157878"/>
                    <a:gd name="connsiteY3" fmla="*/ 134491 h 234342"/>
                    <a:gd name="connsiteX0" fmla="*/ 95965 w 167403"/>
                    <a:gd name="connsiteY0" fmla="*/ 0 h 234342"/>
                    <a:gd name="connsiteX1" fmla="*/ 715 w 167403"/>
                    <a:gd name="connsiteY1" fmla="*/ 196404 h 234342"/>
                    <a:gd name="connsiteX2" fmla="*/ 57865 w 167403"/>
                    <a:gd name="connsiteY2" fmla="*/ 229741 h 234342"/>
                    <a:gd name="connsiteX3" fmla="*/ 167403 w 167403"/>
                    <a:gd name="connsiteY3" fmla="*/ 175054 h 234342"/>
                    <a:gd name="connsiteX0" fmla="*/ 95965 w 167403"/>
                    <a:gd name="connsiteY0" fmla="*/ 0 h 234342"/>
                    <a:gd name="connsiteX1" fmla="*/ 715 w 167403"/>
                    <a:gd name="connsiteY1" fmla="*/ 196404 h 234342"/>
                    <a:gd name="connsiteX2" fmla="*/ 57865 w 167403"/>
                    <a:gd name="connsiteY2" fmla="*/ 229741 h 234342"/>
                    <a:gd name="connsiteX3" fmla="*/ 167403 w 167403"/>
                    <a:gd name="connsiteY3" fmla="*/ 175054 h 234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7403" h="234342">
                      <a:moveTo>
                        <a:pt x="95965" y="0"/>
                      </a:moveTo>
                      <a:cubicBezTo>
                        <a:pt x="59452" y="64690"/>
                        <a:pt x="7065" y="158114"/>
                        <a:pt x="715" y="196404"/>
                      </a:cubicBezTo>
                      <a:cubicBezTo>
                        <a:pt x="-5635" y="234694"/>
                        <a:pt x="31671" y="240060"/>
                        <a:pt x="57865" y="229741"/>
                      </a:cubicBezTo>
                      <a:cubicBezTo>
                        <a:pt x="84059" y="219422"/>
                        <a:pt x="106680" y="207379"/>
                        <a:pt x="167403" y="175054"/>
                      </a:cubicBezTo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xmlns="" id="{D991D1CC-E4ED-486A-8583-A6A2E484C018}"/>
                    </a:ext>
                  </a:extLst>
                </p:cNvPr>
                <p:cNvSpPr txBox="1"/>
                <p:nvPr/>
              </p:nvSpPr>
              <p:spPr>
                <a:xfrm>
                  <a:off x="4915600" y="1647596"/>
                  <a:ext cx="31691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uk-UA" sz="1400" dirty="0"/>
                    <a:t>.</a:t>
                  </a:r>
                  <a:endParaRPr lang="ru-RU" sz="1400" dirty="0"/>
                </a:p>
              </p:txBody>
            </p:sp>
          </p:grpSp>
        </p:grpSp>
        <p:sp>
          <p:nvSpPr>
            <p:cNvPr id="76" name="Полилиния 77">
              <a:extLst>
                <a:ext uri="{FF2B5EF4-FFF2-40B4-BE49-F238E27FC236}">
                  <a16:creationId xmlns:a16="http://schemas.microsoft.com/office/drawing/2014/main" xmlns="" id="{BE7B3C7C-4685-43C3-997C-45B15D621C58}"/>
                </a:ext>
              </a:extLst>
            </p:cNvPr>
            <p:cNvSpPr/>
            <p:nvPr/>
          </p:nvSpPr>
          <p:spPr>
            <a:xfrm>
              <a:off x="5145713" y="4928916"/>
              <a:ext cx="678092" cy="287434"/>
            </a:xfrm>
            <a:custGeom>
              <a:avLst/>
              <a:gdLst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701370 h 1025438"/>
                <a:gd name="connsiteX1" fmla="*/ 53266 w 2104007"/>
                <a:gd name="connsiteY1" fmla="*/ 941067 h 1025438"/>
                <a:gd name="connsiteX2" fmla="*/ 221941 w 2104007"/>
                <a:gd name="connsiteY2" fmla="*/ 985455 h 1025438"/>
                <a:gd name="connsiteX3" fmla="*/ 585926 w 2104007"/>
                <a:gd name="connsiteY3" fmla="*/ 763513 h 1025438"/>
                <a:gd name="connsiteX4" fmla="*/ 1100831 w 2104007"/>
                <a:gd name="connsiteY4" fmla="*/ 34 h 1025438"/>
                <a:gd name="connsiteX5" fmla="*/ 852256 w 2104007"/>
                <a:gd name="connsiteY5" fmla="*/ 577082 h 1025438"/>
                <a:gd name="connsiteX6" fmla="*/ 843378 w 2104007"/>
                <a:gd name="connsiteY6" fmla="*/ 967700 h 1025438"/>
                <a:gd name="connsiteX7" fmla="*/ 1047565 w 2104007"/>
                <a:gd name="connsiteY7" fmla="*/ 923311 h 1025438"/>
                <a:gd name="connsiteX8" fmla="*/ 1704512 w 2104007"/>
                <a:gd name="connsiteY8" fmla="*/ 35545 h 1025438"/>
                <a:gd name="connsiteX9" fmla="*/ 1464815 w 2104007"/>
                <a:gd name="connsiteY9" fmla="*/ 719125 h 1025438"/>
                <a:gd name="connsiteX10" fmla="*/ 1491448 w 2104007"/>
                <a:gd name="connsiteY10" fmla="*/ 994333 h 1025438"/>
                <a:gd name="connsiteX11" fmla="*/ 1873188 w 2104007"/>
                <a:gd name="connsiteY11" fmla="*/ 781269 h 1025438"/>
                <a:gd name="connsiteX12" fmla="*/ 2104007 w 2104007"/>
                <a:gd name="connsiteY12" fmla="*/ 514939 h 1025438"/>
                <a:gd name="connsiteX0" fmla="*/ 0 w 2104007"/>
                <a:gd name="connsiteY0" fmla="*/ 701370 h 1007748"/>
                <a:gd name="connsiteX1" fmla="*/ 53266 w 2104007"/>
                <a:gd name="connsiteY1" fmla="*/ 941067 h 1007748"/>
                <a:gd name="connsiteX2" fmla="*/ 221941 w 2104007"/>
                <a:gd name="connsiteY2" fmla="*/ 985455 h 1007748"/>
                <a:gd name="connsiteX3" fmla="*/ 585926 w 2104007"/>
                <a:gd name="connsiteY3" fmla="*/ 763513 h 1007748"/>
                <a:gd name="connsiteX4" fmla="*/ 1100831 w 2104007"/>
                <a:gd name="connsiteY4" fmla="*/ 34 h 1007748"/>
                <a:gd name="connsiteX5" fmla="*/ 852256 w 2104007"/>
                <a:gd name="connsiteY5" fmla="*/ 577082 h 1007748"/>
                <a:gd name="connsiteX6" fmla="*/ 843378 w 2104007"/>
                <a:gd name="connsiteY6" fmla="*/ 932189 h 1007748"/>
                <a:gd name="connsiteX7" fmla="*/ 1047565 w 2104007"/>
                <a:gd name="connsiteY7" fmla="*/ 923311 h 1007748"/>
                <a:gd name="connsiteX8" fmla="*/ 1704512 w 2104007"/>
                <a:gd name="connsiteY8" fmla="*/ 35545 h 1007748"/>
                <a:gd name="connsiteX9" fmla="*/ 1464815 w 2104007"/>
                <a:gd name="connsiteY9" fmla="*/ 719125 h 1007748"/>
                <a:gd name="connsiteX10" fmla="*/ 1491448 w 2104007"/>
                <a:gd name="connsiteY10" fmla="*/ 994333 h 1007748"/>
                <a:gd name="connsiteX11" fmla="*/ 1873188 w 2104007"/>
                <a:gd name="connsiteY11" fmla="*/ 781269 h 1007748"/>
                <a:gd name="connsiteX12" fmla="*/ 2104007 w 2104007"/>
                <a:gd name="connsiteY12" fmla="*/ 514939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73188 w 2068497"/>
                <a:gd name="connsiteY11" fmla="*/ 781269 h 1007748"/>
                <a:gd name="connsiteX12" fmla="*/ 2068497 w 2068497"/>
                <a:gd name="connsiteY12" fmla="*/ 577082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37678 w 2068497"/>
                <a:gd name="connsiteY11" fmla="*/ 790146 h 1007748"/>
                <a:gd name="connsiteX12" fmla="*/ 2068497 w 2068497"/>
                <a:gd name="connsiteY12" fmla="*/ 577082 h 1007748"/>
                <a:gd name="connsiteX0" fmla="*/ 0 w 2335655"/>
                <a:gd name="connsiteY0" fmla="*/ 701370 h 1007748"/>
                <a:gd name="connsiteX1" fmla="*/ 53266 w 2335655"/>
                <a:gd name="connsiteY1" fmla="*/ 941067 h 1007748"/>
                <a:gd name="connsiteX2" fmla="*/ 221941 w 2335655"/>
                <a:gd name="connsiteY2" fmla="*/ 985455 h 1007748"/>
                <a:gd name="connsiteX3" fmla="*/ 585926 w 2335655"/>
                <a:gd name="connsiteY3" fmla="*/ 763513 h 1007748"/>
                <a:gd name="connsiteX4" fmla="*/ 1100831 w 2335655"/>
                <a:gd name="connsiteY4" fmla="*/ 34 h 1007748"/>
                <a:gd name="connsiteX5" fmla="*/ 852256 w 2335655"/>
                <a:gd name="connsiteY5" fmla="*/ 577082 h 1007748"/>
                <a:gd name="connsiteX6" fmla="*/ 843378 w 2335655"/>
                <a:gd name="connsiteY6" fmla="*/ 932189 h 1007748"/>
                <a:gd name="connsiteX7" fmla="*/ 1047565 w 2335655"/>
                <a:gd name="connsiteY7" fmla="*/ 923311 h 1007748"/>
                <a:gd name="connsiteX8" fmla="*/ 1704512 w 2335655"/>
                <a:gd name="connsiteY8" fmla="*/ 35545 h 1007748"/>
                <a:gd name="connsiteX9" fmla="*/ 1464815 w 2335655"/>
                <a:gd name="connsiteY9" fmla="*/ 719125 h 1007748"/>
                <a:gd name="connsiteX10" fmla="*/ 1491448 w 2335655"/>
                <a:gd name="connsiteY10" fmla="*/ 994333 h 1007748"/>
                <a:gd name="connsiteX11" fmla="*/ 1837678 w 2335655"/>
                <a:gd name="connsiteY11" fmla="*/ 790146 h 1007748"/>
                <a:gd name="connsiteX12" fmla="*/ 2335655 w 2335655"/>
                <a:gd name="connsiteY12" fmla="*/ 318276 h 1007748"/>
                <a:gd name="connsiteX0" fmla="*/ 0 w 2377398"/>
                <a:gd name="connsiteY0" fmla="*/ 734766 h 1007748"/>
                <a:gd name="connsiteX1" fmla="*/ 95009 w 2377398"/>
                <a:gd name="connsiteY1" fmla="*/ 941067 h 1007748"/>
                <a:gd name="connsiteX2" fmla="*/ 263684 w 2377398"/>
                <a:gd name="connsiteY2" fmla="*/ 985455 h 1007748"/>
                <a:gd name="connsiteX3" fmla="*/ 627669 w 2377398"/>
                <a:gd name="connsiteY3" fmla="*/ 763513 h 1007748"/>
                <a:gd name="connsiteX4" fmla="*/ 1142574 w 2377398"/>
                <a:gd name="connsiteY4" fmla="*/ 34 h 1007748"/>
                <a:gd name="connsiteX5" fmla="*/ 893999 w 2377398"/>
                <a:gd name="connsiteY5" fmla="*/ 577082 h 1007748"/>
                <a:gd name="connsiteX6" fmla="*/ 885121 w 2377398"/>
                <a:gd name="connsiteY6" fmla="*/ 932189 h 1007748"/>
                <a:gd name="connsiteX7" fmla="*/ 1089308 w 2377398"/>
                <a:gd name="connsiteY7" fmla="*/ 923311 h 1007748"/>
                <a:gd name="connsiteX8" fmla="*/ 1746255 w 2377398"/>
                <a:gd name="connsiteY8" fmla="*/ 35545 h 1007748"/>
                <a:gd name="connsiteX9" fmla="*/ 1506558 w 2377398"/>
                <a:gd name="connsiteY9" fmla="*/ 719125 h 1007748"/>
                <a:gd name="connsiteX10" fmla="*/ 1533191 w 2377398"/>
                <a:gd name="connsiteY10" fmla="*/ 994333 h 1007748"/>
                <a:gd name="connsiteX11" fmla="*/ 1879421 w 2377398"/>
                <a:gd name="connsiteY11" fmla="*/ 790146 h 1007748"/>
                <a:gd name="connsiteX12" fmla="*/ 2377398 w 2377398"/>
                <a:gd name="connsiteY12" fmla="*/ 318276 h 100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77398" h="1007748">
                  <a:moveTo>
                    <a:pt x="0" y="734766"/>
                  </a:moveTo>
                  <a:cubicBezTo>
                    <a:pt x="8138" y="830941"/>
                    <a:pt x="51062" y="899286"/>
                    <a:pt x="95009" y="941067"/>
                  </a:cubicBezTo>
                  <a:cubicBezTo>
                    <a:pt x="138956" y="982848"/>
                    <a:pt x="174907" y="1015047"/>
                    <a:pt x="263684" y="985455"/>
                  </a:cubicBezTo>
                  <a:cubicBezTo>
                    <a:pt x="352461" y="955863"/>
                    <a:pt x="481187" y="927750"/>
                    <a:pt x="627669" y="763513"/>
                  </a:cubicBezTo>
                  <a:cubicBezTo>
                    <a:pt x="774151" y="599276"/>
                    <a:pt x="1142574" y="4473"/>
                    <a:pt x="1142574" y="34"/>
                  </a:cubicBezTo>
                  <a:cubicBezTo>
                    <a:pt x="1142574" y="-4405"/>
                    <a:pt x="936908" y="421723"/>
                    <a:pt x="893999" y="577082"/>
                  </a:cubicBezTo>
                  <a:cubicBezTo>
                    <a:pt x="851090" y="732441"/>
                    <a:pt x="852570" y="874484"/>
                    <a:pt x="885121" y="932189"/>
                  </a:cubicBezTo>
                  <a:cubicBezTo>
                    <a:pt x="917673" y="989894"/>
                    <a:pt x="945786" y="1072751"/>
                    <a:pt x="1089308" y="923311"/>
                  </a:cubicBezTo>
                  <a:cubicBezTo>
                    <a:pt x="1232830" y="773871"/>
                    <a:pt x="1738856" y="60698"/>
                    <a:pt x="1746255" y="35545"/>
                  </a:cubicBezTo>
                  <a:cubicBezTo>
                    <a:pt x="1753654" y="10392"/>
                    <a:pt x="1542069" y="559327"/>
                    <a:pt x="1506558" y="719125"/>
                  </a:cubicBezTo>
                  <a:cubicBezTo>
                    <a:pt x="1471047" y="878923"/>
                    <a:pt x="1471047" y="982496"/>
                    <a:pt x="1533191" y="994333"/>
                  </a:cubicBezTo>
                  <a:cubicBezTo>
                    <a:pt x="1595335" y="1006170"/>
                    <a:pt x="1783246" y="859688"/>
                    <a:pt x="1879421" y="790146"/>
                  </a:cubicBezTo>
                  <a:cubicBezTo>
                    <a:pt x="1975596" y="720604"/>
                    <a:pt x="2313035" y="411491"/>
                    <a:pt x="2377398" y="31827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xmlns="" id="{AB216E61-25E2-4D80-9FDA-9E82CF739ED8}"/>
                </a:ext>
              </a:extLst>
            </p:cNvPr>
            <p:cNvSpPr/>
            <p:nvPr/>
          </p:nvSpPr>
          <p:spPr>
            <a:xfrm rot="1327897">
              <a:off x="5815141" y="4927875"/>
              <a:ext cx="178196" cy="29259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олилиния 80">
              <a:extLst>
                <a:ext uri="{FF2B5EF4-FFF2-40B4-BE49-F238E27FC236}">
                  <a16:creationId xmlns:a16="http://schemas.microsoft.com/office/drawing/2014/main" xmlns="" id="{7748BA9D-52F9-4781-BC2F-5D6BD793CF44}"/>
                </a:ext>
              </a:extLst>
            </p:cNvPr>
            <p:cNvSpPr/>
            <p:nvPr/>
          </p:nvSpPr>
          <p:spPr>
            <a:xfrm>
              <a:off x="5984622" y="4928916"/>
              <a:ext cx="167340" cy="287436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4" name="Группа 103">
            <a:extLst>
              <a:ext uri="{FF2B5EF4-FFF2-40B4-BE49-F238E27FC236}">
                <a16:creationId xmlns:a16="http://schemas.microsoft.com/office/drawing/2014/main" xmlns="" id="{BBEA4DAA-6B4C-49F5-9950-F0152E3582AA}"/>
              </a:ext>
            </a:extLst>
          </p:cNvPr>
          <p:cNvGrpSpPr/>
          <p:nvPr/>
        </p:nvGrpSpPr>
        <p:grpSpPr>
          <a:xfrm>
            <a:off x="5150035" y="3351717"/>
            <a:ext cx="483887" cy="450416"/>
            <a:chOff x="1546620" y="4478902"/>
            <a:chExt cx="704229" cy="701322"/>
          </a:xfrm>
        </p:grpSpPr>
        <p:sp>
          <p:nvSpPr>
            <p:cNvPr id="85" name="Полилиния 104">
              <a:extLst>
                <a:ext uri="{FF2B5EF4-FFF2-40B4-BE49-F238E27FC236}">
                  <a16:creationId xmlns:a16="http://schemas.microsoft.com/office/drawing/2014/main" xmlns="" id="{B9D4658E-5C41-4A78-92B4-B055B93D3A2F}"/>
                </a:ext>
              </a:extLst>
            </p:cNvPr>
            <p:cNvSpPr/>
            <p:nvPr/>
          </p:nvSpPr>
          <p:spPr>
            <a:xfrm>
              <a:off x="1546620" y="4478902"/>
              <a:ext cx="498938" cy="696658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  <a:gd name="connsiteX0" fmla="*/ 451313 w 498938"/>
                <a:gd name="connsiteY0" fmla="*/ 109548 h 696339"/>
                <a:gd name="connsiteX1" fmla="*/ 398926 w 498938"/>
                <a:gd name="connsiteY1" fmla="*/ 11 h 696339"/>
                <a:gd name="connsiteX2" fmla="*/ 175088 w 498938"/>
                <a:gd name="connsiteY2" fmla="*/ 104786 h 696339"/>
                <a:gd name="connsiteX3" fmla="*/ 8401 w 498938"/>
                <a:gd name="connsiteY3" fmla="*/ 400061 h 696339"/>
                <a:gd name="connsiteX4" fmla="*/ 75076 w 498938"/>
                <a:gd name="connsiteY4" fmla="*/ 695336 h 696339"/>
                <a:gd name="connsiteX5" fmla="*/ 498938 w 498938"/>
                <a:gd name="connsiteY5" fmla="*/ 485786 h 696339"/>
                <a:gd name="connsiteX0" fmla="*/ 451313 w 498938"/>
                <a:gd name="connsiteY0" fmla="*/ 109548 h 696658"/>
                <a:gd name="connsiteX1" fmla="*/ 398926 w 498938"/>
                <a:gd name="connsiteY1" fmla="*/ 11 h 696658"/>
                <a:gd name="connsiteX2" fmla="*/ 175088 w 498938"/>
                <a:gd name="connsiteY2" fmla="*/ 104786 h 696658"/>
                <a:gd name="connsiteX3" fmla="*/ 8401 w 498938"/>
                <a:gd name="connsiteY3" fmla="*/ 400061 h 696658"/>
                <a:gd name="connsiteX4" fmla="*/ 75076 w 498938"/>
                <a:gd name="connsiteY4" fmla="*/ 695336 h 696658"/>
                <a:gd name="connsiteX5" fmla="*/ 498938 w 498938"/>
                <a:gd name="connsiteY5" fmla="*/ 485786 h 696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8938" h="696658">
                  <a:moveTo>
                    <a:pt x="451313" y="109548"/>
                  </a:moveTo>
                  <a:cubicBezTo>
                    <a:pt x="448138" y="55176"/>
                    <a:pt x="444963" y="805"/>
                    <a:pt x="398926" y="11"/>
                  </a:cubicBezTo>
                  <a:cubicBezTo>
                    <a:pt x="352889" y="-783"/>
                    <a:pt x="240175" y="38111"/>
                    <a:pt x="175088" y="104786"/>
                  </a:cubicBezTo>
                  <a:cubicBezTo>
                    <a:pt x="110001" y="171461"/>
                    <a:pt x="25070" y="301636"/>
                    <a:pt x="8401" y="400061"/>
                  </a:cubicBezTo>
                  <a:cubicBezTo>
                    <a:pt x="-8268" y="498486"/>
                    <a:pt x="-6680" y="681049"/>
                    <a:pt x="75076" y="695336"/>
                  </a:cubicBezTo>
                  <a:cubicBezTo>
                    <a:pt x="156832" y="709624"/>
                    <a:pt x="365985" y="606039"/>
                    <a:pt x="498938" y="48578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6" name="Группа 105">
              <a:extLst>
                <a:ext uri="{FF2B5EF4-FFF2-40B4-BE49-F238E27FC236}">
                  <a16:creationId xmlns:a16="http://schemas.microsoft.com/office/drawing/2014/main" xmlns="" id="{AE5C423E-D4AA-49CC-8685-37B734A714AD}"/>
                </a:ext>
              </a:extLst>
            </p:cNvPr>
            <p:cNvGrpSpPr/>
            <p:nvPr/>
          </p:nvGrpSpPr>
          <p:grpSpPr>
            <a:xfrm>
              <a:off x="1933937" y="4523192"/>
              <a:ext cx="316912" cy="657032"/>
              <a:chOff x="4912040" y="1692887"/>
              <a:chExt cx="316912" cy="559613"/>
            </a:xfrm>
          </p:grpSpPr>
          <p:sp>
            <p:nvSpPr>
              <p:cNvPr id="87" name="Полилиния 106">
                <a:extLst>
                  <a:ext uri="{FF2B5EF4-FFF2-40B4-BE49-F238E27FC236}">
                    <a16:creationId xmlns:a16="http://schemas.microsoft.com/office/drawing/2014/main" xmlns="" id="{48AB3425-DC28-4C8C-B584-FAC6181DD888}"/>
                  </a:ext>
                </a:extLst>
              </p:cNvPr>
              <p:cNvSpPr/>
              <p:nvPr/>
            </p:nvSpPr>
            <p:spPr>
              <a:xfrm>
                <a:off x="4957048" y="2018159"/>
                <a:ext cx="167403" cy="234341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95965 w 157878"/>
                  <a:gd name="connsiteY0" fmla="*/ 0 h 234342"/>
                  <a:gd name="connsiteX1" fmla="*/ 715 w 157878"/>
                  <a:gd name="connsiteY1" fmla="*/ 196404 h 234342"/>
                  <a:gd name="connsiteX2" fmla="*/ 57865 w 157878"/>
                  <a:gd name="connsiteY2" fmla="*/ 229741 h 234342"/>
                  <a:gd name="connsiteX3" fmla="*/ 157878 w 157878"/>
                  <a:gd name="connsiteY3" fmla="*/ 134491 h 234342"/>
                  <a:gd name="connsiteX0" fmla="*/ 95965 w 167403"/>
                  <a:gd name="connsiteY0" fmla="*/ 0 h 234342"/>
                  <a:gd name="connsiteX1" fmla="*/ 715 w 167403"/>
                  <a:gd name="connsiteY1" fmla="*/ 196404 h 234342"/>
                  <a:gd name="connsiteX2" fmla="*/ 57865 w 167403"/>
                  <a:gd name="connsiteY2" fmla="*/ 229741 h 234342"/>
                  <a:gd name="connsiteX3" fmla="*/ 167403 w 167403"/>
                  <a:gd name="connsiteY3" fmla="*/ 175054 h 234342"/>
                  <a:gd name="connsiteX0" fmla="*/ 95965 w 167403"/>
                  <a:gd name="connsiteY0" fmla="*/ 0 h 234342"/>
                  <a:gd name="connsiteX1" fmla="*/ 715 w 167403"/>
                  <a:gd name="connsiteY1" fmla="*/ 196404 h 234342"/>
                  <a:gd name="connsiteX2" fmla="*/ 57865 w 167403"/>
                  <a:gd name="connsiteY2" fmla="*/ 229741 h 234342"/>
                  <a:gd name="connsiteX3" fmla="*/ 167403 w 167403"/>
                  <a:gd name="connsiteY3" fmla="*/ 175054 h 234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403" h="234342">
                    <a:moveTo>
                      <a:pt x="95965" y="0"/>
                    </a:moveTo>
                    <a:cubicBezTo>
                      <a:pt x="59452" y="64690"/>
                      <a:pt x="7065" y="158114"/>
                      <a:pt x="715" y="196404"/>
                    </a:cubicBezTo>
                    <a:cubicBezTo>
                      <a:pt x="-5635" y="234694"/>
                      <a:pt x="31671" y="240060"/>
                      <a:pt x="57865" y="229741"/>
                    </a:cubicBezTo>
                    <a:cubicBezTo>
                      <a:pt x="84059" y="219422"/>
                      <a:pt x="106680" y="207379"/>
                      <a:pt x="167403" y="175054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xmlns="" id="{9B79B10B-C787-420A-BBCB-F651F0E18CFC}"/>
                  </a:ext>
                </a:extLst>
              </p:cNvPr>
              <p:cNvSpPr txBox="1"/>
              <p:nvPr/>
            </p:nvSpPr>
            <p:spPr>
              <a:xfrm>
                <a:off x="4912040" y="1692887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</p:grpSp>
      <p:grpSp>
        <p:nvGrpSpPr>
          <p:cNvPr id="89" name="Группа 108">
            <a:extLst>
              <a:ext uri="{FF2B5EF4-FFF2-40B4-BE49-F238E27FC236}">
                <a16:creationId xmlns:a16="http://schemas.microsoft.com/office/drawing/2014/main" xmlns="" id="{5C793B37-B0BC-4D5B-86EC-F3854809EE70}"/>
              </a:ext>
            </a:extLst>
          </p:cNvPr>
          <p:cNvGrpSpPr/>
          <p:nvPr/>
        </p:nvGrpSpPr>
        <p:grpSpPr>
          <a:xfrm>
            <a:off x="8112002" y="3366771"/>
            <a:ext cx="1151539" cy="441698"/>
            <a:chOff x="4538903" y="4505673"/>
            <a:chExt cx="1613059" cy="714795"/>
          </a:xfrm>
        </p:grpSpPr>
        <p:grpSp>
          <p:nvGrpSpPr>
            <p:cNvPr id="90" name="Группа 109">
              <a:extLst>
                <a:ext uri="{FF2B5EF4-FFF2-40B4-BE49-F238E27FC236}">
                  <a16:creationId xmlns:a16="http://schemas.microsoft.com/office/drawing/2014/main" xmlns="" id="{1045CC9C-41A4-426C-B016-3B21E231447C}"/>
                </a:ext>
              </a:extLst>
            </p:cNvPr>
            <p:cNvGrpSpPr/>
            <p:nvPr/>
          </p:nvGrpSpPr>
          <p:grpSpPr>
            <a:xfrm>
              <a:off x="4538903" y="4505673"/>
              <a:ext cx="732606" cy="701321"/>
              <a:chOff x="1546620" y="4478902"/>
              <a:chExt cx="732606" cy="701321"/>
            </a:xfrm>
          </p:grpSpPr>
          <p:sp>
            <p:nvSpPr>
              <p:cNvPr id="94" name="Полилиния 113">
                <a:extLst>
                  <a:ext uri="{FF2B5EF4-FFF2-40B4-BE49-F238E27FC236}">
                    <a16:creationId xmlns:a16="http://schemas.microsoft.com/office/drawing/2014/main" xmlns="" id="{1FB516D3-0D53-4193-9DFC-9F680A2CA188}"/>
                  </a:ext>
                </a:extLst>
              </p:cNvPr>
              <p:cNvSpPr/>
              <p:nvPr/>
            </p:nvSpPr>
            <p:spPr>
              <a:xfrm>
                <a:off x="1546620" y="4478902"/>
                <a:ext cx="498938" cy="696658"/>
              </a:xfrm>
              <a:custGeom>
                <a:avLst/>
                <a:gdLst>
                  <a:gd name="connsiteX0" fmla="*/ 449026 w 449026"/>
                  <a:gd name="connsiteY0" fmla="*/ 109548 h 700296"/>
                  <a:gd name="connsiteX1" fmla="*/ 396639 w 449026"/>
                  <a:gd name="connsiteY1" fmla="*/ 11 h 700296"/>
                  <a:gd name="connsiteX2" fmla="*/ 172801 w 449026"/>
                  <a:gd name="connsiteY2" fmla="*/ 104786 h 700296"/>
                  <a:gd name="connsiteX3" fmla="*/ 6114 w 449026"/>
                  <a:gd name="connsiteY3" fmla="*/ 400061 h 700296"/>
                  <a:gd name="connsiteX4" fmla="*/ 72789 w 449026"/>
                  <a:gd name="connsiteY4" fmla="*/ 695336 h 700296"/>
                  <a:gd name="connsiteX5" fmla="*/ 410926 w 449026"/>
                  <a:gd name="connsiteY5" fmla="*/ 557223 h 700296"/>
                  <a:gd name="connsiteX0" fmla="*/ 451313 w 498938"/>
                  <a:gd name="connsiteY0" fmla="*/ 109548 h 696339"/>
                  <a:gd name="connsiteX1" fmla="*/ 398926 w 498938"/>
                  <a:gd name="connsiteY1" fmla="*/ 11 h 696339"/>
                  <a:gd name="connsiteX2" fmla="*/ 175088 w 498938"/>
                  <a:gd name="connsiteY2" fmla="*/ 104786 h 696339"/>
                  <a:gd name="connsiteX3" fmla="*/ 8401 w 498938"/>
                  <a:gd name="connsiteY3" fmla="*/ 400061 h 696339"/>
                  <a:gd name="connsiteX4" fmla="*/ 75076 w 498938"/>
                  <a:gd name="connsiteY4" fmla="*/ 695336 h 696339"/>
                  <a:gd name="connsiteX5" fmla="*/ 498938 w 498938"/>
                  <a:gd name="connsiteY5" fmla="*/ 485786 h 696339"/>
                  <a:gd name="connsiteX0" fmla="*/ 451313 w 498938"/>
                  <a:gd name="connsiteY0" fmla="*/ 109548 h 696658"/>
                  <a:gd name="connsiteX1" fmla="*/ 398926 w 498938"/>
                  <a:gd name="connsiteY1" fmla="*/ 11 h 696658"/>
                  <a:gd name="connsiteX2" fmla="*/ 175088 w 498938"/>
                  <a:gd name="connsiteY2" fmla="*/ 104786 h 696658"/>
                  <a:gd name="connsiteX3" fmla="*/ 8401 w 498938"/>
                  <a:gd name="connsiteY3" fmla="*/ 400061 h 696658"/>
                  <a:gd name="connsiteX4" fmla="*/ 75076 w 498938"/>
                  <a:gd name="connsiteY4" fmla="*/ 695336 h 696658"/>
                  <a:gd name="connsiteX5" fmla="*/ 498938 w 498938"/>
                  <a:gd name="connsiteY5" fmla="*/ 485786 h 696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8938" h="696658">
                    <a:moveTo>
                      <a:pt x="451313" y="109548"/>
                    </a:moveTo>
                    <a:cubicBezTo>
                      <a:pt x="448138" y="55176"/>
                      <a:pt x="444963" y="805"/>
                      <a:pt x="398926" y="11"/>
                    </a:cubicBezTo>
                    <a:cubicBezTo>
                      <a:pt x="352889" y="-783"/>
                      <a:pt x="240175" y="38111"/>
                      <a:pt x="175088" y="104786"/>
                    </a:cubicBezTo>
                    <a:cubicBezTo>
                      <a:pt x="110001" y="171461"/>
                      <a:pt x="25070" y="301636"/>
                      <a:pt x="8401" y="400061"/>
                    </a:cubicBezTo>
                    <a:cubicBezTo>
                      <a:pt x="-8268" y="498486"/>
                      <a:pt x="-6680" y="681049"/>
                      <a:pt x="75076" y="695336"/>
                    </a:cubicBezTo>
                    <a:cubicBezTo>
                      <a:pt x="156832" y="709624"/>
                      <a:pt x="365985" y="606039"/>
                      <a:pt x="498938" y="48578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95" name="Группа 114">
                <a:extLst>
                  <a:ext uri="{FF2B5EF4-FFF2-40B4-BE49-F238E27FC236}">
                    <a16:creationId xmlns:a16="http://schemas.microsoft.com/office/drawing/2014/main" xmlns="" id="{67E3743F-D70C-4AE5-90C1-DE12615DF760}"/>
                  </a:ext>
                </a:extLst>
              </p:cNvPr>
              <p:cNvGrpSpPr/>
              <p:nvPr/>
            </p:nvGrpSpPr>
            <p:grpSpPr>
              <a:xfrm>
                <a:off x="1962314" y="4512829"/>
                <a:ext cx="316912" cy="667394"/>
                <a:chOff x="4940417" y="1684061"/>
                <a:chExt cx="316912" cy="568439"/>
              </a:xfrm>
            </p:grpSpPr>
            <p:sp>
              <p:nvSpPr>
                <p:cNvPr id="96" name="Полилиния 115">
                  <a:extLst>
                    <a:ext uri="{FF2B5EF4-FFF2-40B4-BE49-F238E27FC236}">
                      <a16:creationId xmlns:a16="http://schemas.microsoft.com/office/drawing/2014/main" xmlns="" id="{81A4892F-B9B3-4BA8-9671-B971F10F3BF1}"/>
                    </a:ext>
                  </a:extLst>
                </p:cNvPr>
                <p:cNvSpPr/>
                <p:nvPr/>
              </p:nvSpPr>
              <p:spPr>
                <a:xfrm>
                  <a:off x="4957048" y="2018159"/>
                  <a:ext cx="167403" cy="234341"/>
                </a:xfrm>
                <a:custGeom>
                  <a:avLst/>
                  <a:gdLst>
                    <a:gd name="connsiteX0" fmla="*/ 76406 w 157369"/>
                    <a:gd name="connsiteY0" fmla="*/ 0 h 198988"/>
                    <a:gd name="connsiteX1" fmla="*/ 206 w 157369"/>
                    <a:gd name="connsiteY1" fmla="*/ 161925 h 198988"/>
                    <a:gd name="connsiteX2" fmla="*/ 57356 w 157369"/>
                    <a:gd name="connsiteY2" fmla="*/ 195262 h 198988"/>
                    <a:gd name="connsiteX3" fmla="*/ 157369 w 157369"/>
                    <a:gd name="connsiteY3" fmla="*/ 100012 h 198988"/>
                    <a:gd name="connsiteX0" fmla="*/ 95965 w 157878"/>
                    <a:gd name="connsiteY0" fmla="*/ 0 h 234342"/>
                    <a:gd name="connsiteX1" fmla="*/ 715 w 157878"/>
                    <a:gd name="connsiteY1" fmla="*/ 196404 h 234342"/>
                    <a:gd name="connsiteX2" fmla="*/ 57865 w 157878"/>
                    <a:gd name="connsiteY2" fmla="*/ 229741 h 234342"/>
                    <a:gd name="connsiteX3" fmla="*/ 157878 w 157878"/>
                    <a:gd name="connsiteY3" fmla="*/ 134491 h 234342"/>
                    <a:gd name="connsiteX0" fmla="*/ 95965 w 167403"/>
                    <a:gd name="connsiteY0" fmla="*/ 0 h 234342"/>
                    <a:gd name="connsiteX1" fmla="*/ 715 w 167403"/>
                    <a:gd name="connsiteY1" fmla="*/ 196404 h 234342"/>
                    <a:gd name="connsiteX2" fmla="*/ 57865 w 167403"/>
                    <a:gd name="connsiteY2" fmla="*/ 229741 h 234342"/>
                    <a:gd name="connsiteX3" fmla="*/ 167403 w 167403"/>
                    <a:gd name="connsiteY3" fmla="*/ 175054 h 234342"/>
                    <a:gd name="connsiteX0" fmla="*/ 95965 w 167403"/>
                    <a:gd name="connsiteY0" fmla="*/ 0 h 234342"/>
                    <a:gd name="connsiteX1" fmla="*/ 715 w 167403"/>
                    <a:gd name="connsiteY1" fmla="*/ 196404 h 234342"/>
                    <a:gd name="connsiteX2" fmla="*/ 57865 w 167403"/>
                    <a:gd name="connsiteY2" fmla="*/ 229741 h 234342"/>
                    <a:gd name="connsiteX3" fmla="*/ 167403 w 167403"/>
                    <a:gd name="connsiteY3" fmla="*/ 175054 h 234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7403" h="234342">
                      <a:moveTo>
                        <a:pt x="95965" y="0"/>
                      </a:moveTo>
                      <a:cubicBezTo>
                        <a:pt x="59452" y="64690"/>
                        <a:pt x="7065" y="158114"/>
                        <a:pt x="715" y="196404"/>
                      </a:cubicBezTo>
                      <a:cubicBezTo>
                        <a:pt x="-5635" y="234694"/>
                        <a:pt x="31671" y="240060"/>
                        <a:pt x="57865" y="229741"/>
                      </a:cubicBezTo>
                      <a:cubicBezTo>
                        <a:pt x="84059" y="219422"/>
                        <a:pt x="106680" y="207379"/>
                        <a:pt x="167403" y="175054"/>
                      </a:cubicBezTo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xmlns="" id="{91E80ED3-931D-488F-9FB7-4C8192164509}"/>
                    </a:ext>
                  </a:extLst>
                </p:cNvPr>
                <p:cNvSpPr txBox="1"/>
                <p:nvPr/>
              </p:nvSpPr>
              <p:spPr>
                <a:xfrm>
                  <a:off x="4940417" y="1684061"/>
                  <a:ext cx="31691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uk-UA" sz="1400" dirty="0"/>
                    <a:t>.</a:t>
                  </a:r>
                  <a:endParaRPr lang="ru-RU" sz="1400" dirty="0"/>
                </a:p>
              </p:txBody>
            </p:sp>
          </p:grpSp>
        </p:grpSp>
        <p:sp>
          <p:nvSpPr>
            <p:cNvPr id="91" name="Полилиния 110">
              <a:extLst>
                <a:ext uri="{FF2B5EF4-FFF2-40B4-BE49-F238E27FC236}">
                  <a16:creationId xmlns:a16="http://schemas.microsoft.com/office/drawing/2014/main" xmlns="" id="{C6A8C4AD-4CB4-49E1-8387-78EC1C76C984}"/>
                </a:ext>
              </a:extLst>
            </p:cNvPr>
            <p:cNvSpPr/>
            <p:nvPr/>
          </p:nvSpPr>
          <p:spPr>
            <a:xfrm>
              <a:off x="5145713" y="4928916"/>
              <a:ext cx="678092" cy="287434"/>
            </a:xfrm>
            <a:custGeom>
              <a:avLst/>
              <a:gdLst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701370 h 1025438"/>
                <a:gd name="connsiteX1" fmla="*/ 53266 w 2104007"/>
                <a:gd name="connsiteY1" fmla="*/ 941067 h 1025438"/>
                <a:gd name="connsiteX2" fmla="*/ 221941 w 2104007"/>
                <a:gd name="connsiteY2" fmla="*/ 985455 h 1025438"/>
                <a:gd name="connsiteX3" fmla="*/ 585926 w 2104007"/>
                <a:gd name="connsiteY3" fmla="*/ 763513 h 1025438"/>
                <a:gd name="connsiteX4" fmla="*/ 1100831 w 2104007"/>
                <a:gd name="connsiteY4" fmla="*/ 34 h 1025438"/>
                <a:gd name="connsiteX5" fmla="*/ 852256 w 2104007"/>
                <a:gd name="connsiteY5" fmla="*/ 577082 h 1025438"/>
                <a:gd name="connsiteX6" fmla="*/ 843378 w 2104007"/>
                <a:gd name="connsiteY6" fmla="*/ 967700 h 1025438"/>
                <a:gd name="connsiteX7" fmla="*/ 1047565 w 2104007"/>
                <a:gd name="connsiteY7" fmla="*/ 923311 h 1025438"/>
                <a:gd name="connsiteX8" fmla="*/ 1704512 w 2104007"/>
                <a:gd name="connsiteY8" fmla="*/ 35545 h 1025438"/>
                <a:gd name="connsiteX9" fmla="*/ 1464815 w 2104007"/>
                <a:gd name="connsiteY9" fmla="*/ 719125 h 1025438"/>
                <a:gd name="connsiteX10" fmla="*/ 1491448 w 2104007"/>
                <a:gd name="connsiteY10" fmla="*/ 994333 h 1025438"/>
                <a:gd name="connsiteX11" fmla="*/ 1873188 w 2104007"/>
                <a:gd name="connsiteY11" fmla="*/ 781269 h 1025438"/>
                <a:gd name="connsiteX12" fmla="*/ 2104007 w 2104007"/>
                <a:gd name="connsiteY12" fmla="*/ 514939 h 1025438"/>
                <a:gd name="connsiteX0" fmla="*/ 0 w 2104007"/>
                <a:gd name="connsiteY0" fmla="*/ 701370 h 1007748"/>
                <a:gd name="connsiteX1" fmla="*/ 53266 w 2104007"/>
                <a:gd name="connsiteY1" fmla="*/ 941067 h 1007748"/>
                <a:gd name="connsiteX2" fmla="*/ 221941 w 2104007"/>
                <a:gd name="connsiteY2" fmla="*/ 985455 h 1007748"/>
                <a:gd name="connsiteX3" fmla="*/ 585926 w 2104007"/>
                <a:gd name="connsiteY3" fmla="*/ 763513 h 1007748"/>
                <a:gd name="connsiteX4" fmla="*/ 1100831 w 2104007"/>
                <a:gd name="connsiteY4" fmla="*/ 34 h 1007748"/>
                <a:gd name="connsiteX5" fmla="*/ 852256 w 2104007"/>
                <a:gd name="connsiteY5" fmla="*/ 577082 h 1007748"/>
                <a:gd name="connsiteX6" fmla="*/ 843378 w 2104007"/>
                <a:gd name="connsiteY6" fmla="*/ 932189 h 1007748"/>
                <a:gd name="connsiteX7" fmla="*/ 1047565 w 2104007"/>
                <a:gd name="connsiteY7" fmla="*/ 923311 h 1007748"/>
                <a:gd name="connsiteX8" fmla="*/ 1704512 w 2104007"/>
                <a:gd name="connsiteY8" fmla="*/ 35545 h 1007748"/>
                <a:gd name="connsiteX9" fmla="*/ 1464815 w 2104007"/>
                <a:gd name="connsiteY9" fmla="*/ 719125 h 1007748"/>
                <a:gd name="connsiteX10" fmla="*/ 1491448 w 2104007"/>
                <a:gd name="connsiteY10" fmla="*/ 994333 h 1007748"/>
                <a:gd name="connsiteX11" fmla="*/ 1873188 w 2104007"/>
                <a:gd name="connsiteY11" fmla="*/ 781269 h 1007748"/>
                <a:gd name="connsiteX12" fmla="*/ 2104007 w 2104007"/>
                <a:gd name="connsiteY12" fmla="*/ 514939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73188 w 2068497"/>
                <a:gd name="connsiteY11" fmla="*/ 781269 h 1007748"/>
                <a:gd name="connsiteX12" fmla="*/ 2068497 w 2068497"/>
                <a:gd name="connsiteY12" fmla="*/ 577082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37678 w 2068497"/>
                <a:gd name="connsiteY11" fmla="*/ 790146 h 1007748"/>
                <a:gd name="connsiteX12" fmla="*/ 2068497 w 2068497"/>
                <a:gd name="connsiteY12" fmla="*/ 577082 h 1007748"/>
                <a:gd name="connsiteX0" fmla="*/ 0 w 2335655"/>
                <a:gd name="connsiteY0" fmla="*/ 701370 h 1007748"/>
                <a:gd name="connsiteX1" fmla="*/ 53266 w 2335655"/>
                <a:gd name="connsiteY1" fmla="*/ 941067 h 1007748"/>
                <a:gd name="connsiteX2" fmla="*/ 221941 w 2335655"/>
                <a:gd name="connsiteY2" fmla="*/ 985455 h 1007748"/>
                <a:gd name="connsiteX3" fmla="*/ 585926 w 2335655"/>
                <a:gd name="connsiteY3" fmla="*/ 763513 h 1007748"/>
                <a:gd name="connsiteX4" fmla="*/ 1100831 w 2335655"/>
                <a:gd name="connsiteY4" fmla="*/ 34 h 1007748"/>
                <a:gd name="connsiteX5" fmla="*/ 852256 w 2335655"/>
                <a:gd name="connsiteY5" fmla="*/ 577082 h 1007748"/>
                <a:gd name="connsiteX6" fmla="*/ 843378 w 2335655"/>
                <a:gd name="connsiteY6" fmla="*/ 932189 h 1007748"/>
                <a:gd name="connsiteX7" fmla="*/ 1047565 w 2335655"/>
                <a:gd name="connsiteY7" fmla="*/ 923311 h 1007748"/>
                <a:gd name="connsiteX8" fmla="*/ 1704512 w 2335655"/>
                <a:gd name="connsiteY8" fmla="*/ 35545 h 1007748"/>
                <a:gd name="connsiteX9" fmla="*/ 1464815 w 2335655"/>
                <a:gd name="connsiteY9" fmla="*/ 719125 h 1007748"/>
                <a:gd name="connsiteX10" fmla="*/ 1491448 w 2335655"/>
                <a:gd name="connsiteY10" fmla="*/ 994333 h 1007748"/>
                <a:gd name="connsiteX11" fmla="*/ 1837678 w 2335655"/>
                <a:gd name="connsiteY11" fmla="*/ 790146 h 1007748"/>
                <a:gd name="connsiteX12" fmla="*/ 2335655 w 2335655"/>
                <a:gd name="connsiteY12" fmla="*/ 318276 h 1007748"/>
                <a:gd name="connsiteX0" fmla="*/ 0 w 2377398"/>
                <a:gd name="connsiteY0" fmla="*/ 734766 h 1007748"/>
                <a:gd name="connsiteX1" fmla="*/ 95009 w 2377398"/>
                <a:gd name="connsiteY1" fmla="*/ 941067 h 1007748"/>
                <a:gd name="connsiteX2" fmla="*/ 263684 w 2377398"/>
                <a:gd name="connsiteY2" fmla="*/ 985455 h 1007748"/>
                <a:gd name="connsiteX3" fmla="*/ 627669 w 2377398"/>
                <a:gd name="connsiteY3" fmla="*/ 763513 h 1007748"/>
                <a:gd name="connsiteX4" fmla="*/ 1142574 w 2377398"/>
                <a:gd name="connsiteY4" fmla="*/ 34 h 1007748"/>
                <a:gd name="connsiteX5" fmla="*/ 893999 w 2377398"/>
                <a:gd name="connsiteY5" fmla="*/ 577082 h 1007748"/>
                <a:gd name="connsiteX6" fmla="*/ 885121 w 2377398"/>
                <a:gd name="connsiteY6" fmla="*/ 932189 h 1007748"/>
                <a:gd name="connsiteX7" fmla="*/ 1089308 w 2377398"/>
                <a:gd name="connsiteY7" fmla="*/ 923311 h 1007748"/>
                <a:gd name="connsiteX8" fmla="*/ 1746255 w 2377398"/>
                <a:gd name="connsiteY8" fmla="*/ 35545 h 1007748"/>
                <a:gd name="connsiteX9" fmla="*/ 1506558 w 2377398"/>
                <a:gd name="connsiteY9" fmla="*/ 719125 h 1007748"/>
                <a:gd name="connsiteX10" fmla="*/ 1533191 w 2377398"/>
                <a:gd name="connsiteY10" fmla="*/ 994333 h 1007748"/>
                <a:gd name="connsiteX11" fmla="*/ 1879421 w 2377398"/>
                <a:gd name="connsiteY11" fmla="*/ 790146 h 1007748"/>
                <a:gd name="connsiteX12" fmla="*/ 2377398 w 2377398"/>
                <a:gd name="connsiteY12" fmla="*/ 318276 h 100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77398" h="1007748">
                  <a:moveTo>
                    <a:pt x="0" y="734766"/>
                  </a:moveTo>
                  <a:cubicBezTo>
                    <a:pt x="8138" y="830941"/>
                    <a:pt x="51062" y="899286"/>
                    <a:pt x="95009" y="941067"/>
                  </a:cubicBezTo>
                  <a:cubicBezTo>
                    <a:pt x="138956" y="982848"/>
                    <a:pt x="174907" y="1015047"/>
                    <a:pt x="263684" y="985455"/>
                  </a:cubicBezTo>
                  <a:cubicBezTo>
                    <a:pt x="352461" y="955863"/>
                    <a:pt x="481187" y="927750"/>
                    <a:pt x="627669" y="763513"/>
                  </a:cubicBezTo>
                  <a:cubicBezTo>
                    <a:pt x="774151" y="599276"/>
                    <a:pt x="1142574" y="4473"/>
                    <a:pt x="1142574" y="34"/>
                  </a:cubicBezTo>
                  <a:cubicBezTo>
                    <a:pt x="1142574" y="-4405"/>
                    <a:pt x="936908" y="421723"/>
                    <a:pt x="893999" y="577082"/>
                  </a:cubicBezTo>
                  <a:cubicBezTo>
                    <a:pt x="851090" y="732441"/>
                    <a:pt x="852570" y="874484"/>
                    <a:pt x="885121" y="932189"/>
                  </a:cubicBezTo>
                  <a:cubicBezTo>
                    <a:pt x="917673" y="989894"/>
                    <a:pt x="945786" y="1072751"/>
                    <a:pt x="1089308" y="923311"/>
                  </a:cubicBezTo>
                  <a:cubicBezTo>
                    <a:pt x="1232830" y="773871"/>
                    <a:pt x="1738856" y="60698"/>
                    <a:pt x="1746255" y="35545"/>
                  </a:cubicBezTo>
                  <a:cubicBezTo>
                    <a:pt x="1753654" y="10392"/>
                    <a:pt x="1542069" y="559327"/>
                    <a:pt x="1506558" y="719125"/>
                  </a:cubicBezTo>
                  <a:cubicBezTo>
                    <a:pt x="1471047" y="878923"/>
                    <a:pt x="1471047" y="982496"/>
                    <a:pt x="1533191" y="994333"/>
                  </a:cubicBezTo>
                  <a:cubicBezTo>
                    <a:pt x="1595335" y="1006170"/>
                    <a:pt x="1783246" y="859688"/>
                    <a:pt x="1879421" y="790146"/>
                  </a:cubicBezTo>
                  <a:cubicBezTo>
                    <a:pt x="1975596" y="720604"/>
                    <a:pt x="2313035" y="411491"/>
                    <a:pt x="2377398" y="31827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Овал 91">
              <a:extLst>
                <a:ext uri="{FF2B5EF4-FFF2-40B4-BE49-F238E27FC236}">
                  <a16:creationId xmlns:a16="http://schemas.microsoft.com/office/drawing/2014/main" xmlns="" id="{67AEA5BF-C54E-4282-ADEF-13D236F703C0}"/>
                </a:ext>
              </a:extLst>
            </p:cNvPr>
            <p:cNvSpPr/>
            <p:nvPr/>
          </p:nvSpPr>
          <p:spPr>
            <a:xfrm rot="1327897">
              <a:off x="5815141" y="4927875"/>
              <a:ext cx="178196" cy="29259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Полилиния 112">
              <a:extLst>
                <a:ext uri="{FF2B5EF4-FFF2-40B4-BE49-F238E27FC236}">
                  <a16:creationId xmlns:a16="http://schemas.microsoft.com/office/drawing/2014/main" xmlns="" id="{3A7CEE20-FFF9-465A-A006-A4A5BCCE66B6}"/>
                </a:ext>
              </a:extLst>
            </p:cNvPr>
            <p:cNvSpPr/>
            <p:nvPr/>
          </p:nvSpPr>
          <p:spPr>
            <a:xfrm>
              <a:off x="5984622" y="4928916"/>
              <a:ext cx="167340" cy="287436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C4E1CF8-F797-40E9-B77F-B88040FD9FB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6705" y="3994240"/>
            <a:ext cx="618769" cy="599025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xmlns="" id="{605AC126-49F0-4266-95A0-B13911C1E10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4712" y="4004056"/>
            <a:ext cx="618769" cy="599025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xmlns="" id="{222A0EAC-1902-4BD7-A8C6-6C230ED776B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18090" y="3994239"/>
            <a:ext cx="618769" cy="59902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xmlns="" id="{A994D5A9-727B-4F41-8B2A-CD52BB26007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0882" y="3994239"/>
            <a:ext cx="618769" cy="599025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xmlns="" id="{1C9AF3E9-5FBE-40BD-BFBC-2848D75D5D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3774" y="3994239"/>
            <a:ext cx="618769" cy="5990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E7D1843-72DE-4E5E-85B2-B42883F62FF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3594" y="4004056"/>
            <a:ext cx="648832" cy="570442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xmlns="" id="{FB1D7343-EC6F-4CA0-9ACF-314FB2FF31D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69392" y="4018347"/>
            <a:ext cx="648832" cy="570442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xmlns="" id="{EF85E681-2C55-4FF0-A5F8-5CBB6F48315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4887" y="4018347"/>
            <a:ext cx="648832" cy="570442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xmlns="" id="{0AE6BDD5-3F5C-4E5A-A35E-93592549C2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63011" y="4018347"/>
            <a:ext cx="648832" cy="5704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8CF8FBF-B9F6-4896-A343-BD2E5622687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0407" y="4714595"/>
            <a:ext cx="2474134" cy="9024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7D517A4-4BFA-4E5C-9EF8-07DDBEE0329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70982" y="5499840"/>
            <a:ext cx="2773588" cy="884986"/>
          </a:xfrm>
          <a:prstGeom prst="rect">
            <a:avLst/>
          </a:prstGeom>
        </p:spPr>
      </p:pic>
      <p:sp>
        <p:nvSpPr>
          <p:cNvPr id="105" name="Дуга 104"/>
          <p:cNvSpPr/>
          <p:nvPr/>
        </p:nvSpPr>
        <p:spPr>
          <a:xfrm rot="7367588">
            <a:off x="5839487" y="3235963"/>
            <a:ext cx="517278" cy="771143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6" name="Прямая соединительная линия 105"/>
          <p:cNvCxnSpPr/>
          <p:nvPr/>
        </p:nvCxnSpPr>
        <p:spPr>
          <a:xfrm flipH="1">
            <a:off x="6415864" y="3312793"/>
            <a:ext cx="93666" cy="1553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Дуга 106"/>
          <p:cNvSpPr/>
          <p:nvPr/>
        </p:nvSpPr>
        <p:spPr>
          <a:xfrm rot="7367588">
            <a:off x="6234374" y="3033043"/>
            <a:ext cx="765906" cy="93267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Дуга 107"/>
          <p:cNvSpPr/>
          <p:nvPr/>
        </p:nvSpPr>
        <p:spPr>
          <a:xfrm rot="7367588">
            <a:off x="5305026" y="4761699"/>
            <a:ext cx="457501" cy="694226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9" name="Прямая соединительная линия 108"/>
          <p:cNvCxnSpPr/>
          <p:nvPr/>
        </p:nvCxnSpPr>
        <p:spPr>
          <a:xfrm flipH="1">
            <a:off x="5863347" y="4828257"/>
            <a:ext cx="93666" cy="1553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Дуга 109"/>
          <p:cNvSpPr/>
          <p:nvPr/>
        </p:nvSpPr>
        <p:spPr>
          <a:xfrm rot="7367588">
            <a:off x="5679016" y="4684962"/>
            <a:ext cx="518504" cy="79101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Дуга 110"/>
          <p:cNvSpPr/>
          <p:nvPr/>
        </p:nvSpPr>
        <p:spPr>
          <a:xfrm rot="7367588">
            <a:off x="3889879" y="5490944"/>
            <a:ext cx="517278" cy="771143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2" name="Прямая соединительная линия 111"/>
          <p:cNvCxnSpPr/>
          <p:nvPr/>
        </p:nvCxnSpPr>
        <p:spPr>
          <a:xfrm flipH="1">
            <a:off x="4466256" y="5567774"/>
            <a:ext cx="93666" cy="1553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Дуга 112"/>
          <p:cNvSpPr/>
          <p:nvPr/>
        </p:nvSpPr>
        <p:spPr>
          <a:xfrm rot="7367588">
            <a:off x="4284766" y="5288024"/>
            <a:ext cx="765906" cy="93267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Дуга 113"/>
          <p:cNvSpPr/>
          <p:nvPr/>
        </p:nvSpPr>
        <p:spPr>
          <a:xfrm rot="7367588">
            <a:off x="5435733" y="5448074"/>
            <a:ext cx="517278" cy="771143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5" name="Прямая соединительная линия 114"/>
          <p:cNvCxnSpPr/>
          <p:nvPr/>
        </p:nvCxnSpPr>
        <p:spPr>
          <a:xfrm flipH="1">
            <a:off x="6434525" y="5539355"/>
            <a:ext cx="93666" cy="1553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Дуга 115"/>
          <p:cNvSpPr/>
          <p:nvPr/>
        </p:nvSpPr>
        <p:spPr>
          <a:xfrm rot="7367588">
            <a:off x="5830620" y="5245154"/>
            <a:ext cx="765906" cy="93267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1254231" y="532951"/>
            <a:ext cx="8961553" cy="111079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речення в </a:t>
            </a:r>
            <a:r>
              <a:rPr lang="uk-UA" sz="2800" b="1" dirty="0" smtClean="0">
                <a:solidFill>
                  <a:schemeClr val="bg1"/>
                </a:solidFill>
              </a:rPr>
              <a:t>останньому </a:t>
            </a:r>
            <a:r>
              <a:rPr lang="uk-UA" sz="2800" b="1" dirty="0">
                <a:solidFill>
                  <a:schemeClr val="bg1"/>
                </a:solidFill>
              </a:rPr>
              <a:t>рядку</a:t>
            </a:r>
            <a:r>
              <a:rPr lang="uk-UA" sz="2800" b="1" dirty="0">
                <a:solidFill>
                  <a:schemeClr val="bg1"/>
                </a:solidFill>
              </a:rPr>
              <a:t>. Поділи слово на склади. Постав наголос. </a:t>
            </a:r>
            <a:r>
              <a:rPr lang="uk-UA" sz="2800" b="1" dirty="0" smtClean="0">
                <a:solidFill>
                  <a:schemeClr val="bg1"/>
                </a:solidFill>
              </a:rPr>
              <a:t>Напиши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119" name="Рисунок 11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15475" y="532951"/>
            <a:ext cx="2046939" cy="1902429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121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7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81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3" grpId="0" animBg="1"/>
      <p:bldP spid="114" grpId="0" animBg="1"/>
      <p:bldP spid="1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4" t="73268" r="30153" b="11465"/>
          <a:stretch/>
        </p:blipFill>
        <p:spPr>
          <a:xfrm>
            <a:off x="2956855" y="2550876"/>
            <a:ext cx="8151320" cy="3054824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" t="1843" r="1023" b="3122"/>
          <a:stretch/>
        </p:blipFill>
        <p:spPr>
          <a:xfrm>
            <a:off x="2961601" y="2550876"/>
            <a:ext cx="8144665" cy="3054824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955" y="2687359"/>
            <a:ext cx="1583002" cy="120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530652" y="1422400"/>
            <a:ext cx="9501323" cy="8200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 яких плодів зроблено сік? </a:t>
            </a:r>
            <a:r>
              <a:rPr lang="uk-UA" sz="2000" b="1" dirty="0" smtClean="0">
                <a:solidFill>
                  <a:schemeClr val="bg1"/>
                </a:solidFill>
              </a:rPr>
              <a:t>Пригадай, </a:t>
            </a:r>
            <a:r>
              <a:rPr lang="uk-UA" sz="2000" b="1" dirty="0">
                <a:solidFill>
                  <a:schemeClr val="bg1"/>
                </a:solidFill>
              </a:rPr>
              <a:t>якого кольору зображені плоди й соки з них. </a:t>
            </a:r>
            <a:r>
              <a:rPr lang="uk-UA" sz="2000" b="1" dirty="0" smtClean="0">
                <a:solidFill>
                  <a:schemeClr val="bg1"/>
                </a:solidFill>
              </a:rPr>
              <a:t>Зафарбуй </a:t>
            </a:r>
            <a:r>
              <a:rPr lang="uk-UA" sz="2000" b="1" dirty="0">
                <a:solidFill>
                  <a:schemeClr val="bg1"/>
                </a:solidFill>
              </a:rPr>
              <a:t>відповідним кольором</a:t>
            </a:r>
            <a:r>
              <a:rPr lang="uk-UA" sz="2000" b="1" dirty="0" smtClean="0">
                <a:solidFill>
                  <a:schemeClr val="bg1"/>
                </a:solidFill>
              </a:rPr>
              <a:t>. Домалюй плід для останньої склянки соку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30652" y="543517"/>
            <a:ext cx="9501323" cy="8788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Розглянь завдання внизу сторінки зошита</a:t>
            </a:r>
          </a:p>
        </p:txBody>
      </p:sp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16058"/>
            <a:ext cx="903383" cy="9419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37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6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77" y="2992086"/>
            <a:ext cx="2507750" cy="2587181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1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73552" y="494528"/>
            <a:ext cx="8732066" cy="7924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«Мікрофон</a:t>
            </a:r>
            <a:r>
              <a:rPr lang="uk-UA" sz="3600" b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12290" name="Picture 2" descr="Певица — стоковый векто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10037"/>
          <a:stretch/>
        </p:blipFill>
        <p:spPr bwMode="auto">
          <a:xfrm>
            <a:off x="489856" y="1601754"/>
            <a:ext cx="3167743" cy="4076668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Пение Школа мальчик — стоковый вектор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5" r="18067"/>
          <a:stretch/>
        </p:blipFill>
        <p:spPr bwMode="auto">
          <a:xfrm flipH="1">
            <a:off x="8782050" y="1590344"/>
            <a:ext cx="2768600" cy="3972256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996267" y="1853857"/>
            <a:ext cx="4533900" cy="2565743"/>
          </a:xfrm>
          <a:prstGeom prst="roundRect">
            <a:avLst/>
          </a:prstGeom>
          <a:solidFill>
            <a:srgbClr val="78B6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098602" y="1982566"/>
            <a:ext cx="436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чого потрібна велика буква?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які починаються з великої букви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69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8605" y="397146"/>
            <a:ext cx="8732067" cy="680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 «Мій олівець»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Емоції Олівці\images (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r="11953"/>
          <a:stretch/>
        </p:blipFill>
        <p:spPr bwMode="auto">
          <a:xfrm>
            <a:off x="1239087" y="1429771"/>
            <a:ext cx="1980000" cy="2965677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012" y="1449157"/>
            <a:ext cx="1752600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Олівці\Рисунок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r="4358"/>
          <a:stretch/>
        </p:blipFill>
        <p:spPr bwMode="auto">
          <a:xfrm>
            <a:off x="6011828" y="1429771"/>
            <a:ext cx="2484000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Олівці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29" y="1429771"/>
            <a:ext cx="1607443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94579" y="4584999"/>
            <a:ext cx="1712008" cy="919401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Було цікаво!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4815" y="4595479"/>
            <a:ext cx="1736997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Все було легко!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4275" y="4605512"/>
            <a:ext cx="2179108" cy="919401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Маю почуття успіху!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58020" y="4649478"/>
            <a:ext cx="2463123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Готовий/готова до нових знань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Поезія | Країна казок / Märchenla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49" y="1726923"/>
            <a:ext cx="4950768" cy="344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39761" y="435654"/>
            <a:ext cx="8732066" cy="8053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Організація </a:t>
            </a:r>
            <a:r>
              <a:rPr lang="uk-UA" sz="3600" b="1" dirty="0" smtClean="0">
                <a:solidFill>
                  <a:schemeClr val="bg1"/>
                </a:solidFill>
              </a:rPr>
              <a:t>класу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7" name="Picture 2" descr="Окно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97" y="1576221"/>
            <a:ext cx="5402078" cy="373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3080056"/>
            <a:ext cx="2380068" cy="3468824"/>
          </a:xfrm>
          <a:prstGeom prst="rect">
            <a:avLst/>
          </a:prstGeom>
        </p:spPr>
      </p:pic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3193283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6481185" y="2235079"/>
            <a:ext cx="5181893" cy="21845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98068" y="2419398"/>
            <a:ext cx="5181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Вже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закінчилась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перерва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дзвенить для всіх дзвінок.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 зібралися у класі?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Починаємо урок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494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8605" y="397146"/>
            <a:ext cx="8732067" cy="680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Очікування від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Емоції Олівці\images (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r="11953"/>
          <a:stretch/>
        </p:blipFill>
        <p:spPr bwMode="auto">
          <a:xfrm>
            <a:off x="1239087" y="1429771"/>
            <a:ext cx="1980000" cy="2965677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012" y="1449157"/>
            <a:ext cx="1752600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Олівці\Рисунок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r="4358"/>
          <a:stretch/>
        </p:blipFill>
        <p:spPr bwMode="auto">
          <a:xfrm>
            <a:off x="6011828" y="1429771"/>
            <a:ext cx="2484000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Олівці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29" y="1429771"/>
            <a:ext cx="1607443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94579" y="4584999"/>
            <a:ext cx="1712008" cy="919401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Буде цікаво!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4815" y="4595479"/>
            <a:ext cx="1736997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Все буде легко!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4274" y="4605512"/>
            <a:ext cx="2331553" cy="919401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Відчую  почуття успіху!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58021" y="4649478"/>
            <a:ext cx="2103894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Отримаю гарні емоції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65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920825" y="445746"/>
            <a:ext cx="8569550" cy="8931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46" y="3549251"/>
            <a:ext cx="2187351" cy="2256633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816390" y="1471992"/>
            <a:ext cx="6239038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 err="1"/>
              <a:t>Здивувалось</a:t>
            </a:r>
            <a:r>
              <a:rPr lang="ru-RU" sz="2400" b="1" dirty="0"/>
              <a:t> </a:t>
            </a:r>
            <a:r>
              <a:rPr lang="ru-RU" sz="2400" b="1" dirty="0" err="1" smtClean="0"/>
              <a:t>сонечко</a:t>
            </a:r>
            <a:r>
              <a:rPr lang="ru-RU" sz="2400" b="1" dirty="0" smtClean="0"/>
              <a:t> на </a:t>
            </a:r>
            <a:r>
              <a:rPr lang="ru-RU" sz="2400" b="1" dirty="0" err="1"/>
              <a:t>маленьку</a:t>
            </a:r>
            <a:r>
              <a:rPr lang="ru-RU" sz="2400" b="1" dirty="0"/>
              <a:t> </a:t>
            </a:r>
            <a:r>
              <a:rPr lang="ru-RU" sz="2400" b="1" dirty="0" smtClean="0"/>
              <a:t>Сонечку</a:t>
            </a:r>
            <a:r>
              <a:rPr lang="ru-RU" sz="2400" b="1" dirty="0"/>
              <a:t>,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Сонечка </a:t>
            </a:r>
            <a:r>
              <a:rPr lang="ru-RU" sz="2400" b="1" dirty="0" err="1" smtClean="0"/>
              <a:t>умита</a:t>
            </a:r>
            <a:r>
              <a:rPr lang="ru-RU" sz="2400" b="1" dirty="0" smtClean="0"/>
              <a:t>, Сонечка </a:t>
            </a:r>
            <a:r>
              <a:rPr lang="ru-RU" sz="2400" b="1" dirty="0" err="1"/>
              <a:t>одіта</a:t>
            </a:r>
            <a:r>
              <a:rPr lang="ru-RU" sz="2400" b="1" dirty="0"/>
              <a:t>,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err="1"/>
              <a:t>Чисті</a:t>
            </a:r>
            <a:r>
              <a:rPr lang="ru-RU" sz="2400" b="1" dirty="0"/>
              <a:t> </a:t>
            </a:r>
            <a:r>
              <a:rPr lang="ru-RU" sz="2400" b="1" dirty="0" smtClean="0"/>
              <a:t>черевички, у </a:t>
            </a:r>
            <a:r>
              <a:rPr lang="ru-RU" sz="2400" b="1" dirty="0"/>
              <a:t>косичках </a:t>
            </a:r>
            <a:r>
              <a:rPr lang="ru-RU" sz="2400" b="1" dirty="0" err="1"/>
              <a:t>стрічки</a:t>
            </a:r>
            <a:r>
              <a:rPr lang="ru-RU" sz="2400" b="1" dirty="0"/>
              <a:t>.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err="1"/>
              <a:t>Усміхнулось</a:t>
            </a:r>
            <a:r>
              <a:rPr lang="ru-RU" sz="2400" b="1" dirty="0"/>
              <a:t> </a:t>
            </a:r>
            <a:r>
              <a:rPr lang="ru-RU" sz="2400" b="1" dirty="0" err="1" smtClean="0"/>
              <a:t>сонечко</a:t>
            </a:r>
            <a:r>
              <a:rPr lang="ru-RU" sz="2400" b="1" dirty="0" smtClean="0"/>
              <a:t> до </a:t>
            </a:r>
            <a:r>
              <a:rPr lang="ru-RU" sz="2400" b="1" dirty="0" err="1"/>
              <a:t>малої</a:t>
            </a:r>
            <a:r>
              <a:rPr lang="ru-RU" sz="2400" b="1" dirty="0"/>
              <a:t> Сонечки.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948505" y="3604933"/>
            <a:ext cx="6127139" cy="21452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uk-UA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письма ми навчимося </a:t>
            </a:r>
            <a:endParaRPr lang="uk-UA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писати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велику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рукописну букву </a:t>
            </a:r>
            <a:r>
              <a:rPr lang="uk-UA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</a:t>
            </a: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писати склади, слова і речення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вивченими буквами,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відшукаємо на малюнку слова з буквою </a:t>
            </a:r>
            <a:r>
              <a:rPr lang="uk-UA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D:\Картинки до тестів\Людина\Дівчинка з портфеле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660" y="1471992"/>
            <a:ext cx="2207430" cy="353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88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799" y="2069719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08293" y="663491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 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70713" y="2688549"/>
            <a:ext cx="4527932" cy="2862322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600" b="1" dirty="0" smtClean="0">
                <a:solidFill>
                  <a:srgbClr val="FF0000"/>
                </a:solidFill>
              </a:rPr>
              <a:t>і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к    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рв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тк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сл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й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см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й</a:t>
            </a:r>
          </a:p>
          <a:p>
            <a:pPr algn="ctr"/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600" b="1" dirty="0" smtClean="0">
                <a:solidFill>
                  <a:srgbClr val="FF0000"/>
                </a:solidFill>
              </a:rPr>
              <a:t>і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600" b="1" dirty="0" smtClean="0">
                <a:solidFill>
                  <a:srgbClr val="FF0000"/>
                </a:solidFill>
              </a:rPr>
              <a:t>а   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я</a:t>
            </a:r>
            <a:endParaRPr lang="uk-UA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54" y="206971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08293" y="1361833"/>
            <a:ext cx="873206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000" b="1" dirty="0"/>
              <a:t>Що </a:t>
            </a:r>
            <a:r>
              <a:rPr lang="uk-UA" sz="2000" b="1" dirty="0" smtClean="0"/>
              <a:t>ти знаєш </a:t>
            </a:r>
            <a:r>
              <a:rPr lang="uk-UA" sz="2000" b="1" dirty="0"/>
              <a:t>про звуки [с] і [с’]? </a:t>
            </a:r>
            <a:r>
              <a:rPr lang="uk-UA" sz="2000" b="1" dirty="0" smtClean="0"/>
              <a:t>Назви </a:t>
            </a:r>
            <a:r>
              <a:rPr lang="uk-UA" sz="2000" b="1" dirty="0"/>
              <a:t>слова зі звуком [с] на початку, всередині, в кінці слова.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15039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31999" y="509214"/>
            <a:ext cx="9733361" cy="8011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малюнок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вгорі сторінки зошита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04089"/>
            <a:ext cx="947451" cy="9539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37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25" y="2421780"/>
            <a:ext cx="2758047" cy="2845406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40230" y="475626"/>
            <a:ext cx="10610958" cy="1351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Хто зображений на </a:t>
            </a:r>
            <a:r>
              <a:rPr lang="uk-UA" sz="2400" b="1" dirty="0">
                <a:solidFill>
                  <a:schemeClr val="bg1"/>
                </a:solidFill>
              </a:rPr>
              <a:t>малюнку? </a:t>
            </a:r>
            <a:r>
              <a:rPr lang="uk-UA" sz="2400" b="1" dirty="0" smtClean="0">
                <a:solidFill>
                  <a:schemeClr val="bg1"/>
                </a:solidFill>
              </a:rPr>
              <a:t>Що робить дівчинка?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Яка комаха над нею літає</a:t>
            </a:r>
            <a:r>
              <a:rPr lang="uk-UA" sz="2400" b="1" dirty="0">
                <a:solidFill>
                  <a:schemeClr val="bg1"/>
                </a:solidFill>
              </a:rPr>
              <a:t>? Чому вона прилетіла? Який сік п'є дівчинка? Які соки </a:t>
            </a:r>
            <a:r>
              <a:rPr lang="uk-UA" sz="2400" b="1" dirty="0" smtClean="0">
                <a:solidFill>
                  <a:schemeClr val="bg1"/>
                </a:solidFill>
              </a:rPr>
              <a:t>ти любиш? </a:t>
            </a:r>
            <a:r>
              <a:rPr lang="uk-UA" sz="2400" b="1" dirty="0">
                <a:solidFill>
                  <a:schemeClr val="bg1"/>
                </a:solidFill>
              </a:rPr>
              <a:t>Яка їх користь? </a:t>
            </a:r>
            <a:r>
              <a:rPr lang="uk-UA" sz="2400" b="1" dirty="0" smtClean="0">
                <a:solidFill>
                  <a:schemeClr val="bg1"/>
                </a:solidFill>
              </a:rPr>
              <a:t>Придумай </a:t>
            </a:r>
            <a:r>
              <a:rPr lang="uk-UA" sz="2400" b="1" dirty="0">
                <a:solidFill>
                  <a:schemeClr val="bg1"/>
                </a:solidFill>
              </a:rPr>
              <a:t>ім'я дівчинці на букву  </a:t>
            </a:r>
            <a:r>
              <a:rPr lang="uk-UA" sz="2400" b="1" dirty="0" smtClean="0">
                <a:solidFill>
                  <a:schemeClr val="bg1"/>
                </a:solidFill>
              </a:rPr>
              <a:t>С. 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9" t="2718" r="21251" b="73768"/>
          <a:stretch/>
        </p:blipFill>
        <p:spPr>
          <a:xfrm>
            <a:off x="3392781" y="1934706"/>
            <a:ext cx="7772578" cy="3667154"/>
          </a:xfrm>
          <a:prstGeom prst="roundRect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088571" y="5678060"/>
            <a:ext cx="10262617" cy="636903"/>
          </a:xfrm>
          <a:prstGeom prst="rect">
            <a:avLst/>
          </a:prstGeom>
          <a:solidFill>
            <a:srgbClr val="FF66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400" b="1" dirty="0">
                <a:solidFill>
                  <a:schemeClr val="bg1"/>
                </a:solidFill>
              </a:rPr>
              <a:t>велику рукописну букву </a:t>
            </a:r>
            <a:r>
              <a:rPr lang="uk-UA" sz="2400" b="1" dirty="0" smtClean="0">
                <a:solidFill>
                  <a:schemeClr val="bg1"/>
                </a:solidFill>
              </a:rPr>
              <a:t>С. Наведи </a:t>
            </a:r>
            <a:r>
              <a:rPr lang="uk-UA" sz="2400" b="1" dirty="0">
                <a:solidFill>
                  <a:schemeClr val="bg1"/>
                </a:solidFill>
              </a:rPr>
              <a:t>на малюнку великі півовали.</a:t>
            </a:r>
          </a:p>
        </p:txBody>
      </p:sp>
    </p:spTree>
    <p:extLst>
      <p:ext uri="{BB962C8B-B14F-4D97-AF65-F5344CB8AC3E}">
        <p14:creationId xmlns:p14="http://schemas.microsoft.com/office/powerpoint/2010/main" val="86585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t="20559" r="43701" b="20628"/>
          <a:stretch/>
        </p:blipFill>
        <p:spPr bwMode="auto">
          <a:xfrm>
            <a:off x="5632954" y="1958208"/>
            <a:ext cx="2808312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3524167" y="4257039"/>
            <a:ext cx="7616667" cy="2451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3524166" y="5784232"/>
            <a:ext cx="7616667" cy="2707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3524166" y="2075689"/>
            <a:ext cx="7616667" cy="1920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503754" y="414922"/>
            <a:ext cx="8756193" cy="10477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Написання </a:t>
            </a:r>
            <a:r>
              <a:rPr lang="uk-UA" sz="3200" b="1" dirty="0"/>
              <a:t>великої букви С. </a:t>
            </a:r>
            <a:endParaRPr lang="uk-UA" sz="3200" b="1" dirty="0" smtClean="0"/>
          </a:p>
          <a:p>
            <a:pPr algn="ctr"/>
            <a:r>
              <a:rPr lang="uk-UA" sz="3200" b="1" dirty="0" smtClean="0"/>
              <a:t>З </a:t>
            </a:r>
            <a:r>
              <a:rPr lang="uk-UA" sz="3200" b="1" dirty="0"/>
              <a:t>яких елементів вона складається? </a:t>
            </a:r>
            <a:endParaRPr lang="uk-UA" sz="3200" b="1" dirty="0">
              <a:solidFill>
                <a:schemeClr val="bg1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4115175" y="1462693"/>
            <a:ext cx="2218135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8238773" y="1462693"/>
            <a:ext cx="2021174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9" descr="ellipse_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540" y="2679032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1" descr="РУЧ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540" y="2043605"/>
            <a:ext cx="1998662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25" y="2421780"/>
            <a:ext cx="2758047" cy="2845406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-0.00625 -0.0706 L -0.02422 -0.09306 L -0.05078 -0.08658 L -0.09349 -0.05463 L -0.12005 -0.01273 L -0.15781 0.07361 C -0.16458 0.09236 -0.16979 0.12708 -0.17513 0.14953 C -0.1776 0.16967 -0.18177 0.17662 -0.18216 0.19421 C -0.1832 0.22291 -0.18203 0.28981 -0.18047 0.32106 L -0.17253 0.38217 L -0.15378 0.41435 L -0.12005 0.42083 L -0.09075 0.39653 L -0.06237 0.36458 " pathEditMode="relative" rAng="0" ptsTypes="AAAAAAAAAAAAAAA">
                                      <p:cBhvr>
                                        <p:cTn id="12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616" y="1554786"/>
            <a:ext cx="7350383" cy="501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олилиния 17"/>
          <p:cNvSpPr/>
          <p:nvPr/>
        </p:nvSpPr>
        <p:spPr>
          <a:xfrm>
            <a:off x="5459428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олилиния 34"/>
          <p:cNvSpPr/>
          <p:nvPr/>
        </p:nvSpPr>
        <p:spPr>
          <a:xfrm>
            <a:off x="5966798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олилиния 35"/>
          <p:cNvSpPr/>
          <p:nvPr/>
        </p:nvSpPr>
        <p:spPr>
          <a:xfrm>
            <a:off x="6541435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олилиния 36"/>
          <p:cNvSpPr/>
          <p:nvPr/>
        </p:nvSpPr>
        <p:spPr>
          <a:xfrm>
            <a:off x="7116072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олилиния 37"/>
          <p:cNvSpPr/>
          <p:nvPr/>
        </p:nvSpPr>
        <p:spPr>
          <a:xfrm>
            <a:off x="7690709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олилиния 38"/>
          <p:cNvSpPr/>
          <p:nvPr/>
        </p:nvSpPr>
        <p:spPr>
          <a:xfrm>
            <a:off x="8265346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олилиния 39"/>
          <p:cNvSpPr/>
          <p:nvPr/>
        </p:nvSpPr>
        <p:spPr>
          <a:xfrm>
            <a:off x="8839983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олилиния 40"/>
          <p:cNvSpPr/>
          <p:nvPr/>
        </p:nvSpPr>
        <p:spPr>
          <a:xfrm>
            <a:off x="9414620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лилиния 41"/>
          <p:cNvSpPr/>
          <p:nvPr/>
        </p:nvSpPr>
        <p:spPr>
          <a:xfrm>
            <a:off x="9992319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83375" y="378887"/>
            <a:ext cx="9503738" cy="11052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яку букву ти напишеш у </a:t>
            </a:r>
            <a:r>
              <a:rPr lang="uk-UA" sz="3200" b="1" dirty="0">
                <a:solidFill>
                  <a:schemeClr val="bg1"/>
                </a:solidFill>
              </a:rPr>
              <a:t>першому рядку.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</a:t>
            </a:r>
            <a:r>
              <a:rPr lang="uk-UA" sz="3200" b="1" dirty="0">
                <a:solidFill>
                  <a:schemeClr val="bg1"/>
                </a:solidFill>
              </a:rPr>
              <a:t>за зразком. </a:t>
            </a:r>
          </a:p>
        </p:txBody>
      </p:sp>
      <p:sp>
        <p:nvSpPr>
          <p:cNvPr id="2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37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385797" y="532951"/>
            <a:ext cx="1676617" cy="155825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24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7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41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D6547124-AF2E-4D5B-8B0E-5EAAFC82C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616" y="1554786"/>
            <a:ext cx="7350383" cy="501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Полилиния 17">
            <a:extLst>
              <a:ext uri="{FF2B5EF4-FFF2-40B4-BE49-F238E27FC236}">
                <a16:creationId xmlns:a16="http://schemas.microsoft.com/office/drawing/2014/main" xmlns="" id="{3AF8EAD3-19F0-42F0-B2DD-DCCE82107DE9}"/>
              </a:ext>
            </a:extLst>
          </p:cNvPr>
          <p:cNvSpPr/>
          <p:nvPr/>
        </p:nvSpPr>
        <p:spPr>
          <a:xfrm>
            <a:off x="5459428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 34">
            <a:extLst>
              <a:ext uri="{FF2B5EF4-FFF2-40B4-BE49-F238E27FC236}">
                <a16:creationId xmlns:a16="http://schemas.microsoft.com/office/drawing/2014/main" xmlns="" id="{62FA1A97-49B5-4728-A14C-12DDECD67852}"/>
              </a:ext>
            </a:extLst>
          </p:cNvPr>
          <p:cNvSpPr/>
          <p:nvPr/>
        </p:nvSpPr>
        <p:spPr>
          <a:xfrm>
            <a:off x="5966798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олилиния 35">
            <a:extLst>
              <a:ext uri="{FF2B5EF4-FFF2-40B4-BE49-F238E27FC236}">
                <a16:creationId xmlns:a16="http://schemas.microsoft.com/office/drawing/2014/main" xmlns="" id="{A89C117A-B0B2-436A-9CAD-53FEB7CD65D6}"/>
              </a:ext>
            </a:extLst>
          </p:cNvPr>
          <p:cNvSpPr/>
          <p:nvPr/>
        </p:nvSpPr>
        <p:spPr>
          <a:xfrm>
            <a:off x="6541435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олилиния 36">
            <a:extLst>
              <a:ext uri="{FF2B5EF4-FFF2-40B4-BE49-F238E27FC236}">
                <a16:creationId xmlns:a16="http://schemas.microsoft.com/office/drawing/2014/main" xmlns="" id="{CDE6786F-E2F4-4789-ACA8-2AC6D0CD7506}"/>
              </a:ext>
            </a:extLst>
          </p:cNvPr>
          <p:cNvSpPr/>
          <p:nvPr/>
        </p:nvSpPr>
        <p:spPr>
          <a:xfrm>
            <a:off x="7116072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олилиния 37">
            <a:extLst>
              <a:ext uri="{FF2B5EF4-FFF2-40B4-BE49-F238E27FC236}">
                <a16:creationId xmlns:a16="http://schemas.microsoft.com/office/drawing/2014/main" xmlns="" id="{48A04E83-694C-41CB-987B-C08DA5FF275B}"/>
              </a:ext>
            </a:extLst>
          </p:cNvPr>
          <p:cNvSpPr/>
          <p:nvPr/>
        </p:nvSpPr>
        <p:spPr>
          <a:xfrm>
            <a:off x="7690709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олилиния 38">
            <a:extLst>
              <a:ext uri="{FF2B5EF4-FFF2-40B4-BE49-F238E27FC236}">
                <a16:creationId xmlns:a16="http://schemas.microsoft.com/office/drawing/2014/main" xmlns="" id="{94DE934A-4B24-4DD1-992F-CA398027E921}"/>
              </a:ext>
            </a:extLst>
          </p:cNvPr>
          <p:cNvSpPr/>
          <p:nvPr/>
        </p:nvSpPr>
        <p:spPr>
          <a:xfrm>
            <a:off x="8265346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олилиния 39">
            <a:extLst>
              <a:ext uri="{FF2B5EF4-FFF2-40B4-BE49-F238E27FC236}">
                <a16:creationId xmlns:a16="http://schemas.microsoft.com/office/drawing/2014/main" xmlns="" id="{D7FA1235-6ED9-4F44-AD29-80C3471C8F23}"/>
              </a:ext>
            </a:extLst>
          </p:cNvPr>
          <p:cNvSpPr/>
          <p:nvPr/>
        </p:nvSpPr>
        <p:spPr>
          <a:xfrm>
            <a:off x="8839983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олилиния 40">
            <a:extLst>
              <a:ext uri="{FF2B5EF4-FFF2-40B4-BE49-F238E27FC236}">
                <a16:creationId xmlns:a16="http://schemas.microsoft.com/office/drawing/2014/main" xmlns="" id="{7B9250D3-B17A-45E2-B694-801A583CDD2F}"/>
              </a:ext>
            </a:extLst>
          </p:cNvPr>
          <p:cNvSpPr/>
          <p:nvPr/>
        </p:nvSpPr>
        <p:spPr>
          <a:xfrm>
            <a:off x="9414620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олилиния 41">
            <a:extLst>
              <a:ext uri="{FF2B5EF4-FFF2-40B4-BE49-F238E27FC236}">
                <a16:creationId xmlns:a16="http://schemas.microsoft.com/office/drawing/2014/main" xmlns="" id="{285911C4-CFAF-4032-83E4-85CF84E198E5}"/>
              </a:ext>
            </a:extLst>
          </p:cNvPr>
          <p:cNvSpPr/>
          <p:nvPr/>
        </p:nvSpPr>
        <p:spPr>
          <a:xfrm>
            <a:off x="9992319" y="1866636"/>
            <a:ext cx="312853" cy="449133"/>
          </a:xfrm>
          <a:custGeom>
            <a:avLst/>
            <a:gdLst>
              <a:gd name="connsiteX0" fmla="*/ 449026 w 449026"/>
              <a:gd name="connsiteY0" fmla="*/ 109548 h 700296"/>
              <a:gd name="connsiteX1" fmla="*/ 396639 w 449026"/>
              <a:gd name="connsiteY1" fmla="*/ 11 h 700296"/>
              <a:gd name="connsiteX2" fmla="*/ 172801 w 449026"/>
              <a:gd name="connsiteY2" fmla="*/ 104786 h 700296"/>
              <a:gd name="connsiteX3" fmla="*/ 6114 w 449026"/>
              <a:gd name="connsiteY3" fmla="*/ 400061 h 700296"/>
              <a:gd name="connsiteX4" fmla="*/ 72789 w 449026"/>
              <a:gd name="connsiteY4" fmla="*/ 695336 h 700296"/>
              <a:gd name="connsiteX5" fmla="*/ 410926 w 449026"/>
              <a:gd name="connsiteY5" fmla="*/ 557223 h 7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026" h="700296">
                <a:moveTo>
                  <a:pt x="449026" y="109548"/>
                </a:moveTo>
                <a:cubicBezTo>
                  <a:pt x="445851" y="55176"/>
                  <a:pt x="442676" y="805"/>
                  <a:pt x="396639" y="11"/>
                </a:cubicBezTo>
                <a:cubicBezTo>
                  <a:pt x="350602" y="-783"/>
                  <a:pt x="237888" y="38111"/>
                  <a:pt x="172801" y="104786"/>
                </a:cubicBezTo>
                <a:cubicBezTo>
                  <a:pt x="107714" y="171461"/>
                  <a:pt x="22783" y="301636"/>
                  <a:pt x="6114" y="400061"/>
                </a:cubicBezTo>
                <a:cubicBezTo>
                  <a:pt x="-10555" y="498486"/>
                  <a:pt x="5320" y="669142"/>
                  <a:pt x="72789" y="695336"/>
                </a:cubicBezTo>
                <a:cubicBezTo>
                  <a:pt x="140258" y="721530"/>
                  <a:pt x="275592" y="639376"/>
                  <a:pt x="410926" y="5572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/>
          <p:cNvGrpSpPr/>
          <p:nvPr/>
        </p:nvGrpSpPr>
        <p:grpSpPr>
          <a:xfrm>
            <a:off x="4067611" y="2586290"/>
            <a:ext cx="418891" cy="476460"/>
            <a:chOff x="1539382" y="3347426"/>
            <a:chExt cx="630936" cy="700296"/>
          </a:xfrm>
        </p:grpSpPr>
        <p:sp>
          <p:nvSpPr>
            <p:cNvPr id="20" name="Полилиния 19"/>
            <p:cNvSpPr/>
            <p:nvPr/>
          </p:nvSpPr>
          <p:spPr>
            <a:xfrm>
              <a:off x="1539382" y="3347426"/>
              <a:ext cx="449026" cy="700296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026" h="700296">
                  <a:moveTo>
                    <a:pt x="449026" y="109548"/>
                  </a:moveTo>
                  <a:cubicBezTo>
                    <a:pt x="445851" y="55176"/>
                    <a:pt x="442676" y="805"/>
                    <a:pt x="396639" y="11"/>
                  </a:cubicBezTo>
                  <a:cubicBezTo>
                    <a:pt x="350602" y="-783"/>
                    <a:pt x="237888" y="38111"/>
                    <a:pt x="172801" y="104786"/>
                  </a:cubicBezTo>
                  <a:cubicBezTo>
                    <a:pt x="107714" y="171461"/>
                    <a:pt x="22783" y="301636"/>
                    <a:pt x="6114" y="400061"/>
                  </a:cubicBezTo>
                  <a:cubicBezTo>
                    <a:pt x="-10555" y="498486"/>
                    <a:pt x="5320" y="669142"/>
                    <a:pt x="72789" y="695336"/>
                  </a:cubicBezTo>
                  <a:cubicBezTo>
                    <a:pt x="140258" y="721530"/>
                    <a:pt x="275592" y="639376"/>
                    <a:pt x="410926" y="55722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1948497" y="3772147"/>
              <a:ext cx="221821" cy="275575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276993"/>
                <a:gd name="connsiteY0" fmla="*/ 57154 h 285106"/>
                <a:gd name="connsiteX1" fmla="*/ 192061 w 276993"/>
                <a:gd name="connsiteY1" fmla="*/ 4 h 285106"/>
                <a:gd name="connsiteX2" fmla="*/ 77760 w 276993"/>
                <a:gd name="connsiteY2" fmla="*/ 59535 h 285106"/>
                <a:gd name="connsiteX3" fmla="*/ 1561 w 276993"/>
                <a:gd name="connsiteY3" fmla="*/ 195267 h 285106"/>
                <a:gd name="connsiteX4" fmla="*/ 53948 w 276993"/>
                <a:gd name="connsiteY4" fmla="*/ 283373 h 285106"/>
                <a:gd name="connsiteX5" fmla="*/ 276993 w 276993"/>
                <a:gd name="connsiteY5" fmla="*/ 204791 h 285106"/>
                <a:gd name="connsiteX0" fmla="*/ 221945 w 275921"/>
                <a:gd name="connsiteY0" fmla="*/ 57154 h 279820"/>
                <a:gd name="connsiteX1" fmla="*/ 190989 w 275921"/>
                <a:gd name="connsiteY1" fmla="*/ 4 h 279820"/>
                <a:gd name="connsiteX2" fmla="*/ 76688 w 275921"/>
                <a:gd name="connsiteY2" fmla="*/ 59535 h 279820"/>
                <a:gd name="connsiteX3" fmla="*/ 489 w 275921"/>
                <a:gd name="connsiteY3" fmla="*/ 195267 h 279820"/>
                <a:gd name="connsiteX4" fmla="*/ 110026 w 275921"/>
                <a:gd name="connsiteY4" fmla="*/ 273848 h 279820"/>
                <a:gd name="connsiteX5" fmla="*/ 275921 w 275921"/>
                <a:gd name="connsiteY5" fmla="*/ 204791 h 279820"/>
                <a:gd name="connsiteX0" fmla="*/ 184357 w 238333"/>
                <a:gd name="connsiteY0" fmla="*/ 57154 h 279820"/>
                <a:gd name="connsiteX1" fmla="*/ 153401 w 238333"/>
                <a:gd name="connsiteY1" fmla="*/ 4 h 279820"/>
                <a:gd name="connsiteX2" fmla="*/ 39100 w 238333"/>
                <a:gd name="connsiteY2" fmla="*/ 59535 h 279820"/>
                <a:gd name="connsiteX3" fmla="*/ 1001 w 238333"/>
                <a:gd name="connsiteY3" fmla="*/ 190505 h 279820"/>
                <a:gd name="connsiteX4" fmla="*/ 72438 w 238333"/>
                <a:gd name="connsiteY4" fmla="*/ 273848 h 279820"/>
                <a:gd name="connsiteX5" fmla="*/ 238333 w 238333"/>
                <a:gd name="connsiteY5" fmla="*/ 204791 h 279820"/>
                <a:gd name="connsiteX0" fmla="*/ 184357 w 219283"/>
                <a:gd name="connsiteY0" fmla="*/ 57154 h 293083"/>
                <a:gd name="connsiteX1" fmla="*/ 153401 w 219283"/>
                <a:gd name="connsiteY1" fmla="*/ 4 h 293083"/>
                <a:gd name="connsiteX2" fmla="*/ 39100 w 219283"/>
                <a:gd name="connsiteY2" fmla="*/ 59535 h 293083"/>
                <a:gd name="connsiteX3" fmla="*/ 1001 w 219283"/>
                <a:gd name="connsiteY3" fmla="*/ 190505 h 293083"/>
                <a:gd name="connsiteX4" fmla="*/ 72438 w 219283"/>
                <a:gd name="connsiteY4" fmla="*/ 273848 h 293083"/>
                <a:gd name="connsiteX5" fmla="*/ 219283 w 219283"/>
                <a:gd name="connsiteY5" fmla="*/ 228603 h 293083"/>
                <a:gd name="connsiteX0" fmla="*/ 184357 w 219283"/>
                <a:gd name="connsiteY0" fmla="*/ 57154 h 275575"/>
                <a:gd name="connsiteX1" fmla="*/ 153401 w 219283"/>
                <a:gd name="connsiteY1" fmla="*/ 4 h 275575"/>
                <a:gd name="connsiteX2" fmla="*/ 39100 w 219283"/>
                <a:gd name="connsiteY2" fmla="*/ 59535 h 275575"/>
                <a:gd name="connsiteX3" fmla="*/ 1001 w 219283"/>
                <a:gd name="connsiteY3" fmla="*/ 190505 h 275575"/>
                <a:gd name="connsiteX4" fmla="*/ 72438 w 219283"/>
                <a:gd name="connsiteY4" fmla="*/ 273848 h 275575"/>
                <a:gd name="connsiteX5" fmla="*/ 219283 w 219283"/>
                <a:gd name="connsiteY5" fmla="*/ 228603 h 275575"/>
                <a:gd name="connsiteX0" fmla="*/ 186895 w 221821"/>
                <a:gd name="connsiteY0" fmla="*/ 57154 h 275575"/>
                <a:gd name="connsiteX1" fmla="*/ 155939 w 221821"/>
                <a:gd name="connsiteY1" fmla="*/ 4 h 275575"/>
                <a:gd name="connsiteX2" fmla="*/ 41638 w 221821"/>
                <a:gd name="connsiteY2" fmla="*/ 59535 h 275575"/>
                <a:gd name="connsiteX3" fmla="*/ 3539 w 221821"/>
                <a:gd name="connsiteY3" fmla="*/ 190505 h 275575"/>
                <a:gd name="connsiteX4" fmla="*/ 74976 w 221821"/>
                <a:gd name="connsiteY4" fmla="*/ 273848 h 275575"/>
                <a:gd name="connsiteX5" fmla="*/ 221821 w 221821"/>
                <a:gd name="connsiteY5" fmla="*/ 228603 h 27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1821" h="275575">
                  <a:moveTo>
                    <a:pt x="186895" y="57154"/>
                  </a:moveTo>
                  <a:cubicBezTo>
                    <a:pt x="183125" y="29372"/>
                    <a:pt x="180148" y="-393"/>
                    <a:pt x="155939" y="4"/>
                  </a:cubicBezTo>
                  <a:cubicBezTo>
                    <a:pt x="131730" y="401"/>
                    <a:pt x="90851" y="8735"/>
                    <a:pt x="41638" y="59535"/>
                  </a:cubicBezTo>
                  <a:cubicBezTo>
                    <a:pt x="-7575" y="110335"/>
                    <a:pt x="-2017" y="154786"/>
                    <a:pt x="3539" y="190505"/>
                  </a:cubicBezTo>
                  <a:cubicBezTo>
                    <a:pt x="9095" y="226224"/>
                    <a:pt x="17958" y="286548"/>
                    <a:pt x="74976" y="273848"/>
                  </a:cubicBezTo>
                  <a:cubicBezTo>
                    <a:pt x="131994" y="261148"/>
                    <a:pt x="157726" y="249240"/>
                    <a:pt x="221821" y="22860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6064811" y="2613616"/>
            <a:ext cx="516742" cy="449134"/>
            <a:chOff x="4611829" y="3353885"/>
            <a:chExt cx="759129" cy="716295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5027578" y="3778606"/>
              <a:ext cx="343380" cy="291574"/>
              <a:chOff x="3079716" y="3747829"/>
              <a:chExt cx="343380" cy="291574"/>
            </a:xfrm>
          </p:grpSpPr>
          <p:sp>
            <p:nvSpPr>
              <p:cNvPr id="32" name="Овал 31"/>
              <p:cNvSpPr/>
              <p:nvPr/>
            </p:nvSpPr>
            <p:spPr>
              <a:xfrm rot="1327897">
                <a:off x="3079716" y="3747829"/>
                <a:ext cx="186108" cy="28167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олилиния 32"/>
              <p:cNvSpPr/>
              <p:nvPr/>
            </p:nvSpPr>
            <p:spPr>
              <a:xfrm>
                <a:off x="3262003" y="3762697"/>
                <a:ext cx="161093" cy="276706"/>
              </a:xfrm>
              <a:custGeom>
                <a:avLst/>
                <a:gdLst>
                  <a:gd name="connsiteX0" fmla="*/ 50988 w 105756"/>
                  <a:gd name="connsiteY0" fmla="*/ 0 h 164517"/>
                  <a:gd name="connsiteX1" fmla="*/ 3363 w 105756"/>
                  <a:gd name="connsiteY1" fmla="*/ 100013 h 164517"/>
                  <a:gd name="connsiteX2" fmla="*/ 15269 w 105756"/>
                  <a:gd name="connsiteY2" fmla="*/ 164307 h 164517"/>
                  <a:gd name="connsiteX3" fmla="*/ 105756 w 105756"/>
                  <a:gd name="connsiteY3" fmla="*/ 116682 h 16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756" h="164517">
                    <a:moveTo>
                      <a:pt x="50988" y="0"/>
                    </a:moveTo>
                    <a:cubicBezTo>
                      <a:pt x="30152" y="36314"/>
                      <a:pt x="9316" y="72628"/>
                      <a:pt x="3363" y="100013"/>
                    </a:cubicBezTo>
                    <a:cubicBezTo>
                      <a:pt x="-2590" y="127398"/>
                      <a:pt x="-1796" y="161529"/>
                      <a:pt x="15269" y="164307"/>
                    </a:cubicBezTo>
                    <a:cubicBezTo>
                      <a:pt x="32334" y="167085"/>
                      <a:pt x="69045" y="141883"/>
                      <a:pt x="105756" y="11668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1" name="Полилиния 30"/>
            <p:cNvSpPr/>
            <p:nvPr/>
          </p:nvSpPr>
          <p:spPr>
            <a:xfrm>
              <a:off x="4611829" y="3353885"/>
              <a:ext cx="449026" cy="700296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026" h="700296">
                  <a:moveTo>
                    <a:pt x="449026" y="109548"/>
                  </a:moveTo>
                  <a:cubicBezTo>
                    <a:pt x="445851" y="55176"/>
                    <a:pt x="442676" y="805"/>
                    <a:pt x="396639" y="11"/>
                  </a:cubicBezTo>
                  <a:cubicBezTo>
                    <a:pt x="350602" y="-783"/>
                    <a:pt x="237888" y="38111"/>
                    <a:pt x="172801" y="104786"/>
                  </a:cubicBezTo>
                  <a:cubicBezTo>
                    <a:pt x="107714" y="171461"/>
                    <a:pt x="22783" y="301636"/>
                    <a:pt x="6114" y="400061"/>
                  </a:cubicBezTo>
                  <a:cubicBezTo>
                    <a:pt x="-10555" y="498486"/>
                    <a:pt x="5320" y="669142"/>
                    <a:pt x="72789" y="695336"/>
                  </a:cubicBezTo>
                  <a:cubicBezTo>
                    <a:pt x="140258" y="721530"/>
                    <a:pt x="275592" y="639376"/>
                    <a:pt x="410926" y="55722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7891486" y="2596471"/>
            <a:ext cx="526738" cy="474539"/>
            <a:chOff x="7410508" y="3380101"/>
            <a:chExt cx="788136" cy="708303"/>
          </a:xfrm>
        </p:grpSpPr>
        <p:sp>
          <p:nvSpPr>
            <p:cNvPr id="54" name="Полилиния 53"/>
            <p:cNvSpPr/>
            <p:nvPr/>
          </p:nvSpPr>
          <p:spPr>
            <a:xfrm>
              <a:off x="7410508" y="3380101"/>
              <a:ext cx="448062" cy="708303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  <a:gd name="connsiteX0" fmla="*/ 448062 w 448062"/>
                <a:gd name="connsiteY0" fmla="*/ 109548 h 709354"/>
                <a:gd name="connsiteX1" fmla="*/ 395675 w 448062"/>
                <a:gd name="connsiteY1" fmla="*/ 11 h 709354"/>
                <a:gd name="connsiteX2" fmla="*/ 171837 w 448062"/>
                <a:gd name="connsiteY2" fmla="*/ 104786 h 709354"/>
                <a:gd name="connsiteX3" fmla="*/ 5150 w 448062"/>
                <a:gd name="connsiteY3" fmla="*/ 400061 h 709354"/>
                <a:gd name="connsiteX4" fmla="*/ 71825 w 448062"/>
                <a:gd name="connsiteY4" fmla="*/ 695336 h 709354"/>
                <a:gd name="connsiteX5" fmla="*/ 359956 w 448062"/>
                <a:gd name="connsiteY5" fmla="*/ 614373 h 709354"/>
                <a:gd name="connsiteX0" fmla="*/ 448062 w 448062"/>
                <a:gd name="connsiteY0" fmla="*/ 109548 h 708303"/>
                <a:gd name="connsiteX1" fmla="*/ 395675 w 448062"/>
                <a:gd name="connsiteY1" fmla="*/ 11 h 708303"/>
                <a:gd name="connsiteX2" fmla="*/ 171837 w 448062"/>
                <a:gd name="connsiteY2" fmla="*/ 104786 h 708303"/>
                <a:gd name="connsiteX3" fmla="*/ 5150 w 448062"/>
                <a:gd name="connsiteY3" fmla="*/ 400061 h 708303"/>
                <a:gd name="connsiteX4" fmla="*/ 71825 w 448062"/>
                <a:gd name="connsiteY4" fmla="*/ 695336 h 708303"/>
                <a:gd name="connsiteX5" fmla="*/ 359956 w 448062"/>
                <a:gd name="connsiteY5" fmla="*/ 614373 h 70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8062" h="708303">
                  <a:moveTo>
                    <a:pt x="448062" y="109548"/>
                  </a:moveTo>
                  <a:cubicBezTo>
                    <a:pt x="444887" y="55176"/>
                    <a:pt x="441712" y="805"/>
                    <a:pt x="395675" y="11"/>
                  </a:cubicBezTo>
                  <a:cubicBezTo>
                    <a:pt x="349638" y="-783"/>
                    <a:pt x="236924" y="38111"/>
                    <a:pt x="171837" y="104786"/>
                  </a:cubicBezTo>
                  <a:cubicBezTo>
                    <a:pt x="106750" y="171461"/>
                    <a:pt x="21819" y="301636"/>
                    <a:pt x="5150" y="400061"/>
                  </a:cubicBezTo>
                  <a:cubicBezTo>
                    <a:pt x="-11519" y="498486"/>
                    <a:pt x="12691" y="659617"/>
                    <a:pt x="71825" y="695336"/>
                  </a:cubicBezTo>
                  <a:cubicBezTo>
                    <a:pt x="130959" y="731055"/>
                    <a:pt x="210335" y="689382"/>
                    <a:pt x="359956" y="61437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олилиния 54"/>
            <p:cNvSpPr/>
            <p:nvPr/>
          </p:nvSpPr>
          <p:spPr>
            <a:xfrm>
              <a:off x="7770019" y="3802720"/>
              <a:ext cx="428625" cy="273988"/>
            </a:xfrm>
            <a:custGeom>
              <a:avLst/>
              <a:gdLst>
                <a:gd name="connsiteX0" fmla="*/ 0 w 428625"/>
                <a:gd name="connsiteY0" fmla="*/ 193018 h 273988"/>
                <a:gd name="connsiteX1" fmla="*/ 76200 w 428625"/>
                <a:gd name="connsiteY1" fmla="*/ 269218 h 273988"/>
                <a:gd name="connsiteX2" fmla="*/ 195262 w 428625"/>
                <a:gd name="connsiteY2" fmla="*/ 190636 h 273988"/>
                <a:gd name="connsiteX3" fmla="*/ 335756 w 428625"/>
                <a:gd name="connsiteY3" fmla="*/ 136 h 273988"/>
                <a:gd name="connsiteX4" fmla="*/ 250031 w 428625"/>
                <a:gd name="connsiteY4" fmla="*/ 162061 h 273988"/>
                <a:gd name="connsiteX5" fmla="*/ 269081 w 428625"/>
                <a:gd name="connsiteY5" fmla="*/ 273980 h 273988"/>
                <a:gd name="connsiteX6" fmla="*/ 428625 w 428625"/>
                <a:gd name="connsiteY6" fmla="*/ 166824 h 273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8625" h="273988">
                  <a:moveTo>
                    <a:pt x="0" y="193018"/>
                  </a:moveTo>
                  <a:cubicBezTo>
                    <a:pt x="21828" y="231316"/>
                    <a:pt x="43656" y="269615"/>
                    <a:pt x="76200" y="269218"/>
                  </a:cubicBezTo>
                  <a:cubicBezTo>
                    <a:pt x="108744" y="268821"/>
                    <a:pt x="152003" y="235483"/>
                    <a:pt x="195262" y="190636"/>
                  </a:cubicBezTo>
                  <a:cubicBezTo>
                    <a:pt x="238521" y="145789"/>
                    <a:pt x="326628" y="4898"/>
                    <a:pt x="335756" y="136"/>
                  </a:cubicBezTo>
                  <a:cubicBezTo>
                    <a:pt x="344884" y="-4626"/>
                    <a:pt x="261143" y="116420"/>
                    <a:pt x="250031" y="162061"/>
                  </a:cubicBezTo>
                  <a:cubicBezTo>
                    <a:pt x="238919" y="207702"/>
                    <a:pt x="239315" y="273186"/>
                    <a:pt x="269081" y="273980"/>
                  </a:cubicBezTo>
                  <a:cubicBezTo>
                    <a:pt x="298847" y="274774"/>
                    <a:pt x="363736" y="220799"/>
                    <a:pt x="428625" y="1668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5118090" y="2596471"/>
            <a:ext cx="418891" cy="474539"/>
            <a:chOff x="1539382" y="3347426"/>
            <a:chExt cx="630936" cy="700296"/>
          </a:xfrm>
        </p:grpSpPr>
        <p:sp>
          <p:nvSpPr>
            <p:cNvPr id="63" name="Полилиния 62"/>
            <p:cNvSpPr/>
            <p:nvPr/>
          </p:nvSpPr>
          <p:spPr>
            <a:xfrm>
              <a:off x="1539382" y="3347426"/>
              <a:ext cx="449026" cy="700296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026" h="700296">
                  <a:moveTo>
                    <a:pt x="449026" y="109548"/>
                  </a:moveTo>
                  <a:cubicBezTo>
                    <a:pt x="445851" y="55176"/>
                    <a:pt x="442676" y="805"/>
                    <a:pt x="396639" y="11"/>
                  </a:cubicBezTo>
                  <a:cubicBezTo>
                    <a:pt x="350602" y="-783"/>
                    <a:pt x="237888" y="38111"/>
                    <a:pt x="172801" y="104786"/>
                  </a:cubicBezTo>
                  <a:cubicBezTo>
                    <a:pt x="107714" y="171461"/>
                    <a:pt x="22783" y="301636"/>
                    <a:pt x="6114" y="400061"/>
                  </a:cubicBezTo>
                  <a:cubicBezTo>
                    <a:pt x="-10555" y="498486"/>
                    <a:pt x="5320" y="669142"/>
                    <a:pt x="72789" y="695336"/>
                  </a:cubicBezTo>
                  <a:cubicBezTo>
                    <a:pt x="140258" y="721530"/>
                    <a:pt x="275592" y="639376"/>
                    <a:pt x="410926" y="55722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Полилиния 63"/>
            <p:cNvSpPr/>
            <p:nvPr/>
          </p:nvSpPr>
          <p:spPr>
            <a:xfrm>
              <a:off x="1948497" y="3772147"/>
              <a:ext cx="221821" cy="275575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276993"/>
                <a:gd name="connsiteY0" fmla="*/ 57154 h 285106"/>
                <a:gd name="connsiteX1" fmla="*/ 192061 w 276993"/>
                <a:gd name="connsiteY1" fmla="*/ 4 h 285106"/>
                <a:gd name="connsiteX2" fmla="*/ 77760 w 276993"/>
                <a:gd name="connsiteY2" fmla="*/ 59535 h 285106"/>
                <a:gd name="connsiteX3" fmla="*/ 1561 w 276993"/>
                <a:gd name="connsiteY3" fmla="*/ 195267 h 285106"/>
                <a:gd name="connsiteX4" fmla="*/ 53948 w 276993"/>
                <a:gd name="connsiteY4" fmla="*/ 283373 h 285106"/>
                <a:gd name="connsiteX5" fmla="*/ 276993 w 276993"/>
                <a:gd name="connsiteY5" fmla="*/ 204791 h 285106"/>
                <a:gd name="connsiteX0" fmla="*/ 221945 w 275921"/>
                <a:gd name="connsiteY0" fmla="*/ 57154 h 279820"/>
                <a:gd name="connsiteX1" fmla="*/ 190989 w 275921"/>
                <a:gd name="connsiteY1" fmla="*/ 4 h 279820"/>
                <a:gd name="connsiteX2" fmla="*/ 76688 w 275921"/>
                <a:gd name="connsiteY2" fmla="*/ 59535 h 279820"/>
                <a:gd name="connsiteX3" fmla="*/ 489 w 275921"/>
                <a:gd name="connsiteY3" fmla="*/ 195267 h 279820"/>
                <a:gd name="connsiteX4" fmla="*/ 110026 w 275921"/>
                <a:gd name="connsiteY4" fmla="*/ 273848 h 279820"/>
                <a:gd name="connsiteX5" fmla="*/ 275921 w 275921"/>
                <a:gd name="connsiteY5" fmla="*/ 204791 h 279820"/>
                <a:gd name="connsiteX0" fmla="*/ 184357 w 238333"/>
                <a:gd name="connsiteY0" fmla="*/ 57154 h 279820"/>
                <a:gd name="connsiteX1" fmla="*/ 153401 w 238333"/>
                <a:gd name="connsiteY1" fmla="*/ 4 h 279820"/>
                <a:gd name="connsiteX2" fmla="*/ 39100 w 238333"/>
                <a:gd name="connsiteY2" fmla="*/ 59535 h 279820"/>
                <a:gd name="connsiteX3" fmla="*/ 1001 w 238333"/>
                <a:gd name="connsiteY3" fmla="*/ 190505 h 279820"/>
                <a:gd name="connsiteX4" fmla="*/ 72438 w 238333"/>
                <a:gd name="connsiteY4" fmla="*/ 273848 h 279820"/>
                <a:gd name="connsiteX5" fmla="*/ 238333 w 238333"/>
                <a:gd name="connsiteY5" fmla="*/ 204791 h 279820"/>
                <a:gd name="connsiteX0" fmla="*/ 184357 w 219283"/>
                <a:gd name="connsiteY0" fmla="*/ 57154 h 293083"/>
                <a:gd name="connsiteX1" fmla="*/ 153401 w 219283"/>
                <a:gd name="connsiteY1" fmla="*/ 4 h 293083"/>
                <a:gd name="connsiteX2" fmla="*/ 39100 w 219283"/>
                <a:gd name="connsiteY2" fmla="*/ 59535 h 293083"/>
                <a:gd name="connsiteX3" fmla="*/ 1001 w 219283"/>
                <a:gd name="connsiteY3" fmla="*/ 190505 h 293083"/>
                <a:gd name="connsiteX4" fmla="*/ 72438 w 219283"/>
                <a:gd name="connsiteY4" fmla="*/ 273848 h 293083"/>
                <a:gd name="connsiteX5" fmla="*/ 219283 w 219283"/>
                <a:gd name="connsiteY5" fmla="*/ 228603 h 293083"/>
                <a:gd name="connsiteX0" fmla="*/ 184357 w 219283"/>
                <a:gd name="connsiteY0" fmla="*/ 57154 h 275575"/>
                <a:gd name="connsiteX1" fmla="*/ 153401 w 219283"/>
                <a:gd name="connsiteY1" fmla="*/ 4 h 275575"/>
                <a:gd name="connsiteX2" fmla="*/ 39100 w 219283"/>
                <a:gd name="connsiteY2" fmla="*/ 59535 h 275575"/>
                <a:gd name="connsiteX3" fmla="*/ 1001 w 219283"/>
                <a:gd name="connsiteY3" fmla="*/ 190505 h 275575"/>
                <a:gd name="connsiteX4" fmla="*/ 72438 w 219283"/>
                <a:gd name="connsiteY4" fmla="*/ 273848 h 275575"/>
                <a:gd name="connsiteX5" fmla="*/ 219283 w 219283"/>
                <a:gd name="connsiteY5" fmla="*/ 228603 h 275575"/>
                <a:gd name="connsiteX0" fmla="*/ 186895 w 221821"/>
                <a:gd name="connsiteY0" fmla="*/ 57154 h 275575"/>
                <a:gd name="connsiteX1" fmla="*/ 155939 w 221821"/>
                <a:gd name="connsiteY1" fmla="*/ 4 h 275575"/>
                <a:gd name="connsiteX2" fmla="*/ 41638 w 221821"/>
                <a:gd name="connsiteY2" fmla="*/ 59535 h 275575"/>
                <a:gd name="connsiteX3" fmla="*/ 3539 w 221821"/>
                <a:gd name="connsiteY3" fmla="*/ 190505 h 275575"/>
                <a:gd name="connsiteX4" fmla="*/ 74976 w 221821"/>
                <a:gd name="connsiteY4" fmla="*/ 273848 h 275575"/>
                <a:gd name="connsiteX5" fmla="*/ 221821 w 221821"/>
                <a:gd name="connsiteY5" fmla="*/ 228603 h 27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1821" h="275575">
                  <a:moveTo>
                    <a:pt x="186895" y="57154"/>
                  </a:moveTo>
                  <a:cubicBezTo>
                    <a:pt x="183125" y="29372"/>
                    <a:pt x="180148" y="-393"/>
                    <a:pt x="155939" y="4"/>
                  </a:cubicBezTo>
                  <a:cubicBezTo>
                    <a:pt x="131730" y="401"/>
                    <a:pt x="90851" y="8735"/>
                    <a:pt x="41638" y="59535"/>
                  </a:cubicBezTo>
                  <a:cubicBezTo>
                    <a:pt x="-7575" y="110335"/>
                    <a:pt x="-2017" y="154786"/>
                    <a:pt x="3539" y="190505"/>
                  </a:cubicBezTo>
                  <a:cubicBezTo>
                    <a:pt x="9095" y="226224"/>
                    <a:pt x="17958" y="286548"/>
                    <a:pt x="74976" y="273848"/>
                  </a:cubicBezTo>
                  <a:cubicBezTo>
                    <a:pt x="131994" y="261148"/>
                    <a:pt x="157726" y="249240"/>
                    <a:pt x="221821" y="22860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7015858" y="2616767"/>
            <a:ext cx="516742" cy="449134"/>
            <a:chOff x="4611829" y="3353885"/>
            <a:chExt cx="759129" cy="716295"/>
          </a:xfrm>
        </p:grpSpPr>
        <p:grpSp>
          <p:nvGrpSpPr>
            <p:cNvPr id="66" name="Группа 65"/>
            <p:cNvGrpSpPr/>
            <p:nvPr/>
          </p:nvGrpSpPr>
          <p:grpSpPr>
            <a:xfrm>
              <a:off x="5027578" y="3778606"/>
              <a:ext cx="343380" cy="291574"/>
              <a:chOff x="3079716" y="3747829"/>
              <a:chExt cx="343380" cy="291574"/>
            </a:xfrm>
          </p:grpSpPr>
          <p:sp>
            <p:nvSpPr>
              <p:cNvPr id="68" name="Овал 67"/>
              <p:cNvSpPr/>
              <p:nvPr/>
            </p:nvSpPr>
            <p:spPr>
              <a:xfrm rot="1327897">
                <a:off x="3079716" y="3747829"/>
                <a:ext cx="186108" cy="28167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Полилиния 68"/>
              <p:cNvSpPr/>
              <p:nvPr/>
            </p:nvSpPr>
            <p:spPr>
              <a:xfrm>
                <a:off x="3262003" y="3762697"/>
                <a:ext cx="161093" cy="276706"/>
              </a:xfrm>
              <a:custGeom>
                <a:avLst/>
                <a:gdLst>
                  <a:gd name="connsiteX0" fmla="*/ 50988 w 105756"/>
                  <a:gd name="connsiteY0" fmla="*/ 0 h 164517"/>
                  <a:gd name="connsiteX1" fmla="*/ 3363 w 105756"/>
                  <a:gd name="connsiteY1" fmla="*/ 100013 h 164517"/>
                  <a:gd name="connsiteX2" fmla="*/ 15269 w 105756"/>
                  <a:gd name="connsiteY2" fmla="*/ 164307 h 164517"/>
                  <a:gd name="connsiteX3" fmla="*/ 105756 w 105756"/>
                  <a:gd name="connsiteY3" fmla="*/ 116682 h 16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756" h="164517">
                    <a:moveTo>
                      <a:pt x="50988" y="0"/>
                    </a:moveTo>
                    <a:cubicBezTo>
                      <a:pt x="30152" y="36314"/>
                      <a:pt x="9316" y="72628"/>
                      <a:pt x="3363" y="100013"/>
                    </a:cubicBezTo>
                    <a:cubicBezTo>
                      <a:pt x="-2590" y="127398"/>
                      <a:pt x="-1796" y="161529"/>
                      <a:pt x="15269" y="164307"/>
                    </a:cubicBezTo>
                    <a:cubicBezTo>
                      <a:pt x="32334" y="167085"/>
                      <a:pt x="69045" y="141883"/>
                      <a:pt x="105756" y="11668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7" name="Полилиния 66"/>
            <p:cNvSpPr/>
            <p:nvPr/>
          </p:nvSpPr>
          <p:spPr>
            <a:xfrm>
              <a:off x="4611829" y="3353885"/>
              <a:ext cx="449026" cy="700296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026" h="700296">
                  <a:moveTo>
                    <a:pt x="449026" y="109548"/>
                  </a:moveTo>
                  <a:cubicBezTo>
                    <a:pt x="445851" y="55176"/>
                    <a:pt x="442676" y="805"/>
                    <a:pt x="396639" y="11"/>
                  </a:cubicBezTo>
                  <a:cubicBezTo>
                    <a:pt x="350602" y="-783"/>
                    <a:pt x="237888" y="38111"/>
                    <a:pt x="172801" y="104786"/>
                  </a:cubicBezTo>
                  <a:cubicBezTo>
                    <a:pt x="107714" y="171461"/>
                    <a:pt x="22783" y="301636"/>
                    <a:pt x="6114" y="400061"/>
                  </a:cubicBezTo>
                  <a:cubicBezTo>
                    <a:pt x="-10555" y="498486"/>
                    <a:pt x="5320" y="669142"/>
                    <a:pt x="72789" y="695336"/>
                  </a:cubicBezTo>
                  <a:cubicBezTo>
                    <a:pt x="140258" y="721530"/>
                    <a:pt x="275592" y="639376"/>
                    <a:pt x="410926" y="55722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8947378" y="2598270"/>
            <a:ext cx="526738" cy="474539"/>
            <a:chOff x="7410508" y="3380101"/>
            <a:chExt cx="788136" cy="708303"/>
          </a:xfrm>
        </p:grpSpPr>
        <p:sp>
          <p:nvSpPr>
            <p:cNvPr id="71" name="Полилиния 70"/>
            <p:cNvSpPr/>
            <p:nvPr/>
          </p:nvSpPr>
          <p:spPr>
            <a:xfrm>
              <a:off x="7410508" y="3380101"/>
              <a:ext cx="448062" cy="708303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  <a:gd name="connsiteX0" fmla="*/ 448062 w 448062"/>
                <a:gd name="connsiteY0" fmla="*/ 109548 h 709354"/>
                <a:gd name="connsiteX1" fmla="*/ 395675 w 448062"/>
                <a:gd name="connsiteY1" fmla="*/ 11 h 709354"/>
                <a:gd name="connsiteX2" fmla="*/ 171837 w 448062"/>
                <a:gd name="connsiteY2" fmla="*/ 104786 h 709354"/>
                <a:gd name="connsiteX3" fmla="*/ 5150 w 448062"/>
                <a:gd name="connsiteY3" fmla="*/ 400061 h 709354"/>
                <a:gd name="connsiteX4" fmla="*/ 71825 w 448062"/>
                <a:gd name="connsiteY4" fmla="*/ 695336 h 709354"/>
                <a:gd name="connsiteX5" fmla="*/ 359956 w 448062"/>
                <a:gd name="connsiteY5" fmla="*/ 614373 h 709354"/>
                <a:gd name="connsiteX0" fmla="*/ 448062 w 448062"/>
                <a:gd name="connsiteY0" fmla="*/ 109548 h 708303"/>
                <a:gd name="connsiteX1" fmla="*/ 395675 w 448062"/>
                <a:gd name="connsiteY1" fmla="*/ 11 h 708303"/>
                <a:gd name="connsiteX2" fmla="*/ 171837 w 448062"/>
                <a:gd name="connsiteY2" fmla="*/ 104786 h 708303"/>
                <a:gd name="connsiteX3" fmla="*/ 5150 w 448062"/>
                <a:gd name="connsiteY3" fmla="*/ 400061 h 708303"/>
                <a:gd name="connsiteX4" fmla="*/ 71825 w 448062"/>
                <a:gd name="connsiteY4" fmla="*/ 695336 h 708303"/>
                <a:gd name="connsiteX5" fmla="*/ 359956 w 448062"/>
                <a:gd name="connsiteY5" fmla="*/ 614373 h 70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8062" h="708303">
                  <a:moveTo>
                    <a:pt x="448062" y="109548"/>
                  </a:moveTo>
                  <a:cubicBezTo>
                    <a:pt x="444887" y="55176"/>
                    <a:pt x="441712" y="805"/>
                    <a:pt x="395675" y="11"/>
                  </a:cubicBezTo>
                  <a:cubicBezTo>
                    <a:pt x="349638" y="-783"/>
                    <a:pt x="236924" y="38111"/>
                    <a:pt x="171837" y="104786"/>
                  </a:cubicBezTo>
                  <a:cubicBezTo>
                    <a:pt x="106750" y="171461"/>
                    <a:pt x="21819" y="301636"/>
                    <a:pt x="5150" y="400061"/>
                  </a:cubicBezTo>
                  <a:cubicBezTo>
                    <a:pt x="-11519" y="498486"/>
                    <a:pt x="12691" y="659617"/>
                    <a:pt x="71825" y="695336"/>
                  </a:cubicBezTo>
                  <a:cubicBezTo>
                    <a:pt x="130959" y="731055"/>
                    <a:pt x="210335" y="689382"/>
                    <a:pt x="359956" y="61437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олилиния 71"/>
            <p:cNvSpPr/>
            <p:nvPr/>
          </p:nvSpPr>
          <p:spPr>
            <a:xfrm>
              <a:off x="7770019" y="3802720"/>
              <a:ext cx="428625" cy="273988"/>
            </a:xfrm>
            <a:custGeom>
              <a:avLst/>
              <a:gdLst>
                <a:gd name="connsiteX0" fmla="*/ 0 w 428625"/>
                <a:gd name="connsiteY0" fmla="*/ 193018 h 273988"/>
                <a:gd name="connsiteX1" fmla="*/ 76200 w 428625"/>
                <a:gd name="connsiteY1" fmla="*/ 269218 h 273988"/>
                <a:gd name="connsiteX2" fmla="*/ 195262 w 428625"/>
                <a:gd name="connsiteY2" fmla="*/ 190636 h 273988"/>
                <a:gd name="connsiteX3" fmla="*/ 335756 w 428625"/>
                <a:gd name="connsiteY3" fmla="*/ 136 h 273988"/>
                <a:gd name="connsiteX4" fmla="*/ 250031 w 428625"/>
                <a:gd name="connsiteY4" fmla="*/ 162061 h 273988"/>
                <a:gd name="connsiteX5" fmla="*/ 269081 w 428625"/>
                <a:gd name="connsiteY5" fmla="*/ 273980 h 273988"/>
                <a:gd name="connsiteX6" fmla="*/ 428625 w 428625"/>
                <a:gd name="connsiteY6" fmla="*/ 166824 h 273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8625" h="273988">
                  <a:moveTo>
                    <a:pt x="0" y="193018"/>
                  </a:moveTo>
                  <a:cubicBezTo>
                    <a:pt x="21828" y="231316"/>
                    <a:pt x="43656" y="269615"/>
                    <a:pt x="76200" y="269218"/>
                  </a:cubicBezTo>
                  <a:cubicBezTo>
                    <a:pt x="108744" y="268821"/>
                    <a:pt x="152003" y="235483"/>
                    <a:pt x="195262" y="190636"/>
                  </a:cubicBezTo>
                  <a:cubicBezTo>
                    <a:pt x="238521" y="145789"/>
                    <a:pt x="326628" y="4898"/>
                    <a:pt x="335756" y="136"/>
                  </a:cubicBezTo>
                  <a:cubicBezTo>
                    <a:pt x="344884" y="-4626"/>
                    <a:pt x="261143" y="116420"/>
                    <a:pt x="250031" y="162061"/>
                  </a:cubicBezTo>
                  <a:cubicBezTo>
                    <a:pt x="238919" y="207702"/>
                    <a:pt x="239315" y="273186"/>
                    <a:pt x="269081" y="273980"/>
                  </a:cubicBezTo>
                  <a:cubicBezTo>
                    <a:pt x="298847" y="274774"/>
                    <a:pt x="363736" y="220799"/>
                    <a:pt x="428625" y="1668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10011843" y="2596471"/>
            <a:ext cx="526738" cy="474539"/>
            <a:chOff x="7410508" y="3380101"/>
            <a:chExt cx="788136" cy="708303"/>
          </a:xfrm>
        </p:grpSpPr>
        <p:sp>
          <p:nvSpPr>
            <p:cNvPr id="74" name="Полилиния 73"/>
            <p:cNvSpPr/>
            <p:nvPr/>
          </p:nvSpPr>
          <p:spPr>
            <a:xfrm>
              <a:off x="7410508" y="3380101"/>
              <a:ext cx="448062" cy="708303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  <a:gd name="connsiteX0" fmla="*/ 448062 w 448062"/>
                <a:gd name="connsiteY0" fmla="*/ 109548 h 709354"/>
                <a:gd name="connsiteX1" fmla="*/ 395675 w 448062"/>
                <a:gd name="connsiteY1" fmla="*/ 11 h 709354"/>
                <a:gd name="connsiteX2" fmla="*/ 171837 w 448062"/>
                <a:gd name="connsiteY2" fmla="*/ 104786 h 709354"/>
                <a:gd name="connsiteX3" fmla="*/ 5150 w 448062"/>
                <a:gd name="connsiteY3" fmla="*/ 400061 h 709354"/>
                <a:gd name="connsiteX4" fmla="*/ 71825 w 448062"/>
                <a:gd name="connsiteY4" fmla="*/ 695336 h 709354"/>
                <a:gd name="connsiteX5" fmla="*/ 359956 w 448062"/>
                <a:gd name="connsiteY5" fmla="*/ 614373 h 709354"/>
                <a:gd name="connsiteX0" fmla="*/ 448062 w 448062"/>
                <a:gd name="connsiteY0" fmla="*/ 109548 h 708303"/>
                <a:gd name="connsiteX1" fmla="*/ 395675 w 448062"/>
                <a:gd name="connsiteY1" fmla="*/ 11 h 708303"/>
                <a:gd name="connsiteX2" fmla="*/ 171837 w 448062"/>
                <a:gd name="connsiteY2" fmla="*/ 104786 h 708303"/>
                <a:gd name="connsiteX3" fmla="*/ 5150 w 448062"/>
                <a:gd name="connsiteY3" fmla="*/ 400061 h 708303"/>
                <a:gd name="connsiteX4" fmla="*/ 71825 w 448062"/>
                <a:gd name="connsiteY4" fmla="*/ 695336 h 708303"/>
                <a:gd name="connsiteX5" fmla="*/ 359956 w 448062"/>
                <a:gd name="connsiteY5" fmla="*/ 614373 h 70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8062" h="708303">
                  <a:moveTo>
                    <a:pt x="448062" y="109548"/>
                  </a:moveTo>
                  <a:cubicBezTo>
                    <a:pt x="444887" y="55176"/>
                    <a:pt x="441712" y="805"/>
                    <a:pt x="395675" y="11"/>
                  </a:cubicBezTo>
                  <a:cubicBezTo>
                    <a:pt x="349638" y="-783"/>
                    <a:pt x="236924" y="38111"/>
                    <a:pt x="171837" y="104786"/>
                  </a:cubicBezTo>
                  <a:cubicBezTo>
                    <a:pt x="106750" y="171461"/>
                    <a:pt x="21819" y="301636"/>
                    <a:pt x="5150" y="400061"/>
                  </a:cubicBezTo>
                  <a:cubicBezTo>
                    <a:pt x="-11519" y="498486"/>
                    <a:pt x="12691" y="659617"/>
                    <a:pt x="71825" y="695336"/>
                  </a:cubicBezTo>
                  <a:cubicBezTo>
                    <a:pt x="130959" y="731055"/>
                    <a:pt x="210335" y="689382"/>
                    <a:pt x="359956" y="61437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Полилиния 74"/>
            <p:cNvSpPr/>
            <p:nvPr/>
          </p:nvSpPr>
          <p:spPr>
            <a:xfrm>
              <a:off x="7770019" y="3802720"/>
              <a:ext cx="428625" cy="273988"/>
            </a:xfrm>
            <a:custGeom>
              <a:avLst/>
              <a:gdLst>
                <a:gd name="connsiteX0" fmla="*/ 0 w 428625"/>
                <a:gd name="connsiteY0" fmla="*/ 193018 h 273988"/>
                <a:gd name="connsiteX1" fmla="*/ 76200 w 428625"/>
                <a:gd name="connsiteY1" fmla="*/ 269218 h 273988"/>
                <a:gd name="connsiteX2" fmla="*/ 195262 w 428625"/>
                <a:gd name="connsiteY2" fmla="*/ 190636 h 273988"/>
                <a:gd name="connsiteX3" fmla="*/ 335756 w 428625"/>
                <a:gd name="connsiteY3" fmla="*/ 136 h 273988"/>
                <a:gd name="connsiteX4" fmla="*/ 250031 w 428625"/>
                <a:gd name="connsiteY4" fmla="*/ 162061 h 273988"/>
                <a:gd name="connsiteX5" fmla="*/ 269081 w 428625"/>
                <a:gd name="connsiteY5" fmla="*/ 273980 h 273988"/>
                <a:gd name="connsiteX6" fmla="*/ 428625 w 428625"/>
                <a:gd name="connsiteY6" fmla="*/ 166824 h 273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8625" h="273988">
                  <a:moveTo>
                    <a:pt x="0" y="193018"/>
                  </a:moveTo>
                  <a:cubicBezTo>
                    <a:pt x="21828" y="231316"/>
                    <a:pt x="43656" y="269615"/>
                    <a:pt x="76200" y="269218"/>
                  </a:cubicBezTo>
                  <a:cubicBezTo>
                    <a:pt x="108744" y="268821"/>
                    <a:pt x="152003" y="235483"/>
                    <a:pt x="195262" y="190636"/>
                  </a:cubicBezTo>
                  <a:cubicBezTo>
                    <a:pt x="238521" y="145789"/>
                    <a:pt x="326628" y="4898"/>
                    <a:pt x="335756" y="136"/>
                  </a:cubicBezTo>
                  <a:cubicBezTo>
                    <a:pt x="344884" y="-4626"/>
                    <a:pt x="261143" y="116420"/>
                    <a:pt x="250031" y="162061"/>
                  </a:cubicBezTo>
                  <a:cubicBezTo>
                    <a:pt x="238919" y="207702"/>
                    <a:pt x="239315" y="273186"/>
                    <a:pt x="269081" y="273980"/>
                  </a:cubicBezTo>
                  <a:cubicBezTo>
                    <a:pt x="298847" y="274774"/>
                    <a:pt x="363736" y="220799"/>
                    <a:pt x="428625" y="1668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2" name="Прямоугольник 41"/>
          <p:cNvSpPr/>
          <p:nvPr/>
        </p:nvSpPr>
        <p:spPr>
          <a:xfrm>
            <a:off x="883375" y="378887"/>
            <a:ext cx="9503738" cy="11052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 smtClean="0">
                <a:solidFill>
                  <a:schemeClr val="bg1"/>
                </a:solidFill>
              </a:rPr>
              <a:t>які букви </a:t>
            </a:r>
            <a:r>
              <a:rPr lang="uk-UA" sz="3200" b="1" dirty="0" smtClean="0">
                <a:solidFill>
                  <a:schemeClr val="bg1"/>
                </a:solidFill>
              </a:rPr>
              <a:t>ти напишеш у </a:t>
            </a:r>
            <a:r>
              <a:rPr lang="uk-UA" sz="3200" b="1" dirty="0" smtClean="0">
                <a:solidFill>
                  <a:schemeClr val="bg1"/>
                </a:solidFill>
              </a:rPr>
              <a:t>другому </a:t>
            </a:r>
            <a:r>
              <a:rPr lang="uk-UA" sz="3200" b="1" dirty="0">
                <a:solidFill>
                  <a:schemeClr val="bg1"/>
                </a:solidFill>
              </a:rPr>
              <a:t>рядку.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</a:t>
            </a:r>
            <a:r>
              <a:rPr lang="uk-UA" sz="3200" b="1" dirty="0">
                <a:solidFill>
                  <a:schemeClr val="bg1"/>
                </a:solidFill>
              </a:rPr>
              <a:t>за зразком. </a:t>
            </a:r>
          </a:p>
        </p:txBody>
      </p:sp>
      <p:sp>
        <p:nvSpPr>
          <p:cNvPr id="4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37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385797" y="532951"/>
            <a:ext cx="1676617" cy="155825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5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7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67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42935</TotalTime>
  <Words>417</Words>
  <Application>Microsoft Office PowerPoint</Application>
  <PresentationFormat>Произвольный</PresentationFormat>
  <Paragraphs>88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2684</cp:revision>
  <dcterms:created xsi:type="dcterms:W3CDTF">2018-01-05T16:38:53Z</dcterms:created>
  <dcterms:modified xsi:type="dcterms:W3CDTF">2023-10-29T15:47:07Z</dcterms:modified>
</cp:coreProperties>
</file>