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895" r:id="rId3"/>
    <p:sldId id="896" r:id="rId4"/>
    <p:sldId id="897" r:id="rId5"/>
    <p:sldId id="898" r:id="rId6"/>
    <p:sldId id="761" r:id="rId7"/>
    <p:sldId id="510" r:id="rId8"/>
    <p:sldId id="886" r:id="rId9"/>
    <p:sldId id="904" r:id="rId10"/>
    <p:sldId id="905" r:id="rId11"/>
    <p:sldId id="906" r:id="rId12"/>
    <p:sldId id="902" r:id="rId13"/>
    <p:sldId id="903" r:id="rId14"/>
    <p:sldId id="892" r:id="rId15"/>
    <p:sldId id="900" r:id="rId16"/>
    <p:sldId id="901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64E"/>
    <a:srgbClr val="CC00CC"/>
    <a:srgbClr val="FF66FF"/>
    <a:srgbClr val="295FFF"/>
    <a:srgbClr val="F5F6F9"/>
    <a:srgbClr val="F7F8FB"/>
    <a:srgbClr val="FCFCFE"/>
    <a:srgbClr val="FF5050"/>
    <a:srgbClr val="F0F2F6"/>
    <a:srgbClr val="2F3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E8B1032C-EA38-4F05-BA0D-38AFFFC7BED3}" styleName="Светлый стиль 3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Средний стиль 4 — акцент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877" autoAdjust="0"/>
    <p:restoredTop sz="94660"/>
  </p:normalViewPr>
  <p:slideViewPr>
    <p:cSldViewPr snapToGrid="0">
      <p:cViewPr>
        <p:scale>
          <a:sx n="87" d="100"/>
          <a:sy n="87" d="100"/>
        </p:scale>
        <p:origin x="-384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01.11.2023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01.11.2023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01.11.2023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01.11.2023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01.11.2023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01.11.2023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Relationship Id="rId9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1.png"/><Relationship Id="rId7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microsoft.com/office/2007/relationships/hdphoto" Target="../media/hdphoto5.wdp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2.wdp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610652" y="4271877"/>
            <a:ext cx="9013805" cy="160043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400" b="1" dirty="0">
                <a:solidFill>
                  <a:schemeClr val="bg1"/>
                </a:solidFill>
              </a:rPr>
              <a:t>Написання малої букви н, складів, слів і речень з вивченими буквами</a:t>
            </a:r>
            <a:endParaRPr lang="ru-RU" sz="44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12"/>
          <a:stretch/>
        </p:blipFill>
        <p:spPr>
          <a:xfrm>
            <a:off x="1479661" y="1031273"/>
            <a:ext cx="4533986" cy="2633913"/>
          </a:xfrm>
          <a:prstGeom prst="roundRect">
            <a:avLst/>
          </a:prstGeom>
          <a:ln w="38100" cap="sq">
            <a:solidFill>
              <a:schemeClr val="bg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6746359" y="1343698"/>
            <a:ext cx="3689843" cy="200906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Навчання грамоти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Письмо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Букварний </a:t>
            </a:r>
            <a:r>
              <a:rPr lang="uk-UA" sz="2800" b="1" dirty="0">
                <a:solidFill>
                  <a:schemeClr val="bg1"/>
                </a:solidFill>
              </a:rPr>
              <a:t>період</a:t>
            </a:r>
            <a:endParaRPr lang="ru-RU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Урок 33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Рисунок 14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1" t="25212" r="13194" b="44169"/>
          <a:stretch/>
        </p:blipFill>
        <p:spPr>
          <a:xfrm>
            <a:off x="3288420" y="1668440"/>
            <a:ext cx="7588639" cy="3874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8" name="Группа 27"/>
          <p:cNvGrpSpPr/>
          <p:nvPr/>
        </p:nvGrpSpPr>
        <p:grpSpPr>
          <a:xfrm>
            <a:off x="4081100" y="3610005"/>
            <a:ext cx="267118" cy="208412"/>
            <a:chOff x="4864894" y="3710866"/>
            <a:chExt cx="1393840" cy="994484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Полилиния 30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5793181" y="2017707"/>
            <a:ext cx="267118" cy="208412"/>
            <a:chOff x="4864894" y="3710866"/>
            <a:chExt cx="1393840" cy="994484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Полилиния 35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6209380" y="2015076"/>
            <a:ext cx="267118" cy="208412"/>
            <a:chOff x="4864894" y="3710866"/>
            <a:chExt cx="1393840" cy="994484"/>
          </a:xfrm>
        </p:grpSpPr>
        <p:cxnSp>
          <p:nvCxnSpPr>
            <p:cNvPr id="38" name="Прямая соединительная линия 37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Полилиния 39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6637984" y="2017579"/>
            <a:ext cx="267118" cy="208412"/>
            <a:chOff x="4864894" y="3710866"/>
            <a:chExt cx="1393840" cy="994484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Полилиния 43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7063841" y="2015076"/>
            <a:ext cx="267118" cy="208412"/>
            <a:chOff x="4864894" y="3710866"/>
            <a:chExt cx="1393840" cy="994484"/>
          </a:xfrm>
        </p:grpSpPr>
        <p:cxnSp>
          <p:nvCxnSpPr>
            <p:cNvPr id="47" name="Прямая соединительная линия 46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Полилиния 64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7492242" y="2020338"/>
            <a:ext cx="267118" cy="208412"/>
            <a:chOff x="4864894" y="3710866"/>
            <a:chExt cx="1393840" cy="994484"/>
          </a:xfrm>
        </p:grpSpPr>
        <p:cxnSp>
          <p:nvCxnSpPr>
            <p:cNvPr id="67" name="Прямая соединительная линия 66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Полилиния 68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7901870" y="2029917"/>
            <a:ext cx="267118" cy="208412"/>
            <a:chOff x="4864894" y="3710866"/>
            <a:chExt cx="1393840" cy="994484"/>
          </a:xfrm>
        </p:grpSpPr>
        <p:cxnSp>
          <p:nvCxnSpPr>
            <p:cNvPr id="71" name="Прямая соединительная линия 70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Полилиния 72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8331063" y="2030547"/>
            <a:ext cx="267118" cy="208412"/>
            <a:chOff x="4864894" y="3710866"/>
            <a:chExt cx="1393840" cy="994484"/>
          </a:xfrm>
        </p:grpSpPr>
        <p:cxnSp>
          <p:nvCxnSpPr>
            <p:cNvPr id="75" name="Прямая соединительная линия 74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Полилиния 76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8738979" y="2029917"/>
            <a:ext cx="267118" cy="208412"/>
            <a:chOff x="4864894" y="3710866"/>
            <a:chExt cx="1393840" cy="994484"/>
          </a:xfrm>
        </p:grpSpPr>
        <p:cxnSp>
          <p:nvCxnSpPr>
            <p:cNvPr id="79" name="Прямая соединительная линия 78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Полилиния 81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9172105" y="2039139"/>
            <a:ext cx="267118" cy="208412"/>
            <a:chOff x="4864894" y="3710866"/>
            <a:chExt cx="1393840" cy="994484"/>
          </a:xfrm>
        </p:grpSpPr>
        <p:cxnSp>
          <p:nvCxnSpPr>
            <p:cNvPr id="84" name="Прямая соединительная линия 83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84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Полилиния 85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9594360" y="2029917"/>
            <a:ext cx="267118" cy="208412"/>
            <a:chOff x="4864894" y="3710866"/>
            <a:chExt cx="1393840" cy="994484"/>
          </a:xfrm>
        </p:grpSpPr>
        <p:cxnSp>
          <p:nvCxnSpPr>
            <p:cNvPr id="88" name="Прямая соединительная линия 87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Полилиния 89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10023514" y="2039139"/>
            <a:ext cx="267118" cy="208412"/>
            <a:chOff x="4864894" y="3710866"/>
            <a:chExt cx="1393840" cy="994484"/>
          </a:xfrm>
        </p:grpSpPr>
        <p:cxnSp>
          <p:nvCxnSpPr>
            <p:cNvPr id="96" name="Прямая соединительная линия 95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Полилиния 97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4093397" y="2560619"/>
            <a:ext cx="582982" cy="464699"/>
            <a:chOff x="3202781" y="3081825"/>
            <a:chExt cx="685640" cy="543548"/>
          </a:xfrm>
        </p:grpSpPr>
        <p:grpSp>
          <p:nvGrpSpPr>
            <p:cNvPr id="57" name="Группа 56"/>
            <p:cNvGrpSpPr/>
            <p:nvPr/>
          </p:nvGrpSpPr>
          <p:grpSpPr>
            <a:xfrm>
              <a:off x="3550939" y="3081825"/>
              <a:ext cx="337482" cy="537417"/>
              <a:chOff x="4940094" y="1763716"/>
              <a:chExt cx="316912" cy="504660"/>
            </a:xfrm>
          </p:grpSpPr>
          <p:sp>
            <p:nvSpPr>
              <p:cNvPr id="62" name="Полилиния 61"/>
              <p:cNvSpPr/>
              <p:nvPr/>
            </p:nvSpPr>
            <p:spPr>
              <a:xfrm>
                <a:off x="4956382" y="2052638"/>
                <a:ext cx="174151" cy="21573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51" h="215738">
                    <a:moveTo>
                      <a:pt x="77579" y="0"/>
                    </a:moveTo>
                    <a:cubicBezTo>
                      <a:pt x="41066" y="64690"/>
                      <a:pt x="7908" y="130871"/>
                      <a:pt x="1379" y="166396"/>
                    </a:cubicBezTo>
                    <a:cubicBezTo>
                      <a:pt x="-5150" y="201921"/>
                      <a:pt x="12209" y="223470"/>
                      <a:pt x="38403" y="213151"/>
                    </a:cubicBezTo>
                    <a:cubicBezTo>
                      <a:pt x="64597" y="202832"/>
                      <a:pt x="125257" y="167249"/>
                      <a:pt x="174151" y="139763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4940094" y="1763716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grpSp>
          <p:nvGrpSpPr>
            <p:cNvPr id="58" name="Группа 57"/>
            <p:cNvGrpSpPr/>
            <p:nvPr/>
          </p:nvGrpSpPr>
          <p:grpSpPr>
            <a:xfrm>
              <a:off x="3202781" y="3383364"/>
              <a:ext cx="393960" cy="242009"/>
              <a:chOff x="4864894" y="3710866"/>
              <a:chExt cx="1618893" cy="994484"/>
            </a:xfrm>
          </p:grpSpPr>
          <p:cxnSp>
            <p:nvCxnSpPr>
              <p:cNvPr id="59" name="Прямая соединительная линия 58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>
                <a:off x="5153587" y="4232641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Полилиния 60"/>
              <p:cNvSpPr/>
              <p:nvPr/>
            </p:nvSpPr>
            <p:spPr>
              <a:xfrm>
                <a:off x="5585642" y="3710866"/>
                <a:ext cx="898145" cy="98983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8145" h="927951">
                    <a:moveTo>
                      <a:pt x="362392" y="0"/>
                    </a:moveTo>
                    <a:cubicBezTo>
                      <a:pt x="213691" y="283345"/>
                      <a:pt x="64990" y="566691"/>
                      <a:pt x="25040" y="719091"/>
                    </a:cubicBezTo>
                    <a:cubicBezTo>
                      <a:pt x="-14910" y="871491"/>
                      <a:pt x="-22822" y="964255"/>
                      <a:pt x="122695" y="914400"/>
                    </a:cubicBezTo>
                    <a:cubicBezTo>
                      <a:pt x="268212" y="864545"/>
                      <a:pt x="801970" y="471748"/>
                      <a:pt x="898145" y="41996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11" name="Группа 110"/>
          <p:cNvGrpSpPr/>
          <p:nvPr/>
        </p:nvGrpSpPr>
        <p:grpSpPr>
          <a:xfrm>
            <a:off x="5804935" y="2855340"/>
            <a:ext cx="544111" cy="195399"/>
            <a:chOff x="5217900" y="3397800"/>
            <a:chExt cx="644260" cy="244617"/>
          </a:xfrm>
        </p:grpSpPr>
        <p:grpSp>
          <p:nvGrpSpPr>
            <p:cNvPr id="112" name="Группа 111"/>
            <p:cNvGrpSpPr/>
            <p:nvPr/>
          </p:nvGrpSpPr>
          <p:grpSpPr>
            <a:xfrm>
              <a:off x="5217900" y="3400408"/>
              <a:ext cx="336811" cy="242009"/>
              <a:chOff x="4864891" y="3710866"/>
              <a:chExt cx="1384050" cy="994483"/>
            </a:xfrm>
          </p:grpSpPr>
          <p:cxnSp>
            <p:nvCxnSpPr>
              <p:cNvPr id="114" name="Прямая соединительная линия 113"/>
              <p:cNvCxnSpPr/>
              <p:nvPr/>
            </p:nvCxnSpPr>
            <p:spPr>
              <a:xfrm flipH="1">
                <a:off x="4864891" y="3714749"/>
                <a:ext cx="461711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Прямая соединительная линия 114"/>
              <p:cNvCxnSpPr/>
              <p:nvPr/>
            </p:nvCxnSpPr>
            <p:spPr>
              <a:xfrm>
                <a:off x="5122411" y="4151550"/>
                <a:ext cx="5947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Полилиния 115"/>
              <p:cNvSpPr/>
              <p:nvPr/>
            </p:nvSpPr>
            <p:spPr>
              <a:xfrm>
                <a:off x="5593951" y="3710866"/>
                <a:ext cx="654990" cy="99165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  <a:gd name="connsiteX0" fmla="*/ 354083 w 654991"/>
                  <a:gd name="connsiteY0" fmla="*/ 0 h 929658"/>
                  <a:gd name="connsiteX1" fmla="*/ 16731 w 654991"/>
                  <a:gd name="connsiteY1" fmla="*/ 719091 h 929658"/>
                  <a:gd name="connsiteX2" fmla="*/ 114386 w 654991"/>
                  <a:gd name="connsiteY2" fmla="*/ 914400 h 929658"/>
                  <a:gd name="connsiteX3" fmla="*/ 654991 w 654991"/>
                  <a:gd name="connsiteY3" fmla="*/ 392441 h 92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991" h="929658">
                    <a:moveTo>
                      <a:pt x="354083" y="0"/>
                    </a:moveTo>
                    <a:cubicBezTo>
                      <a:pt x="205382" y="283345"/>
                      <a:pt x="56681" y="566691"/>
                      <a:pt x="16731" y="719091"/>
                    </a:cubicBezTo>
                    <a:cubicBezTo>
                      <a:pt x="-23219" y="871491"/>
                      <a:pt x="8009" y="968842"/>
                      <a:pt x="114386" y="914400"/>
                    </a:cubicBezTo>
                    <a:cubicBezTo>
                      <a:pt x="220763" y="859958"/>
                      <a:pt x="558816" y="444227"/>
                      <a:pt x="654991" y="3924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3" name="Полилиния 112"/>
            <p:cNvSpPr/>
            <p:nvPr/>
          </p:nvSpPr>
          <p:spPr>
            <a:xfrm>
              <a:off x="5535245" y="3397800"/>
              <a:ext cx="326915" cy="23251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315456"/>
                <a:gd name="connsiteY0" fmla="*/ 0 h 224361"/>
                <a:gd name="connsiteX1" fmla="*/ 2516 w 315456"/>
                <a:gd name="connsiteY1" fmla="*/ 161925 h 224361"/>
                <a:gd name="connsiteX2" fmla="*/ 24741 w 315456"/>
                <a:gd name="connsiteY2" fmla="*/ 222250 h 224361"/>
                <a:gd name="connsiteX3" fmla="*/ 100941 w 315456"/>
                <a:gd name="connsiteY3" fmla="*/ 190500 h 224361"/>
                <a:gd name="connsiteX4" fmla="*/ 237466 w 315456"/>
                <a:gd name="connsiteY4" fmla="*/ 6350 h 224361"/>
                <a:gd name="connsiteX5" fmla="*/ 154916 w 315456"/>
                <a:gd name="connsiteY5" fmla="*/ 165100 h 224361"/>
                <a:gd name="connsiteX6" fmla="*/ 173966 w 315456"/>
                <a:gd name="connsiteY6" fmla="*/ 219075 h 224361"/>
                <a:gd name="connsiteX7" fmla="*/ 315456 w 315456"/>
                <a:gd name="connsiteY7" fmla="*/ 130886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456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53304" y="178551"/>
                    <a:pt x="315456" y="13088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7" name="Группа 116"/>
          <p:cNvGrpSpPr/>
          <p:nvPr/>
        </p:nvGrpSpPr>
        <p:grpSpPr>
          <a:xfrm>
            <a:off x="6424868" y="2818416"/>
            <a:ext cx="558621" cy="215065"/>
            <a:chOff x="5217900" y="3397800"/>
            <a:chExt cx="644260" cy="244617"/>
          </a:xfrm>
        </p:grpSpPr>
        <p:grpSp>
          <p:nvGrpSpPr>
            <p:cNvPr id="118" name="Группа 117"/>
            <p:cNvGrpSpPr/>
            <p:nvPr/>
          </p:nvGrpSpPr>
          <p:grpSpPr>
            <a:xfrm>
              <a:off x="5217900" y="3400408"/>
              <a:ext cx="336811" cy="242009"/>
              <a:chOff x="4864891" y="3710866"/>
              <a:chExt cx="1384050" cy="994483"/>
            </a:xfrm>
          </p:grpSpPr>
          <p:cxnSp>
            <p:nvCxnSpPr>
              <p:cNvPr id="120" name="Прямая соединительная линия 119"/>
              <p:cNvCxnSpPr/>
              <p:nvPr/>
            </p:nvCxnSpPr>
            <p:spPr>
              <a:xfrm flipH="1">
                <a:off x="4864891" y="3714749"/>
                <a:ext cx="461711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Прямая соединительная линия 120"/>
              <p:cNvCxnSpPr/>
              <p:nvPr/>
            </p:nvCxnSpPr>
            <p:spPr>
              <a:xfrm>
                <a:off x="5122411" y="4151550"/>
                <a:ext cx="5947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Полилиния 121"/>
              <p:cNvSpPr/>
              <p:nvPr/>
            </p:nvSpPr>
            <p:spPr>
              <a:xfrm>
                <a:off x="5593951" y="3710866"/>
                <a:ext cx="654990" cy="99165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  <a:gd name="connsiteX0" fmla="*/ 354083 w 654991"/>
                  <a:gd name="connsiteY0" fmla="*/ 0 h 929658"/>
                  <a:gd name="connsiteX1" fmla="*/ 16731 w 654991"/>
                  <a:gd name="connsiteY1" fmla="*/ 719091 h 929658"/>
                  <a:gd name="connsiteX2" fmla="*/ 114386 w 654991"/>
                  <a:gd name="connsiteY2" fmla="*/ 914400 h 929658"/>
                  <a:gd name="connsiteX3" fmla="*/ 654991 w 654991"/>
                  <a:gd name="connsiteY3" fmla="*/ 392441 h 92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991" h="929658">
                    <a:moveTo>
                      <a:pt x="354083" y="0"/>
                    </a:moveTo>
                    <a:cubicBezTo>
                      <a:pt x="205382" y="283345"/>
                      <a:pt x="56681" y="566691"/>
                      <a:pt x="16731" y="719091"/>
                    </a:cubicBezTo>
                    <a:cubicBezTo>
                      <a:pt x="-23219" y="871491"/>
                      <a:pt x="8009" y="968842"/>
                      <a:pt x="114386" y="914400"/>
                    </a:cubicBezTo>
                    <a:cubicBezTo>
                      <a:pt x="220763" y="859958"/>
                      <a:pt x="558816" y="444227"/>
                      <a:pt x="654991" y="3924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9" name="Полилиния 118"/>
            <p:cNvSpPr/>
            <p:nvPr/>
          </p:nvSpPr>
          <p:spPr>
            <a:xfrm>
              <a:off x="5535245" y="3397800"/>
              <a:ext cx="326915" cy="23251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315456"/>
                <a:gd name="connsiteY0" fmla="*/ 0 h 224361"/>
                <a:gd name="connsiteX1" fmla="*/ 2516 w 315456"/>
                <a:gd name="connsiteY1" fmla="*/ 161925 h 224361"/>
                <a:gd name="connsiteX2" fmla="*/ 24741 w 315456"/>
                <a:gd name="connsiteY2" fmla="*/ 222250 h 224361"/>
                <a:gd name="connsiteX3" fmla="*/ 100941 w 315456"/>
                <a:gd name="connsiteY3" fmla="*/ 190500 h 224361"/>
                <a:gd name="connsiteX4" fmla="*/ 237466 w 315456"/>
                <a:gd name="connsiteY4" fmla="*/ 6350 h 224361"/>
                <a:gd name="connsiteX5" fmla="*/ 154916 w 315456"/>
                <a:gd name="connsiteY5" fmla="*/ 165100 h 224361"/>
                <a:gd name="connsiteX6" fmla="*/ 173966 w 315456"/>
                <a:gd name="connsiteY6" fmla="*/ 219075 h 224361"/>
                <a:gd name="connsiteX7" fmla="*/ 315456 w 315456"/>
                <a:gd name="connsiteY7" fmla="*/ 130886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456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53304" y="178551"/>
                    <a:pt x="315456" y="13088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3" name="Группа 122"/>
          <p:cNvGrpSpPr/>
          <p:nvPr/>
        </p:nvGrpSpPr>
        <p:grpSpPr>
          <a:xfrm>
            <a:off x="7179074" y="2826832"/>
            <a:ext cx="558621" cy="215065"/>
            <a:chOff x="5217900" y="3397800"/>
            <a:chExt cx="644260" cy="244617"/>
          </a:xfrm>
        </p:grpSpPr>
        <p:grpSp>
          <p:nvGrpSpPr>
            <p:cNvPr id="124" name="Группа 123"/>
            <p:cNvGrpSpPr/>
            <p:nvPr/>
          </p:nvGrpSpPr>
          <p:grpSpPr>
            <a:xfrm>
              <a:off x="5217900" y="3400408"/>
              <a:ext cx="336811" cy="242009"/>
              <a:chOff x="4864891" y="3710866"/>
              <a:chExt cx="1384050" cy="994483"/>
            </a:xfrm>
          </p:grpSpPr>
          <p:cxnSp>
            <p:nvCxnSpPr>
              <p:cNvPr id="126" name="Прямая соединительная линия 125"/>
              <p:cNvCxnSpPr/>
              <p:nvPr/>
            </p:nvCxnSpPr>
            <p:spPr>
              <a:xfrm flipH="1">
                <a:off x="4864891" y="3714749"/>
                <a:ext cx="461711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Прямая соединительная линия 126"/>
              <p:cNvCxnSpPr/>
              <p:nvPr/>
            </p:nvCxnSpPr>
            <p:spPr>
              <a:xfrm>
                <a:off x="5122411" y="4151550"/>
                <a:ext cx="5947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Полилиния 127"/>
              <p:cNvSpPr/>
              <p:nvPr/>
            </p:nvSpPr>
            <p:spPr>
              <a:xfrm>
                <a:off x="5593951" y="3710866"/>
                <a:ext cx="654990" cy="99165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  <a:gd name="connsiteX0" fmla="*/ 354083 w 654991"/>
                  <a:gd name="connsiteY0" fmla="*/ 0 h 929658"/>
                  <a:gd name="connsiteX1" fmla="*/ 16731 w 654991"/>
                  <a:gd name="connsiteY1" fmla="*/ 719091 h 929658"/>
                  <a:gd name="connsiteX2" fmla="*/ 114386 w 654991"/>
                  <a:gd name="connsiteY2" fmla="*/ 914400 h 929658"/>
                  <a:gd name="connsiteX3" fmla="*/ 654991 w 654991"/>
                  <a:gd name="connsiteY3" fmla="*/ 392441 h 92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991" h="929658">
                    <a:moveTo>
                      <a:pt x="354083" y="0"/>
                    </a:moveTo>
                    <a:cubicBezTo>
                      <a:pt x="205382" y="283345"/>
                      <a:pt x="56681" y="566691"/>
                      <a:pt x="16731" y="719091"/>
                    </a:cubicBezTo>
                    <a:cubicBezTo>
                      <a:pt x="-23219" y="871491"/>
                      <a:pt x="8009" y="968842"/>
                      <a:pt x="114386" y="914400"/>
                    </a:cubicBezTo>
                    <a:cubicBezTo>
                      <a:pt x="220763" y="859958"/>
                      <a:pt x="558816" y="444227"/>
                      <a:pt x="654991" y="3924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25" name="Полилиния 124"/>
            <p:cNvSpPr/>
            <p:nvPr/>
          </p:nvSpPr>
          <p:spPr>
            <a:xfrm>
              <a:off x="5535245" y="3397800"/>
              <a:ext cx="326915" cy="23251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315456"/>
                <a:gd name="connsiteY0" fmla="*/ 0 h 224361"/>
                <a:gd name="connsiteX1" fmla="*/ 2516 w 315456"/>
                <a:gd name="connsiteY1" fmla="*/ 161925 h 224361"/>
                <a:gd name="connsiteX2" fmla="*/ 24741 w 315456"/>
                <a:gd name="connsiteY2" fmla="*/ 222250 h 224361"/>
                <a:gd name="connsiteX3" fmla="*/ 100941 w 315456"/>
                <a:gd name="connsiteY3" fmla="*/ 190500 h 224361"/>
                <a:gd name="connsiteX4" fmla="*/ 237466 w 315456"/>
                <a:gd name="connsiteY4" fmla="*/ 6350 h 224361"/>
                <a:gd name="connsiteX5" fmla="*/ 154916 w 315456"/>
                <a:gd name="connsiteY5" fmla="*/ 165100 h 224361"/>
                <a:gd name="connsiteX6" fmla="*/ 173966 w 315456"/>
                <a:gd name="connsiteY6" fmla="*/ 219075 h 224361"/>
                <a:gd name="connsiteX7" fmla="*/ 315456 w 315456"/>
                <a:gd name="connsiteY7" fmla="*/ 130886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456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53304" y="178551"/>
                    <a:pt x="315456" y="13088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9" name="Группа 128"/>
          <p:cNvGrpSpPr/>
          <p:nvPr/>
        </p:nvGrpSpPr>
        <p:grpSpPr>
          <a:xfrm>
            <a:off x="8007737" y="2841060"/>
            <a:ext cx="553581" cy="210868"/>
            <a:chOff x="7775169" y="3408680"/>
            <a:chExt cx="638447" cy="243381"/>
          </a:xfrm>
        </p:grpSpPr>
        <p:grpSp>
          <p:nvGrpSpPr>
            <p:cNvPr id="130" name="Группа 129"/>
            <p:cNvGrpSpPr/>
            <p:nvPr/>
          </p:nvGrpSpPr>
          <p:grpSpPr>
            <a:xfrm>
              <a:off x="7775169" y="3408680"/>
              <a:ext cx="336811" cy="242009"/>
              <a:chOff x="4864891" y="3710866"/>
              <a:chExt cx="1384050" cy="994483"/>
            </a:xfrm>
          </p:grpSpPr>
          <p:cxnSp>
            <p:nvCxnSpPr>
              <p:cNvPr id="133" name="Прямая соединительная линия 132"/>
              <p:cNvCxnSpPr/>
              <p:nvPr/>
            </p:nvCxnSpPr>
            <p:spPr>
              <a:xfrm flipH="1">
                <a:off x="4864891" y="3714749"/>
                <a:ext cx="461711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Прямая соединительная линия 133"/>
              <p:cNvCxnSpPr/>
              <p:nvPr/>
            </p:nvCxnSpPr>
            <p:spPr>
              <a:xfrm>
                <a:off x="5122412" y="4186525"/>
                <a:ext cx="59471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Полилиния 134"/>
              <p:cNvSpPr/>
              <p:nvPr/>
            </p:nvSpPr>
            <p:spPr>
              <a:xfrm>
                <a:off x="5593951" y="3710866"/>
                <a:ext cx="654990" cy="99165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  <a:gd name="connsiteX0" fmla="*/ 354083 w 654991"/>
                  <a:gd name="connsiteY0" fmla="*/ 0 h 929658"/>
                  <a:gd name="connsiteX1" fmla="*/ 16731 w 654991"/>
                  <a:gd name="connsiteY1" fmla="*/ 719091 h 929658"/>
                  <a:gd name="connsiteX2" fmla="*/ 114386 w 654991"/>
                  <a:gd name="connsiteY2" fmla="*/ 914400 h 929658"/>
                  <a:gd name="connsiteX3" fmla="*/ 654991 w 654991"/>
                  <a:gd name="connsiteY3" fmla="*/ 392441 h 92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991" h="929658">
                    <a:moveTo>
                      <a:pt x="354083" y="0"/>
                    </a:moveTo>
                    <a:cubicBezTo>
                      <a:pt x="205382" y="283345"/>
                      <a:pt x="56681" y="566691"/>
                      <a:pt x="16731" y="719091"/>
                    </a:cubicBezTo>
                    <a:cubicBezTo>
                      <a:pt x="-23219" y="871491"/>
                      <a:pt x="8009" y="968842"/>
                      <a:pt x="114386" y="914400"/>
                    </a:cubicBezTo>
                    <a:cubicBezTo>
                      <a:pt x="220763" y="859958"/>
                      <a:pt x="558816" y="444227"/>
                      <a:pt x="654991" y="3924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1" name="Овал 130"/>
            <p:cNvSpPr/>
            <p:nvPr/>
          </p:nvSpPr>
          <p:spPr>
            <a:xfrm rot="1327897">
              <a:off x="8113208" y="3411545"/>
              <a:ext cx="172044" cy="24051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Полилиния 131"/>
            <p:cNvSpPr/>
            <p:nvPr/>
          </p:nvSpPr>
          <p:spPr>
            <a:xfrm>
              <a:off x="8272387" y="3419561"/>
              <a:ext cx="141229" cy="219557"/>
            </a:xfrm>
            <a:custGeom>
              <a:avLst/>
              <a:gdLst>
                <a:gd name="connsiteX0" fmla="*/ 52542 w 106517"/>
                <a:gd name="connsiteY0" fmla="*/ 0 h 165593"/>
                <a:gd name="connsiteX1" fmla="*/ 1742 w 106517"/>
                <a:gd name="connsiteY1" fmla="*/ 123825 h 165593"/>
                <a:gd name="connsiteX2" fmla="*/ 20792 w 106517"/>
                <a:gd name="connsiteY2" fmla="*/ 165100 h 165593"/>
                <a:gd name="connsiteX3" fmla="*/ 106517 w 106517"/>
                <a:gd name="connsiteY3" fmla="*/ 101600 h 16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17" h="165593">
                  <a:moveTo>
                    <a:pt x="52542" y="0"/>
                  </a:moveTo>
                  <a:cubicBezTo>
                    <a:pt x="29788" y="48154"/>
                    <a:pt x="7034" y="96308"/>
                    <a:pt x="1742" y="123825"/>
                  </a:cubicBezTo>
                  <a:cubicBezTo>
                    <a:pt x="-3550" y="151342"/>
                    <a:pt x="3330" y="168804"/>
                    <a:pt x="20792" y="165100"/>
                  </a:cubicBezTo>
                  <a:cubicBezTo>
                    <a:pt x="38254" y="161396"/>
                    <a:pt x="72385" y="131498"/>
                    <a:pt x="106517" y="1016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6" name="Группа 135"/>
          <p:cNvGrpSpPr/>
          <p:nvPr/>
        </p:nvGrpSpPr>
        <p:grpSpPr>
          <a:xfrm>
            <a:off x="8664758" y="2799126"/>
            <a:ext cx="553581" cy="213979"/>
            <a:chOff x="7775169" y="3408680"/>
            <a:chExt cx="638447" cy="243381"/>
          </a:xfrm>
        </p:grpSpPr>
        <p:grpSp>
          <p:nvGrpSpPr>
            <p:cNvPr id="137" name="Группа 136"/>
            <p:cNvGrpSpPr/>
            <p:nvPr/>
          </p:nvGrpSpPr>
          <p:grpSpPr>
            <a:xfrm>
              <a:off x="7775169" y="3408680"/>
              <a:ext cx="336811" cy="242009"/>
              <a:chOff x="4864891" y="3710866"/>
              <a:chExt cx="1384050" cy="994483"/>
            </a:xfrm>
          </p:grpSpPr>
          <p:cxnSp>
            <p:nvCxnSpPr>
              <p:cNvPr id="140" name="Прямая соединительная линия 139"/>
              <p:cNvCxnSpPr/>
              <p:nvPr/>
            </p:nvCxnSpPr>
            <p:spPr>
              <a:xfrm flipH="1">
                <a:off x="4864891" y="3714749"/>
                <a:ext cx="461711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Прямая соединительная линия 140"/>
              <p:cNvCxnSpPr/>
              <p:nvPr/>
            </p:nvCxnSpPr>
            <p:spPr>
              <a:xfrm>
                <a:off x="5122411" y="4151550"/>
                <a:ext cx="5947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Полилиния 141"/>
              <p:cNvSpPr/>
              <p:nvPr/>
            </p:nvSpPr>
            <p:spPr>
              <a:xfrm>
                <a:off x="5593951" y="3710866"/>
                <a:ext cx="654990" cy="99165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  <a:gd name="connsiteX0" fmla="*/ 354083 w 654991"/>
                  <a:gd name="connsiteY0" fmla="*/ 0 h 929658"/>
                  <a:gd name="connsiteX1" fmla="*/ 16731 w 654991"/>
                  <a:gd name="connsiteY1" fmla="*/ 719091 h 929658"/>
                  <a:gd name="connsiteX2" fmla="*/ 114386 w 654991"/>
                  <a:gd name="connsiteY2" fmla="*/ 914400 h 929658"/>
                  <a:gd name="connsiteX3" fmla="*/ 654991 w 654991"/>
                  <a:gd name="connsiteY3" fmla="*/ 392441 h 92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991" h="929658">
                    <a:moveTo>
                      <a:pt x="354083" y="0"/>
                    </a:moveTo>
                    <a:cubicBezTo>
                      <a:pt x="205382" y="283345"/>
                      <a:pt x="56681" y="566691"/>
                      <a:pt x="16731" y="719091"/>
                    </a:cubicBezTo>
                    <a:cubicBezTo>
                      <a:pt x="-23219" y="871491"/>
                      <a:pt x="8009" y="968842"/>
                      <a:pt x="114386" y="914400"/>
                    </a:cubicBezTo>
                    <a:cubicBezTo>
                      <a:pt x="220763" y="859958"/>
                      <a:pt x="558816" y="444227"/>
                      <a:pt x="654991" y="3924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8" name="Овал 137"/>
            <p:cNvSpPr/>
            <p:nvPr/>
          </p:nvSpPr>
          <p:spPr>
            <a:xfrm rot="1327897">
              <a:off x="8113208" y="3411545"/>
              <a:ext cx="172044" cy="24051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8272387" y="3419561"/>
              <a:ext cx="141229" cy="219557"/>
            </a:xfrm>
            <a:custGeom>
              <a:avLst/>
              <a:gdLst>
                <a:gd name="connsiteX0" fmla="*/ 52542 w 106517"/>
                <a:gd name="connsiteY0" fmla="*/ 0 h 165593"/>
                <a:gd name="connsiteX1" fmla="*/ 1742 w 106517"/>
                <a:gd name="connsiteY1" fmla="*/ 123825 h 165593"/>
                <a:gd name="connsiteX2" fmla="*/ 20792 w 106517"/>
                <a:gd name="connsiteY2" fmla="*/ 165100 h 165593"/>
                <a:gd name="connsiteX3" fmla="*/ 106517 w 106517"/>
                <a:gd name="connsiteY3" fmla="*/ 101600 h 16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17" h="165593">
                  <a:moveTo>
                    <a:pt x="52542" y="0"/>
                  </a:moveTo>
                  <a:cubicBezTo>
                    <a:pt x="29788" y="48154"/>
                    <a:pt x="7034" y="96308"/>
                    <a:pt x="1742" y="123825"/>
                  </a:cubicBezTo>
                  <a:cubicBezTo>
                    <a:pt x="-3550" y="151342"/>
                    <a:pt x="3330" y="168804"/>
                    <a:pt x="20792" y="165100"/>
                  </a:cubicBezTo>
                  <a:cubicBezTo>
                    <a:pt x="38254" y="161396"/>
                    <a:pt x="72385" y="131498"/>
                    <a:pt x="106517" y="1016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3" name="Группа 142"/>
          <p:cNvGrpSpPr/>
          <p:nvPr/>
        </p:nvGrpSpPr>
        <p:grpSpPr>
          <a:xfrm>
            <a:off x="9453295" y="2803196"/>
            <a:ext cx="553581" cy="213979"/>
            <a:chOff x="7775169" y="3408680"/>
            <a:chExt cx="638447" cy="243381"/>
          </a:xfrm>
        </p:grpSpPr>
        <p:grpSp>
          <p:nvGrpSpPr>
            <p:cNvPr id="144" name="Группа 143"/>
            <p:cNvGrpSpPr/>
            <p:nvPr/>
          </p:nvGrpSpPr>
          <p:grpSpPr>
            <a:xfrm>
              <a:off x="7775169" y="3408680"/>
              <a:ext cx="336811" cy="242009"/>
              <a:chOff x="4864891" y="3710866"/>
              <a:chExt cx="1384050" cy="994483"/>
            </a:xfrm>
          </p:grpSpPr>
          <p:cxnSp>
            <p:nvCxnSpPr>
              <p:cNvPr id="147" name="Прямая соединительная линия 146"/>
              <p:cNvCxnSpPr/>
              <p:nvPr/>
            </p:nvCxnSpPr>
            <p:spPr>
              <a:xfrm flipH="1">
                <a:off x="4864891" y="3714749"/>
                <a:ext cx="461711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Прямая соединительная линия 147"/>
              <p:cNvCxnSpPr/>
              <p:nvPr/>
            </p:nvCxnSpPr>
            <p:spPr>
              <a:xfrm>
                <a:off x="5122411" y="4151550"/>
                <a:ext cx="5947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Полилиния 148"/>
              <p:cNvSpPr/>
              <p:nvPr/>
            </p:nvSpPr>
            <p:spPr>
              <a:xfrm>
                <a:off x="5593951" y="3710866"/>
                <a:ext cx="654990" cy="99165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  <a:gd name="connsiteX0" fmla="*/ 354083 w 654991"/>
                  <a:gd name="connsiteY0" fmla="*/ 0 h 929658"/>
                  <a:gd name="connsiteX1" fmla="*/ 16731 w 654991"/>
                  <a:gd name="connsiteY1" fmla="*/ 719091 h 929658"/>
                  <a:gd name="connsiteX2" fmla="*/ 114386 w 654991"/>
                  <a:gd name="connsiteY2" fmla="*/ 914400 h 929658"/>
                  <a:gd name="connsiteX3" fmla="*/ 654991 w 654991"/>
                  <a:gd name="connsiteY3" fmla="*/ 392441 h 92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991" h="929658">
                    <a:moveTo>
                      <a:pt x="354083" y="0"/>
                    </a:moveTo>
                    <a:cubicBezTo>
                      <a:pt x="205382" y="283345"/>
                      <a:pt x="56681" y="566691"/>
                      <a:pt x="16731" y="719091"/>
                    </a:cubicBezTo>
                    <a:cubicBezTo>
                      <a:pt x="-23219" y="871491"/>
                      <a:pt x="8009" y="968842"/>
                      <a:pt x="114386" y="914400"/>
                    </a:cubicBezTo>
                    <a:cubicBezTo>
                      <a:pt x="220763" y="859958"/>
                      <a:pt x="558816" y="444227"/>
                      <a:pt x="654991" y="3924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5" name="Овал 144"/>
            <p:cNvSpPr/>
            <p:nvPr/>
          </p:nvSpPr>
          <p:spPr>
            <a:xfrm rot="1327897">
              <a:off x="8113208" y="3411545"/>
              <a:ext cx="172044" cy="24051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8272387" y="3419561"/>
              <a:ext cx="141229" cy="219557"/>
            </a:xfrm>
            <a:custGeom>
              <a:avLst/>
              <a:gdLst>
                <a:gd name="connsiteX0" fmla="*/ 52542 w 106517"/>
                <a:gd name="connsiteY0" fmla="*/ 0 h 165593"/>
                <a:gd name="connsiteX1" fmla="*/ 1742 w 106517"/>
                <a:gd name="connsiteY1" fmla="*/ 123825 h 165593"/>
                <a:gd name="connsiteX2" fmla="*/ 20792 w 106517"/>
                <a:gd name="connsiteY2" fmla="*/ 165100 h 165593"/>
                <a:gd name="connsiteX3" fmla="*/ 106517 w 106517"/>
                <a:gd name="connsiteY3" fmla="*/ 101600 h 16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17" h="165593">
                  <a:moveTo>
                    <a:pt x="52542" y="0"/>
                  </a:moveTo>
                  <a:cubicBezTo>
                    <a:pt x="29788" y="48154"/>
                    <a:pt x="7034" y="96308"/>
                    <a:pt x="1742" y="123825"/>
                  </a:cubicBezTo>
                  <a:cubicBezTo>
                    <a:pt x="-3550" y="151342"/>
                    <a:pt x="3330" y="168804"/>
                    <a:pt x="20792" y="165100"/>
                  </a:cubicBezTo>
                  <a:cubicBezTo>
                    <a:pt x="38254" y="161396"/>
                    <a:pt x="72385" y="131498"/>
                    <a:pt x="106517" y="1016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7" name="Группа 156"/>
          <p:cNvGrpSpPr/>
          <p:nvPr/>
        </p:nvGrpSpPr>
        <p:grpSpPr>
          <a:xfrm>
            <a:off x="4638311" y="2560851"/>
            <a:ext cx="582982" cy="464699"/>
            <a:chOff x="3202781" y="3081825"/>
            <a:chExt cx="685640" cy="543548"/>
          </a:xfrm>
        </p:grpSpPr>
        <p:grpSp>
          <p:nvGrpSpPr>
            <p:cNvPr id="158" name="Группа 157"/>
            <p:cNvGrpSpPr/>
            <p:nvPr/>
          </p:nvGrpSpPr>
          <p:grpSpPr>
            <a:xfrm>
              <a:off x="3550939" y="3081825"/>
              <a:ext cx="337482" cy="537417"/>
              <a:chOff x="4940094" y="1763716"/>
              <a:chExt cx="316912" cy="504660"/>
            </a:xfrm>
          </p:grpSpPr>
          <p:sp>
            <p:nvSpPr>
              <p:cNvPr id="163" name="Полилиния 162"/>
              <p:cNvSpPr/>
              <p:nvPr/>
            </p:nvSpPr>
            <p:spPr>
              <a:xfrm>
                <a:off x="4956382" y="2052638"/>
                <a:ext cx="174151" cy="21573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51" h="215738">
                    <a:moveTo>
                      <a:pt x="77579" y="0"/>
                    </a:moveTo>
                    <a:cubicBezTo>
                      <a:pt x="41066" y="64690"/>
                      <a:pt x="7908" y="130871"/>
                      <a:pt x="1379" y="166396"/>
                    </a:cubicBezTo>
                    <a:cubicBezTo>
                      <a:pt x="-5150" y="201921"/>
                      <a:pt x="12209" y="223470"/>
                      <a:pt x="38403" y="213151"/>
                    </a:cubicBezTo>
                    <a:cubicBezTo>
                      <a:pt x="64597" y="202832"/>
                      <a:pt x="125257" y="167249"/>
                      <a:pt x="174151" y="139763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4940094" y="1763716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grpSp>
          <p:nvGrpSpPr>
            <p:cNvPr id="159" name="Группа 158"/>
            <p:cNvGrpSpPr/>
            <p:nvPr/>
          </p:nvGrpSpPr>
          <p:grpSpPr>
            <a:xfrm>
              <a:off x="3202781" y="3383364"/>
              <a:ext cx="393960" cy="242009"/>
              <a:chOff x="4864894" y="3710866"/>
              <a:chExt cx="1618893" cy="994484"/>
            </a:xfrm>
          </p:grpSpPr>
          <p:cxnSp>
            <p:nvCxnSpPr>
              <p:cNvPr id="160" name="Прямая соединительная линия 159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Прямая соединительная линия 160"/>
              <p:cNvCxnSpPr/>
              <p:nvPr/>
            </p:nvCxnSpPr>
            <p:spPr>
              <a:xfrm>
                <a:off x="5153587" y="4232641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Полилиния 161"/>
              <p:cNvSpPr/>
              <p:nvPr/>
            </p:nvSpPr>
            <p:spPr>
              <a:xfrm>
                <a:off x="5585642" y="3710866"/>
                <a:ext cx="898145" cy="98983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8145" h="927951">
                    <a:moveTo>
                      <a:pt x="362392" y="0"/>
                    </a:moveTo>
                    <a:cubicBezTo>
                      <a:pt x="213691" y="283345"/>
                      <a:pt x="64990" y="566691"/>
                      <a:pt x="25040" y="719091"/>
                    </a:cubicBezTo>
                    <a:cubicBezTo>
                      <a:pt x="-14910" y="871491"/>
                      <a:pt x="-22822" y="964255"/>
                      <a:pt x="122695" y="914400"/>
                    </a:cubicBezTo>
                    <a:cubicBezTo>
                      <a:pt x="268212" y="864545"/>
                      <a:pt x="801970" y="471748"/>
                      <a:pt x="898145" y="41996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65" name="Группа 164"/>
          <p:cNvGrpSpPr/>
          <p:nvPr/>
        </p:nvGrpSpPr>
        <p:grpSpPr>
          <a:xfrm>
            <a:off x="5241175" y="2573218"/>
            <a:ext cx="582982" cy="464699"/>
            <a:chOff x="3202781" y="3081825"/>
            <a:chExt cx="685640" cy="543548"/>
          </a:xfrm>
        </p:grpSpPr>
        <p:grpSp>
          <p:nvGrpSpPr>
            <p:cNvPr id="166" name="Группа 165"/>
            <p:cNvGrpSpPr/>
            <p:nvPr/>
          </p:nvGrpSpPr>
          <p:grpSpPr>
            <a:xfrm>
              <a:off x="3550939" y="3081825"/>
              <a:ext cx="337482" cy="537417"/>
              <a:chOff x="4940094" y="1763716"/>
              <a:chExt cx="316912" cy="504660"/>
            </a:xfrm>
          </p:grpSpPr>
          <p:sp>
            <p:nvSpPr>
              <p:cNvPr id="171" name="Полилиния 170"/>
              <p:cNvSpPr/>
              <p:nvPr/>
            </p:nvSpPr>
            <p:spPr>
              <a:xfrm>
                <a:off x="4956382" y="2052638"/>
                <a:ext cx="174151" cy="21573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51" h="215738">
                    <a:moveTo>
                      <a:pt x="77579" y="0"/>
                    </a:moveTo>
                    <a:cubicBezTo>
                      <a:pt x="41066" y="64690"/>
                      <a:pt x="7908" y="130871"/>
                      <a:pt x="1379" y="166396"/>
                    </a:cubicBezTo>
                    <a:cubicBezTo>
                      <a:pt x="-5150" y="201921"/>
                      <a:pt x="12209" y="223470"/>
                      <a:pt x="38403" y="213151"/>
                    </a:cubicBezTo>
                    <a:cubicBezTo>
                      <a:pt x="64597" y="202832"/>
                      <a:pt x="125257" y="167249"/>
                      <a:pt x="174151" y="139763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4940094" y="1763716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grpSp>
          <p:nvGrpSpPr>
            <p:cNvPr id="167" name="Группа 166"/>
            <p:cNvGrpSpPr/>
            <p:nvPr/>
          </p:nvGrpSpPr>
          <p:grpSpPr>
            <a:xfrm>
              <a:off x="3202781" y="3383364"/>
              <a:ext cx="393960" cy="242009"/>
              <a:chOff x="4864894" y="3710866"/>
              <a:chExt cx="1618893" cy="994484"/>
            </a:xfrm>
          </p:grpSpPr>
          <p:cxnSp>
            <p:nvCxnSpPr>
              <p:cNvPr id="168" name="Прямая соединительная линия 167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Прямая соединительная линия 168"/>
              <p:cNvCxnSpPr/>
              <p:nvPr/>
            </p:nvCxnSpPr>
            <p:spPr>
              <a:xfrm>
                <a:off x="5153587" y="4232641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Полилиния 169"/>
              <p:cNvSpPr/>
              <p:nvPr/>
            </p:nvSpPr>
            <p:spPr>
              <a:xfrm>
                <a:off x="5585642" y="3710866"/>
                <a:ext cx="898145" cy="98983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8145" h="927951">
                    <a:moveTo>
                      <a:pt x="362392" y="0"/>
                    </a:moveTo>
                    <a:cubicBezTo>
                      <a:pt x="213691" y="283345"/>
                      <a:pt x="64990" y="566691"/>
                      <a:pt x="25040" y="719091"/>
                    </a:cubicBezTo>
                    <a:cubicBezTo>
                      <a:pt x="-14910" y="871491"/>
                      <a:pt x="-22822" y="964255"/>
                      <a:pt x="122695" y="914400"/>
                    </a:cubicBezTo>
                    <a:cubicBezTo>
                      <a:pt x="268212" y="864545"/>
                      <a:pt x="801970" y="471748"/>
                      <a:pt x="898145" y="41996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51" name="Прямоугольник 150"/>
          <p:cNvSpPr/>
          <p:nvPr/>
        </p:nvSpPr>
        <p:spPr>
          <a:xfrm>
            <a:off x="1556657" y="378887"/>
            <a:ext cx="8405652" cy="11052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слова у четвертому </a:t>
            </a:r>
            <a:r>
              <a:rPr lang="uk-UA" sz="32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за зразком. </a:t>
            </a:r>
          </a:p>
        </p:txBody>
      </p:sp>
      <p:sp>
        <p:nvSpPr>
          <p:cNvPr id="15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3" name="Рисунок 15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984269" y="111833"/>
            <a:ext cx="2046939" cy="1902429"/>
          </a:xfrm>
          <a:prstGeom prst="rect">
            <a:avLst/>
          </a:prstGeom>
        </p:spPr>
      </p:pic>
      <p:pic>
        <p:nvPicPr>
          <p:cNvPr id="154" name="Рисунок 15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155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5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" name="Полилиния 155"/>
          <p:cNvSpPr/>
          <p:nvPr/>
        </p:nvSpPr>
        <p:spPr>
          <a:xfrm>
            <a:off x="4314147" y="3633212"/>
            <a:ext cx="150560" cy="196364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3" name="Группа 172"/>
          <p:cNvGrpSpPr/>
          <p:nvPr/>
        </p:nvGrpSpPr>
        <p:grpSpPr>
          <a:xfrm>
            <a:off x="4781377" y="3610005"/>
            <a:ext cx="267118" cy="208412"/>
            <a:chOff x="4864894" y="3710866"/>
            <a:chExt cx="1393840" cy="994484"/>
          </a:xfrm>
        </p:grpSpPr>
        <p:cxnSp>
          <p:nvCxnSpPr>
            <p:cNvPr id="174" name="Прямая соединительная линия 173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Прямая соединительная линия 174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Полилиния 175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7" name="Полилиния 176"/>
          <p:cNvSpPr/>
          <p:nvPr/>
        </p:nvSpPr>
        <p:spPr>
          <a:xfrm>
            <a:off x="5014424" y="3633212"/>
            <a:ext cx="150560" cy="196364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8" name="Группа 177"/>
          <p:cNvGrpSpPr/>
          <p:nvPr/>
        </p:nvGrpSpPr>
        <p:grpSpPr>
          <a:xfrm>
            <a:off x="5485815" y="3610005"/>
            <a:ext cx="267118" cy="208412"/>
            <a:chOff x="4864894" y="3710866"/>
            <a:chExt cx="1393840" cy="994484"/>
          </a:xfrm>
        </p:grpSpPr>
        <p:cxnSp>
          <p:nvCxnSpPr>
            <p:cNvPr id="179" name="Прямая соединительная линия 178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Прямая соединительная линия 179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Полилиния 180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2" name="Полилиния 181"/>
          <p:cNvSpPr/>
          <p:nvPr/>
        </p:nvSpPr>
        <p:spPr>
          <a:xfrm>
            <a:off x="5718862" y="3633212"/>
            <a:ext cx="150560" cy="196364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3" name="Группа 182"/>
          <p:cNvGrpSpPr/>
          <p:nvPr/>
        </p:nvGrpSpPr>
        <p:grpSpPr>
          <a:xfrm>
            <a:off x="6253621" y="3633212"/>
            <a:ext cx="267118" cy="208412"/>
            <a:chOff x="4864894" y="3710866"/>
            <a:chExt cx="1393840" cy="994484"/>
          </a:xfrm>
        </p:grpSpPr>
        <p:cxnSp>
          <p:nvCxnSpPr>
            <p:cNvPr id="184" name="Прямая соединительная линия 183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Прямая соединительная линия 184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Полилиния 185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7" name="Полилиния 186"/>
          <p:cNvSpPr/>
          <p:nvPr/>
        </p:nvSpPr>
        <p:spPr>
          <a:xfrm>
            <a:off x="6486668" y="3656419"/>
            <a:ext cx="150560" cy="196364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8" name="Группа 187"/>
          <p:cNvGrpSpPr/>
          <p:nvPr/>
        </p:nvGrpSpPr>
        <p:grpSpPr>
          <a:xfrm>
            <a:off x="7443403" y="3638326"/>
            <a:ext cx="458467" cy="201533"/>
            <a:chOff x="7103382" y="4346425"/>
            <a:chExt cx="554280" cy="242564"/>
          </a:xfrm>
        </p:grpSpPr>
        <p:grpSp>
          <p:nvGrpSpPr>
            <p:cNvPr id="189" name="Группа 188"/>
            <p:cNvGrpSpPr/>
            <p:nvPr/>
          </p:nvGrpSpPr>
          <p:grpSpPr>
            <a:xfrm>
              <a:off x="7335139" y="4346979"/>
              <a:ext cx="322523" cy="242010"/>
              <a:chOff x="4864894" y="3710862"/>
              <a:chExt cx="1325337" cy="994488"/>
            </a:xfrm>
          </p:grpSpPr>
          <p:cxnSp>
            <p:nvCxnSpPr>
              <p:cNvPr id="192" name="Прямая соединительная линия 191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Прямая соединительная линия 192"/>
              <p:cNvCxnSpPr/>
              <p:nvPr/>
            </p:nvCxnSpPr>
            <p:spPr>
              <a:xfrm>
                <a:off x="5122415" y="4151549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4" name="Полилиния 193"/>
              <p:cNvSpPr/>
              <p:nvPr/>
            </p:nvSpPr>
            <p:spPr>
              <a:xfrm>
                <a:off x="5595491" y="3710862"/>
                <a:ext cx="594740" cy="985739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50783 w 514700"/>
                  <a:gd name="connsiteY0" fmla="*/ 0 h 915596"/>
                  <a:gd name="connsiteX1" fmla="*/ 13431 w 514700"/>
                  <a:gd name="connsiteY1" fmla="*/ 719091 h 915596"/>
                  <a:gd name="connsiteX2" fmla="*/ 111086 w 514700"/>
                  <a:gd name="connsiteY2" fmla="*/ 914400 h 915596"/>
                  <a:gd name="connsiteX3" fmla="*/ 514700 w 514700"/>
                  <a:gd name="connsiteY3" fmla="*/ 658470 h 915596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4741" h="924110">
                    <a:moveTo>
                      <a:pt x="352542" y="0"/>
                    </a:moveTo>
                    <a:cubicBezTo>
                      <a:pt x="203841" y="283345"/>
                      <a:pt x="55140" y="566691"/>
                      <a:pt x="15190" y="719091"/>
                    </a:cubicBezTo>
                    <a:cubicBezTo>
                      <a:pt x="-24760" y="871491"/>
                      <a:pt x="16253" y="953552"/>
                      <a:pt x="112845" y="914400"/>
                    </a:cubicBezTo>
                    <a:cubicBezTo>
                      <a:pt x="209437" y="875248"/>
                      <a:pt x="430070" y="682740"/>
                      <a:pt x="594741" y="484177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90" name="Овал 189"/>
            <p:cNvSpPr/>
            <p:nvPr/>
          </p:nvSpPr>
          <p:spPr>
            <a:xfrm rot="1057793">
              <a:off x="7103382" y="4346425"/>
              <a:ext cx="163802" cy="2420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Полилиния 190"/>
            <p:cNvSpPr/>
            <p:nvPr/>
          </p:nvSpPr>
          <p:spPr>
            <a:xfrm>
              <a:off x="7247344" y="4364831"/>
              <a:ext cx="194062" cy="45719"/>
            </a:xfrm>
            <a:custGeom>
              <a:avLst/>
              <a:gdLst>
                <a:gd name="connsiteX0" fmla="*/ 0 w 200025"/>
                <a:gd name="connsiteY0" fmla="*/ 7144 h 45295"/>
                <a:gd name="connsiteX1" fmla="*/ 97632 w 200025"/>
                <a:gd name="connsiteY1" fmla="*/ 45244 h 45295"/>
                <a:gd name="connsiteX2" fmla="*/ 200025 w 200025"/>
                <a:gd name="connsiteY2" fmla="*/ 0 h 4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45295">
                  <a:moveTo>
                    <a:pt x="0" y="7144"/>
                  </a:moveTo>
                  <a:cubicBezTo>
                    <a:pt x="32147" y="26789"/>
                    <a:pt x="64295" y="46435"/>
                    <a:pt x="97632" y="45244"/>
                  </a:cubicBezTo>
                  <a:cubicBezTo>
                    <a:pt x="130969" y="44053"/>
                    <a:pt x="165497" y="22026"/>
                    <a:pt x="20002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5" name="Группа 194"/>
          <p:cNvGrpSpPr/>
          <p:nvPr/>
        </p:nvGrpSpPr>
        <p:grpSpPr>
          <a:xfrm>
            <a:off x="8193503" y="3628043"/>
            <a:ext cx="458467" cy="201533"/>
            <a:chOff x="7103382" y="4346425"/>
            <a:chExt cx="554280" cy="242564"/>
          </a:xfrm>
        </p:grpSpPr>
        <p:grpSp>
          <p:nvGrpSpPr>
            <p:cNvPr id="196" name="Группа 195"/>
            <p:cNvGrpSpPr/>
            <p:nvPr/>
          </p:nvGrpSpPr>
          <p:grpSpPr>
            <a:xfrm>
              <a:off x="7335139" y="4346979"/>
              <a:ext cx="322523" cy="242010"/>
              <a:chOff x="4864894" y="3710862"/>
              <a:chExt cx="1325337" cy="994488"/>
            </a:xfrm>
          </p:grpSpPr>
          <p:cxnSp>
            <p:nvCxnSpPr>
              <p:cNvPr id="199" name="Прямая соединительная линия 198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Прямая соединительная линия 199"/>
              <p:cNvCxnSpPr/>
              <p:nvPr/>
            </p:nvCxnSpPr>
            <p:spPr>
              <a:xfrm>
                <a:off x="5122415" y="4151549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Полилиния 200"/>
              <p:cNvSpPr/>
              <p:nvPr/>
            </p:nvSpPr>
            <p:spPr>
              <a:xfrm>
                <a:off x="5595491" y="3710862"/>
                <a:ext cx="594740" cy="985739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50783 w 514700"/>
                  <a:gd name="connsiteY0" fmla="*/ 0 h 915596"/>
                  <a:gd name="connsiteX1" fmla="*/ 13431 w 514700"/>
                  <a:gd name="connsiteY1" fmla="*/ 719091 h 915596"/>
                  <a:gd name="connsiteX2" fmla="*/ 111086 w 514700"/>
                  <a:gd name="connsiteY2" fmla="*/ 914400 h 915596"/>
                  <a:gd name="connsiteX3" fmla="*/ 514700 w 514700"/>
                  <a:gd name="connsiteY3" fmla="*/ 658470 h 915596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4741" h="924110">
                    <a:moveTo>
                      <a:pt x="352542" y="0"/>
                    </a:moveTo>
                    <a:cubicBezTo>
                      <a:pt x="203841" y="283345"/>
                      <a:pt x="55140" y="566691"/>
                      <a:pt x="15190" y="719091"/>
                    </a:cubicBezTo>
                    <a:cubicBezTo>
                      <a:pt x="-24760" y="871491"/>
                      <a:pt x="16253" y="953552"/>
                      <a:pt x="112845" y="914400"/>
                    </a:cubicBezTo>
                    <a:cubicBezTo>
                      <a:pt x="209437" y="875248"/>
                      <a:pt x="430070" y="682740"/>
                      <a:pt x="594741" y="484177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97" name="Овал 196"/>
            <p:cNvSpPr/>
            <p:nvPr/>
          </p:nvSpPr>
          <p:spPr>
            <a:xfrm rot="1057793">
              <a:off x="7103382" y="4346425"/>
              <a:ext cx="163802" cy="2420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8" name="Полилиния 197"/>
            <p:cNvSpPr/>
            <p:nvPr/>
          </p:nvSpPr>
          <p:spPr>
            <a:xfrm>
              <a:off x="7247344" y="4364831"/>
              <a:ext cx="194062" cy="45719"/>
            </a:xfrm>
            <a:custGeom>
              <a:avLst/>
              <a:gdLst>
                <a:gd name="connsiteX0" fmla="*/ 0 w 200025"/>
                <a:gd name="connsiteY0" fmla="*/ 7144 h 45295"/>
                <a:gd name="connsiteX1" fmla="*/ 97632 w 200025"/>
                <a:gd name="connsiteY1" fmla="*/ 45244 h 45295"/>
                <a:gd name="connsiteX2" fmla="*/ 200025 w 200025"/>
                <a:gd name="connsiteY2" fmla="*/ 0 h 4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45295">
                  <a:moveTo>
                    <a:pt x="0" y="7144"/>
                  </a:moveTo>
                  <a:cubicBezTo>
                    <a:pt x="32147" y="26789"/>
                    <a:pt x="64295" y="46435"/>
                    <a:pt x="97632" y="45244"/>
                  </a:cubicBezTo>
                  <a:cubicBezTo>
                    <a:pt x="130969" y="44053"/>
                    <a:pt x="165497" y="22026"/>
                    <a:pt x="20002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2" name="Группа 201"/>
          <p:cNvGrpSpPr/>
          <p:nvPr/>
        </p:nvGrpSpPr>
        <p:grpSpPr>
          <a:xfrm>
            <a:off x="8901415" y="3651250"/>
            <a:ext cx="458467" cy="201533"/>
            <a:chOff x="7103382" y="4346425"/>
            <a:chExt cx="554280" cy="242564"/>
          </a:xfrm>
        </p:grpSpPr>
        <p:grpSp>
          <p:nvGrpSpPr>
            <p:cNvPr id="203" name="Группа 202"/>
            <p:cNvGrpSpPr/>
            <p:nvPr/>
          </p:nvGrpSpPr>
          <p:grpSpPr>
            <a:xfrm>
              <a:off x="7335139" y="4346979"/>
              <a:ext cx="322523" cy="242010"/>
              <a:chOff x="4864894" y="3710862"/>
              <a:chExt cx="1325337" cy="994488"/>
            </a:xfrm>
          </p:grpSpPr>
          <p:cxnSp>
            <p:nvCxnSpPr>
              <p:cNvPr id="206" name="Прямая соединительная линия 205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Прямая соединительная линия 206"/>
              <p:cNvCxnSpPr/>
              <p:nvPr/>
            </p:nvCxnSpPr>
            <p:spPr>
              <a:xfrm>
                <a:off x="5122415" y="4151549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8" name="Полилиния 207"/>
              <p:cNvSpPr/>
              <p:nvPr/>
            </p:nvSpPr>
            <p:spPr>
              <a:xfrm>
                <a:off x="5595491" y="3710862"/>
                <a:ext cx="594740" cy="985739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50783 w 514700"/>
                  <a:gd name="connsiteY0" fmla="*/ 0 h 915596"/>
                  <a:gd name="connsiteX1" fmla="*/ 13431 w 514700"/>
                  <a:gd name="connsiteY1" fmla="*/ 719091 h 915596"/>
                  <a:gd name="connsiteX2" fmla="*/ 111086 w 514700"/>
                  <a:gd name="connsiteY2" fmla="*/ 914400 h 915596"/>
                  <a:gd name="connsiteX3" fmla="*/ 514700 w 514700"/>
                  <a:gd name="connsiteY3" fmla="*/ 658470 h 915596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4741" h="924110">
                    <a:moveTo>
                      <a:pt x="352542" y="0"/>
                    </a:moveTo>
                    <a:cubicBezTo>
                      <a:pt x="203841" y="283345"/>
                      <a:pt x="55140" y="566691"/>
                      <a:pt x="15190" y="719091"/>
                    </a:cubicBezTo>
                    <a:cubicBezTo>
                      <a:pt x="-24760" y="871491"/>
                      <a:pt x="16253" y="953552"/>
                      <a:pt x="112845" y="914400"/>
                    </a:cubicBezTo>
                    <a:cubicBezTo>
                      <a:pt x="209437" y="875248"/>
                      <a:pt x="430070" y="682740"/>
                      <a:pt x="594741" y="484177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04" name="Овал 203"/>
            <p:cNvSpPr/>
            <p:nvPr/>
          </p:nvSpPr>
          <p:spPr>
            <a:xfrm rot="1057793">
              <a:off x="7103382" y="4346425"/>
              <a:ext cx="163802" cy="2420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5" name="Полилиния 204"/>
            <p:cNvSpPr/>
            <p:nvPr/>
          </p:nvSpPr>
          <p:spPr>
            <a:xfrm>
              <a:off x="7247344" y="4364831"/>
              <a:ext cx="194062" cy="45719"/>
            </a:xfrm>
            <a:custGeom>
              <a:avLst/>
              <a:gdLst>
                <a:gd name="connsiteX0" fmla="*/ 0 w 200025"/>
                <a:gd name="connsiteY0" fmla="*/ 7144 h 45295"/>
                <a:gd name="connsiteX1" fmla="*/ 97632 w 200025"/>
                <a:gd name="connsiteY1" fmla="*/ 45244 h 45295"/>
                <a:gd name="connsiteX2" fmla="*/ 200025 w 200025"/>
                <a:gd name="connsiteY2" fmla="*/ 0 h 4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45295">
                  <a:moveTo>
                    <a:pt x="0" y="7144"/>
                  </a:moveTo>
                  <a:cubicBezTo>
                    <a:pt x="32147" y="26789"/>
                    <a:pt x="64295" y="46435"/>
                    <a:pt x="97632" y="45244"/>
                  </a:cubicBezTo>
                  <a:cubicBezTo>
                    <a:pt x="130969" y="44053"/>
                    <a:pt x="165497" y="22026"/>
                    <a:pt x="20002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9" name="Группа 208"/>
          <p:cNvGrpSpPr/>
          <p:nvPr/>
        </p:nvGrpSpPr>
        <p:grpSpPr>
          <a:xfrm>
            <a:off x="9728370" y="3638948"/>
            <a:ext cx="458467" cy="201533"/>
            <a:chOff x="7103382" y="4346425"/>
            <a:chExt cx="554280" cy="242564"/>
          </a:xfrm>
        </p:grpSpPr>
        <p:grpSp>
          <p:nvGrpSpPr>
            <p:cNvPr id="210" name="Группа 209"/>
            <p:cNvGrpSpPr/>
            <p:nvPr/>
          </p:nvGrpSpPr>
          <p:grpSpPr>
            <a:xfrm>
              <a:off x="7335139" y="4346979"/>
              <a:ext cx="322523" cy="242010"/>
              <a:chOff x="4864894" y="3710862"/>
              <a:chExt cx="1325337" cy="994488"/>
            </a:xfrm>
          </p:grpSpPr>
          <p:cxnSp>
            <p:nvCxnSpPr>
              <p:cNvPr id="213" name="Прямая соединительная линия 212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Прямая соединительная линия 213"/>
              <p:cNvCxnSpPr/>
              <p:nvPr/>
            </p:nvCxnSpPr>
            <p:spPr>
              <a:xfrm>
                <a:off x="5122415" y="4151549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" name="Полилиния 214"/>
              <p:cNvSpPr/>
              <p:nvPr/>
            </p:nvSpPr>
            <p:spPr>
              <a:xfrm>
                <a:off x="5595491" y="3710862"/>
                <a:ext cx="594740" cy="985739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50783 w 514700"/>
                  <a:gd name="connsiteY0" fmla="*/ 0 h 915596"/>
                  <a:gd name="connsiteX1" fmla="*/ 13431 w 514700"/>
                  <a:gd name="connsiteY1" fmla="*/ 719091 h 915596"/>
                  <a:gd name="connsiteX2" fmla="*/ 111086 w 514700"/>
                  <a:gd name="connsiteY2" fmla="*/ 914400 h 915596"/>
                  <a:gd name="connsiteX3" fmla="*/ 514700 w 514700"/>
                  <a:gd name="connsiteY3" fmla="*/ 658470 h 915596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4741" h="924110">
                    <a:moveTo>
                      <a:pt x="352542" y="0"/>
                    </a:moveTo>
                    <a:cubicBezTo>
                      <a:pt x="203841" y="283345"/>
                      <a:pt x="55140" y="566691"/>
                      <a:pt x="15190" y="719091"/>
                    </a:cubicBezTo>
                    <a:cubicBezTo>
                      <a:pt x="-24760" y="871491"/>
                      <a:pt x="16253" y="953552"/>
                      <a:pt x="112845" y="914400"/>
                    </a:cubicBezTo>
                    <a:cubicBezTo>
                      <a:pt x="209437" y="875248"/>
                      <a:pt x="430070" y="682740"/>
                      <a:pt x="594741" y="484177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11" name="Овал 210"/>
            <p:cNvSpPr/>
            <p:nvPr/>
          </p:nvSpPr>
          <p:spPr>
            <a:xfrm rot="1057793">
              <a:off x="7103382" y="4346425"/>
              <a:ext cx="163802" cy="2420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Полилиния 211"/>
            <p:cNvSpPr/>
            <p:nvPr/>
          </p:nvSpPr>
          <p:spPr>
            <a:xfrm>
              <a:off x="7247344" y="4364831"/>
              <a:ext cx="194062" cy="45719"/>
            </a:xfrm>
            <a:custGeom>
              <a:avLst/>
              <a:gdLst>
                <a:gd name="connsiteX0" fmla="*/ 0 w 200025"/>
                <a:gd name="connsiteY0" fmla="*/ 7144 h 45295"/>
                <a:gd name="connsiteX1" fmla="*/ 97632 w 200025"/>
                <a:gd name="connsiteY1" fmla="*/ 45244 h 45295"/>
                <a:gd name="connsiteX2" fmla="*/ 200025 w 200025"/>
                <a:gd name="connsiteY2" fmla="*/ 0 h 4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45295">
                  <a:moveTo>
                    <a:pt x="0" y="7144"/>
                  </a:moveTo>
                  <a:cubicBezTo>
                    <a:pt x="32147" y="26789"/>
                    <a:pt x="64295" y="46435"/>
                    <a:pt x="97632" y="45244"/>
                  </a:cubicBezTo>
                  <a:cubicBezTo>
                    <a:pt x="130969" y="44053"/>
                    <a:pt x="165497" y="22026"/>
                    <a:pt x="20002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17" name="Рисунок 2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1" t="1733" r="81867" b="-1733"/>
          <a:stretch/>
        </p:blipFill>
        <p:spPr>
          <a:xfrm>
            <a:off x="4833765" y="4320457"/>
            <a:ext cx="811443" cy="427590"/>
          </a:xfrm>
          <a:prstGeom prst="rect">
            <a:avLst/>
          </a:prstGeom>
        </p:spPr>
      </p:pic>
      <p:pic>
        <p:nvPicPr>
          <p:cNvPr id="218" name="Рисунок 2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1" t="1733" r="81867" b="-1733"/>
          <a:stretch/>
        </p:blipFill>
        <p:spPr>
          <a:xfrm>
            <a:off x="5654577" y="4329346"/>
            <a:ext cx="811443" cy="427590"/>
          </a:xfrm>
          <a:prstGeom prst="rect">
            <a:avLst/>
          </a:prstGeom>
        </p:spPr>
      </p:pic>
      <p:pic>
        <p:nvPicPr>
          <p:cNvPr id="219" name="Рисунок 2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1" t="1733" r="81867" b="-1733"/>
          <a:stretch/>
        </p:blipFill>
        <p:spPr>
          <a:xfrm>
            <a:off x="6476498" y="4329346"/>
            <a:ext cx="811443" cy="427590"/>
          </a:xfrm>
          <a:prstGeom prst="rect">
            <a:avLst/>
          </a:prstGeom>
        </p:spPr>
      </p:pic>
      <p:pic>
        <p:nvPicPr>
          <p:cNvPr id="220" name="Рисунок 2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6" t="8667" r="1438" b="-8667"/>
          <a:stretch/>
        </p:blipFill>
        <p:spPr>
          <a:xfrm>
            <a:off x="8448700" y="4331222"/>
            <a:ext cx="1065302" cy="427590"/>
          </a:xfrm>
          <a:prstGeom prst="rect">
            <a:avLst/>
          </a:prstGeom>
        </p:spPr>
      </p:pic>
      <p:pic>
        <p:nvPicPr>
          <p:cNvPr id="221" name="Рисунок 2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6" t="8667" r="1438" b="-8667"/>
          <a:stretch/>
        </p:blipFill>
        <p:spPr>
          <a:xfrm>
            <a:off x="9630529" y="4362707"/>
            <a:ext cx="1065302" cy="427590"/>
          </a:xfrm>
          <a:prstGeom prst="rect">
            <a:avLst/>
          </a:prstGeom>
        </p:spPr>
      </p:pic>
      <p:sp>
        <p:nvSpPr>
          <p:cNvPr id="222" name="Дуга 221"/>
          <p:cNvSpPr/>
          <p:nvPr/>
        </p:nvSpPr>
        <p:spPr>
          <a:xfrm rot="7367588">
            <a:off x="3828762" y="3796876"/>
            <a:ext cx="872014" cy="104716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3" name="Дуга 222"/>
          <p:cNvSpPr/>
          <p:nvPr/>
        </p:nvSpPr>
        <p:spPr>
          <a:xfrm rot="7630008">
            <a:off x="7194323" y="3511050"/>
            <a:ext cx="1089790" cy="141069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81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2" grpId="0" animBg="1"/>
      <p:bldP spid="2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Рисунок 14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1" t="25212" r="13194" b="44169"/>
          <a:stretch/>
        </p:blipFill>
        <p:spPr>
          <a:xfrm>
            <a:off x="3288420" y="1668440"/>
            <a:ext cx="7588639" cy="3874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8" name="Группа 27"/>
          <p:cNvGrpSpPr/>
          <p:nvPr/>
        </p:nvGrpSpPr>
        <p:grpSpPr>
          <a:xfrm>
            <a:off x="4081100" y="3610005"/>
            <a:ext cx="267118" cy="208412"/>
            <a:chOff x="4864894" y="3710866"/>
            <a:chExt cx="1393840" cy="994484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Полилиния 30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5793181" y="2017707"/>
            <a:ext cx="267118" cy="208412"/>
            <a:chOff x="4864894" y="3710866"/>
            <a:chExt cx="1393840" cy="994484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Полилиния 35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6209380" y="2015076"/>
            <a:ext cx="267118" cy="208412"/>
            <a:chOff x="4864894" y="3710866"/>
            <a:chExt cx="1393840" cy="994484"/>
          </a:xfrm>
        </p:grpSpPr>
        <p:cxnSp>
          <p:nvCxnSpPr>
            <p:cNvPr id="38" name="Прямая соединительная линия 37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Полилиния 39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6637984" y="2017579"/>
            <a:ext cx="267118" cy="208412"/>
            <a:chOff x="4864894" y="3710866"/>
            <a:chExt cx="1393840" cy="994484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Полилиния 43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7063841" y="2015076"/>
            <a:ext cx="267118" cy="208412"/>
            <a:chOff x="4864894" y="3710866"/>
            <a:chExt cx="1393840" cy="994484"/>
          </a:xfrm>
        </p:grpSpPr>
        <p:cxnSp>
          <p:nvCxnSpPr>
            <p:cNvPr id="47" name="Прямая соединительная линия 46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Полилиния 64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7492242" y="2020338"/>
            <a:ext cx="267118" cy="208412"/>
            <a:chOff x="4864894" y="3710866"/>
            <a:chExt cx="1393840" cy="994484"/>
          </a:xfrm>
        </p:grpSpPr>
        <p:cxnSp>
          <p:nvCxnSpPr>
            <p:cNvPr id="67" name="Прямая соединительная линия 66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Полилиния 68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7901870" y="2029917"/>
            <a:ext cx="267118" cy="208412"/>
            <a:chOff x="4864894" y="3710866"/>
            <a:chExt cx="1393840" cy="994484"/>
          </a:xfrm>
        </p:grpSpPr>
        <p:cxnSp>
          <p:nvCxnSpPr>
            <p:cNvPr id="71" name="Прямая соединительная линия 70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Полилиния 72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8331063" y="2030547"/>
            <a:ext cx="267118" cy="208412"/>
            <a:chOff x="4864894" y="3710866"/>
            <a:chExt cx="1393840" cy="994484"/>
          </a:xfrm>
        </p:grpSpPr>
        <p:cxnSp>
          <p:nvCxnSpPr>
            <p:cNvPr id="75" name="Прямая соединительная линия 74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Полилиния 76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8738979" y="2029917"/>
            <a:ext cx="267118" cy="208412"/>
            <a:chOff x="4864894" y="3710866"/>
            <a:chExt cx="1393840" cy="994484"/>
          </a:xfrm>
        </p:grpSpPr>
        <p:cxnSp>
          <p:nvCxnSpPr>
            <p:cNvPr id="79" name="Прямая соединительная линия 78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Полилиния 81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9172105" y="2039139"/>
            <a:ext cx="267118" cy="208412"/>
            <a:chOff x="4864894" y="3710866"/>
            <a:chExt cx="1393840" cy="994484"/>
          </a:xfrm>
        </p:grpSpPr>
        <p:cxnSp>
          <p:nvCxnSpPr>
            <p:cNvPr id="84" name="Прямая соединительная линия 83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84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Полилиния 85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9594360" y="2029917"/>
            <a:ext cx="267118" cy="208412"/>
            <a:chOff x="4864894" y="3710866"/>
            <a:chExt cx="1393840" cy="994484"/>
          </a:xfrm>
        </p:grpSpPr>
        <p:cxnSp>
          <p:nvCxnSpPr>
            <p:cNvPr id="88" name="Прямая соединительная линия 87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Полилиния 89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10023514" y="2039139"/>
            <a:ext cx="267118" cy="208412"/>
            <a:chOff x="4864894" y="3710866"/>
            <a:chExt cx="1393840" cy="994484"/>
          </a:xfrm>
        </p:grpSpPr>
        <p:cxnSp>
          <p:nvCxnSpPr>
            <p:cNvPr id="96" name="Прямая соединительная линия 95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Полилиния 97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4093397" y="2560619"/>
            <a:ext cx="582982" cy="464699"/>
            <a:chOff x="3202781" y="3081825"/>
            <a:chExt cx="685640" cy="543548"/>
          </a:xfrm>
        </p:grpSpPr>
        <p:grpSp>
          <p:nvGrpSpPr>
            <p:cNvPr id="57" name="Группа 56"/>
            <p:cNvGrpSpPr/>
            <p:nvPr/>
          </p:nvGrpSpPr>
          <p:grpSpPr>
            <a:xfrm>
              <a:off x="3550939" y="3081825"/>
              <a:ext cx="337482" cy="537417"/>
              <a:chOff x="4940094" y="1763716"/>
              <a:chExt cx="316912" cy="504660"/>
            </a:xfrm>
          </p:grpSpPr>
          <p:sp>
            <p:nvSpPr>
              <p:cNvPr id="62" name="Полилиния 61"/>
              <p:cNvSpPr/>
              <p:nvPr/>
            </p:nvSpPr>
            <p:spPr>
              <a:xfrm>
                <a:off x="4956382" y="2052638"/>
                <a:ext cx="174151" cy="21573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51" h="215738">
                    <a:moveTo>
                      <a:pt x="77579" y="0"/>
                    </a:moveTo>
                    <a:cubicBezTo>
                      <a:pt x="41066" y="64690"/>
                      <a:pt x="7908" y="130871"/>
                      <a:pt x="1379" y="166396"/>
                    </a:cubicBezTo>
                    <a:cubicBezTo>
                      <a:pt x="-5150" y="201921"/>
                      <a:pt x="12209" y="223470"/>
                      <a:pt x="38403" y="213151"/>
                    </a:cubicBezTo>
                    <a:cubicBezTo>
                      <a:pt x="64597" y="202832"/>
                      <a:pt x="125257" y="167249"/>
                      <a:pt x="174151" y="139763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4940094" y="1763716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grpSp>
          <p:nvGrpSpPr>
            <p:cNvPr id="58" name="Группа 57"/>
            <p:cNvGrpSpPr/>
            <p:nvPr/>
          </p:nvGrpSpPr>
          <p:grpSpPr>
            <a:xfrm>
              <a:off x="3202781" y="3383364"/>
              <a:ext cx="393960" cy="242009"/>
              <a:chOff x="4864894" y="3710866"/>
              <a:chExt cx="1618893" cy="994484"/>
            </a:xfrm>
          </p:grpSpPr>
          <p:cxnSp>
            <p:nvCxnSpPr>
              <p:cNvPr id="59" name="Прямая соединительная линия 58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>
                <a:off x="5153587" y="4232641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Полилиния 60"/>
              <p:cNvSpPr/>
              <p:nvPr/>
            </p:nvSpPr>
            <p:spPr>
              <a:xfrm>
                <a:off x="5585642" y="3710866"/>
                <a:ext cx="898145" cy="98983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8145" h="927951">
                    <a:moveTo>
                      <a:pt x="362392" y="0"/>
                    </a:moveTo>
                    <a:cubicBezTo>
                      <a:pt x="213691" y="283345"/>
                      <a:pt x="64990" y="566691"/>
                      <a:pt x="25040" y="719091"/>
                    </a:cubicBezTo>
                    <a:cubicBezTo>
                      <a:pt x="-14910" y="871491"/>
                      <a:pt x="-22822" y="964255"/>
                      <a:pt x="122695" y="914400"/>
                    </a:cubicBezTo>
                    <a:cubicBezTo>
                      <a:pt x="268212" y="864545"/>
                      <a:pt x="801970" y="471748"/>
                      <a:pt x="898145" y="41996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11" name="Группа 110"/>
          <p:cNvGrpSpPr/>
          <p:nvPr/>
        </p:nvGrpSpPr>
        <p:grpSpPr>
          <a:xfrm>
            <a:off x="5804935" y="2855340"/>
            <a:ext cx="544111" cy="195399"/>
            <a:chOff x="5217900" y="3397800"/>
            <a:chExt cx="644260" cy="244617"/>
          </a:xfrm>
        </p:grpSpPr>
        <p:grpSp>
          <p:nvGrpSpPr>
            <p:cNvPr id="112" name="Группа 111"/>
            <p:cNvGrpSpPr/>
            <p:nvPr/>
          </p:nvGrpSpPr>
          <p:grpSpPr>
            <a:xfrm>
              <a:off x="5217900" y="3400408"/>
              <a:ext cx="336811" cy="242009"/>
              <a:chOff x="4864891" y="3710866"/>
              <a:chExt cx="1384050" cy="994483"/>
            </a:xfrm>
          </p:grpSpPr>
          <p:cxnSp>
            <p:nvCxnSpPr>
              <p:cNvPr id="114" name="Прямая соединительная линия 113"/>
              <p:cNvCxnSpPr/>
              <p:nvPr/>
            </p:nvCxnSpPr>
            <p:spPr>
              <a:xfrm flipH="1">
                <a:off x="4864891" y="3714749"/>
                <a:ext cx="461711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Прямая соединительная линия 114"/>
              <p:cNvCxnSpPr/>
              <p:nvPr/>
            </p:nvCxnSpPr>
            <p:spPr>
              <a:xfrm>
                <a:off x="5122411" y="4151550"/>
                <a:ext cx="5947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Полилиния 115"/>
              <p:cNvSpPr/>
              <p:nvPr/>
            </p:nvSpPr>
            <p:spPr>
              <a:xfrm>
                <a:off x="5593951" y="3710866"/>
                <a:ext cx="654990" cy="99165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  <a:gd name="connsiteX0" fmla="*/ 354083 w 654991"/>
                  <a:gd name="connsiteY0" fmla="*/ 0 h 929658"/>
                  <a:gd name="connsiteX1" fmla="*/ 16731 w 654991"/>
                  <a:gd name="connsiteY1" fmla="*/ 719091 h 929658"/>
                  <a:gd name="connsiteX2" fmla="*/ 114386 w 654991"/>
                  <a:gd name="connsiteY2" fmla="*/ 914400 h 929658"/>
                  <a:gd name="connsiteX3" fmla="*/ 654991 w 654991"/>
                  <a:gd name="connsiteY3" fmla="*/ 392441 h 92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991" h="929658">
                    <a:moveTo>
                      <a:pt x="354083" y="0"/>
                    </a:moveTo>
                    <a:cubicBezTo>
                      <a:pt x="205382" y="283345"/>
                      <a:pt x="56681" y="566691"/>
                      <a:pt x="16731" y="719091"/>
                    </a:cubicBezTo>
                    <a:cubicBezTo>
                      <a:pt x="-23219" y="871491"/>
                      <a:pt x="8009" y="968842"/>
                      <a:pt x="114386" y="914400"/>
                    </a:cubicBezTo>
                    <a:cubicBezTo>
                      <a:pt x="220763" y="859958"/>
                      <a:pt x="558816" y="444227"/>
                      <a:pt x="654991" y="3924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3" name="Полилиния 112"/>
            <p:cNvSpPr/>
            <p:nvPr/>
          </p:nvSpPr>
          <p:spPr>
            <a:xfrm>
              <a:off x="5535245" y="3397800"/>
              <a:ext cx="326915" cy="23251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315456"/>
                <a:gd name="connsiteY0" fmla="*/ 0 h 224361"/>
                <a:gd name="connsiteX1" fmla="*/ 2516 w 315456"/>
                <a:gd name="connsiteY1" fmla="*/ 161925 h 224361"/>
                <a:gd name="connsiteX2" fmla="*/ 24741 w 315456"/>
                <a:gd name="connsiteY2" fmla="*/ 222250 h 224361"/>
                <a:gd name="connsiteX3" fmla="*/ 100941 w 315456"/>
                <a:gd name="connsiteY3" fmla="*/ 190500 h 224361"/>
                <a:gd name="connsiteX4" fmla="*/ 237466 w 315456"/>
                <a:gd name="connsiteY4" fmla="*/ 6350 h 224361"/>
                <a:gd name="connsiteX5" fmla="*/ 154916 w 315456"/>
                <a:gd name="connsiteY5" fmla="*/ 165100 h 224361"/>
                <a:gd name="connsiteX6" fmla="*/ 173966 w 315456"/>
                <a:gd name="connsiteY6" fmla="*/ 219075 h 224361"/>
                <a:gd name="connsiteX7" fmla="*/ 315456 w 315456"/>
                <a:gd name="connsiteY7" fmla="*/ 130886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456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53304" y="178551"/>
                    <a:pt x="315456" y="13088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7" name="Группа 116"/>
          <p:cNvGrpSpPr/>
          <p:nvPr/>
        </p:nvGrpSpPr>
        <p:grpSpPr>
          <a:xfrm>
            <a:off x="6424868" y="2818416"/>
            <a:ext cx="558621" cy="215065"/>
            <a:chOff x="5217900" y="3397800"/>
            <a:chExt cx="644260" cy="244617"/>
          </a:xfrm>
        </p:grpSpPr>
        <p:grpSp>
          <p:nvGrpSpPr>
            <p:cNvPr id="118" name="Группа 117"/>
            <p:cNvGrpSpPr/>
            <p:nvPr/>
          </p:nvGrpSpPr>
          <p:grpSpPr>
            <a:xfrm>
              <a:off x="5217900" y="3400408"/>
              <a:ext cx="336811" cy="242009"/>
              <a:chOff x="4864891" y="3710866"/>
              <a:chExt cx="1384050" cy="994483"/>
            </a:xfrm>
          </p:grpSpPr>
          <p:cxnSp>
            <p:nvCxnSpPr>
              <p:cNvPr id="120" name="Прямая соединительная линия 119"/>
              <p:cNvCxnSpPr/>
              <p:nvPr/>
            </p:nvCxnSpPr>
            <p:spPr>
              <a:xfrm flipH="1">
                <a:off x="4864891" y="3714749"/>
                <a:ext cx="461711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Прямая соединительная линия 120"/>
              <p:cNvCxnSpPr/>
              <p:nvPr/>
            </p:nvCxnSpPr>
            <p:spPr>
              <a:xfrm>
                <a:off x="5122411" y="4151550"/>
                <a:ext cx="5947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Полилиния 121"/>
              <p:cNvSpPr/>
              <p:nvPr/>
            </p:nvSpPr>
            <p:spPr>
              <a:xfrm>
                <a:off x="5593951" y="3710866"/>
                <a:ext cx="654990" cy="99165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  <a:gd name="connsiteX0" fmla="*/ 354083 w 654991"/>
                  <a:gd name="connsiteY0" fmla="*/ 0 h 929658"/>
                  <a:gd name="connsiteX1" fmla="*/ 16731 w 654991"/>
                  <a:gd name="connsiteY1" fmla="*/ 719091 h 929658"/>
                  <a:gd name="connsiteX2" fmla="*/ 114386 w 654991"/>
                  <a:gd name="connsiteY2" fmla="*/ 914400 h 929658"/>
                  <a:gd name="connsiteX3" fmla="*/ 654991 w 654991"/>
                  <a:gd name="connsiteY3" fmla="*/ 392441 h 92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991" h="929658">
                    <a:moveTo>
                      <a:pt x="354083" y="0"/>
                    </a:moveTo>
                    <a:cubicBezTo>
                      <a:pt x="205382" y="283345"/>
                      <a:pt x="56681" y="566691"/>
                      <a:pt x="16731" y="719091"/>
                    </a:cubicBezTo>
                    <a:cubicBezTo>
                      <a:pt x="-23219" y="871491"/>
                      <a:pt x="8009" y="968842"/>
                      <a:pt x="114386" y="914400"/>
                    </a:cubicBezTo>
                    <a:cubicBezTo>
                      <a:pt x="220763" y="859958"/>
                      <a:pt x="558816" y="444227"/>
                      <a:pt x="654991" y="3924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9" name="Полилиния 118"/>
            <p:cNvSpPr/>
            <p:nvPr/>
          </p:nvSpPr>
          <p:spPr>
            <a:xfrm>
              <a:off x="5535245" y="3397800"/>
              <a:ext cx="326915" cy="23251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315456"/>
                <a:gd name="connsiteY0" fmla="*/ 0 h 224361"/>
                <a:gd name="connsiteX1" fmla="*/ 2516 w 315456"/>
                <a:gd name="connsiteY1" fmla="*/ 161925 h 224361"/>
                <a:gd name="connsiteX2" fmla="*/ 24741 w 315456"/>
                <a:gd name="connsiteY2" fmla="*/ 222250 h 224361"/>
                <a:gd name="connsiteX3" fmla="*/ 100941 w 315456"/>
                <a:gd name="connsiteY3" fmla="*/ 190500 h 224361"/>
                <a:gd name="connsiteX4" fmla="*/ 237466 w 315456"/>
                <a:gd name="connsiteY4" fmla="*/ 6350 h 224361"/>
                <a:gd name="connsiteX5" fmla="*/ 154916 w 315456"/>
                <a:gd name="connsiteY5" fmla="*/ 165100 h 224361"/>
                <a:gd name="connsiteX6" fmla="*/ 173966 w 315456"/>
                <a:gd name="connsiteY6" fmla="*/ 219075 h 224361"/>
                <a:gd name="connsiteX7" fmla="*/ 315456 w 315456"/>
                <a:gd name="connsiteY7" fmla="*/ 130886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456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53304" y="178551"/>
                    <a:pt x="315456" y="13088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3" name="Группа 122"/>
          <p:cNvGrpSpPr/>
          <p:nvPr/>
        </p:nvGrpSpPr>
        <p:grpSpPr>
          <a:xfrm>
            <a:off x="7179074" y="2826832"/>
            <a:ext cx="558621" cy="215065"/>
            <a:chOff x="5217900" y="3397800"/>
            <a:chExt cx="644260" cy="244617"/>
          </a:xfrm>
        </p:grpSpPr>
        <p:grpSp>
          <p:nvGrpSpPr>
            <p:cNvPr id="124" name="Группа 123"/>
            <p:cNvGrpSpPr/>
            <p:nvPr/>
          </p:nvGrpSpPr>
          <p:grpSpPr>
            <a:xfrm>
              <a:off x="5217900" y="3400408"/>
              <a:ext cx="336811" cy="242009"/>
              <a:chOff x="4864891" y="3710866"/>
              <a:chExt cx="1384050" cy="994483"/>
            </a:xfrm>
          </p:grpSpPr>
          <p:cxnSp>
            <p:nvCxnSpPr>
              <p:cNvPr id="126" name="Прямая соединительная линия 125"/>
              <p:cNvCxnSpPr/>
              <p:nvPr/>
            </p:nvCxnSpPr>
            <p:spPr>
              <a:xfrm flipH="1">
                <a:off x="4864891" y="3714749"/>
                <a:ext cx="461711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Прямая соединительная линия 126"/>
              <p:cNvCxnSpPr/>
              <p:nvPr/>
            </p:nvCxnSpPr>
            <p:spPr>
              <a:xfrm>
                <a:off x="5122411" y="4151550"/>
                <a:ext cx="5947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Полилиния 127"/>
              <p:cNvSpPr/>
              <p:nvPr/>
            </p:nvSpPr>
            <p:spPr>
              <a:xfrm>
                <a:off x="5593951" y="3710866"/>
                <a:ext cx="654990" cy="99165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  <a:gd name="connsiteX0" fmla="*/ 354083 w 654991"/>
                  <a:gd name="connsiteY0" fmla="*/ 0 h 929658"/>
                  <a:gd name="connsiteX1" fmla="*/ 16731 w 654991"/>
                  <a:gd name="connsiteY1" fmla="*/ 719091 h 929658"/>
                  <a:gd name="connsiteX2" fmla="*/ 114386 w 654991"/>
                  <a:gd name="connsiteY2" fmla="*/ 914400 h 929658"/>
                  <a:gd name="connsiteX3" fmla="*/ 654991 w 654991"/>
                  <a:gd name="connsiteY3" fmla="*/ 392441 h 92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991" h="929658">
                    <a:moveTo>
                      <a:pt x="354083" y="0"/>
                    </a:moveTo>
                    <a:cubicBezTo>
                      <a:pt x="205382" y="283345"/>
                      <a:pt x="56681" y="566691"/>
                      <a:pt x="16731" y="719091"/>
                    </a:cubicBezTo>
                    <a:cubicBezTo>
                      <a:pt x="-23219" y="871491"/>
                      <a:pt x="8009" y="968842"/>
                      <a:pt x="114386" y="914400"/>
                    </a:cubicBezTo>
                    <a:cubicBezTo>
                      <a:pt x="220763" y="859958"/>
                      <a:pt x="558816" y="444227"/>
                      <a:pt x="654991" y="3924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25" name="Полилиния 124"/>
            <p:cNvSpPr/>
            <p:nvPr/>
          </p:nvSpPr>
          <p:spPr>
            <a:xfrm>
              <a:off x="5535245" y="3397800"/>
              <a:ext cx="326915" cy="23251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315456"/>
                <a:gd name="connsiteY0" fmla="*/ 0 h 224361"/>
                <a:gd name="connsiteX1" fmla="*/ 2516 w 315456"/>
                <a:gd name="connsiteY1" fmla="*/ 161925 h 224361"/>
                <a:gd name="connsiteX2" fmla="*/ 24741 w 315456"/>
                <a:gd name="connsiteY2" fmla="*/ 222250 h 224361"/>
                <a:gd name="connsiteX3" fmla="*/ 100941 w 315456"/>
                <a:gd name="connsiteY3" fmla="*/ 190500 h 224361"/>
                <a:gd name="connsiteX4" fmla="*/ 237466 w 315456"/>
                <a:gd name="connsiteY4" fmla="*/ 6350 h 224361"/>
                <a:gd name="connsiteX5" fmla="*/ 154916 w 315456"/>
                <a:gd name="connsiteY5" fmla="*/ 165100 h 224361"/>
                <a:gd name="connsiteX6" fmla="*/ 173966 w 315456"/>
                <a:gd name="connsiteY6" fmla="*/ 219075 h 224361"/>
                <a:gd name="connsiteX7" fmla="*/ 315456 w 315456"/>
                <a:gd name="connsiteY7" fmla="*/ 130886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456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53304" y="178551"/>
                    <a:pt x="315456" y="13088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9" name="Группа 128"/>
          <p:cNvGrpSpPr/>
          <p:nvPr/>
        </p:nvGrpSpPr>
        <p:grpSpPr>
          <a:xfrm>
            <a:off x="8007737" y="2841060"/>
            <a:ext cx="553581" cy="210868"/>
            <a:chOff x="7775169" y="3408680"/>
            <a:chExt cx="638447" cy="243381"/>
          </a:xfrm>
        </p:grpSpPr>
        <p:grpSp>
          <p:nvGrpSpPr>
            <p:cNvPr id="130" name="Группа 129"/>
            <p:cNvGrpSpPr/>
            <p:nvPr/>
          </p:nvGrpSpPr>
          <p:grpSpPr>
            <a:xfrm>
              <a:off x="7775169" y="3408680"/>
              <a:ext cx="336811" cy="242009"/>
              <a:chOff x="4864891" y="3710866"/>
              <a:chExt cx="1384050" cy="994483"/>
            </a:xfrm>
          </p:grpSpPr>
          <p:cxnSp>
            <p:nvCxnSpPr>
              <p:cNvPr id="133" name="Прямая соединительная линия 132"/>
              <p:cNvCxnSpPr/>
              <p:nvPr/>
            </p:nvCxnSpPr>
            <p:spPr>
              <a:xfrm flipH="1">
                <a:off x="4864891" y="3714749"/>
                <a:ext cx="461711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Прямая соединительная линия 133"/>
              <p:cNvCxnSpPr/>
              <p:nvPr/>
            </p:nvCxnSpPr>
            <p:spPr>
              <a:xfrm>
                <a:off x="5122412" y="4186525"/>
                <a:ext cx="59471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Полилиния 134"/>
              <p:cNvSpPr/>
              <p:nvPr/>
            </p:nvSpPr>
            <p:spPr>
              <a:xfrm>
                <a:off x="5593951" y="3710866"/>
                <a:ext cx="654990" cy="99165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  <a:gd name="connsiteX0" fmla="*/ 354083 w 654991"/>
                  <a:gd name="connsiteY0" fmla="*/ 0 h 929658"/>
                  <a:gd name="connsiteX1" fmla="*/ 16731 w 654991"/>
                  <a:gd name="connsiteY1" fmla="*/ 719091 h 929658"/>
                  <a:gd name="connsiteX2" fmla="*/ 114386 w 654991"/>
                  <a:gd name="connsiteY2" fmla="*/ 914400 h 929658"/>
                  <a:gd name="connsiteX3" fmla="*/ 654991 w 654991"/>
                  <a:gd name="connsiteY3" fmla="*/ 392441 h 92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991" h="929658">
                    <a:moveTo>
                      <a:pt x="354083" y="0"/>
                    </a:moveTo>
                    <a:cubicBezTo>
                      <a:pt x="205382" y="283345"/>
                      <a:pt x="56681" y="566691"/>
                      <a:pt x="16731" y="719091"/>
                    </a:cubicBezTo>
                    <a:cubicBezTo>
                      <a:pt x="-23219" y="871491"/>
                      <a:pt x="8009" y="968842"/>
                      <a:pt x="114386" y="914400"/>
                    </a:cubicBezTo>
                    <a:cubicBezTo>
                      <a:pt x="220763" y="859958"/>
                      <a:pt x="558816" y="444227"/>
                      <a:pt x="654991" y="3924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1" name="Овал 130"/>
            <p:cNvSpPr/>
            <p:nvPr/>
          </p:nvSpPr>
          <p:spPr>
            <a:xfrm rot="1327897">
              <a:off x="8113208" y="3411545"/>
              <a:ext cx="172044" cy="24051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Полилиния 131"/>
            <p:cNvSpPr/>
            <p:nvPr/>
          </p:nvSpPr>
          <p:spPr>
            <a:xfrm>
              <a:off x="8272387" y="3419561"/>
              <a:ext cx="141229" cy="219557"/>
            </a:xfrm>
            <a:custGeom>
              <a:avLst/>
              <a:gdLst>
                <a:gd name="connsiteX0" fmla="*/ 52542 w 106517"/>
                <a:gd name="connsiteY0" fmla="*/ 0 h 165593"/>
                <a:gd name="connsiteX1" fmla="*/ 1742 w 106517"/>
                <a:gd name="connsiteY1" fmla="*/ 123825 h 165593"/>
                <a:gd name="connsiteX2" fmla="*/ 20792 w 106517"/>
                <a:gd name="connsiteY2" fmla="*/ 165100 h 165593"/>
                <a:gd name="connsiteX3" fmla="*/ 106517 w 106517"/>
                <a:gd name="connsiteY3" fmla="*/ 101600 h 16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17" h="165593">
                  <a:moveTo>
                    <a:pt x="52542" y="0"/>
                  </a:moveTo>
                  <a:cubicBezTo>
                    <a:pt x="29788" y="48154"/>
                    <a:pt x="7034" y="96308"/>
                    <a:pt x="1742" y="123825"/>
                  </a:cubicBezTo>
                  <a:cubicBezTo>
                    <a:pt x="-3550" y="151342"/>
                    <a:pt x="3330" y="168804"/>
                    <a:pt x="20792" y="165100"/>
                  </a:cubicBezTo>
                  <a:cubicBezTo>
                    <a:pt x="38254" y="161396"/>
                    <a:pt x="72385" y="131498"/>
                    <a:pt x="106517" y="1016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6" name="Группа 135"/>
          <p:cNvGrpSpPr/>
          <p:nvPr/>
        </p:nvGrpSpPr>
        <p:grpSpPr>
          <a:xfrm>
            <a:off x="8664758" y="2799126"/>
            <a:ext cx="553581" cy="213979"/>
            <a:chOff x="7775169" y="3408680"/>
            <a:chExt cx="638447" cy="243381"/>
          </a:xfrm>
        </p:grpSpPr>
        <p:grpSp>
          <p:nvGrpSpPr>
            <p:cNvPr id="137" name="Группа 136"/>
            <p:cNvGrpSpPr/>
            <p:nvPr/>
          </p:nvGrpSpPr>
          <p:grpSpPr>
            <a:xfrm>
              <a:off x="7775169" y="3408680"/>
              <a:ext cx="336811" cy="242009"/>
              <a:chOff x="4864891" y="3710866"/>
              <a:chExt cx="1384050" cy="994483"/>
            </a:xfrm>
          </p:grpSpPr>
          <p:cxnSp>
            <p:nvCxnSpPr>
              <p:cNvPr id="140" name="Прямая соединительная линия 139"/>
              <p:cNvCxnSpPr/>
              <p:nvPr/>
            </p:nvCxnSpPr>
            <p:spPr>
              <a:xfrm flipH="1">
                <a:off x="4864891" y="3714749"/>
                <a:ext cx="461711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Прямая соединительная линия 140"/>
              <p:cNvCxnSpPr/>
              <p:nvPr/>
            </p:nvCxnSpPr>
            <p:spPr>
              <a:xfrm>
                <a:off x="5122411" y="4151550"/>
                <a:ext cx="5947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Полилиния 141"/>
              <p:cNvSpPr/>
              <p:nvPr/>
            </p:nvSpPr>
            <p:spPr>
              <a:xfrm>
                <a:off x="5593951" y="3710866"/>
                <a:ext cx="654990" cy="99165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  <a:gd name="connsiteX0" fmla="*/ 354083 w 654991"/>
                  <a:gd name="connsiteY0" fmla="*/ 0 h 929658"/>
                  <a:gd name="connsiteX1" fmla="*/ 16731 w 654991"/>
                  <a:gd name="connsiteY1" fmla="*/ 719091 h 929658"/>
                  <a:gd name="connsiteX2" fmla="*/ 114386 w 654991"/>
                  <a:gd name="connsiteY2" fmla="*/ 914400 h 929658"/>
                  <a:gd name="connsiteX3" fmla="*/ 654991 w 654991"/>
                  <a:gd name="connsiteY3" fmla="*/ 392441 h 92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991" h="929658">
                    <a:moveTo>
                      <a:pt x="354083" y="0"/>
                    </a:moveTo>
                    <a:cubicBezTo>
                      <a:pt x="205382" y="283345"/>
                      <a:pt x="56681" y="566691"/>
                      <a:pt x="16731" y="719091"/>
                    </a:cubicBezTo>
                    <a:cubicBezTo>
                      <a:pt x="-23219" y="871491"/>
                      <a:pt x="8009" y="968842"/>
                      <a:pt x="114386" y="914400"/>
                    </a:cubicBezTo>
                    <a:cubicBezTo>
                      <a:pt x="220763" y="859958"/>
                      <a:pt x="558816" y="444227"/>
                      <a:pt x="654991" y="3924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8" name="Овал 137"/>
            <p:cNvSpPr/>
            <p:nvPr/>
          </p:nvSpPr>
          <p:spPr>
            <a:xfrm rot="1327897">
              <a:off x="8113208" y="3411545"/>
              <a:ext cx="172044" cy="24051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8272387" y="3419561"/>
              <a:ext cx="141229" cy="219557"/>
            </a:xfrm>
            <a:custGeom>
              <a:avLst/>
              <a:gdLst>
                <a:gd name="connsiteX0" fmla="*/ 52542 w 106517"/>
                <a:gd name="connsiteY0" fmla="*/ 0 h 165593"/>
                <a:gd name="connsiteX1" fmla="*/ 1742 w 106517"/>
                <a:gd name="connsiteY1" fmla="*/ 123825 h 165593"/>
                <a:gd name="connsiteX2" fmla="*/ 20792 w 106517"/>
                <a:gd name="connsiteY2" fmla="*/ 165100 h 165593"/>
                <a:gd name="connsiteX3" fmla="*/ 106517 w 106517"/>
                <a:gd name="connsiteY3" fmla="*/ 101600 h 16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17" h="165593">
                  <a:moveTo>
                    <a:pt x="52542" y="0"/>
                  </a:moveTo>
                  <a:cubicBezTo>
                    <a:pt x="29788" y="48154"/>
                    <a:pt x="7034" y="96308"/>
                    <a:pt x="1742" y="123825"/>
                  </a:cubicBezTo>
                  <a:cubicBezTo>
                    <a:pt x="-3550" y="151342"/>
                    <a:pt x="3330" y="168804"/>
                    <a:pt x="20792" y="165100"/>
                  </a:cubicBezTo>
                  <a:cubicBezTo>
                    <a:pt x="38254" y="161396"/>
                    <a:pt x="72385" y="131498"/>
                    <a:pt x="106517" y="1016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3" name="Группа 142"/>
          <p:cNvGrpSpPr/>
          <p:nvPr/>
        </p:nvGrpSpPr>
        <p:grpSpPr>
          <a:xfrm>
            <a:off x="9453295" y="2803196"/>
            <a:ext cx="553581" cy="213979"/>
            <a:chOff x="7775169" y="3408680"/>
            <a:chExt cx="638447" cy="243381"/>
          </a:xfrm>
        </p:grpSpPr>
        <p:grpSp>
          <p:nvGrpSpPr>
            <p:cNvPr id="144" name="Группа 143"/>
            <p:cNvGrpSpPr/>
            <p:nvPr/>
          </p:nvGrpSpPr>
          <p:grpSpPr>
            <a:xfrm>
              <a:off x="7775169" y="3408680"/>
              <a:ext cx="336811" cy="242009"/>
              <a:chOff x="4864891" y="3710866"/>
              <a:chExt cx="1384050" cy="994483"/>
            </a:xfrm>
          </p:grpSpPr>
          <p:cxnSp>
            <p:nvCxnSpPr>
              <p:cNvPr id="147" name="Прямая соединительная линия 146"/>
              <p:cNvCxnSpPr/>
              <p:nvPr/>
            </p:nvCxnSpPr>
            <p:spPr>
              <a:xfrm flipH="1">
                <a:off x="4864891" y="3714749"/>
                <a:ext cx="461711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Прямая соединительная линия 147"/>
              <p:cNvCxnSpPr/>
              <p:nvPr/>
            </p:nvCxnSpPr>
            <p:spPr>
              <a:xfrm>
                <a:off x="5122411" y="4151550"/>
                <a:ext cx="5947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Полилиния 148"/>
              <p:cNvSpPr/>
              <p:nvPr/>
            </p:nvSpPr>
            <p:spPr>
              <a:xfrm>
                <a:off x="5593951" y="3710866"/>
                <a:ext cx="654990" cy="99165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  <a:gd name="connsiteX0" fmla="*/ 354083 w 654991"/>
                  <a:gd name="connsiteY0" fmla="*/ 0 h 929658"/>
                  <a:gd name="connsiteX1" fmla="*/ 16731 w 654991"/>
                  <a:gd name="connsiteY1" fmla="*/ 719091 h 929658"/>
                  <a:gd name="connsiteX2" fmla="*/ 114386 w 654991"/>
                  <a:gd name="connsiteY2" fmla="*/ 914400 h 929658"/>
                  <a:gd name="connsiteX3" fmla="*/ 654991 w 654991"/>
                  <a:gd name="connsiteY3" fmla="*/ 392441 h 92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991" h="929658">
                    <a:moveTo>
                      <a:pt x="354083" y="0"/>
                    </a:moveTo>
                    <a:cubicBezTo>
                      <a:pt x="205382" y="283345"/>
                      <a:pt x="56681" y="566691"/>
                      <a:pt x="16731" y="719091"/>
                    </a:cubicBezTo>
                    <a:cubicBezTo>
                      <a:pt x="-23219" y="871491"/>
                      <a:pt x="8009" y="968842"/>
                      <a:pt x="114386" y="914400"/>
                    </a:cubicBezTo>
                    <a:cubicBezTo>
                      <a:pt x="220763" y="859958"/>
                      <a:pt x="558816" y="444227"/>
                      <a:pt x="654991" y="3924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5" name="Овал 144"/>
            <p:cNvSpPr/>
            <p:nvPr/>
          </p:nvSpPr>
          <p:spPr>
            <a:xfrm rot="1327897">
              <a:off x="8113208" y="3411545"/>
              <a:ext cx="172044" cy="24051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8272387" y="3419561"/>
              <a:ext cx="141229" cy="219557"/>
            </a:xfrm>
            <a:custGeom>
              <a:avLst/>
              <a:gdLst>
                <a:gd name="connsiteX0" fmla="*/ 52542 w 106517"/>
                <a:gd name="connsiteY0" fmla="*/ 0 h 165593"/>
                <a:gd name="connsiteX1" fmla="*/ 1742 w 106517"/>
                <a:gd name="connsiteY1" fmla="*/ 123825 h 165593"/>
                <a:gd name="connsiteX2" fmla="*/ 20792 w 106517"/>
                <a:gd name="connsiteY2" fmla="*/ 165100 h 165593"/>
                <a:gd name="connsiteX3" fmla="*/ 106517 w 106517"/>
                <a:gd name="connsiteY3" fmla="*/ 101600 h 16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17" h="165593">
                  <a:moveTo>
                    <a:pt x="52542" y="0"/>
                  </a:moveTo>
                  <a:cubicBezTo>
                    <a:pt x="29788" y="48154"/>
                    <a:pt x="7034" y="96308"/>
                    <a:pt x="1742" y="123825"/>
                  </a:cubicBezTo>
                  <a:cubicBezTo>
                    <a:pt x="-3550" y="151342"/>
                    <a:pt x="3330" y="168804"/>
                    <a:pt x="20792" y="165100"/>
                  </a:cubicBezTo>
                  <a:cubicBezTo>
                    <a:pt x="38254" y="161396"/>
                    <a:pt x="72385" y="131498"/>
                    <a:pt x="106517" y="1016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7" name="Группа 156"/>
          <p:cNvGrpSpPr/>
          <p:nvPr/>
        </p:nvGrpSpPr>
        <p:grpSpPr>
          <a:xfrm>
            <a:off x="4638311" y="2560851"/>
            <a:ext cx="582982" cy="464699"/>
            <a:chOff x="3202781" y="3081825"/>
            <a:chExt cx="685640" cy="543548"/>
          </a:xfrm>
        </p:grpSpPr>
        <p:grpSp>
          <p:nvGrpSpPr>
            <p:cNvPr id="158" name="Группа 157"/>
            <p:cNvGrpSpPr/>
            <p:nvPr/>
          </p:nvGrpSpPr>
          <p:grpSpPr>
            <a:xfrm>
              <a:off x="3550939" y="3081825"/>
              <a:ext cx="337482" cy="537417"/>
              <a:chOff x="4940094" y="1763716"/>
              <a:chExt cx="316912" cy="504660"/>
            </a:xfrm>
          </p:grpSpPr>
          <p:sp>
            <p:nvSpPr>
              <p:cNvPr id="163" name="Полилиния 162"/>
              <p:cNvSpPr/>
              <p:nvPr/>
            </p:nvSpPr>
            <p:spPr>
              <a:xfrm>
                <a:off x="4956382" y="2052638"/>
                <a:ext cx="174151" cy="21573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51" h="215738">
                    <a:moveTo>
                      <a:pt x="77579" y="0"/>
                    </a:moveTo>
                    <a:cubicBezTo>
                      <a:pt x="41066" y="64690"/>
                      <a:pt x="7908" y="130871"/>
                      <a:pt x="1379" y="166396"/>
                    </a:cubicBezTo>
                    <a:cubicBezTo>
                      <a:pt x="-5150" y="201921"/>
                      <a:pt x="12209" y="223470"/>
                      <a:pt x="38403" y="213151"/>
                    </a:cubicBezTo>
                    <a:cubicBezTo>
                      <a:pt x="64597" y="202832"/>
                      <a:pt x="125257" y="167249"/>
                      <a:pt x="174151" y="139763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4940094" y="1763716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grpSp>
          <p:nvGrpSpPr>
            <p:cNvPr id="159" name="Группа 158"/>
            <p:cNvGrpSpPr/>
            <p:nvPr/>
          </p:nvGrpSpPr>
          <p:grpSpPr>
            <a:xfrm>
              <a:off x="3202781" y="3383364"/>
              <a:ext cx="393960" cy="242009"/>
              <a:chOff x="4864894" y="3710866"/>
              <a:chExt cx="1618893" cy="994484"/>
            </a:xfrm>
          </p:grpSpPr>
          <p:cxnSp>
            <p:nvCxnSpPr>
              <p:cNvPr id="160" name="Прямая соединительная линия 159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Прямая соединительная линия 160"/>
              <p:cNvCxnSpPr/>
              <p:nvPr/>
            </p:nvCxnSpPr>
            <p:spPr>
              <a:xfrm>
                <a:off x="5153587" y="4232641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Полилиния 161"/>
              <p:cNvSpPr/>
              <p:nvPr/>
            </p:nvSpPr>
            <p:spPr>
              <a:xfrm>
                <a:off x="5585642" y="3710866"/>
                <a:ext cx="898145" cy="98983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8145" h="927951">
                    <a:moveTo>
                      <a:pt x="362392" y="0"/>
                    </a:moveTo>
                    <a:cubicBezTo>
                      <a:pt x="213691" y="283345"/>
                      <a:pt x="64990" y="566691"/>
                      <a:pt x="25040" y="719091"/>
                    </a:cubicBezTo>
                    <a:cubicBezTo>
                      <a:pt x="-14910" y="871491"/>
                      <a:pt x="-22822" y="964255"/>
                      <a:pt x="122695" y="914400"/>
                    </a:cubicBezTo>
                    <a:cubicBezTo>
                      <a:pt x="268212" y="864545"/>
                      <a:pt x="801970" y="471748"/>
                      <a:pt x="898145" y="41996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65" name="Группа 164"/>
          <p:cNvGrpSpPr/>
          <p:nvPr/>
        </p:nvGrpSpPr>
        <p:grpSpPr>
          <a:xfrm>
            <a:off x="5241175" y="2573218"/>
            <a:ext cx="582982" cy="464699"/>
            <a:chOff x="3202781" y="3081825"/>
            <a:chExt cx="685640" cy="543548"/>
          </a:xfrm>
        </p:grpSpPr>
        <p:grpSp>
          <p:nvGrpSpPr>
            <p:cNvPr id="166" name="Группа 165"/>
            <p:cNvGrpSpPr/>
            <p:nvPr/>
          </p:nvGrpSpPr>
          <p:grpSpPr>
            <a:xfrm>
              <a:off x="3550939" y="3081825"/>
              <a:ext cx="337482" cy="537417"/>
              <a:chOff x="4940094" y="1763716"/>
              <a:chExt cx="316912" cy="504660"/>
            </a:xfrm>
          </p:grpSpPr>
          <p:sp>
            <p:nvSpPr>
              <p:cNvPr id="171" name="Полилиния 170"/>
              <p:cNvSpPr/>
              <p:nvPr/>
            </p:nvSpPr>
            <p:spPr>
              <a:xfrm>
                <a:off x="4956382" y="2052638"/>
                <a:ext cx="174151" cy="21573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51" h="215738">
                    <a:moveTo>
                      <a:pt x="77579" y="0"/>
                    </a:moveTo>
                    <a:cubicBezTo>
                      <a:pt x="41066" y="64690"/>
                      <a:pt x="7908" y="130871"/>
                      <a:pt x="1379" y="166396"/>
                    </a:cubicBezTo>
                    <a:cubicBezTo>
                      <a:pt x="-5150" y="201921"/>
                      <a:pt x="12209" y="223470"/>
                      <a:pt x="38403" y="213151"/>
                    </a:cubicBezTo>
                    <a:cubicBezTo>
                      <a:pt x="64597" y="202832"/>
                      <a:pt x="125257" y="167249"/>
                      <a:pt x="174151" y="139763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4940094" y="1763716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grpSp>
          <p:nvGrpSpPr>
            <p:cNvPr id="167" name="Группа 166"/>
            <p:cNvGrpSpPr/>
            <p:nvPr/>
          </p:nvGrpSpPr>
          <p:grpSpPr>
            <a:xfrm>
              <a:off x="3202781" y="3383364"/>
              <a:ext cx="393960" cy="242009"/>
              <a:chOff x="4864894" y="3710866"/>
              <a:chExt cx="1618893" cy="994484"/>
            </a:xfrm>
          </p:grpSpPr>
          <p:cxnSp>
            <p:nvCxnSpPr>
              <p:cNvPr id="168" name="Прямая соединительная линия 167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Прямая соединительная линия 168"/>
              <p:cNvCxnSpPr/>
              <p:nvPr/>
            </p:nvCxnSpPr>
            <p:spPr>
              <a:xfrm>
                <a:off x="5153587" y="4232641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Полилиния 169"/>
              <p:cNvSpPr/>
              <p:nvPr/>
            </p:nvSpPr>
            <p:spPr>
              <a:xfrm>
                <a:off x="5585642" y="3710866"/>
                <a:ext cx="898145" cy="98983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8145" h="927951">
                    <a:moveTo>
                      <a:pt x="362392" y="0"/>
                    </a:moveTo>
                    <a:cubicBezTo>
                      <a:pt x="213691" y="283345"/>
                      <a:pt x="64990" y="566691"/>
                      <a:pt x="25040" y="719091"/>
                    </a:cubicBezTo>
                    <a:cubicBezTo>
                      <a:pt x="-14910" y="871491"/>
                      <a:pt x="-22822" y="964255"/>
                      <a:pt x="122695" y="914400"/>
                    </a:cubicBezTo>
                    <a:cubicBezTo>
                      <a:pt x="268212" y="864545"/>
                      <a:pt x="801970" y="471748"/>
                      <a:pt x="898145" y="41996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51" name="Прямоугольник 150"/>
          <p:cNvSpPr/>
          <p:nvPr/>
        </p:nvSpPr>
        <p:spPr>
          <a:xfrm>
            <a:off x="1556657" y="378887"/>
            <a:ext cx="8405652" cy="11052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записи у п’ятому </a:t>
            </a:r>
            <a:r>
              <a:rPr lang="uk-UA" sz="32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за зразком. </a:t>
            </a:r>
          </a:p>
        </p:txBody>
      </p:sp>
      <p:sp>
        <p:nvSpPr>
          <p:cNvPr id="15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3" name="Рисунок 15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984269" y="111833"/>
            <a:ext cx="2046939" cy="1902429"/>
          </a:xfrm>
          <a:prstGeom prst="rect">
            <a:avLst/>
          </a:prstGeom>
        </p:spPr>
      </p:pic>
      <p:pic>
        <p:nvPicPr>
          <p:cNvPr id="154" name="Рисунок 15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10006876" y="4572681"/>
            <a:ext cx="2007537" cy="1856752"/>
          </a:xfrm>
          <a:prstGeom prst="rect">
            <a:avLst/>
          </a:prstGeom>
        </p:spPr>
      </p:pic>
      <p:pic>
        <p:nvPicPr>
          <p:cNvPr id="155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5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" name="Полилиния 155"/>
          <p:cNvSpPr/>
          <p:nvPr/>
        </p:nvSpPr>
        <p:spPr>
          <a:xfrm>
            <a:off x="4314147" y="3633212"/>
            <a:ext cx="150560" cy="196364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3" name="Группа 172"/>
          <p:cNvGrpSpPr/>
          <p:nvPr/>
        </p:nvGrpSpPr>
        <p:grpSpPr>
          <a:xfrm>
            <a:off x="4781377" y="3610005"/>
            <a:ext cx="267118" cy="208412"/>
            <a:chOff x="4864894" y="3710866"/>
            <a:chExt cx="1393840" cy="994484"/>
          </a:xfrm>
        </p:grpSpPr>
        <p:cxnSp>
          <p:nvCxnSpPr>
            <p:cNvPr id="174" name="Прямая соединительная линия 173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Прямая соединительная линия 174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Полилиния 175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7" name="Полилиния 176"/>
          <p:cNvSpPr/>
          <p:nvPr/>
        </p:nvSpPr>
        <p:spPr>
          <a:xfrm>
            <a:off x="5014424" y="3633212"/>
            <a:ext cx="150560" cy="196364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8" name="Группа 177"/>
          <p:cNvGrpSpPr/>
          <p:nvPr/>
        </p:nvGrpSpPr>
        <p:grpSpPr>
          <a:xfrm>
            <a:off x="5485815" y="3610005"/>
            <a:ext cx="267118" cy="208412"/>
            <a:chOff x="4864894" y="3710866"/>
            <a:chExt cx="1393840" cy="994484"/>
          </a:xfrm>
        </p:grpSpPr>
        <p:cxnSp>
          <p:nvCxnSpPr>
            <p:cNvPr id="179" name="Прямая соединительная линия 178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Прямая соединительная линия 179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Полилиния 180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2" name="Полилиния 181"/>
          <p:cNvSpPr/>
          <p:nvPr/>
        </p:nvSpPr>
        <p:spPr>
          <a:xfrm>
            <a:off x="5718862" y="3633212"/>
            <a:ext cx="150560" cy="196364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3" name="Группа 182"/>
          <p:cNvGrpSpPr/>
          <p:nvPr/>
        </p:nvGrpSpPr>
        <p:grpSpPr>
          <a:xfrm>
            <a:off x="6253621" y="3633212"/>
            <a:ext cx="267118" cy="208412"/>
            <a:chOff x="4864894" y="3710866"/>
            <a:chExt cx="1393840" cy="994484"/>
          </a:xfrm>
        </p:grpSpPr>
        <p:cxnSp>
          <p:nvCxnSpPr>
            <p:cNvPr id="184" name="Прямая соединительная линия 183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Прямая соединительная линия 184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Полилиния 185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7" name="Полилиния 186"/>
          <p:cNvSpPr/>
          <p:nvPr/>
        </p:nvSpPr>
        <p:spPr>
          <a:xfrm>
            <a:off x="6486668" y="3656419"/>
            <a:ext cx="150560" cy="196364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8" name="Группа 187"/>
          <p:cNvGrpSpPr/>
          <p:nvPr/>
        </p:nvGrpSpPr>
        <p:grpSpPr>
          <a:xfrm>
            <a:off x="7443403" y="3638326"/>
            <a:ext cx="458467" cy="201533"/>
            <a:chOff x="7103382" y="4346425"/>
            <a:chExt cx="554280" cy="242564"/>
          </a:xfrm>
        </p:grpSpPr>
        <p:grpSp>
          <p:nvGrpSpPr>
            <p:cNvPr id="189" name="Группа 188"/>
            <p:cNvGrpSpPr/>
            <p:nvPr/>
          </p:nvGrpSpPr>
          <p:grpSpPr>
            <a:xfrm>
              <a:off x="7335139" y="4346979"/>
              <a:ext cx="322523" cy="242010"/>
              <a:chOff x="4864894" y="3710862"/>
              <a:chExt cx="1325337" cy="994488"/>
            </a:xfrm>
          </p:grpSpPr>
          <p:cxnSp>
            <p:nvCxnSpPr>
              <p:cNvPr id="192" name="Прямая соединительная линия 191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Прямая соединительная линия 192"/>
              <p:cNvCxnSpPr/>
              <p:nvPr/>
            </p:nvCxnSpPr>
            <p:spPr>
              <a:xfrm>
                <a:off x="5122415" y="4151549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4" name="Полилиния 193"/>
              <p:cNvSpPr/>
              <p:nvPr/>
            </p:nvSpPr>
            <p:spPr>
              <a:xfrm>
                <a:off x="5595491" y="3710862"/>
                <a:ext cx="594740" cy="985739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50783 w 514700"/>
                  <a:gd name="connsiteY0" fmla="*/ 0 h 915596"/>
                  <a:gd name="connsiteX1" fmla="*/ 13431 w 514700"/>
                  <a:gd name="connsiteY1" fmla="*/ 719091 h 915596"/>
                  <a:gd name="connsiteX2" fmla="*/ 111086 w 514700"/>
                  <a:gd name="connsiteY2" fmla="*/ 914400 h 915596"/>
                  <a:gd name="connsiteX3" fmla="*/ 514700 w 514700"/>
                  <a:gd name="connsiteY3" fmla="*/ 658470 h 915596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4741" h="924110">
                    <a:moveTo>
                      <a:pt x="352542" y="0"/>
                    </a:moveTo>
                    <a:cubicBezTo>
                      <a:pt x="203841" y="283345"/>
                      <a:pt x="55140" y="566691"/>
                      <a:pt x="15190" y="719091"/>
                    </a:cubicBezTo>
                    <a:cubicBezTo>
                      <a:pt x="-24760" y="871491"/>
                      <a:pt x="16253" y="953552"/>
                      <a:pt x="112845" y="914400"/>
                    </a:cubicBezTo>
                    <a:cubicBezTo>
                      <a:pt x="209437" y="875248"/>
                      <a:pt x="430070" y="682740"/>
                      <a:pt x="594741" y="484177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90" name="Овал 189"/>
            <p:cNvSpPr/>
            <p:nvPr/>
          </p:nvSpPr>
          <p:spPr>
            <a:xfrm rot="1057793">
              <a:off x="7103382" y="4346425"/>
              <a:ext cx="163802" cy="2420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Полилиния 190"/>
            <p:cNvSpPr/>
            <p:nvPr/>
          </p:nvSpPr>
          <p:spPr>
            <a:xfrm>
              <a:off x="7247344" y="4364831"/>
              <a:ext cx="194062" cy="45719"/>
            </a:xfrm>
            <a:custGeom>
              <a:avLst/>
              <a:gdLst>
                <a:gd name="connsiteX0" fmla="*/ 0 w 200025"/>
                <a:gd name="connsiteY0" fmla="*/ 7144 h 45295"/>
                <a:gd name="connsiteX1" fmla="*/ 97632 w 200025"/>
                <a:gd name="connsiteY1" fmla="*/ 45244 h 45295"/>
                <a:gd name="connsiteX2" fmla="*/ 200025 w 200025"/>
                <a:gd name="connsiteY2" fmla="*/ 0 h 4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45295">
                  <a:moveTo>
                    <a:pt x="0" y="7144"/>
                  </a:moveTo>
                  <a:cubicBezTo>
                    <a:pt x="32147" y="26789"/>
                    <a:pt x="64295" y="46435"/>
                    <a:pt x="97632" y="45244"/>
                  </a:cubicBezTo>
                  <a:cubicBezTo>
                    <a:pt x="130969" y="44053"/>
                    <a:pt x="165497" y="22026"/>
                    <a:pt x="20002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5" name="Группа 194"/>
          <p:cNvGrpSpPr/>
          <p:nvPr/>
        </p:nvGrpSpPr>
        <p:grpSpPr>
          <a:xfrm>
            <a:off x="8193503" y="3628043"/>
            <a:ext cx="458467" cy="201533"/>
            <a:chOff x="7103382" y="4346425"/>
            <a:chExt cx="554280" cy="242564"/>
          </a:xfrm>
        </p:grpSpPr>
        <p:grpSp>
          <p:nvGrpSpPr>
            <p:cNvPr id="196" name="Группа 195"/>
            <p:cNvGrpSpPr/>
            <p:nvPr/>
          </p:nvGrpSpPr>
          <p:grpSpPr>
            <a:xfrm>
              <a:off x="7335139" y="4346979"/>
              <a:ext cx="322523" cy="242010"/>
              <a:chOff x="4864894" y="3710862"/>
              <a:chExt cx="1325337" cy="994488"/>
            </a:xfrm>
          </p:grpSpPr>
          <p:cxnSp>
            <p:nvCxnSpPr>
              <p:cNvPr id="199" name="Прямая соединительная линия 198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Прямая соединительная линия 199"/>
              <p:cNvCxnSpPr/>
              <p:nvPr/>
            </p:nvCxnSpPr>
            <p:spPr>
              <a:xfrm>
                <a:off x="5122415" y="4151549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Полилиния 200"/>
              <p:cNvSpPr/>
              <p:nvPr/>
            </p:nvSpPr>
            <p:spPr>
              <a:xfrm>
                <a:off x="5595491" y="3710862"/>
                <a:ext cx="594740" cy="985739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50783 w 514700"/>
                  <a:gd name="connsiteY0" fmla="*/ 0 h 915596"/>
                  <a:gd name="connsiteX1" fmla="*/ 13431 w 514700"/>
                  <a:gd name="connsiteY1" fmla="*/ 719091 h 915596"/>
                  <a:gd name="connsiteX2" fmla="*/ 111086 w 514700"/>
                  <a:gd name="connsiteY2" fmla="*/ 914400 h 915596"/>
                  <a:gd name="connsiteX3" fmla="*/ 514700 w 514700"/>
                  <a:gd name="connsiteY3" fmla="*/ 658470 h 915596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4741" h="924110">
                    <a:moveTo>
                      <a:pt x="352542" y="0"/>
                    </a:moveTo>
                    <a:cubicBezTo>
                      <a:pt x="203841" y="283345"/>
                      <a:pt x="55140" y="566691"/>
                      <a:pt x="15190" y="719091"/>
                    </a:cubicBezTo>
                    <a:cubicBezTo>
                      <a:pt x="-24760" y="871491"/>
                      <a:pt x="16253" y="953552"/>
                      <a:pt x="112845" y="914400"/>
                    </a:cubicBezTo>
                    <a:cubicBezTo>
                      <a:pt x="209437" y="875248"/>
                      <a:pt x="430070" y="682740"/>
                      <a:pt x="594741" y="484177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97" name="Овал 196"/>
            <p:cNvSpPr/>
            <p:nvPr/>
          </p:nvSpPr>
          <p:spPr>
            <a:xfrm rot="1057793">
              <a:off x="7103382" y="4346425"/>
              <a:ext cx="163802" cy="2420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8" name="Полилиния 197"/>
            <p:cNvSpPr/>
            <p:nvPr/>
          </p:nvSpPr>
          <p:spPr>
            <a:xfrm>
              <a:off x="7247344" y="4364831"/>
              <a:ext cx="194062" cy="45719"/>
            </a:xfrm>
            <a:custGeom>
              <a:avLst/>
              <a:gdLst>
                <a:gd name="connsiteX0" fmla="*/ 0 w 200025"/>
                <a:gd name="connsiteY0" fmla="*/ 7144 h 45295"/>
                <a:gd name="connsiteX1" fmla="*/ 97632 w 200025"/>
                <a:gd name="connsiteY1" fmla="*/ 45244 h 45295"/>
                <a:gd name="connsiteX2" fmla="*/ 200025 w 200025"/>
                <a:gd name="connsiteY2" fmla="*/ 0 h 4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45295">
                  <a:moveTo>
                    <a:pt x="0" y="7144"/>
                  </a:moveTo>
                  <a:cubicBezTo>
                    <a:pt x="32147" y="26789"/>
                    <a:pt x="64295" y="46435"/>
                    <a:pt x="97632" y="45244"/>
                  </a:cubicBezTo>
                  <a:cubicBezTo>
                    <a:pt x="130969" y="44053"/>
                    <a:pt x="165497" y="22026"/>
                    <a:pt x="20002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2" name="Группа 201"/>
          <p:cNvGrpSpPr/>
          <p:nvPr/>
        </p:nvGrpSpPr>
        <p:grpSpPr>
          <a:xfrm>
            <a:off x="8901415" y="3651250"/>
            <a:ext cx="458467" cy="201533"/>
            <a:chOff x="7103382" y="4346425"/>
            <a:chExt cx="554280" cy="242564"/>
          </a:xfrm>
        </p:grpSpPr>
        <p:grpSp>
          <p:nvGrpSpPr>
            <p:cNvPr id="203" name="Группа 202"/>
            <p:cNvGrpSpPr/>
            <p:nvPr/>
          </p:nvGrpSpPr>
          <p:grpSpPr>
            <a:xfrm>
              <a:off x="7335139" y="4346979"/>
              <a:ext cx="322523" cy="242010"/>
              <a:chOff x="4864894" y="3710862"/>
              <a:chExt cx="1325337" cy="994488"/>
            </a:xfrm>
          </p:grpSpPr>
          <p:cxnSp>
            <p:nvCxnSpPr>
              <p:cNvPr id="206" name="Прямая соединительная линия 205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Прямая соединительная линия 206"/>
              <p:cNvCxnSpPr/>
              <p:nvPr/>
            </p:nvCxnSpPr>
            <p:spPr>
              <a:xfrm>
                <a:off x="5122415" y="4151549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8" name="Полилиния 207"/>
              <p:cNvSpPr/>
              <p:nvPr/>
            </p:nvSpPr>
            <p:spPr>
              <a:xfrm>
                <a:off x="5595491" y="3710862"/>
                <a:ext cx="594740" cy="985739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50783 w 514700"/>
                  <a:gd name="connsiteY0" fmla="*/ 0 h 915596"/>
                  <a:gd name="connsiteX1" fmla="*/ 13431 w 514700"/>
                  <a:gd name="connsiteY1" fmla="*/ 719091 h 915596"/>
                  <a:gd name="connsiteX2" fmla="*/ 111086 w 514700"/>
                  <a:gd name="connsiteY2" fmla="*/ 914400 h 915596"/>
                  <a:gd name="connsiteX3" fmla="*/ 514700 w 514700"/>
                  <a:gd name="connsiteY3" fmla="*/ 658470 h 915596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4741" h="924110">
                    <a:moveTo>
                      <a:pt x="352542" y="0"/>
                    </a:moveTo>
                    <a:cubicBezTo>
                      <a:pt x="203841" y="283345"/>
                      <a:pt x="55140" y="566691"/>
                      <a:pt x="15190" y="719091"/>
                    </a:cubicBezTo>
                    <a:cubicBezTo>
                      <a:pt x="-24760" y="871491"/>
                      <a:pt x="16253" y="953552"/>
                      <a:pt x="112845" y="914400"/>
                    </a:cubicBezTo>
                    <a:cubicBezTo>
                      <a:pt x="209437" y="875248"/>
                      <a:pt x="430070" y="682740"/>
                      <a:pt x="594741" y="484177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04" name="Овал 203"/>
            <p:cNvSpPr/>
            <p:nvPr/>
          </p:nvSpPr>
          <p:spPr>
            <a:xfrm rot="1057793">
              <a:off x="7103382" y="4346425"/>
              <a:ext cx="163802" cy="2420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5" name="Полилиния 204"/>
            <p:cNvSpPr/>
            <p:nvPr/>
          </p:nvSpPr>
          <p:spPr>
            <a:xfrm>
              <a:off x="7247344" y="4364831"/>
              <a:ext cx="194062" cy="45719"/>
            </a:xfrm>
            <a:custGeom>
              <a:avLst/>
              <a:gdLst>
                <a:gd name="connsiteX0" fmla="*/ 0 w 200025"/>
                <a:gd name="connsiteY0" fmla="*/ 7144 h 45295"/>
                <a:gd name="connsiteX1" fmla="*/ 97632 w 200025"/>
                <a:gd name="connsiteY1" fmla="*/ 45244 h 45295"/>
                <a:gd name="connsiteX2" fmla="*/ 200025 w 200025"/>
                <a:gd name="connsiteY2" fmla="*/ 0 h 4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45295">
                  <a:moveTo>
                    <a:pt x="0" y="7144"/>
                  </a:moveTo>
                  <a:cubicBezTo>
                    <a:pt x="32147" y="26789"/>
                    <a:pt x="64295" y="46435"/>
                    <a:pt x="97632" y="45244"/>
                  </a:cubicBezTo>
                  <a:cubicBezTo>
                    <a:pt x="130969" y="44053"/>
                    <a:pt x="165497" y="22026"/>
                    <a:pt x="20002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9" name="Группа 208"/>
          <p:cNvGrpSpPr/>
          <p:nvPr/>
        </p:nvGrpSpPr>
        <p:grpSpPr>
          <a:xfrm>
            <a:off x="9728370" y="3638948"/>
            <a:ext cx="458467" cy="201533"/>
            <a:chOff x="7103382" y="4346425"/>
            <a:chExt cx="554280" cy="242564"/>
          </a:xfrm>
        </p:grpSpPr>
        <p:grpSp>
          <p:nvGrpSpPr>
            <p:cNvPr id="210" name="Группа 209"/>
            <p:cNvGrpSpPr/>
            <p:nvPr/>
          </p:nvGrpSpPr>
          <p:grpSpPr>
            <a:xfrm>
              <a:off x="7335139" y="4346979"/>
              <a:ext cx="322523" cy="242010"/>
              <a:chOff x="4864894" y="3710862"/>
              <a:chExt cx="1325337" cy="994488"/>
            </a:xfrm>
          </p:grpSpPr>
          <p:cxnSp>
            <p:nvCxnSpPr>
              <p:cNvPr id="213" name="Прямая соединительная линия 212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Прямая соединительная линия 213"/>
              <p:cNvCxnSpPr/>
              <p:nvPr/>
            </p:nvCxnSpPr>
            <p:spPr>
              <a:xfrm>
                <a:off x="5122415" y="4151549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" name="Полилиния 214"/>
              <p:cNvSpPr/>
              <p:nvPr/>
            </p:nvSpPr>
            <p:spPr>
              <a:xfrm>
                <a:off x="5595491" y="3710862"/>
                <a:ext cx="594740" cy="985739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50783 w 514700"/>
                  <a:gd name="connsiteY0" fmla="*/ 0 h 915596"/>
                  <a:gd name="connsiteX1" fmla="*/ 13431 w 514700"/>
                  <a:gd name="connsiteY1" fmla="*/ 719091 h 915596"/>
                  <a:gd name="connsiteX2" fmla="*/ 111086 w 514700"/>
                  <a:gd name="connsiteY2" fmla="*/ 914400 h 915596"/>
                  <a:gd name="connsiteX3" fmla="*/ 514700 w 514700"/>
                  <a:gd name="connsiteY3" fmla="*/ 658470 h 915596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4741" h="924110">
                    <a:moveTo>
                      <a:pt x="352542" y="0"/>
                    </a:moveTo>
                    <a:cubicBezTo>
                      <a:pt x="203841" y="283345"/>
                      <a:pt x="55140" y="566691"/>
                      <a:pt x="15190" y="719091"/>
                    </a:cubicBezTo>
                    <a:cubicBezTo>
                      <a:pt x="-24760" y="871491"/>
                      <a:pt x="16253" y="953552"/>
                      <a:pt x="112845" y="914400"/>
                    </a:cubicBezTo>
                    <a:cubicBezTo>
                      <a:pt x="209437" y="875248"/>
                      <a:pt x="430070" y="682740"/>
                      <a:pt x="594741" y="484177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11" name="Овал 210"/>
            <p:cNvSpPr/>
            <p:nvPr/>
          </p:nvSpPr>
          <p:spPr>
            <a:xfrm rot="1057793">
              <a:off x="7103382" y="4346425"/>
              <a:ext cx="163802" cy="2420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Полилиния 211"/>
            <p:cNvSpPr/>
            <p:nvPr/>
          </p:nvSpPr>
          <p:spPr>
            <a:xfrm>
              <a:off x="7247344" y="4364831"/>
              <a:ext cx="194062" cy="45719"/>
            </a:xfrm>
            <a:custGeom>
              <a:avLst/>
              <a:gdLst>
                <a:gd name="connsiteX0" fmla="*/ 0 w 200025"/>
                <a:gd name="connsiteY0" fmla="*/ 7144 h 45295"/>
                <a:gd name="connsiteX1" fmla="*/ 97632 w 200025"/>
                <a:gd name="connsiteY1" fmla="*/ 45244 h 45295"/>
                <a:gd name="connsiteX2" fmla="*/ 200025 w 200025"/>
                <a:gd name="connsiteY2" fmla="*/ 0 h 4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45295">
                  <a:moveTo>
                    <a:pt x="0" y="7144"/>
                  </a:moveTo>
                  <a:cubicBezTo>
                    <a:pt x="32147" y="26789"/>
                    <a:pt x="64295" y="46435"/>
                    <a:pt x="97632" y="45244"/>
                  </a:cubicBezTo>
                  <a:cubicBezTo>
                    <a:pt x="130969" y="44053"/>
                    <a:pt x="165497" y="22026"/>
                    <a:pt x="20002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17" name="Рисунок 216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1" t="1733" r="81867" b="-1733"/>
          <a:stretch/>
        </p:blipFill>
        <p:spPr>
          <a:xfrm>
            <a:off x="4833765" y="4320457"/>
            <a:ext cx="811443" cy="427590"/>
          </a:xfrm>
          <a:prstGeom prst="rect">
            <a:avLst/>
          </a:prstGeom>
        </p:spPr>
      </p:pic>
      <p:pic>
        <p:nvPicPr>
          <p:cNvPr id="218" name="Рисунок 2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1" t="1733" r="81867" b="-1733"/>
          <a:stretch/>
        </p:blipFill>
        <p:spPr>
          <a:xfrm>
            <a:off x="5654577" y="4329346"/>
            <a:ext cx="811443" cy="427590"/>
          </a:xfrm>
          <a:prstGeom prst="rect">
            <a:avLst/>
          </a:prstGeom>
        </p:spPr>
      </p:pic>
      <p:pic>
        <p:nvPicPr>
          <p:cNvPr id="219" name="Рисунок 21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1" t="1733" r="81867" b="-1733"/>
          <a:stretch/>
        </p:blipFill>
        <p:spPr>
          <a:xfrm>
            <a:off x="6476498" y="4329346"/>
            <a:ext cx="811443" cy="427590"/>
          </a:xfrm>
          <a:prstGeom prst="rect">
            <a:avLst/>
          </a:prstGeom>
        </p:spPr>
      </p:pic>
      <p:pic>
        <p:nvPicPr>
          <p:cNvPr id="220" name="Рисунок 219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6" t="8667" r="1438" b="-8667"/>
          <a:stretch/>
        </p:blipFill>
        <p:spPr>
          <a:xfrm>
            <a:off x="8448700" y="4331222"/>
            <a:ext cx="1065302" cy="427590"/>
          </a:xfrm>
          <a:prstGeom prst="rect">
            <a:avLst/>
          </a:prstGeom>
        </p:spPr>
      </p:pic>
      <p:pic>
        <p:nvPicPr>
          <p:cNvPr id="221" name="Рисунок 220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086" t="8667" r="1438" b="-8667"/>
          <a:stretch/>
        </p:blipFill>
        <p:spPr>
          <a:xfrm>
            <a:off x="9630529" y="4362707"/>
            <a:ext cx="1065302" cy="427590"/>
          </a:xfrm>
          <a:prstGeom prst="rect">
            <a:avLst/>
          </a:prstGeom>
        </p:spPr>
      </p:pic>
      <p:sp>
        <p:nvSpPr>
          <p:cNvPr id="222" name="Дуга 221"/>
          <p:cNvSpPr/>
          <p:nvPr/>
        </p:nvSpPr>
        <p:spPr>
          <a:xfrm rot="7367588">
            <a:off x="3828762" y="3796876"/>
            <a:ext cx="872014" cy="104716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3" name="Дуга 222"/>
          <p:cNvSpPr/>
          <p:nvPr/>
        </p:nvSpPr>
        <p:spPr>
          <a:xfrm rot="7630008">
            <a:off x="7194323" y="3511050"/>
            <a:ext cx="1089790" cy="1410697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6" name="Группа 215"/>
          <p:cNvGrpSpPr/>
          <p:nvPr/>
        </p:nvGrpSpPr>
        <p:grpSpPr>
          <a:xfrm>
            <a:off x="3936637" y="5235386"/>
            <a:ext cx="301422" cy="201071"/>
            <a:chOff x="4864894" y="3710866"/>
            <a:chExt cx="1393840" cy="994484"/>
          </a:xfrm>
        </p:grpSpPr>
        <p:cxnSp>
          <p:nvCxnSpPr>
            <p:cNvPr id="224" name="Прямая соединительная линия 223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Прямая соединительная линия 224"/>
            <p:cNvCxnSpPr/>
            <p:nvPr/>
          </p:nvCxnSpPr>
          <p:spPr>
            <a:xfrm>
              <a:off x="5122417" y="4188020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6" name="Полилиния 225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7" name="Группа 226"/>
          <p:cNvGrpSpPr/>
          <p:nvPr/>
        </p:nvGrpSpPr>
        <p:grpSpPr>
          <a:xfrm>
            <a:off x="4414989" y="5243883"/>
            <a:ext cx="301422" cy="201071"/>
            <a:chOff x="4864894" y="3710866"/>
            <a:chExt cx="1393840" cy="994484"/>
          </a:xfrm>
        </p:grpSpPr>
        <p:cxnSp>
          <p:nvCxnSpPr>
            <p:cNvPr id="228" name="Прямая соединительная линия 227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Прямая соединительная линия 228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0" name="Полилиния 229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1" name="Группа 230"/>
          <p:cNvGrpSpPr/>
          <p:nvPr/>
        </p:nvGrpSpPr>
        <p:grpSpPr>
          <a:xfrm>
            <a:off x="4872485" y="5243883"/>
            <a:ext cx="301422" cy="201071"/>
            <a:chOff x="4864894" y="3710866"/>
            <a:chExt cx="1393840" cy="994484"/>
          </a:xfrm>
        </p:grpSpPr>
        <p:cxnSp>
          <p:nvCxnSpPr>
            <p:cNvPr id="232" name="Прямая соединительная линия 231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Прямая соединительная линия 232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Полилиния 233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5" name="Группа 234"/>
          <p:cNvGrpSpPr/>
          <p:nvPr/>
        </p:nvGrpSpPr>
        <p:grpSpPr>
          <a:xfrm>
            <a:off x="5340766" y="5250691"/>
            <a:ext cx="281884" cy="201071"/>
            <a:chOff x="4864894" y="3710866"/>
            <a:chExt cx="1393840" cy="994484"/>
          </a:xfrm>
        </p:grpSpPr>
        <p:cxnSp>
          <p:nvCxnSpPr>
            <p:cNvPr id="236" name="Прямая соединительная линия 235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7" name="Прямая соединительная линия 236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8" name="Полилиния 237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9" name="Группа 238"/>
          <p:cNvGrpSpPr/>
          <p:nvPr/>
        </p:nvGrpSpPr>
        <p:grpSpPr>
          <a:xfrm>
            <a:off x="5800265" y="5257059"/>
            <a:ext cx="458467" cy="201533"/>
            <a:chOff x="7103382" y="4346425"/>
            <a:chExt cx="554280" cy="242564"/>
          </a:xfrm>
        </p:grpSpPr>
        <p:grpSp>
          <p:nvGrpSpPr>
            <p:cNvPr id="240" name="Группа 239"/>
            <p:cNvGrpSpPr/>
            <p:nvPr/>
          </p:nvGrpSpPr>
          <p:grpSpPr>
            <a:xfrm>
              <a:off x="7335139" y="4346979"/>
              <a:ext cx="322523" cy="242010"/>
              <a:chOff x="4864894" y="3710862"/>
              <a:chExt cx="1325337" cy="994488"/>
            </a:xfrm>
          </p:grpSpPr>
          <p:cxnSp>
            <p:nvCxnSpPr>
              <p:cNvPr id="243" name="Прямая соединительная линия 242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4" name="Прямая соединительная линия 243"/>
              <p:cNvCxnSpPr/>
              <p:nvPr/>
            </p:nvCxnSpPr>
            <p:spPr>
              <a:xfrm>
                <a:off x="5122415" y="4151549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45" name="Полилиния 244"/>
              <p:cNvSpPr/>
              <p:nvPr/>
            </p:nvSpPr>
            <p:spPr>
              <a:xfrm>
                <a:off x="5595491" y="3710862"/>
                <a:ext cx="594740" cy="985739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50783 w 514700"/>
                  <a:gd name="connsiteY0" fmla="*/ 0 h 915596"/>
                  <a:gd name="connsiteX1" fmla="*/ 13431 w 514700"/>
                  <a:gd name="connsiteY1" fmla="*/ 719091 h 915596"/>
                  <a:gd name="connsiteX2" fmla="*/ 111086 w 514700"/>
                  <a:gd name="connsiteY2" fmla="*/ 914400 h 915596"/>
                  <a:gd name="connsiteX3" fmla="*/ 514700 w 514700"/>
                  <a:gd name="connsiteY3" fmla="*/ 658470 h 915596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4741" h="924110">
                    <a:moveTo>
                      <a:pt x="352542" y="0"/>
                    </a:moveTo>
                    <a:cubicBezTo>
                      <a:pt x="203841" y="283345"/>
                      <a:pt x="55140" y="566691"/>
                      <a:pt x="15190" y="719091"/>
                    </a:cubicBezTo>
                    <a:cubicBezTo>
                      <a:pt x="-24760" y="871491"/>
                      <a:pt x="16253" y="953552"/>
                      <a:pt x="112845" y="914400"/>
                    </a:cubicBezTo>
                    <a:cubicBezTo>
                      <a:pt x="209437" y="875248"/>
                      <a:pt x="430070" y="682740"/>
                      <a:pt x="594741" y="484177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41" name="Овал 240"/>
            <p:cNvSpPr/>
            <p:nvPr/>
          </p:nvSpPr>
          <p:spPr>
            <a:xfrm rot="1057793">
              <a:off x="7103382" y="4346425"/>
              <a:ext cx="163802" cy="2420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2" name="Полилиния 241"/>
            <p:cNvSpPr/>
            <p:nvPr/>
          </p:nvSpPr>
          <p:spPr>
            <a:xfrm>
              <a:off x="7247344" y="4364831"/>
              <a:ext cx="194062" cy="45719"/>
            </a:xfrm>
            <a:custGeom>
              <a:avLst/>
              <a:gdLst>
                <a:gd name="connsiteX0" fmla="*/ 0 w 200025"/>
                <a:gd name="connsiteY0" fmla="*/ 7144 h 45295"/>
                <a:gd name="connsiteX1" fmla="*/ 97632 w 200025"/>
                <a:gd name="connsiteY1" fmla="*/ 45244 h 45295"/>
                <a:gd name="connsiteX2" fmla="*/ 200025 w 200025"/>
                <a:gd name="connsiteY2" fmla="*/ 0 h 4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45295">
                  <a:moveTo>
                    <a:pt x="0" y="7144"/>
                  </a:moveTo>
                  <a:cubicBezTo>
                    <a:pt x="32147" y="26789"/>
                    <a:pt x="64295" y="46435"/>
                    <a:pt x="97632" y="45244"/>
                  </a:cubicBezTo>
                  <a:cubicBezTo>
                    <a:pt x="130969" y="44053"/>
                    <a:pt x="165497" y="22026"/>
                    <a:pt x="20002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6" name="Группа 245"/>
          <p:cNvGrpSpPr/>
          <p:nvPr/>
        </p:nvGrpSpPr>
        <p:grpSpPr>
          <a:xfrm>
            <a:off x="6370241" y="5258305"/>
            <a:ext cx="468401" cy="201533"/>
            <a:chOff x="7103382" y="4346425"/>
            <a:chExt cx="554280" cy="242564"/>
          </a:xfrm>
        </p:grpSpPr>
        <p:grpSp>
          <p:nvGrpSpPr>
            <p:cNvPr id="247" name="Группа 246"/>
            <p:cNvGrpSpPr/>
            <p:nvPr/>
          </p:nvGrpSpPr>
          <p:grpSpPr>
            <a:xfrm>
              <a:off x="7335139" y="4346979"/>
              <a:ext cx="322523" cy="242010"/>
              <a:chOff x="4864894" y="3710862"/>
              <a:chExt cx="1325337" cy="994488"/>
            </a:xfrm>
          </p:grpSpPr>
          <p:cxnSp>
            <p:nvCxnSpPr>
              <p:cNvPr id="250" name="Прямая соединительная линия 249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1" name="Прямая соединительная линия 250"/>
              <p:cNvCxnSpPr/>
              <p:nvPr/>
            </p:nvCxnSpPr>
            <p:spPr>
              <a:xfrm>
                <a:off x="5122415" y="4151549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2" name="Полилиния 251"/>
              <p:cNvSpPr/>
              <p:nvPr/>
            </p:nvSpPr>
            <p:spPr>
              <a:xfrm>
                <a:off x="5595491" y="3710862"/>
                <a:ext cx="594740" cy="985739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50783 w 514700"/>
                  <a:gd name="connsiteY0" fmla="*/ 0 h 915596"/>
                  <a:gd name="connsiteX1" fmla="*/ 13431 w 514700"/>
                  <a:gd name="connsiteY1" fmla="*/ 719091 h 915596"/>
                  <a:gd name="connsiteX2" fmla="*/ 111086 w 514700"/>
                  <a:gd name="connsiteY2" fmla="*/ 914400 h 915596"/>
                  <a:gd name="connsiteX3" fmla="*/ 514700 w 514700"/>
                  <a:gd name="connsiteY3" fmla="*/ 658470 h 915596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4741" h="924110">
                    <a:moveTo>
                      <a:pt x="352542" y="0"/>
                    </a:moveTo>
                    <a:cubicBezTo>
                      <a:pt x="203841" y="283345"/>
                      <a:pt x="55140" y="566691"/>
                      <a:pt x="15190" y="719091"/>
                    </a:cubicBezTo>
                    <a:cubicBezTo>
                      <a:pt x="-24760" y="871491"/>
                      <a:pt x="16253" y="953552"/>
                      <a:pt x="112845" y="914400"/>
                    </a:cubicBezTo>
                    <a:cubicBezTo>
                      <a:pt x="209437" y="875248"/>
                      <a:pt x="430070" y="682740"/>
                      <a:pt x="594741" y="484177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48" name="Овал 247"/>
            <p:cNvSpPr/>
            <p:nvPr/>
          </p:nvSpPr>
          <p:spPr>
            <a:xfrm rot="1057793">
              <a:off x="7103382" y="4346425"/>
              <a:ext cx="163802" cy="2420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9" name="Полилиния 248"/>
            <p:cNvSpPr/>
            <p:nvPr/>
          </p:nvSpPr>
          <p:spPr>
            <a:xfrm>
              <a:off x="7247344" y="4364831"/>
              <a:ext cx="194062" cy="45719"/>
            </a:xfrm>
            <a:custGeom>
              <a:avLst/>
              <a:gdLst>
                <a:gd name="connsiteX0" fmla="*/ 0 w 200025"/>
                <a:gd name="connsiteY0" fmla="*/ 7144 h 45295"/>
                <a:gd name="connsiteX1" fmla="*/ 97632 w 200025"/>
                <a:gd name="connsiteY1" fmla="*/ 45244 h 45295"/>
                <a:gd name="connsiteX2" fmla="*/ 200025 w 200025"/>
                <a:gd name="connsiteY2" fmla="*/ 0 h 4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45295">
                  <a:moveTo>
                    <a:pt x="0" y="7144"/>
                  </a:moveTo>
                  <a:cubicBezTo>
                    <a:pt x="32147" y="26789"/>
                    <a:pt x="64295" y="46435"/>
                    <a:pt x="97632" y="45244"/>
                  </a:cubicBezTo>
                  <a:cubicBezTo>
                    <a:pt x="130969" y="44053"/>
                    <a:pt x="165497" y="22026"/>
                    <a:pt x="20002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3" name="Группа 252"/>
          <p:cNvGrpSpPr/>
          <p:nvPr/>
        </p:nvGrpSpPr>
        <p:grpSpPr>
          <a:xfrm>
            <a:off x="7049729" y="5227233"/>
            <a:ext cx="489187" cy="201533"/>
            <a:chOff x="7103382" y="4346425"/>
            <a:chExt cx="554280" cy="242564"/>
          </a:xfrm>
        </p:grpSpPr>
        <p:grpSp>
          <p:nvGrpSpPr>
            <p:cNvPr id="254" name="Группа 253"/>
            <p:cNvGrpSpPr/>
            <p:nvPr/>
          </p:nvGrpSpPr>
          <p:grpSpPr>
            <a:xfrm>
              <a:off x="7335139" y="4346979"/>
              <a:ext cx="322523" cy="242010"/>
              <a:chOff x="4864894" y="3710862"/>
              <a:chExt cx="1325337" cy="994488"/>
            </a:xfrm>
          </p:grpSpPr>
          <p:cxnSp>
            <p:nvCxnSpPr>
              <p:cNvPr id="257" name="Прямая соединительная линия 256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8" name="Прямая соединительная линия 257"/>
              <p:cNvCxnSpPr/>
              <p:nvPr/>
            </p:nvCxnSpPr>
            <p:spPr>
              <a:xfrm>
                <a:off x="5122415" y="4151549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9" name="Полилиния 258"/>
              <p:cNvSpPr/>
              <p:nvPr/>
            </p:nvSpPr>
            <p:spPr>
              <a:xfrm>
                <a:off x="5595491" y="3710862"/>
                <a:ext cx="594740" cy="985739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50783 w 514700"/>
                  <a:gd name="connsiteY0" fmla="*/ 0 h 915596"/>
                  <a:gd name="connsiteX1" fmla="*/ 13431 w 514700"/>
                  <a:gd name="connsiteY1" fmla="*/ 719091 h 915596"/>
                  <a:gd name="connsiteX2" fmla="*/ 111086 w 514700"/>
                  <a:gd name="connsiteY2" fmla="*/ 914400 h 915596"/>
                  <a:gd name="connsiteX3" fmla="*/ 514700 w 514700"/>
                  <a:gd name="connsiteY3" fmla="*/ 658470 h 915596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4741" h="924110">
                    <a:moveTo>
                      <a:pt x="352542" y="0"/>
                    </a:moveTo>
                    <a:cubicBezTo>
                      <a:pt x="203841" y="283345"/>
                      <a:pt x="55140" y="566691"/>
                      <a:pt x="15190" y="719091"/>
                    </a:cubicBezTo>
                    <a:cubicBezTo>
                      <a:pt x="-24760" y="871491"/>
                      <a:pt x="16253" y="953552"/>
                      <a:pt x="112845" y="914400"/>
                    </a:cubicBezTo>
                    <a:cubicBezTo>
                      <a:pt x="209437" y="875248"/>
                      <a:pt x="430070" y="682740"/>
                      <a:pt x="594741" y="484177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55" name="Овал 254"/>
            <p:cNvSpPr/>
            <p:nvPr/>
          </p:nvSpPr>
          <p:spPr>
            <a:xfrm rot="1057793">
              <a:off x="7103382" y="4346425"/>
              <a:ext cx="163802" cy="2420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6" name="Полилиния 255"/>
            <p:cNvSpPr/>
            <p:nvPr/>
          </p:nvSpPr>
          <p:spPr>
            <a:xfrm>
              <a:off x="7247344" y="4364831"/>
              <a:ext cx="194062" cy="45719"/>
            </a:xfrm>
            <a:custGeom>
              <a:avLst/>
              <a:gdLst>
                <a:gd name="connsiteX0" fmla="*/ 0 w 200025"/>
                <a:gd name="connsiteY0" fmla="*/ 7144 h 45295"/>
                <a:gd name="connsiteX1" fmla="*/ 97632 w 200025"/>
                <a:gd name="connsiteY1" fmla="*/ 45244 h 45295"/>
                <a:gd name="connsiteX2" fmla="*/ 200025 w 200025"/>
                <a:gd name="connsiteY2" fmla="*/ 0 h 4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45295">
                  <a:moveTo>
                    <a:pt x="0" y="7144"/>
                  </a:moveTo>
                  <a:cubicBezTo>
                    <a:pt x="32147" y="26789"/>
                    <a:pt x="64295" y="46435"/>
                    <a:pt x="97632" y="45244"/>
                  </a:cubicBezTo>
                  <a:cubicBezTo>
                    <a:pt x="130969" y="44053"/>
                    <a:pt x="165497" y="22026"/>
                    <a:pt x="20002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0" name="Группа 259"/>
          <p:cNvGrpSpPr/>
          <p:nvPr/>
        </p:nvGrpSpPr>
        <p:grpSpPr>
          <a:xfrm>
            <a:off x="7779867" y="5247349"/>
            <a:ext cx="677350" cy="205216"/>
            <a:chOff x="7514600" y="6221845"/>
            <a:chExt cx="794823" cy="246997"/>
          </a:xfrm>
        </p:grpSpPr>
        <p:grpSp>
          <p:nvGrpSpPr>
            <p:cNvPr id="261" name="Группа 260"/>
            <p:cNvGrpSpPr/>
            <p:nvPr/>
          </p:nvGrpSpPr>
          <p:grpSpPr>
            <a:xfrm>
              <a:off x="7755143" y="6226278"/>
              <a:ext cx="554280" cy="242564"/>
              <a:chOff x="7103382" y="4346425"/>
              <a:chExt cx="554280" cy="242564"/>
            </a:xfrm>
          </p:grpSpPr>
          <p:grpSp>
            <p:nvGrpSpPr>
              <p:cNvPr id="263" name="Группа 262"/>
              <p:cNvGrpSpPr/>
              <p:nvPr/>
            </p:nvGrpSpPr>
            <p:grpSpPr>
              <a:xfrm>
                <a:off x="7335139" y="4346979"/>
                <a:ext cx="322523" cy="242010"/>
                <a:chOff x="4864894" y="3710862"/>
                <a:chExt cx="1325337" cy="994488"/>
              </a:xfrm>
            </p:grpSpPr>
            <p:cxnSp>
              <p:nvCxnSpPr>
                <p:cNvPr id="266" name="Прямая соединительная линия 265"/>
                <p:cNvCxnSpPr/>
                <p:nvPr/>
              </p:nvCxnSpPr>
              <p:spPr>
                <a:xfrm flipH="1">
                  <a:off x="4864894" y="3714750"/>
                  <a:ext cx="461709" cy="990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7" name="Прямая соединительная линия 266"/>
                <p:cNvCxnSpPr/>
                <p:nvPr/>
              </p:nvCxnSpPr>
              <p:spPr>
                <a:xfrm>
                  <a:off x="5122415" y="4151549"/>
                  <a:ext cx="59471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8" name="Полилиния 267"/>
                <p:cNvSpPr/>
                <p:nvPr/>
              </p:nvSpPr>
              <p:spPr>
                <a:xfrm>
                  <a:off x="5595491" y="3710862"/>
                  <a:ext cx="594740" cy="985739"/>
                </a:xfrm>
                <a:custGeom>
                  <a:avLst/>
                  <a:gdLst>
                    <a:gd name="connsiteX0" fmla="*/ 351849 w 689200"/>
                    <a:gd name="connsiteY0" fmla="*/ 0 h 914450"/>
                    <a:gd name="connsiteX1" fmla="*/ 14497 w 689200"/>
                    <a:gd name="connsiteY1" fmla="*/ 719091 h 914450"/>
                    <a:gd name="connsiteX2" fmla="*/ 112152 w 689200"/>
                    <a:gd name="connsiteY2" fmla="*/ 914400 h 914450"/>
                    <a:gd name="connsiteX3" fmla="*/ 564913 w 689200"/>
                    <a:gd name="connsiteY3" fmla="*/ 736847 h 914450"/>
                    <a:gd name="connsiteX4" fmla="*/ 689200 w 689200"/>
                    <a:gd name="connsiteY4" fmla="*/ 603682 h 914450"/>
                    <a:gd name="connsiteX0" fmla="*/ 351849 w 564913"/>
                    <a:gd name="connsiteY0" fmla="*/ 0 h 914450"/>
                    <a:gd name="connsiteX1" fmla="*/ 14497 w 564913"/>
                    <a:gd name="connsiteY1" fmla="*/ 719091 h 914450"/>
                    <a:gd name="connsiteX2" fmla="*/ 112152 w 564913"/>
                    <a:gd name="connsiteY2" fmla="*/ 914400 h 914450"/>
                    <a:gd name="connsiteX3" fmla="*/ 564913 w 564913"/>
                    <a:gd name="connsiteY3" fmla="*/ 736847 h 914450"/>
                    <a:gd name="connsiteX0" fmla="*/ 354358 w 665054"/>
                    <a:gd name="connsiteY0" fmla="*/ 0 h 915303"/>
                    <a:gd name="connsiteX1" fmla="*/ 17006 w 665054"/>
                    <a:gd name="connsiteY1" fmla="*/ 719091 h 915303"/>
                    <a:gd name="connsiteX2" fmla="*/ 114661 w 665054"/>
                    <a:gd name="connsiteY2" fmla="*/ 914400 h 915303"/>
                    <a:gd name="connsiteX3" fmla="*/ 665054 w 665054"/>
                    <a:gd name="connsiteY3" fmla="*/ 667643 h 915303"/>
                    <a:gd name="connsiteX0" fmla="*/ 355525 w 705362"/>
                    <a:gd name="connsiteY0" fmla="*/ 0 h 922538"/>
                    <a:gd name="connsiteX1" fmla="*/ 18173 w 705362"/>
                    <a:gd name="connsiteY1" fmla="*/ 719091 h 922538"/>
                    <a:gd name="connsiteX2" fmla="*/ 115828 w 705362"/>
                    <a:gd name="connsiteY2" fmla="*/ 914400 h 922538"/>
                    <a:gd name="connsiteX3" fmla="*/ 705362 w 705362"/>
                    <a:gd name="connsiteY3" fmla="*/ 511694 h 922538"/>
                    <a:gd name="connsiteX0" fmla="*/ 354358 w 665054"/>
                    <a:gd name="connsiteY0" fmla="*/ 0 h 920539"/>
                    <a:gd name="connsiteX1" fmla="*/ 17006 w 665054"/>
                    <a:gd name="connsiteY1" fmla="*/ 719091 h 920539"/>
                    <a:gd name="connsiteX2" fmla="*/ 114661 w 665054"/>
                    <a:gd name="connsiteY2" fmla="*/ 914400 h 920539"/>
                    <a:gd name="connsiteX3" fmla="*/ 665054 w 665054"/>
                    <a:gd name="connsiteY3" fmla="*/ 548388 h 920539"/>
                    <a:gd name="connsiteX0" fmla="*/ 350783 w 514700"/>
                    <a:gd name="connsiteY0" fmla="*/ 0 h 915596"/>
                    <a:gd name="connsiteX1" fmla="*/ 13431 w 514700"/>
                    <a:gd name="connsiteY1" fmla="*/ 719091 h 915596"/>
                    <a:gd name="connsiteX2" fmla="*/ 111086 w 514700"/>
                    <a:gd name="connsiteY2" fmla="*/ 914400 h 915596"/>
                    <a:gd name="connsiteX3" fmla="*/ 514700 w 514700"/>
                    <a:gd name="connsiteY3" fmla="*/ 658470 h 915596"/>
                    <a:gd name="connsiteX0" fmla="*/ 352542 w 594741"/>
                    <a:gd name="connsiteY0" fmla="*/ 0 h 924110"/>
                    <a:gd name="connsiteX1" fmla="*/ 15190 w 594741"/>
                    <a:gd name="connsiteY1" fmla="*/ 719091 h 924110"/>
                    <a:gd name="connsiteX2" fmla="*/ 112845 w 594741"/>
                    <a:gd name="connsiteY2" fmla="*/ 914400 h 924110"/>
                    <a:gd name="connsiteX3" fmla="*/ 594741 w 594741"/>
                    <a:gd name="connsiteY3" fmla="*/ 484177 h 924110"/>
                    <a:gd name="connsiteX0" fmla="*/ 352542 w 594741"/>
                    <a:gd name="connsiteY0" fmla="*/ 0 h 924110"/>
                    <a:gd name="connsiteX1" fmla="*/ 15190 w 594741"/>
                    <a:gd name="connsiteY1" fmla="*/ 719091 h 924110"/>
                    <a:gd name="connsiteX2" fmla="*/ 112845 w 594741"/>
                    <a:gd name="connsiteY2" fmla="*/ 914400 h 924110"/>
                    <a:gd name="connsiteX3" fmla="*/ 594741 w 594741"/>
                    <a:gd name="connsiteY3" fmla="*/ 484177 h 92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4741" h="924110">
                      <a:moveTo>
                        <a:pt x="352542" y="0"/>
                      </a:moveTo>
                      <a:cubicBezTo>
                        <a:pt x="203841" y="283345"/>
                        <a:pt x="55140" y="566691"/>
                        <a:pt x="15190" y="719091"/>
                      </a:cubicBezTo>
                      <a:cubicBezTo>
                        <a:pt x="-24760" y="871491"/>
                        <a:pt x="16253" y="953552"/>
                        <a:pt x="112845" y="914400"/>
                      </a:cubicBezTo>
                      <a:cubicBezTo>
                        <a:pt x="209437" y="875248"/>
                        <a:pt x="430070" y="682740"/>
                        <a:pt x="594741" y="484177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64" name="Овал 263"/>
              <p:cNvSpPr/>
              <p:nvPr/>
            </p:nvSpPr>
            <p:spPr>
              <a:xfrm rot="1057793">
                <a:off x="7103382" y="4346425"/>
                <a:ext cx="163802" cy="24201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65" name="Полилиния 264"/>
              <p:cNvSpPr/>
              <p:nvPr/>
            </p:nvSpPr>
            <p:spPr>
              <a:xfrm>
                <a:off x="7247344" y="4364831"/>
                <a:ext cx="194062" cy="45719"/>
              </a:xfrm>
              <a:custGeom>
                <a:avLst/>
                <a:gdLst>
                  <a:gd name="connsiteX0" fmla="*/ 0 w 200025"/>
                  <a:gd name="connsiteY0" fmla="*/ 7144 h 45295"/>
                  <a:gd name="connsiteX1" fmla="*/ 97632 w 200025"/>
                  <a:gd name="connsiteY1" fmla="*/ 45244 h 45295"/>
                  <a:gd name="connsiteX2" fmla="*/ 200025 w 200025"/>
                  <a:gd name="connsiteY2" fmla="*/ 0 h 45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25" h="45295">
                    <a:moveTo>
                      <a:pt x="0" y="7144"/>
                    </a:moveTo>
                    <a:cubicBezTo>
                      <a:pt x="32147" y="26789"/>
                      <a:pt x="64295" y="46435"/>
                      <a:pt x="97632" y="45244"/>
                    </a:cubicBezTo>
                    <a:cubicBezTo>
                      <a:pt x="130969" y="44053"/>
                      <a:pt x="165497" y="22026"/>
                      <a:pt x="200025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62" name="Полилиния 261"/>
            <p:cNvSpPr/>
            <p:nvPr/>
          </p:nvSpPr>
          <p:spPr>
            <a:xfrm>
              <a:off x="7514600" y="6221845"/>
              <a:ext cx="241131" cy="233133"/>
            </a:xfrm>
            <a:custGeom>
              <a:avLst/>
              <a:gdLst>
                <a:gd name="connsiteX0" fmla="*/ 171890 w 238565"/>
                <a:gd name="connsiteY0" fmla="*/ 55130 h 233133"/>
                <a:gd name="connsiteX1" fmla="*/ 138553 w 238565"/>
                <a:gd name="connsiteY1" fmla="*/ 361 h 233133"/>
                <a:gd name="connsiteX2" fmla="*/ 21872 w 238565"/>
                <a:gd name="connsiteY2" fmla="*/ 78943 h 233133"/>
                <a:gd name="connsiteX3" fmla="*/ 5203 w 238565"/>
                <a:gd name="connsiteY3" fmla="*/ 193243 h 233133"/>
                <a:gd name="connsiteX4" fmla="*/ 83784 w 238565"/>
                <a:gd name="connsiteY4" fmla="*/ 228961 h 233133"/>
                <a:gd name="connsiteX5" fmla="*/ 238565 w 238565"/>
                <a:gd name="connsiteY5" fmla="*/ 107518 h 233133"/>
                <a:gd name="connsiteX0" fmla="*/ 174456 w 241131"/>
                <a:gd name="connsiteY0" fmla="*/ 55130 h 233133"/>
                <a:gd name="connsiteX1" fmla="*/ 141119 w 241131"/>
                <a:gd name="connsiteY1" fmla="*/ 361 h 233133"/>
                <a:gd name="connsiteX2" fmla="*/ 24438 w 241131"/>
                <a:gd name="connsiteY2" fmla="*/ 78943 h 233133"/>
                <a:gd name="connsiteX3" fmla="*/ 7769 w 241131"/>
                <a:gd name="connsiteY3" fmla="*/ 193243 h 233133"/>
                <a:gd name="connsiteX4" fmla="*/ 86350 w 241131"/>
                <a:gd name="connsiteY4" fmla="*/ 228961 h 233133"/>
                <a:gd name="connsiteX5" fmla="*/ 241131 w 241131"/>
                <a:gd name="connsiteY5" fmla="*/ 107518 h 23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131" h="233133">
                  <a:moveTo>
                    <a:pt x="174456" y="55130"/>
                  </a:moveTo>
                  <a:cubicBezTo>
                    <a:pt x="170289" y="25761"/>
                    <a:pt x="166122" y="-3608"/>
                    <a:pt x="141119" y="361"/>
                  </a:cubicBezTo>
                  <a:cubicBezTo>
                    <a:pt x="116116" y="4330"/>
                    <a:pt x="56188" y="22983"/>
                    <a:pt x="24438" y="78943"/>
                  </a:cubicBezTo>
                  <a:cubicBezTo>
                    <a:pt x="-7312" y="134903"/>
                    <a:pt x="-2550" y="168240"/>
                    <a:pt x="7769" y="193243"/>
                  </a:cubicBezTo>
                  <a:cubicBezTo>
                    <a:pt x="18088" y="218246"/>
                    <a:pt x="47456" y="243249"/>
                    <a:pt x="86350" y="228961"/>
                  </a:cubicBezTo>
                  <a:cubicBezTo>
                    <a:pt x="125244" y="214674"/>
                    <a:pt x="183187" y="161096"/>
                    <a:pt x="241131" y="1075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9" name="Группа 268"/>
          <p:cNvGrpSpPr/>
          <p:nvPr/>
        </p:nvGrpSpPr>
        <p:grpSpPr>
          <a:xfrm>
            <a:off x="8761873" y="5280511"/>
            <a:ext cx="677350" cy="205216"/>
            <a:chOff x="7514600" y="6221845"/>
            <a:chExt cx="794823" cy="246997"/>
          </a:xfrm>
        </p:grpSpPr>
        <p:grpSp>
          <p:nvGrpSpPr>
            <p:cNvPr id="270" name="Группа 269"/>
            <p:cNvGrpSpPr/>
            <p:nvPr/>
          </p:nvGrpSpPr>
          <p:grpSpPr>
            <a:xfrm>
              <a:off x="7755143" y="6226278"/>
              <a:ext cx="554280" cy="242564"/>
              <a:chOff x="7103382" y="4346425"/>
              <a:chExt cx="554280" cy="242564"/>
            </a:xfrm>
          </p:grpSpPr>
          <p:grpSp>
            <p:nvGrpSpPr>
              <p:cNvPr id="272" name="Группа 271"/>
              <p:cNvGrpSpPr/>
              <p:nvPr/>
            </p:nvGrpSpPr>
            <p:grpSpPr>
              <a:xfrm>
                <a:off x="7335139" y="4346979"/>
                <a:ext cx="322523" cy="242010"/>
                <a:chOff x="4864894" y="3710862"/>
                <a:chExt cx="1325337" cy="994488"/>
              </a:xfrm>
            </p:grpSpPr>
            <p:cxnSp>
              <p:nvCxnSpPr>
                <p:cNvPr id="275" name="Прямая соединительная линия 274"/>
                <p:cNvCxnSpPr/>
                <p:nvPr/>
              </p:nvCxnSpPr>
              <p:spPr>
                <a:xfrm flipH="1">
                  <a:off x="4864894" y="3714750"/>
                  <a:ext cx="461709" cy="990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6" name="Прямая соединительная линия 275"/>
                <p:cNvCxnSpPr/>
                <p:nvPr/>
              </p:nvCxnSpPr>
              <p:spPr>
                <a:xfrm>
                  <a:off x="5122415" y="4151549"/>
                  <a:ext cx="59471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7" name="Полилиния 276"/>
                <p:cNvSpPr/>
                <p:nvPr/>
              </p:nvSpPr>
              <p:spPr>
                <a:xfrm>
                  <a:off x="5595491" y="3710862"/>
                  <a:ext cx="594740" cy="985739"/>
                </a:xfrm>
                <a:custGeom>
                  <a:avLst/>
                  <a:gdLst>
                    <a:gd name="connsiteX0" fmla="*/ 351849 w 689200"/>
                    <a:gd name="connsiteY0" fmla="*/ 0 h 914450"/>
                    <a:gd name="connsiteX1" fmla="*/ 14497 w 689200"/>
                    <a:gd name="connsiteY1" fmla="*/ 719091 h 914450"/>
                    <a:gd name="connsiteX2" fmla="*/ 112152 w 689200"/>
                    <a:gd name="connsiteY2" fmla="*/ 914400 h 914450"/>
                    <a:gd name="connsiteX3" fmla="*/ 564913 w 689200"/>
                    <a:gd name="connsiteY3" fmla="*/ 736847 h 914450"/>
                    <a:gd name="connsiteX4" fmla="*/ 689200 w 689200"/>
                    <a:gd name="connsiteY4" fmla="*/ 603682 h 914450"/>
                    <a:gd name="connsiteX0" fmla="*/ 351849 w 564913"/>
                    <a:gd name="connsiteY0" fmla="*/ 0 h 914450"/>
                    <a:gd name="connsiteX1" fmla="*/ 14497 w 564913"/>
                    <a:gd name="connsiteY1" fmla="*/ 719091 h 914450"/>
                    <a:gd name="connsiteX2" fmla="*/ 112152 w 564913"/>
                    <a:gd name="connsiteY2" fmla="*/ 914400 h 914450"/>
                    <a:gd name="connsiteX3" fmla="*/ 564913 w 564913"/>
                    <a:gd name="connsiteY3" fmla="*/ 736847 h 914450"/>
                    <a:gd name="connsiteX0" fmla="*/ 354358 w 665054"/>
                    <a:gd name="connsiteY0" fmla="*/ 0 h 915303"/>
                    <a:gd name="connsiteX1" fmla="*/ 17006 w 665054"/>
                    <a:gd name="connsiteY1" fmla="*/ 719091 h 915303"/>
                    <a:gd name="connsiteX2" fmla="*/ 114661 w 665054"/>
                    <a:gd name="connsiteY2" fmla="*/ 914400 h 915303"/>
                    <a:gd name="connsiteX3" fmla="*/ 665054 w 665054"/>
                    <a:gd name="connsiteY3" fmla="*/ 667643 h 915303"/>
                    <a:gd name="connsiteX0" fmla="*/ 355525 w 705362"/>
                    <a:gd name="connsiteY0" fmla="*/ 0 h 922538"/>
                    <a:gd name="connsiteX1" fmla="*/ 18173 w 705362"/>
                    <a:gd name="connsiteY1" fmla="*/ 719091 h 922538"/>
                    <a:gd name="connsiteX2" fmla="*/ 115828 w 705362"/>
                    <a:gd name="connsiteY2" fmla="*/ 914400 h 922538"/>
                    <a:gd name="connsiteX3" fmla="*/ 705362 w 705362"/>
                    <a:gd name="connsiteY3" fmla="*/ 511694 h 922538"/>
                    <a:gd name="connsiteX0" fmla="*/ 354358 w 665054"/>
                    <a:gd name="connsiteY0" fmla="*/ 0 h 920539"/>
                    <a:gd name="connsiteX1" fmla="*/ 17006 w 665054"/>
                    <a:gd name="connsiteY1" fmla="*/ 719091 h 920539"/>
                    <a:gd name="connsiteX2" fmla="*/ 114661 w 665054"/>
                    <a:gd name="connsiteY2" fmla="*/ 914400 h 920539"/>
                    <a:gd name="connsiteX3" fmla="*/ 665054 w 665054"/>
                    <a:gd name="connsiteY3" fmla="*/ 548388 h 920539"/>
                    <a:gd name="connsiteX0" fmla="*/ 350783 w 514700"/>
                    <a:gd name="connsiteY0" fmla="*/ 0 h 915596"/>
                    <a:gd name="connsiteX1" fmla="*/ 13431 w 514700"/>
                    <a:gd name="connsiteY1" fmla="*/ 719091 h 915596"/>
                    <a:gd name="connsiteX2" fmla="*/ 111086 w 514700"/>
                    <a:gd name="connsiteY2" fmla="*/ 914400 h 915596"/>
                    <a:gd name="connsiteX3" fmla="*/ 514700 w 514700"/>
                    <a:gd name="connsiteY3" fmla="*/ 658470 h 915596"/>
                    <a:gd name="connsiteX0" fmla="*/ 352542 w 594741"/>
                    <a:gd name="connsiteY0" fmla="*/ 0 h 924110"/>
                    <a:gd name="connsiteX1" fmla="*/ 15190 w 594741"/>
                    <a:gd name="connsiteY1" fmla="*/ 719091 h 924110"/>
                    <a:gd name="connsiteX2" fmla="*/ 112845 w 594741"/>
                    <a:gd name="connsiteY2" fmla="*/ 914400 h 924110"/>
                    <a:gd name="connsiteX3" fmla="*/ 594741 w 594741"/>
                    <a:gd name="connsiteY3" fmla="*/ 484177 h 924110"/>
                    <a:gd name="connsiteX0" fmla="*/ 352542 w 594741"/>
                    <a:gd name="connsiteY0" fmla="*/ 0 h 924110"/>
                    <a:gd name="connsiteX1" fmla="*/ 15190 w 594741"/>
                    <a:gd name="connsiteY1" fmla="*/ 719091 h 924110"/>
                    <a:gd name="connsiteX2" fmla="*/ 112845 w 594741"/>
                    <a:gd name="connsiteY2" fmla="*/ 914400 h 924110"/>
                    <a:gd name="connsiteX3" fmla="*/ 594741 w 594741"/>
                    <a:gd name="connsiteY3" fmla="*/ 484177 h 92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4741" h="924110">
                      <a:moveTo>
                        <a:pt x="352542" y="0"/>
                      </a:moveTo>
                      <a:cubicBezTo>
                        <a:pt x="203841" y="283345"/>
                        <a:pt x="55140" y="566691"/>
                        <a:pt x="15190" y="719091"/>
                      </a:cubicBezTo>
                      <a:cubicBezTo>
                        <a:pt x="-24760" y="871491"/>
                        <a:pt x="16253" y="953552"/>
                        <a:pt x="112845" y="914400"/>
                      </a:cubicBezTo>
                      <a:cubicBezTo>
                        <a:pt x="209437" y="875248"/>
                        <a:pt x="430070" y="682740"/>
                        <a:pt x="594741" y="484177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73" name="Овал 272"/>
              <p:cNvSpPr/>
              <p:nvPr/>
            </p:nvSpPr>
            <p:spPr>
              <a:xfrm rot="1057793">
                <a:off x="7103382" y="4346425"/>
                <a:ext cx="163802" cy="24201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4" name="Полилиния 273"/>
              <p:cNvSpPr/>
              <p:nvPr/>
            </p:nvSpPr>
            <p:spPr>
              <a:xfrm>
                <a:off x="7247344" y="4364831"/>
                <a:ext cx="194062" cy="45719"/>
              </a:xfrm>
              <a:custGeom>
                <a:avLst/>
                <a:gdLst>
                  <a:gd name="connsiteX0" fmla="*/ 0 w 200025"/>
                  <a:gd name="connsiteY0" fmla="*/ 7144 h 45295"/>
                  <a:gd name="connsiteX1" fmla="*/ 97632 w 200025"/>
                  <a:gd name="connsiteY1" fmla="*/ 45244 h 45295"/>
                  <a:gd name="connsiteX2" fmla="*/ 200025 w 200025"/>
                  <a:gd name="connsiteY2" fmla="*/ 0 h 45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25" h="45295">
                    <a:moveTo>
                      <a:pt x="0" y="7144"/>
                    </a:moveTo>
                    <a:cubicBezTo>
                      <a:pt x="32147" y="26789"/>
                      <a:pt x="64295" y="46435"/>
                      <a:pt x="97632" y="45244"/>
                    </a:cubicBezTo>
                    <a:cubicBezTo>
                      <a:pt x="130969" y="44053"/>
                      <a:pt x="165497" y="22026"/>
                      <a:pt x="200025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71" name="Полилиния 270"/>
            <p:cNvSpPr/>
            <p:nvPr/>
          </p:nvSpPr>
          <p:spPr>
            <a:xfrm>
              <a:off x="7514600" y="6221845"/>
              <a:ext cx="241131" cy="233133"/>
            </a:xfrm>
            <a:custGeom>
              <a:avLst/>
              <a:gdLst>
                <a:gd name="connsiteX0" fmla="*/ 171890 w 238565"/>
                <a:gd name="connsiteY0" fmla="*/ 55130 h 233133"/>
                <a:gd name="connsiteX1" fmla="*/ 138553 w 238565"/>
                <a:gd name="connsiteY1" fmla="*/ 361 h 233133"/>
                <a:gd name="connsiteX2" fmla="*/ 21872 w 238565"/>
                <a:gd name="connsiteY2" fmla="*/ 78943 h 233133"/>
                <a:gd name="connsiteX3" fmla="*/ 5203 w 238565"/>
                <a:gd name="connsiteY3" fmla="*/ 193243 h 233133"/>
                <a:gd name="connsiteX4" fmla="*/ 83784 w 238565"/>
                <a:gd name="connsiteY4" fmla="*/ 228961 h 233133"/>
                <a:gd name="connsiteX5" fmla="*/ 238565 w 238565"/>
                <a:gd name="connsiteY5" fmla="*/ 107518 h 233133"/>
                <a:gd name="connsiteX0" fmla="*/ 174456 w 241131"/>
                <a:gd name="connsiteY0" fmla="*/ 55130 h 233133"/>
                <a:gd name="connsiteX1" fmla="*/ 141119 w 241131"/>
                <a:gd name="connsiteY1" fmla="*/ 361 h 233133"/>
                <a:gd name="connsiteX2" fmla="*/ 24438 w 241131"/>
                <a:gd name="connsiteY2" fmla="*/ 78943 h 233133"/>
                <a:gd name="connsiteX3" fmla="*/ 7769 w 241131"/>
                <a:gd name="connsiteY3" fmla="*/ 193243 h 233133"/>
                <a:gd name="connsiteX4" fmla="*/ 86350 w 241131"/>
                <a:gd name="connsiteY4" fmla="*/ 228961 h 233133"/>
                <a:gd name="connsiteX5" fmla="*/ 241131 w 241131"/>
                <a:gd name="connsiteY5" fmla="*/ 107518 h 23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131" h="233133">
                  <a:moveTo>
                    <a:pt x="174456" y="55130"/>
                  </a:moveTo>
                  <a:cubicBezTo>
                    <a:pt x="170289" y="25761"/>
                    <a:pt x="166122" y="-3608"/>
                    <a:pt x="141119" y="361"/>
                  </a:cubicBezTo>
                  <a:cubicBezTo>
                    <a:pt x="116116" y="4330"/>
                    <a:pt x="56188" y="22983"/>
                    <a:pt x="24438" y="78943"/>
                  </a:cubicBezTo>
                  <a:cubicBezTo>
                    <a:pt x="-7312" y="134903"/>
                    <a:pt x="-2550" y="168240"/>
                    <a:pt x="7769" y="193243"/>
                  </a:cubicBezTo>
                  <a:cubicBezTo>
                    <a:pt x="18088" y="218246"/>
                    <a:pt x="47456" y="243249"/>
                    <a:pt x="86350" y="228961"/>
                  </a:cubicBezTo>
                  <a:cubicBezTo>
                    <a:pt x="125244" y="214674"/>
                    <a:pt x="183187" y="161096"/>
                    <a:pt x="241131" y="1075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8" name="Группа 277"/>
          <p:cNvGrpSpPr/>
          <p:nvPr/>
        </p:nvGrpSpPr>
        <p:grpSpPr>
          <a:xfrm>
            <a:off x="9785115" y="5278742"/>
            <a:ext cx="677350" cy="205216"/>
            <a:chOff x="7514600" y="6221845"/>
            <a:chExt cx="794823" cy="246997"/>
          </a:xfrm>
        </p:grpSpPr>
        <p:grpSp>
          <p:nvGrpSpPr>
            <p:cNvPr id="279" name="Группа 278"/>
            <p:cNvGrpSpPr/>
            <p:nvPr/>
          </p:nvGrpSpPr>
          <p:grpSpPr>
            <a:xfrm>
              <a:off x="7755143" y="6226278"/>
              <a:ext cx="554280" cy="242564"/>
              <a:chOff x="7103382" y="4346425"/>
              <a:chExt cx="554280" cy="242564"/>
            </a:xfrm>
          </p:grpSpPr>
          <p:grpSp>
            <p:nvGrpSpPr>
              <p:cNvPr id="281" name="Группа 280"/>
              <p:cNvGrpSpPr/>
              <p:nvPr/>
            </p:nvGrpSpPr>
            <p:grpSpPr>
              <a:xfrm>
                <a:off x="7335139" y="4346979"/>
                <a:ext cx="322523" cy="242010"/>
                <a:chOff x="4864894" y="3710862"/>
                <a:chExt cx="1325337" cy="994488"/>
              </a:xfrm>
            </p:grpSpPr>
            <p:cxnSp>
              <p:nvCxnSpPr>
                <p:cNvPr id="284" name="Прямая соединительная линия 283"/>
                <p:cNvCxnSpPr/>
                <p:nvPr/>
              </p:nvCxnSpPr>
              <p:spPr>
                <a:xfrm flipH="1">
                  <a:off x="4864894" y="3714750"/>
                  <a:ext cx="461709" cy="990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5" name="Прямая соединительная линия 284"/>
                <p:cNvCxnSpPr/>
                <p:nvPr/>
              </p:nvCxnSpPr>
              <p:spPr>
                <a:xfrm>
                  <a:off x="5122415" y="4151549"/>
                  <a:ext cx="59471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86" name="Полилиния 285"/>
                <p:cNvSpPr/>
                <p:nvPr/>
              </p:nvSpPr>
              <p:spPr>
                <a:xfrm>
                  <a:off x="5595491" y="3710862"/>
                  <a:ext cx="594740" cy="985739"/>
                </a:xfrm>
                <a:custGeom>
                  <a:avLst/>
                  <a:gdLst>
                    <a:gd name="connsiteX0" fmla="*/ 351849 w 689200"/>
                    <a:gd name="connsiteY0" fmla="*/ 0 h 914450"/>
                    <a:gd name="connsiteX1" fmla="*/ 14497 w 689200"/>
                    <a:gd name="connsiteY1" fmla="*/ 719091 h 914450"/>
                    <a:gd name="connsiteX2" fmla="*/ 112152 w 689200"/>
                    <a:gd name="connsiteY2" fmla="*/ 914400 h 914450"/>
                    <a:gd name="connsiteX3" fmla="*/ 564913 w 689200"/>
                    <a:gd name="connsiteY3" fmla="*/ 736847 h 914450"/>
                    <a:gd name="connsiteX4" fmla="*/ 689200 w 689200"/>
                    <a:gd name="connsiteY4" fmla="*/ 603682 h 914450"/>
                    <a:gd name="connsiteX0" fmla="*/ 351849 w 564913"/>
                    <a:gd name="connsiteY0" fmla="*/ 0 h 914450"/>
                    <a:gd name="connsiteX1" fmla="*/ 14497 w 564913"/>
                    <a:gd name="connsiteY1" fmla="*/ 719091 h 914450"/>
                    <a:gd name="connsiteX2" fmla="*/ 112152 w 564913"/>
                    <a:gd name="connsiteY2" fmla="*/ 914400 h 914450"/>
                    <a:gd name="connsiteX3" fmla="*/ 564913 w 564913"/>
                    <a:gd name="connsiteY3" fmla="*/ 736847 h 914450"/>
                    <a:gd name="connsiteX0" fmla="*/ 354358 w 665054"/>
                    <a:gd name="connsiteY0" fmla="*/ 0 h 915303"/>
                    <a:gd name="connsiteX1" fmla="*/ 17006 w 665054"/>
                    <a:gd name="connsiteY1" fmla="*/ 719091 h 915303"/>
                    <a:gd name="connsiteX2" fmla="*/ 114661 w 665054"/>
                    <a:gd name="connsiteY2" fmla="*/ 914400 h 915303"/>
                    <a:gd name="connsiteX3" fmla="*/ 665054 w 665054"/>
                    <a:gd name="connsiteY3" fmla="*/ 667643 h 915303"/>
                    <a:gd name="connsiteX0" fmla="*/ 355525 w 705362"/>
                    <a:gd name="connsiteY0" fmla="*/ 0 h 922538"/>
                    <a:gd name="connsiteX1" fmla="*/ 18173 w 705362"/>
                    <a:gd name="connsiteY1" fmla="*/ 719091 h 922538"/>
                    <a:gd name="connsiteX2" fmla="*/ 115828 w 705362"/>
                    <a:gd name="connsiteY2" fmla="*/ 914400 h 922538"/>
                    <a:gd name="connsiteX3" fmla="*/ 705362 w 705362"/>
                    <a:gd name="connsiteY3" fmla="*/ 511694 h 922538"/>
                    <a:gd name="connsiteX0" fmla="*/ 354358 w 665054"/>
                    <a:gd name="connsiteY0" fmla="*/ 0 h 920539"/>
                    <a:gd name="connsiteX1" fmla="*/ 17006 w 665054"/>
                    <a:gd name="connsiteY1" fmla="*/ 719091 h 920539"/>
                    <a:gd name="connsiteX2" fmla="*/ 114661 w 665054"/>
                    <a:gd name="connsiteY2" fmla="*/ 914400 h 920539"/>
                    <a:gd name="connsiteX3" fmla="*/ 665054 w 665054"/>
                    <a:gd name="connsiteY3" fmla="*/ 548388 h 920539"/>
                    <a:gd name="connsiteX0" fmla="*/ 350783 w 514700"/>
                    <a:gd name="connsiteY0" fmla="*/ 0 h 915596"/>
                    <a:gd name="connsiteX1" fmla="*/ 13431 w 514700"/>
                    <a:gd name="connsiteY1" fmla="*/ 719091 h 915596"/>
                    <a:gd name="connsiteX2" fmla="*/ 111086 w 514700"/>
                    <a:gd name="connsiteY2" fmla="*/ 914400 h 915596"/>
                    <a:gd name="connsiteX3" fmla="*/ 514700 w 514700"/>
                    <a:gd name="connsiteY3" fmla="*/ 658470 h 915596"/>
                    <a:gd name="connsiteX0" fmla="*/ 352542 w 594741"/>
                    <a:gd name="connsiteY0" fmla="*/ 0 h 924110"/>
                    <a:gd name="connsiteX1" fmla="*/ 15190 w 594741"/>
                    <a:gd name="connsiteY1" fmla="*/ 719091 h 924110"/>
                    <a:gd name="connsiteX2" fmla="*/ 112845 w 594741"/>
                    <a:gd name="connsiteY2" fmla="*/ 914400 h 924110"/>
                    <a:gd name="connsiteX3" fmla="*/ 594741 w 594741"/>
                    <a:gd name="connsiteY3" fmla="*/ 484177 h 924110"/>
                    <a:gd name="connsiteX0" fmla="*/ 352542 w 594741"/>
                    <a:gd name="connsiteY0" fmla="*/ 0 h 924110"/>
                    <a:gd name="connsiteX1" fmla="*/ 15190 w 594741"/>
                    <a:gd name="connsiteY1" fmla="*/ 719091 h 924110"/>
                    <a:gd name="connsiteX2" fmla="*/ 112845 w 594741"/>
                    <a:gd name="connsiteY2" fmla="*/ 914400 h 924110"/>
                    <a:gd name="connsiteX3" fmla="*/ 594741 w 594741"/>
                    <a:gd name="connsiteY3" fmla="*/ 484177 h 92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4741" h="924110">
                      <a:moveTo>
                        <a:pt x="352542" y="0"/>
                      </a:moveTo>
                      <a:cubicBezTo>
                        <a:pt x="203841" y="283345"/>
                        <a:pt x="55140" y="566691"/>
                        <a:pt x="15190" y="719091"/>
                      </a:cubicBezTo>
                      <a:cubicBezTo>
                        <a:pt x="-24760" y="871491"/>
                        <a:pt x="16253" y="953552"/>
                        <a:pt x="112845" y="914400"/>
                      </a:cubicBezTo>
                      <a:cubicBezTo>
                        <a:pt x="209437" y="875248"/>
                        <a:pt x="430070" y="682740"/>
                        <a:pt x="594741" y="484177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82" name="Овал 281"/>
              <p:cNvSpPr/>
              <p:nvPr/>
            </p:nvSpPr>
            <p:spPr>
              <a:xfrm rot="1057793">
                <a:off x="7103382" y="4346425"/>
                <a:ext cx="163802" cy="24201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83" name="Полилиния 282"/>
              <p:cNvSpPr/>
              <p:nvPr/>
            </p:nvSpPr>
            <p:spPr>
              <a:xfrm>
                <a:off x="7247344" y="4364831"/>
                <a:ext cx="194062" cy="45719"/>
              </a:xfrm>
              <a:custGeom>
                <a:avLst/>
                <a:gdLst>
                  <a:gd name="connsiteX0" fmla="*/ 0 w 200025"/>
                  <a:gd name="connsiteY0" fmla="*/ 7144 h 45295"/>
                  <a:gd name="connsiteX1" fmla="*/ 97632 w 200025"/>
                  <a:gd name="connsiteY1" fmla="*/ 45244 h 45295"/>
                  <a:gd name="connsiteX2" fmla="*/ 200025 w 200025"/>
                  <a:gd name="connsiteY2" fmla="*/ 0 h 45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25" h="45295">
                    <a:moveTo>
                      <a:pt x="0" y="7144"/>
                    </a:moveTo>
                    <a:cubicBezTo>
                      <a:pt x="32147" y="26789"/>
                      <a:pt x="64295" y="46435"/>
                      <a:pt x="97632" y="45244"/>
                    </a:cubicBezTo>
                    <a:cubicBezTo>
                      <a:pt x="130969" y="44053"/>
                      <a:pt x="165497" y="22026"/>
                      <a:pt x="200025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80" name="Полилиния 279"/>
            <p:cNvSpPr/>
            <p:nvPr/>
          </p:nvSpPr>
          <p:spPr>
            <a:xfrm>
              <a:off x="7514600" y="6221845"/>
              <a:ext cx="241131" cy="233133"/>
            </a:xfrm>
            <a:custGeom>
              <a:avLst/>
              <a:gdLst>
                <a:gd name="connsiteX0" fmla="*/ 171890 w 238565"/>
                <a:gd name="connsiteY0" fmla="*/ 55130 h 233133"/>
                <a:gd name="connsiteX1" fmla="*/ 138553 w 238565"/>
                <a:gd name="connsiteY1" fmla="*/ 361 h 233133"/>
                <a:gd name="connsiteX2" fmla="*/ 21872 w 238565"/>
                <a:gd name="connsiteY2" fmla="*/ 78943 h 233133"/>
                <a:gd name="connsiteX3" fmla="*/ 5203 w 238565"/>
                <a:gd name="connsiteY3" fmla="*/ 193243 h 233133"/>
                <a:gd name="connsiteX4" fmla="*/ 83784 w 238565"/>
                <a:gd name="connsiteY4" fmla="*/ 228961 h 233133"/>
                <a:gd name="connsiteX5" fmla="*/ 238565 w 238565"/>
                <a:gd name="connsiteY5" fmla="*/ 107518 h 233133"/>
                <a:gd name="connsiteX0" fmla="*/ 174456 w 241131"/>
                <a:gd name="connsiteY0" fmla="*/ 55130 h 233133"/>
                <a:gd name="connsiteX1" fmla="*/ 141119 w 241131"/>
                <a:gd name="connsiteY1" fmla="*/ 361 h 233133"/>
                <a:gd name="connsiteX2" fmla="*/ 24438 w 241131"/>
                <a:gd name="connsiteY2" fmla="*/ 78943 h 233133"/>
                <a:gd name="connsiteX3" fmla="*/ 7769 w 241131"/>
                <a:gd name="connsiteY3" fmla="*/ 193243 h 233133"/>
                <a:gd name="connsiteX4" fmla="*/ 86350 w 241131"/>
                <a:gd name="connsiteY4" fmla="*/ 228961 h 233133"/>
                <a:gd name="connsiteX5" fmla="*/ 241131 w 241131"/>
                <a:gd name="connsiteY5" fmla="*/ 107518 h 23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131" h="233133">
                  <a:moveTo>
                    <a:pt x="174456" y="55130"/>
                  </a:moveTo>
                  <a:cubicBezTo>
                    <a:pt x="170289" y="25761"/>
                    <a:pt x="166122" y="-3608"/>
                    <a:pt x="141119" y="361"/>
                  </a:cubicBezTo>
                  <a:cubicBezTo>
                    <a:pt x="116116" y="4330"/>
                    <a:pt x="56188" y="22983"/>
                    <a:pt x="24438" y="78943"/>
                  </a:cubicBezTo>
                  <a:cubicBezTo>
                    <a:pt x="-7312" y="134903"/>
                    <a:pt x="-2550" y="168240"/>
                    <a:pt x="7769" y="193243"/>
                  </a:cubicBezTo>
                  <a:cubicBezTo>
                    <a:pt x="18088" y="218246"/>
                    <a:pt x="47456" y="243249"/>
                    <a:pt x="86350" y="228961"/>
                  </a:cubicBezTo>
                  <a:cubicBezTo>
                    <a:pt x="125244" y="214674"/>
                    <a:pt x="183187" y="161096"/>
                    <a:pt x="241131" y="1075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040733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B45DBD7-9521-4A9C-9687-7A357BD09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373" y="1639196"/>
            <a:ext cx="7742591" cy="4791871"/>
          </a:xfrm>
          <a:prstGeom prst="rect">
            <a:avLst/>
          </a:prstGeom>
        </p:spPr>
      </p:pic>
      <p:grpSp>
        <p:nvGrpSpPr>
          <p:cNvPr id="229" name="Группа 228"/>
          <p:cNvGrpSpPr/>
          <p:nvPr/>
        </p:nvGrpSpPr>
        <p:grpSpPr>
          <a:xfrm>
            <a:off x="4120279" y="4336950"/>
            <a:ext cx="301422" cy="201071"/>
            <a:chOff x="4864894" y="3710866"/>
            <a:chExt cx="1393840" cy="994484"/>
          </a:xfrm>
        </p:grpSpPr>
        <p:cxnSp>
          <p:nvCxnSpPr>
            <p:cNvPr id="230" name="Прямая соединительная линия 229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Прямая соединительная линия 230"/>
            <p:cNvCxnSpPr/>
            <p:nvPr/>
          </p:nvCxnSpPr>
          <p:spPr>
            <a:xfrm>
              <a:off x="5122417" y="4188020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Полилиния 231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3" name="Группа 232"/>
          <p:cNvGrpSpPr/>
          <p:nvPr/>
        </p:nvGrpSpPr>
        <p:grpSpPr>
          <a:xfrm>
            <a:off x="4598631" y="4345447"/>
            <a:ext cx="301422" cy="201071"/>
            <a:chOff x="4864894" y="3710866"/>
            <a:chExt cx="1393840" cy="994484"/>
          </a:xfrm>
        </p:grpSpPr>
        <p:cxnSp>
          <p:nvCxnSpPr>
            <p:cNvPr id="234" name="Прямая соединительная линия 233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Прямая соединительная линия 234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Полилиния 235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7" name="Группа 236"/>
          <p:cNvGrpSpPr/>
          <p:nvPr/>
        </p:nvGrpSpPr>
        <p:grpSpPr>
          <a:xfrm>
            <a:off x="5056127" y="4345447"/>
            <a:ext cx="301422" cy="201071"/>
            <a:chOff x="4864894" y="3710866"/>
            <a:chExt cx="1393840" cy="994484"/>
          </a:xfrm>
        </p:grpSpPr>
        <p:cxnSp>
          <p:nvCxnSpPr>
            <p:cNvPr id="238" name="Прямая соединительная линия 237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Прямая соединительная линия 238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Полилиния 239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1" name="Группа 240"/>
          <p:cNvGrpSpPr/>
          <p:nvPr/>
        </p:nvGrpSpPr>
        <p:grpSpPr>
          <a:xfrm>
            <a:off x="5524408" y="4352255"/>
            <a:ext cx="281884" cy="201071"/>
            <a:chOff x="4864894" y="3710866"/>
            <a:chExt cx="1393840" cy="994484"/>
          </a:xfrm>
        </p:grpSpPr>
        <p:cxnSp>
          <p:nvCxnSpPr>
            <p:cNvPr id="242" name="Прямая соединительная линия 241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Прямая соединительная линия 242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Полилиния 243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5" name="Группа 244"/>
          <p:cNvGrpSpPr/>
          <p:nvPr/>
        </p:nvGrpSpPr>
        <p:grpSpPr>
          <a:xfrm>
            <a:off x="5939321" y="4324672"/>
            <a:ext cx="458467" cy="201533"/>
            <a:chOff x="7103382" y="4346425"/>
            <a:chExt cx="554280" cy="242564"/>
          </a:xfrm>
        </p:grpSpPr>
        <p:grpSp>
          <p:nvGrpSpPr>
            <p:cNvPr id="246" name="Группа 245"/>
            <p:cNvGrpSpPr/>
            <p:nvPr/>
          </p:nvGrpSpPr>
          <p:grpSpPr>
            <a:xfrm>
              <a:off x="7335139" y="4346979"/>
              <a:ext cx="322523" cy="242010"/>
              <a:chOff x="4864894" y="3710862"/>
              <a:chExt cx="1325337" cy="994488"/>
            </a:xfrm>
          </p:grpSpPr>
          <p:cxnSp>
            <p:nvCxnSpPr>
              <p:cNvPr id="249" name="Прямая соединительная линия 248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Прямая соединительная линия 249"/>
              <p:cNvCxnSpPr/>
              <p:nvPr/>
            </p:nvCxnSpPr>
            <p:spPr>
              <a:xfrm>
                <a:off x="5122415" y="4151549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1" name="Полилиния 250"/>
              <p:cNvSpPr/>
              <p:nvPr/>
            </p:nvSpPr>
            <p:spPr>
              <a:xfrm>
                <a:off x="5595491" y="3710862"/>
                <a:ext cx="594740" cy="985739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50783 w 514700"/>
                  <a:gd name="connsiteY0" fmla="*/ 0 h 915596"/>
                  <a:gd name="connsiteX1" fmla="*/ 13431 w 514700"/>
                  <a:gd name="connsiteY1" fmla="*/ 719091 h 915596"/>
                  <a:gd name="connsiteX2" fmla="*/ 111086 w 514700"/>
                  <a:gd name="connsiteY2" fmla="*/ 914400 h 915596"/>
                  <a:gd name="connsiteX3" fmla="*/ 514700 w 514700"/>
                  <a:gd name="connsiteY3" fmla="*/ 658470 h 915596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4741" h="924110">
                    <a:moveTo>
                      <a:pt x="352542" y="0"/>
                    </a:moveTo>
                    <a:cubicBezTo>
                      <a:pt x="203841" y="283345"/>
                      <a:pt x="55140" y="566691"/>
                      <a:pt x="15190" y="719091"/>
                    </a:cubicBezTo>
                    <a:cubicBezTo>
                      <a:pt x="-24760" y="871491"/>
                      <a:pt x="16253" y="953552"/>
                      <a:pt x="112845" y="914400"/>
                    </a:cubicBezTo>
                    <a:cubicBezTo>
                      <a:pt x="209437" y="875248"/>
                      <a:pt x="430070" y="682740"/>
                      <a:pt x="594741" y="484177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47" name="Овал 246"/>
            <p:cNvSpPr/>
            <p:nvPr/>
          </p:nvSpPr>
          <p:spPr>
            <a:xfrm rot="1057793">
              <a:off x="7103382" y="4346425"/>
              <a:ext cx="163802" cy="2420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Полилиния 247"/>
            <p:cNvSpPr/>
            <p:nvPr/>
          </p:nvSpPr>
          <p:spPr>
            <a:xfrm>
              <a:off x="7247344" y="4364831"/>
              <a:ext cx="194062" cy="45719"/>
            </a:xfrm>
            <a:custGeom>
              <a:avLst/>
              <a:gdLst>
                <a:gd name="connsiteX0" fmla="*/ 0 w 200025"/>
                <a:gd name="connsiteY0" fmla="*/ 7144 h 45295"/>
                <a:gd name="connsiteX1" fmla="*/ 97632 w 200025"/>
                <a:gd name="connsiteY1" fmla="*/ 45244 h 45295"/>
                <a:gd name="connsiteX2" fmla="*/ 200025 w 200025"/>
                <a:gd name="connsiteY2" fmla="*/ 0 h 4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45295">
                  <a:moveTo>
                    <a:pt x="0" y="7144"/>
                  </a:moveTo>
                  <a:cubicBezTo>
                    <a:pt x="32147" y="26789"/>
                    <a:pt x="64295" y="46435"/>
                    <a:pt x="97632" y="45244"/>
                  </a:cubicBezTo>
                  <a:cubicBezTo>
                    <a:pt x="130969" y="44053"/>
                    <a:pt x="165497" y="22026"/>
                    <a:pt x="20002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2" name="Группа 251"/>
          <p:cNvGrpSpPr/>
          <p:nvPr/>
        </p:nvGrpSpPr>
        <p:grpSpPr>
          <a:xfrm>
            <a:off x="6553883" y="4326931"/>
            <a:ext cx="468401" cy="201533"/>
            <a:chOff x="7103382" y="4346425"/>
            <a:chExt cx="554280" cy="242564"/>
          </a:xfrm>
        </p:grpSpPr>
        <p:grpSp>
          <p:nvGrpSpPr>
            <p:cNvPr id="253" name="Группа 252"/>
            <p:cNvGrpSpPr/>
            <p:nvPr/>
          </p:nvGrpSpPr>
          <p:grpSpPr>
            <a:xfrm>
              <a:off x="7335139" y="4346979"/>
              <a:ext cx="322523" cy="242010"/>
              <a:chOff x="4864894" y="3710862"/>
              <a:chExt cx="1325337" cy="994488"/>
            </a:xfrm>
          </p:grpSpPr>
          <p:cxnSp>
            <p:nvCxnSpPr>
              <p:cNvPr id="256" name="Прямая соединительная линия 255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Прямая соединительная линия 256"/>
              <p:cNvCxnSpPr/>
              <p:nvPr/>
            </p:nvCxnSpPr>
            <p:spPr>
              <a:xfrm>
                <a:off x="5122415" y="4151549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8" name="Полилиния 257"/>
              <p:cNvSpPr/>
              <p:nvPr/>
            </p:nvSpPr>
            <p:spPr>
              <a:xfrm>
                <a:off x="5595491" y="3710862"/>
                <a:ext cx="594740" cy="985739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50783 w 514700"/>
                  <a:gd name="connsiteY0" fmla="*/ 0 h 915596"/>
                  <a:gd name="connsiteX1" fmla="*/ 13431 w 514700"/>
                  <a:gd name="connsiteY1" fmla="*/ 719091 h 915596"/>
                  <a:gd name="connsiteX2" fmla="*/ 111086 w 514700"/>
                  <a:gd name="connsiteY2" fmla="*/ 914400 h 915596"/>
                  <a:gd name="connsiteX3" fmla="*/ 514700 w 514700"/>
                  <a:gd name="connsiteY3" fmla="*/ 658470 h 915596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4741" h="924110">
                    <a:moveTo>
                      <a:pt x="352542" y="0"/>
                    </a:moveTo>
                    <a:cubicBezTo>
                      <a:pt x="203841" y="283345"/>
                      <a:pt x="55140" y="566691"/>
                      <a:pt x="15190" y="719091"/>
                    </a:cubicBezTo>
                    <a:cubicBezTo>
                      <a:pt x="-24760" y="871491"/>
                      <a:pt x="16253" y="953552"/>
                      <a:pt x="112845" y="914400"/>
                    </a:cubicBezTo>
                    <a:cubicBezTo>
                      <a:pt x="209437" y="875248"/>
                      <a:pt x="430070" y="682740"/>
                      <a:pt x="594741" y="484177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54" name="Овал 253"/>
            <p:cNvSpPr/>
            <p:nvPr/>
          </p:nvSpPr>
          <p:spPr>
            <a:xfrm rot="1057793">
              <a:off x="7103382" y="4346425"/>
              <a:ext cx="163802" cy="2420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" name="Полилиния 254"/>
            <p:cNvSpPr/>
            <p:nvPr/>
          </p:nvSpPr>
          <p:spPr>
            <a:xfrm>
              <a:off x="7247344" y="4364831"/>
              <a:ext cx="194062" cy="45719"/>
            </a:xfrm>
            <a:custGeom>
              <a:avLst/>
              <a:gdLst>
                <a:gd name="connsiteX0" fmla="*/ 0 w 200025"/>
                <a:gd name="connsiteY0" fmla="*/ 7144 h 45295"/>
                <a:gd name="connsiteX1" fmla="*/ 97632 w 200025"/>
                <a:gd name="connsiteY1" fmla="*/ 45244 h 45295"/>
                <a:gd name="connsiteX2" fmla="*/ 200025 w 200025"/>
                <a:gd name="connsiteY2" fmla="*/ 0 h 4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45295">
                  <a:moveTo>
                    <a:pt x="0" y="7144"/>
                  </a:moveTo>
                  <a:cubicBezTo>
                    <a:pt x="32147" y="26789"/>
                    <a:pt x="64295" y="46435"/>
                    <a:pt x="97632" y="45244"/>
                  </a:cubicBezTo>
                  <a:cubicBezTo>
                    <a:pt x="130969" y="44053"/>
                    <a:pt x="165497" y="22026"/>
                    <a:pt x="20002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9" name="Группа 258"/>
          <p:cNvGrpSpPr/>
          <p:nvPr/>
        </p:nvGrpSpPr>
        <p:grpSpPr>
          <a:xfrm>
            <a:off x="7233371" y="4328797"/>
            <a:ext cx="489187" cy="201533"/>
            <a:chOff x="7103382" y="4346425"/>
            <a:chExt cx="554280" cy="242564"/>
          </a:xfrm>
        </p:grpSpPr>
        <p:grpSp>
          <p:nvGrpSpPr>
            <p:cNvPr id="260" name="Группа 259"/>
            <p:cNvGrpSpPr/>
            <p:nvPr/>
          </p:nvGrpSpPr>
          <p:grpSpPr>
            <a:xfrm>
              <a:off x="7335139" y="4346979"/>
              <a:ext cx="322523" cy="242010"/>
              <a:chOff x="4864894" y="3710862"/>
              <a:chExt cx="1325337" cy="994488"/>
            </a:xfrm>
          </p:grpSpPr>
          <p:cxnSp>
            <p:nvCxnSpPr>
              <p:cNvPr id="263" name="Прямая соединительная линия 262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Прямая соединительная линия 263"/>
              <p:cNvCxnSpPr/>
              <p:nvPr/>
            </p:nvCxnSpPr>
            <p:spPr>
              <a:xfrm>
                <a:off x="5122415" y="4151549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5" name="Полилиния 264"/>
              <p:cNvSpPr/>
              <p:nvPr/>
            </p:nvSpPr>
            <p:spPr>
              <a:xfrm>
                <a:off x="5595491" y="3710862"/>
                <a:ext cx="594740" cy="985739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50783 w 514700"/>
                  <a:gd name="connsiteY0" fmla="*/ 0 h 915596"/>
                  <a:gd name="connsiteX1" fmla="*/ 13431 w 514700"/>
                  <a:gd name="connsiteY1" fmla="*/ 719091 h 915596"/>
                  <a:gd name="connsiteX2" fmla="*/ 111086 w 514700"/>
                  <a:gd name="connsiteY2" fmla="*/ 914400 h 915596"/>
                  <a:gd name="connsiteX3" fmla="*/ 514700 w 514700"/>
                  <a:gd name="connsiteY3" fmla="*/ 658470 h 915596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4741" h="924110">
                    <a:moveTo>
                      <a:pt x="352542" y="0"/>
                    </a:moveTo>
                    <a:cubicBezTo>
                      <a:pt x="203841" y="283345"/>
                      <a:pt x="55140" y="566691"/>
                      <a:pt x="15190" y="719091"/>
                    </a:cubicBezTo>
                    <a:cubicBezTo>
                      <a:pt x="-24760" y="871491"/>
                      <a:pt x="16253" y="953552"/>
                      <a:pt x="112845" y="914400"/>
                    </a:cubicBezTo>
                    <a:cubicBezTo>
                      <a:pt x="209437" y="875248"/>
                      <a:pt x="430070" y="682740"/>
                      <a:pt x="594741" y="484177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61" name="Овал 260"/>
            <p:cNvSpPr/>
            <p:nvPr/>
          </p:nvSpPr>
          <p:spPr>
            <a:xfrm rot="1057793">
              <a:off x="7103382" y="4346425"/>
              <a:ext cx="163802" cy="2420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" name="Полилиния 261"/>
            <p:cNvSpPr/>
            <p:nvPr/>
          </p:nvSpPr>
          <p:spPr>
            <a:xfrm>
              <a:off x="7247344" y="4364831"/>
              <a:ext cx="194062" cy="45719"/>
            </a:xfrm>
            <a:custGeom>
              <a:avLst/>
              <a:gdLst>
                <a:gd name="connsiteX0" fmla="*/ 0 w 200025"/>
                <a:gd name="connsiteY0" fmla="*/ 7144 h 45295"/>
                <a:gd name="connsiteX1" fmla="*/ 97632 w 200025"/>
                <a:gd name="connsiteY1" fmla="*/ 45244 h 45295"/>
                <a:gd name="connsiteX2" fmla="*/ 200025 w 200025"/>
                <a:gd name="connsiteY2" fmla="*/ 0 h 4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45295">
                  <a:moveTo>
                    <a:pt x="0" y="7144"/>
                  </a:moveTo>
                  <a:cubicBezTo>
                    <a:pt x="32147" y="26789"/>
                    <a:pt x="64295" y="46435"/>
                    <a:pt x="97632" y="45244"/>
                  </a:cubicBezTo>
                  <a:cubicBezTo>
                    <a:pt x="130969" y="44053"/>
                    <a:pt x="165497" y="22026"/>
                    <a:pt x="20002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6" name="Группа 265"/>
          <p:cNvGrpSpPr/>
          <p:nvPr/>
        </p:nvGrpSpPr>
        <p:grpSpPr>
          <a:xfrm>
            <a:off x="7874211" y="4327781"/>
            <a:ext cx="677350" cy="205216"/>
            <a:chOff x="7514600" y="6221845"/>
            <a:chExt cx="794823" cy="246997"/>
          </a:xfrm>
        </p:grpSpPr>
        <p:grpSp>
          <p:nvGrpSpPr>
            <p:cNvPr id="267" name="Группа 266"/>
            <p:cNvGrpSpPr/>
            <p:nvPr/>
          </p:nvGrpSpPr>
          <p:grpSpPr>
            <a:xfrm>
              <a:off x="7755143" y="6226278"/>
              <a:ext cx="554280" cy="242564"/>
              <a:chOff x="7103382" y="4346425"/>
              <a:chExt cx="554280" cy="242564"/>
            </a:xfrm>
          </p:grpSpPr>
          <p:grpSp>
            <p:nvGrpSpPr>
              <p:cNvPr id="269" name="Группа 268"/>
              <p:cNvGrpSpPr/>
              <p:nvPr/>
            </p:nvGrpSpPr>
            <p:grpSpPr>
              <a:xfrm>
                <a:off x="7335139" y="4346979"/>
                <a:ext cx="322523" cy="242010"/>
                <a:chOff x="4864894" y="3710862"/>
                <a:chExt cx="1325337" cy="994488"/>
              </a:xfrm>
            </p:grpSpPr>
            <p:cxnSp>
              <p:nvCxnSpPr>
                <p:cNvPr id="272" name="Прямая соединительная линия 271"/>
                <p:cNvCxnSpPr/>
                <p:nvPr/>
              </p:nvCxnSpPr>
              <p:spPr>
                <a:xfrm flipH="1">
                  <a:off x="4864894" y="3714750"/>
                  <a:ext cx="461709" cy="990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Прямая соединительная линия 272"/>
                <p:cNvCxnSpPr/>
                <p:nvPr/>
              </p:nvCxnSpPr>
              <p:spPr>
                <a:xfrm>
                  <a:off x="5122415" y="4151549"/>
                  <a:ext cx="59471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4" name="Полилиния 273"/>
                <p:cNvSpPr/>
                <p:nvPr/>
              </p:nvSpPr>
              <p:spPr>
                <a:xfrm>
                  <a:off x="5595491" y="3710862"/>
                  <a:ext cx="594740" cy="985739"/>
                </a:xfrm>
                <a:custGeom>
                  <a:avLst/>
                  <a:gdLst>
                    <a:gd name="connsiteX0" fmla="*/ 351849 w 689200"/>
                    <a:gd name="connsiteY0" fmla="*/ 0 h 914450"/>
                    <a:gd name="connsiteX1" fmla="*/ 14497 w 689200"/>
                    <a:gd name="connsiteY1" fmla="*/ 719091 h 914450"/>
                    <a:gd name="connsiteX2" fmla="*/ 112152 w 689200"/>
                    <a:gd name="connsiteY2" fmla="*/ 914400 h 914450"/>
                    <a:gd name="connsiteX3" fmla="*/ 564913 w 689200"/>
                    <a:gd name="connsiteY3" fmla="*/ 736847 h 914450"/>
                    <a:gd name="connsiteX4" fmla="*/ 689200 w 689200"/>
                    <a:gd name="connsiteY4" fmla="*/ 603682 h 914450"/>
                    <a:gd name="connsiteX0" fmla="*/ 351849 w 564913"/>
                    <a:gd name="connsiteY0" fmla="*/ 0 h 914450"/>
                    <a:gd name="connsiteX1" fmla="*/ 14497 w 564913"/>
                    <a:gd name="connsiteY1" fmla="*/ 719091 h 914450"/>
                    <a:gd name="connsiteX2" fmla="*/ 112152 w 564913"/>
                    <a:gd name="connsiteY2" fmla="*/ 914400 h 914450"/>
                    <a:gd name="connsiteX3" fmla="*/ 564913 w 564913"/>
                    <a:gd name="connsiteY3" fmla="*/ 736847 h 914450"/>
                    <a:gd name="connsiteX0" fmla="*/ 354358 w 665054"/>
                    <a:gd name="connsiteY0" fmla="*/ 0 h 915303"/>
                    <a:gd name="connsiteX1" fmla="*/ 17006 w 665054"/>
                    <a:gd name="connsiteY1" fmla="*/ 719091 h 915303"/>
                    <a:gd name="connsiteX2" fmla="*/ 114661 w 665054"/>
                    <a:gd name="connsiteY2" fmla="*/ 914400 h 915303"/>
                    <a:gd name="connsiteX3" fmla="*/ 665054 w 665054"/>
                    <a:gd name="connsiteY3" fmla="*/ 667643 h 915303"/>
                    <a:gd name="connsiteX0" fmla="*/ 355525 w 705362"/>
                    <a:gd name="connsiteY0" fmla="*/ 0 h 922538"/>
                    <a:gd name="connsiteX1" fmla="*/ 18173 w 705362"/>
                    <a:gd name="connsiteY1" fmla="*/ 719091 h 922538"/>
                    <a:gd name="connsiteX2" fmla="*/ 115828 w 705362"/>
                    <a:gd name="connsiteY2" fmla="*/ 914400 h 922538"/>
                    <a:gd name="connsiteX3" fmla="*/ 705362 w 705362"/>
                    <a:gd name="connsiteY3" fmla="*/ 511694 h 922538"/>
                    <a:gd name="connsiteX0" fmla="*/ 354358 w 665054"/>
                    <a:gd name="connsiteY0" fmla="*/ 0 h 920539"/>
                    <a:gd name="connsiteX1" fmla="*/ 17006 w 665054"/>
                    <a:gd name="connsiteY1" fmla="*/ 719091 h 920539"/>
                    <a:gd name="connsiteX2" fmla="*/ 114661 w 665054"/>
                    <a:gd name="connsiteY2" fmla="*/ 914400 h 920539"/>
                    <a:gd name="connsiteX3" fmla="*/ 665054 w 665054"/>
                    <a:gd name="connsiteY3" fmla="*/ 548388 h 920539"/>
                    <a:gd name="connsiteX0" fmla="*/ 350783 w 514700"/>
                    <a:gd name="connsiteY0" fmla="*/ 0 h 915596"/>
                    <a:gd name="connsiteX1" fmla="*/ 13431 w 514700"/>
                    <a:gd name="connsiteY1" fmla="*/ 719091 h 915596"/>
                    <a:gd name="connsiteX2" fmla="*/ 111086 w 514700"/>
                    <a:gd name="connsiteY2" fmla="*/ 914400 h 915596"/>
                    <a:gd name="connsiteX3" fmla="*/ 514700 w 514700"/>
                    <a:gd name="connsiteY3" fmla="*/ 658470 h 915596"/>
                    <a:gd name="connsiteX0" fmla="*/ 352542 w 594741"/>
                    <a:gd name="connsiteY0" fmla="*/ 0 h 924110"/>
                    <a:gd name="connsiteX1" fmla="*/ 15190 w 594741"/>
                    <a:gd name="connsiteY1" fmla="*/ 719091 h 924110"/>
                    <a:gd name="connsiteX2" fmla="*/ 112845 w 594741"/>
                    <a:gd name="connsiteY2" fmla="*/ 914400 h 924110"/>
                    <a:gd name="connsiteX3" fmla="*/ 594741 w 594741"/>
                    <a:gd name="connsiteY3" fmla="*/ 484177 h 924110"/>
                    <a:gd name="connsiteX0" fmla="*/ 352542 w 594741"/>
                    <a:gd name="connsiteY0" fmla="*/ 0 h 924110"/>
                    <a:gd name="connsiteX1" fmla="*/ 15190 w 594741"/>
                    <a:gd name="connsiteY1" fmla="*/ 719091 h 924110"/>
                    <a:gd name="connsiteX2" fmla="*/ 112845 w 594741"/>
                    <a:gd name="connsiteY2" fmla="*/ 914400 h 924110"/>
                    <a:gd name="connsiteX3" fmla="*/ 594741 w 594741"/>
                    <a:gd name="connsiteY3" fmla="*/ 484177 h 92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4741" h="924110">
                      <a:moveTo>
                        <a:pt x="352542" y="0"/>
                      </a:moveTo>
                      <a:cubicBezTo>
                        <a:pt x="203841" y="283345"/>
                        <a:pt x="55140" y="566691"/>
                        <a:pt x="15190" y="719091"/>
                      </a:cubicBezTo>
                      <a:cubicBezTo>
                        <a:pt x="-24760" y="871491"/>
                        <a:pt x="16253" y="953552"/>
                        <a:pt x="112845" y="914400"/>
                      </a:cubicBezTo>
                      <a:cubicBezTo>
                        <a:pt x="209437" y="875248"/>
                        <a:pt x="430070" y="682740"/>
                        <a:pt x="594741" y="484177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70" name="Овал 269"/>
              <p:cNvSpPr/>
              <p:nvPr/>
            </p:nvSpPr>
            <p:spPr>
              <a:xfrm rot="1057793">
                <a:off x="7103382" y="4346425"/>
                <a:ext cx="163802" cy="24201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Полилиния 270"/>
              <p:cNvSpPr/>
              <p:nvPr/>
            </p:nvSpPr>
            <p:spPr>
              <a:xfrm>
                <a:off x="7247344" y="4364831"/>
                <a:ext cx="194062" cy="45719"/>
              </a:xfrm>
              <a:custGeom>
                <a:avLst/>
                <a:gdLst>
                  <a:gd name="connsiteX0" fmla="*/ 0 w 200025"/>
                  <a:gd name="connsiteY0" fmla="*/ 7144 h 45295"/>
                  <a:gd name="connsiteX1" fmla="*/ 97632 w 200025"/>
                  <a:gd name="connsiteY1" fmla="*/ 45244 h 45295"/>
                  <a:gd name="connsiteX2" fmla="*/ 200025 w 200025"/>
                  <a:gd name="connsiteY2" fmla="*/ 0 h 45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25" h="45295">
                    <a:moveTo>
                      <a:pt x="0" y="7144"/>
                    </a:moveTo>
                    <a:cubicBezTo>
                      <a:pt x="32147" y="26789"/>
                      <a:pt x="64295" y="46435"/>
                      <a:pt x="97632" y="45244"/>
                    </a:cubicBezTo>
                    <a:cubicBezTo>
                      <a:pt x="130969" y="44053"/>
                      <a:pt x="165497" y="22026"/>
                      <a:pt x="200025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68" name="Полилиния 267"/>
            <p:cNvSpPr/>
            <p:nvPr/>
          </p:nvSpPr>
          <p:spPr>
            <a:xfrm>
              <a:off x="7514600" y="6221845"/>
              <a:ext cx="241131" cy="233133"/>
            </a:xfrm>
            <a:custGeom>
              <a:avLst/>
              <a:gdLst>
                <a:gd name="connsiteX0" fmla="*/ 171890 w 238565"/>
                <a:gd name="connsiteY0" fmla="*/ 55130 h 233133"/>
                <a:gd name="connsiteX1" fmla="*/ 138553 w 238565"/>
                <a:gd name="connsiteY1" fmla="*/ 361 h 233133"/>
                <a:gd name="connsiteX2" fmla="*/ 21872 w 238565"/>
                <a:gd name="connsiteY2" fmla="*/ 78943 h 233133"/>
                <a:gd name="connsiteX3" fmla="*/ 5203 w 238565"/>
                <a:gd name="connsiteY3" fmla="*/ 193243 h 233133"/>
                <a:gd name="connsiteX4" fmla="*/ 83784 w 238565"/>
                <a:gd name="connsiteY4" fmla="*/ 228961 h 233133"/>
                <a:gd name="connsiteX5" fmla="*/ 238565 w 238565"/>
                <a:gd name="connsiteY5" fmla="*/ 107518 h 233133"/>
                <a:gd name="connsiteX0" fmla="*/ 174456 w 241131"/>
                <a:gd name="connsiteY0" fmla="*/ 55130 h 233133"/>
                <a:gd name="connsiteX1" fmla="*/ 141119 w 241131"/>
                <a:gd name="connsiteY1" fmla="*/ 361 h 233133"/>
                <a:gd name="connsiteX2" fmla="*/ 24438 w 241131"/>
                <a:gd name="connsiteY2" fmla="*/ 78943 h 233133"/>
                <a:gd name="connsiteX3" fmla="*/ 7769 w 241131"/>
                <a:gd name="connsiteY3" fmla="*/ 193243 h 233133"/>
                <a:gd name="connsiteX4" fmla="*/ 86350 w 241131"/>
                <a:gd name="connsiteY4" fmla="*/ 228961 h 233133"/>
                <a:gd name="connsiteX5" fmla="*/ 241131 w 241131"/>
                <a:gd name="connsiteY5" fmla="*/ 107518 h 23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131" h="233133">
                  <a:moveTo>
                    <a:pt x="174456" y="55130"/>
                  </a:moveTo>
                  <a:cubicBezTo>
                    <a:pt x="170289" y="25761"/>
                    <a:pt x="166122" y="-3608"/>
                    <a:pt x="141119" y="361"/>
                  </a:cubicBezTo>
                  <a:cubicBezTo>
                    <a:pt x="116116" y="4330"/>
                    <a:pt x="56188" y="22983"/>
                    <a:pt x="24438" y="78943"/>
                  </a:cubicBezTo>
                  <a:cubicBezTo>
                    <a:pt x="-7312" y="134903"/>
                    <a:pt x="-2550" y="168240"/>
                    <a:pt x="7769" y="193243"/>
                  </a:cubicBezTo>
                  <a:cubicBezTo>
                    <a:pt x="18088" y="218246"/>
                    <a:pt x="47456" y="243249"/>
                    <a:pt x="86350" y="228961"/>
                  </a:cubicBezTo>
                  <a:cubicBezTo>
                    <a:pt x="125244" y="214674"/>
                    <a:pt x="183187" y="161096"/>
                    <a:pt x="241131" y="1075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3" name="Группа 292"/>
          <p:cNvGrpSpPr/>
          <p:nvPr/>
        </p:nvGrpSpPr>
        <p:grpSpPr>
          <a:xfrm>
            <a:off x="8771459" y="4325132"/>
            <a:ext cx="677350" cy="205216"/>
            <a:chOff x="7514600" y="6221845"/>
            <a:chExt cx="794823" cy="246997"/>
          </a:xfrm>
        </p:grpSpPr>
        <p:grpSp>
          <p:nvGrpSpPr>
            <p:cNvPr id="294" name="Группа 293"/>
            <p:cNvGrpSpPr/>
            <p:nvPr/>
          </p:nvGrpSpPr>
          <p:grpSpPr>
            <a:xfrm>
              <a:off x="7755143" y="6226278"/>
              <a:ext cx="554280" cy="242564"/>
              <a:chOff x="7103382" y="4346425"/>
              <a:chExt cx="554280" cy="242564"/>
            </a:xfrm>
          </p:grpSpPr>
          <p:grpSp>
            <p:nvGrpSpPr>
              <p:cNvPr id="296" name="Группа 295"/>
              <p:cNvGrpSpPr/>
              <p:nvPr/>
            </p:nvGrpSpPr>
            <p:grpSpPr>
              <a:xfrm>
                <a:off x="7335139" y="4346979"/>
                <a:ext cx="322523" cy="242010"/>
                <a:chOff x="4864894" y="3710862"/>
                <a:chExt cx="1325337" cy="994488"/>
              </a:xfrm>
            </p:grpSpPr>
            <p:cxnSp>
              <p:nvCxnSpPr>
                <p:cNvPr id="299" name="Прямая соединительная линия 298"/>
                <p:cNvCxnSpPr/>
                <p:nvPr/>
              </p:nvCxnSpPr>
              <p:spPr>
                <a:xfrm flipH="1">
                  <a:off x="4864894" y="3714750"/>
                  <a:ext cx="461709" cy="990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Прямая соединительная линия 299"/>
                <p:cNvCxnSpPr/>
                <p:nvPr/>
              </p:nvCxnSpPr>
              <p:spPr>
                <a:xfrm>
                  <a:off x="5122415" y="4151549"/>
                  <a:ext cx="59471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1" name="Полилиния 300"/>
                <p:cNvSpPr/>
                <p:nvPr/>
              </p:nvSpPr>
              <p:spPr>
                <a:xfrm>
                  <a:off x="5595491" y="3710862"/>
                  <a:ext cx="594740" cy="985739"/>
                </a:xfrm>
                <a:custGeom>
                  <a:avLst/>
                  <a:gdLst>
                    <a:gd name="connsiteX0" fmla="*/ 351849 w 689200"/>
                    <a:gd name="connsiteY0" fmla="*/ 0 h 914450"/>
                    <a:gd name="connsiteX1" fmla="*/ 14497 w 689200"/>
                    <a:gd name="connsiteY1" fmla="*/ 719091 h 914450"/>
                    <a:gd name="connsiteX2" fmla="*/ 112152 w 689200"/>
                    <a:gd name="connsiteY2" fmla="*/ 914400 h 914450"/>
                    <a:gd name="connsiteX3" fmla="*/ 564913 w 689200"/>
                    <a:gd name="connsiteY3" fmla="*/ 736847 h 914450"/>
                    <a:gd name="connsiteX4" fmla="*/ 689200 w 689200"/>
                    <a:gd name="connsiteY4" fmla="*/ 603682 h 914450"/>
                    <a:gd name="connsiteX0" fmla="*/ 351849 w 564913"/>
                    <a:gd name="connsiteY0" fmla="*/ 0 h 914450"/>
                    <a:gd name="connsiteX1" fmla="*/ 14497 w 564913"/>
                    <a:gd name="connsiteY1" fmla="*/ 719091 h 914450"/>
                    <a:gd name="connsiteX2" fmla="*/ 112152 w 564913"/>
                    <a:gd name="connsiteY2" fmla="*/ 914400 h 914450"/>
                    <a:gd name="connsiteX3" fmla="*/ 564913 w 564913"/>
                    <a:gd name="connsiteY3" fmla="*/ 736847 h 914450"/>
                    <a:gd name="connsiteX0" fmla="*/ 354358 w 665054"/>
                    <a:gd name="connsiteY0" fmla="*/ 0 h 915303"/>
                    <a:gd name="connsiteX1" fmla="*/ 17006 w 665054"/>
                    <a:gd name="connsiteY1" fmla="*/ 719091 h 915303"/>
                    <a:gd name="connsiteX2" fmla="*/ 114661 w 665054"/>
                    <a:gd name="connsiteY2" fmla="*/ 914400 h 915303"/>
                    <a:gd name="connsiteX3" fmla="*/ 665054 w 665054"/>
                    <a:gd name="connsiteY3" fmla="*/ 667643 h 915303"/>
                    <a:gd name="connsiteX0" fmla="*/ 355525 w 705362"/>
                    <a:gd name="connsiteY0" fmla="*/ 0 h 922538"/>
                    <a:gd name="connsiteX1" fmla="*/ 18173 w 705362"/>
                    <a:gd name="connsiteY1" fmla="*/ 719091 h 922538"/>
                    <a:gd name="connsiteX2" fmla="*/ 115828 w 705362"/>
                    <a:gd name="connsiteY2" fmla="*/ 914400 h 922538"/>
                    <a:gd name="connsiteX3" fmla="*/ 705362 w 705362"/>
                    <a:gd name="connsiteY3" fmla="*/ 511694 h 922538"/>
                    <a:gd name="connsiteX0" fmla="*/ 354358 w 665054"/>
                    <a:gd name="connsiteY0" fmla="*/ 0 h 920539"/>
                    <a:gd name="connsiteX1" fmla="*/ 17006 w 665054"/>
                    <a:gd name="connsiteY1" fmla="*/ 719091 h 920539"/>
                    <a:gd name="connsiteX2" fmla="*/ 114661 w 665054"/>
                    <a:gd name="connsiteY2" fmla="*/ 914400 h 920539"/>
                    <a:gd name="connsiteX3" fmla="*/ 665054 w 665054"/>
                    <a:gd name="connsiteY3" fmla="*/ 548388 h 920539"/>
                    <a:gd name="connsiteX0" fmla="*/ 350783 w 514700"/>
                    <a:gd name="connsiteY0" fmla="*/ 0 h 915596"/>
                    <a:gd name="connsiteX1" fmla="*/ 13431 w 514700"/>
                    <a:gd name="connsiteY1" fmla="*/ 719091 h 915596"/>
                    <a:gd name="connsiteX2" fmla="*/ 111086 w 514700"/>
                    <a:gd name="connsiteY2" fmla="*/ 914400 h 915596"/>
                    <a:gd name="connsiteX3" fmla="*/ 514700 w 514700"/>
                    <a:gd name="connsiteY3" fmla="*/ 658470 h 915596"/>
                    <a:gd name="connsiteX0" fmla="*/ 352542 w 594741"/>
                    <a:gd name="connsiteY0" fmla="*/ 0 h 924110"/>
                    <a:gd name="connsiteX1" fmla="*/ 15190 w 594741"/>
                    <a:gd name="connsiteY1" fmla="*/ 719091 h 924110"/>
                    <a:gd name="connsiteX2" fmla="*/ 112845 w 594741"/>
                    <a:gd name="connsiteY2" fmla="*/ 914400 h 924110"/>
                    <a:gd name="connsiteX3" fmla="*/ 594741 w 594741"/>
                    <a:gd name="connsiteY3" fmla="*/ 484177 h 924110"/>
                    <a:gd name="connsiteX0" fmla="*/ 352542 w 594741"/>
                    <a:gd name="connsiteY0" fmla="*/ 0 h 924110"/>
                    <a:gd name="connsiteX1" fmla="*/ 15190 w 594741"/>
                    <a:gd name="connsiteY1" fmla="*/ 719091 h 924110"/>
                    <a:gd name="connsiteX2" fmla="*/ 112845 w 594741"/>
                    <a:gd name="connsiteY2" fmla="*/ 914400 h 924110"/>
                    <a:gd name="connsiteX3" fmla="*/ 594741 w 594741"/>
                    <a:gd name="connsiteY3" fmla="*/ 484177 h 92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4741" h="924110">
                      <a:moveTo>
                        <a:pt x="352542" y="0"/>
                      </a:moveTo>
                      <a:cubicBezTo>
                        <a:pt x="203841" y="283345"/>
                        <a:pt x="55140" y="566691"/>
                        <a:pt x="15190" y="719091"/>
                      </a:cubicBezTo>
                      <a:cubicBezTo>
                        <a:pt x="-24760" y="871491"/>
                        <a:pt x="16253" y="953552"/>
                        <a:pt x="112845" y="914400"/>
                      </a:cubicBezTo>
                      <a:cubicBezTo>
                        <a:pt x="209437" y="875248"/>
                        <a:pt x="430070" y="682740"/>
                        <a:pt x="594741" y="484177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97" name="Овал 296"/>
              <p:cNvSpPr/>
              <p:nvPr/>
            </p:nvSpPr>
            <p:spPr>
              <a:xfrm rot="1057793">
                <a:off x="7103382" y="4346425"/>
                <a:ext cx="163802" cy="24201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Полилиния 297"/>
              <p:cNvSpPr/>
              <p:nvPr/>
            </p:nvSpPr>
            <p:spPr>
              <a:xfrm>
                <a:off x="7247344" y="4364831"/>
                <a:ext cx="194062" cy="45719"/>
              </a:xfrm>
              <a:custGeom>
                <a:avLst/>
                <a:gdLst>
                  <a:gd name="connsiteX0" fmla="*/ 0 w 200025"/>
                  <a:gd name="connsiteY0" fmla="*/ 7144 h 45295"/>
                  <a:gd name="connsiteX1" fmla="*/ 97632 w 200025"/>
                  <a:gd name="connsiteY1" fmla="*/ 45244 h 45295"/>
                  <a:gd name="connsiteX2" fmla="*/ 200025 w 200025"/>
                  <a:gd name="connsiteY2" fmla="*/ 0 h 45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25" h="45295">
                    <a:moveTo>
                      <a:pt x="0" y="7144"/>
                    </a:moveTo>
                    <a:cubicBezTo>
                      <a:pt x="32147" y="26789"/>
                      <a:pt x="64295" y="46435"/>
                      <a:pt x="97632" y="45244"/>
                    </a:cubicBezTo>
                    <a:cubicBezTo>
                      <a:pt x="130969" y="44053"/>
                      <a:pt x="165497" y="22026"/>
                      <a:pt x="200025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95" name="Полилиния 294"/>
            <p:cNvSpPr/>
            <p:nvPr/>
          </p:nvSpPr>
          <p:spPr>
            <a:xfrm>
              <a:off x="7514600" y="6221845"/>
              <a:ext cx="241131" cy="233133"/>
            </a:xfrm>
            <a:custGeom>
              <a:avLst/>
              <a:gdLst>
                <a:gd name="connsiteX0" fmla="*/ 171890 w 238565"/>
                <a:gd name="connsiteY0" fmla="*/ 55130 h 233133"/>
                <a:gd name="connsiteX1" fmla="*/ 138553 w 238565"/>
                <a:gd name="connsiteY1" fmla="*/ 361 h 233133"/>
                <a:gd name="connsiteX2" fmla="*/ 21872 w 238565"/>
                <a:gd name="connsiteY2" fmla="*/ 78943 h 233133"/>
                <a:gd name="connsiteX3" fmla="*/ 5203 w 238565"/>
                <a:gd name="connsiteY3" fmla="*/ 193243 h 233133"/>
                <a:gd name="connsiteX4" fmla="*/ 83784 w 238565"/>
                <a:gd name="connsiteY4" fmla="*/ 228961 h 233133"/>
                <a:gd name="connsiteX5" fmla="*/ 238565 w 238565"/>
                <a:gd name="connsiteY5" fmla="*/ 107518 h 233133"/>
                <a:gd name="connsiteX0" fmla="*/ 174456 w 241131"/>
                <a:gd name="connsiteY0" fmla="*/ 55130 h 233133"/>
                <a:gd name="connsiteX1" fmla="*/ 141119 w 241131"/>
                <a:gd name="connsiteY1" fmla="*/ 361 h 233133"/>
                <a:gd name="connsiteX2" fmla="*/ 24438 w 241131"/>
                <a:gd name="connsiteY2" fmla="*/ 78943 h 233133"/>
                <a:gd name="connsiteX3" fmla="*/ 7769 w 241131"/>
                <a:gd name="connsiteY3" fmla="*/ 193243 h 233133"/>
                <a:gd name="connsiteX4" fmla="*/ 86350 w 241131"/>
                <a:gd name="connsiteY4" fmla="*/ 228961 h 233133"/>
                <a:gd name="connsiteX5" fmla="*/ 241131 w 241131"/>
                <a:gd name="connsiteY5" fmla="*/ 107518 h 23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131" h="233133">
                  <a:moveTo>
                    <a:pt x="174456" y="55130"/>
                  </a:moveTo>
                  <a:cubicBezTo>
                    <a:pt x="170289" y="25761"/>
                    <a:pt x="166122" y="-3608"/>
                    <a:pt x="141119" y="361"/>
                  </a:cubicBezTo>
                  <a:cubicBezTo>
                    <a:pt x="116116" y="4330"/>
                    <a:pt x="56188" y="22983"/>
                    <a:pt x="24438" y="78943"/>
                  </a:cubicBezTo>
                  <a:cubicBezTo>
                    <a:pt x="-7312" y="134903"/>
                    <a:pt x="-2550" y="168240"/>
                    <a:pt x="7769" y="193243"/>
                  </a:cubicBezTo>
                  <a:cubicBezTo>
                    <a:pt x="18088" y="218246"/>
                    <a:pt x="47456" y="243249"/>
                    <a:pt x="86350" y="228961"/>
                  </a:cubicBezTo>
                  <a:cubicBezTo>
                    <a:pt x="125244" y="214674"/>
                    <a:pt x="183187" y="161096"/>
                    <a:pt x="241131" y="1075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2" name="Группа 301"/>
          <p:cNvGrpSpPr/>
          <p:nvPr/>
        </p:nvGrpSpPr>
        <p:grpSpPr>
          <a:xfrm>
            <a:off x="9677402" y="4328943"/>
            <a:ext cx="677350" cy="205216"/>
            <a:chOff x="7514600" y="6221845"/>
            <a:chExt cx="794823" cy="246997"/>
          </a:xfrm>
        </p:grpSpPr>
        <p:grpSp>
          <p:nvGrpSpPr>
            <p:cNvPr id="303" name="Группа 302"/>
            <p:cNvGrpSpPr/>
            <p:nvPr/>
          </p:nvGrpSpPr>
          <p:grpSpPr>
            <a:xfrm>
              <a:off x="7755143" y="6226278"/>
              <a:ext cx="554280" cy="242564"/>
              <a:chOff x="7103382" y="4346425"/>
              <a:chExt cx="554280" cy="242564"/>
            </a:xfrm>
          </p:grpSpPr>
          <p:grpSp>
            <p:nvGrpSpPr>
              <p:cNvPr id="305" name="Группа 304"/>
              <p:cNvGrpSpPr/>
              <p:nvPr/>
            </p:nvGrpSpPr>
            <p:grpSpPr>
              <a:xfrm>
                <a:off x="7335139" y="4346979"/>
                <a:ext cx="322523" cy="242010"/>
                <a:chOff x="4864894" y="3710862"/>
                <a:chExt cx="1325337" cy="994488"/>
              </a:xfrm>
            </p:grpSpPr>
            <p:cxnSp>
              <p:nvCxnSpPr>
                <p:cNvPr id="308" name="Прямая соединительная линия 307"/>
                <p:cNvCxnSpPr/>
                <p:nvPr/>
              </p:nvCxnSpPr>
              <p:spPr>
                <a:xfrm flipH="1">
                  <a:off x="4864894" y="3714750"/>
                  <a:ext cx="461709" cy="990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Прямая соединительная линия 308"/>
                <p:cNvCxnSpPr/>
                <p:nvPr/>
              </p:nvCxnSpPr>
              <p:spPr>
                <a:xfrm>
                  <a:off x="5122415" y="4151549"/>
                  <a:ext cx="59471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0" name="Полилиния 309"/>
                <p:cNvSpPr/>
                <p:nvPr/>
              </p:nvSpPr>
              <p:spPr>
                <a:xfrm>
                  <a:off x="5595491" y="3710862"/>
                  <a:ext cx="594740" cy="985739"/>
                </a:xfrm>
                <a:custGeom>
                  <a:avLst/>
                  <a:gdLst>
                    <a:gd name="connsiteX0" fmla="*/ 351849 w 689200"/>
                    <a:gd name="connsiteY0" fmla="*/ 0 h 914450"/>
                    <a:gd name="connsiteX1" fmla="*/ 14497 w 689200"/>
                    <a:gd name="connsiteY1" fmla="*/ 719091 h 914450"/>
                    <a:gd name="connsiteX2" fmla="*/ 112152 w 689200"/>
                    <a:gd name="connsiteY2" fmla="*/ 914400 h 914450"/>
                    <a:gd name="connsiteX3" fmla="*/ 564913 w 689200"/>
                    <a:gd name="connsiteY3" fmla="*/ 736847 h 914450"/>
                    <a:gd name="connsiteX4" fmla="*/ 689200 w 689200"/>
                    <a:gd name="connsiteY4" fmla="*/ 603682 h 914450"/>
                    <a:gd name="connsiteX0" fmla="*/ 351849 w 564913"/>
                    <a:gd name="connsiteY0" fmla="*/ 0 h 914450"/>
                    <a:gd name="connsiteX1" fmla="*/ 14497 w 564913"/>
                    <a:gd name="connsiteY1" fmla="*/ 719091 h 914450"/>
                    <a:gd name="connsiteX2" fmla="*/ 112152 w 564913"/>
                    <a:gd name="connsiteY2" fmla="*/ 914400 h 914450"/>
                    <a:gd name="connsiteX3" fmla="*/ 564913 w 564913"/>
                    <a:gd name="connsiteY3" fmla="*/ 736847 h 914450"/>
                    <a:gd name="connsiteX0" fmla="*/ 354358 w 665054"/>
                    <a:gd name="connsiteY0" fmla="*/ 0 h 915303"/>
                    <a:gd name="connsiteX1" fmla="*/ 17006 w 665054"/>
                    <a:gd name="connsiteY1" fmla="*/ 719091 h 915303"/>
                    <a:gd name="connsiteX2" fmla="*/ 114661 w 665054"/>
                    <a:gd name="connsiteY2" fmla="*/ 914400 h 915303"/>
                    <a:gd name="connsiteX3" fmla="*/ 665054 w 665054"/>
                    <a:gd name="connsiteY3" fmla="*/ 667643 h 915303"/>
                    <a:gd name="connsiteX0" fmla="*/ 355525 w 705362"/>
                    <a:gd name="connsiteY0" fmla="*/ 0 h 922538"/>
                    <a:gd name="connsiteX1" fmla="*/ 18173 w 705362"/>
                    <a:gd name="connsiteY1" fmla="*/ 719091 h 922538"/>
                    <a:gd name="connsiteX2" fmla="*/ 115828 w 705362"/>
                    <a:gd name="connsiteY2" fmla="*/ 914400 h 922538"/>
                    <a:gd name="connsiteX3" fmla="*/ 705362 w 705362"/>
                    <a:gd name="connsiteY3" fmla="*/ 511694 h 922538"/>
                    <a:gd name="connsiteX0" fmla="*/ 354358 w 665054"/>
                    <a:gd name="connsiteY0" fmla="*/ 0 h 920539"/>
                    <a:gd name="connsiteX1" fmla="*/ 17006 w 665054"/>
                    <a:gd name="connsiteY1" fmla="*/ 719091 h 920539"/>
                    <a:gd name="connsiteX2" fmla="*/ 114661 w 665054"/>
                    <a:gd name="connsiteY2" fmla="*/ 914400 h 920539"/>
                    <a:gd name="connsiteX3" fmla="*/ 665054 w 665054"/>
                    <a:gd name="connsiteY3" fmla="*/ 548388 h 920539"/>
                    <a:gd name="connsiteX0" fmla="*/ 350783 w 514700"/>
                    <a:gd name="connsiteY0" fmla="*/ 0 h 915596"/>
                    <a:gd name="connsiteX1" fmla="*/ 13431 w 514700"/>
                    <a:gd name="connsiteY1" fmla="*/ 719091 h 915596"/>
                    <a:gd name="connsiteX2" fmla="*/ 111086 w 514700"/>
                    <a:gd name="connsiteY2" fmla="*/ 914400 h 915596"/>
                    <a:gd name="connsiteX3" fmla="*/ 514700 w 514700"/>
                    <a:gd name="connsiteY3" fmla="*/ 658470 h 915596"/>
                    <a:gd name="connsiteX0" fmla="*/ 352542 w 594741"/>
                    <a:gd name="connsiteY0" fmla="*/ 0 h 924110"/>
                    <a:gd name="connsiteX1" fmla="*/ 15190 w 594741"/>
                    <a:gd name="connsiteY1" fmla="*/ 719091 h 924110"/>
                    <a:gd name="connsiteX2" fmla="*/ 112845 w 594741"/>
                    <a:gd name="connsiteY2" fmla="*/ 914400 h 924110"/>
                    <a:gd name="connsiteX3" fmla="*/ 594741 w 594741"/>
                    <a:gd name="connsiteY3" fmla="*/ 484177 h 924110"/>
                    <a:gd name="connsiteX0" fmla="*/ 352542 w 594741"/>
                    <a:gd name="connsiteY0" fmla="*/ 0 h 924110"/>
                    <a:gd name="connsiteX1" fmla="*/ 15190 w 594741"/>
                    <a:gd name="connsiteY1" fmla="*/ 719091 h 924110"/>
                    <a:gd name="connsiteX2" fmla="*/ 112845 w 594741"/>
                    <a:gd name="connsiteY2" fmla="*/ 914400 h 924110"/>
                    <a:gd name="connsiteX3" fmla="*/ 594741 w 594741"/>
                    <a:gd name="connsiteY3" fmla="*/ 484177 h 92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4741" h="924110">
                      <a:moveTo>
                        <a:pt x="352542" y="0"/>
                      </a:moveTo>
                      <a:cubicBezTo>
                        <a:pt x="203841" y="283345"/>
                        <a:pt x="55140" y="566691"/>
                        <a:pt x="15190" y="719091"/>
                      </a:cubicBezTo>
                      <a:cubicBezTo>
                        <a:pt x="-24760" y="871491"/>
                        <a:pt x="16253" y="953552"/>
                        <a:pt x="112845" y="914400"/>
                      </a:cubicBezTo>
                      <a:cubicBezTo>
                        <a:pt x="209437" y="875248"/>
                        <a:pt x="430070" y="682740"/>
                        <a:pt x="594741" y="484177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06" name="Овал 305"/>
              <p:cNvSpPr/>
              <p:nvPr/>
            </p:nvSpPr>
            <p:spPr>
              <a:xfrm rot="1057793">
                <a:off x="7103382" y="4346425"/>
                <a:ext cx="163802" cy="24201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Полилиния 306"/>
              <p:cNvSpPr/>
              <p:nvPr/>
            </p:nvSpPr>
            <p:spPr>
              <a:xfrm>
                <a:off x="7247344" y="4364831"/>
                <a:ext cx="194062" cy="45719"/>
              </a:xfrm>
              <a:custGeom>
                <a:avLst/>
                <a:gdLst>
                  <a:gd name="connsiteX0" fmla="*/ 0 w 200025"/>
                  <a:gd name="connsiteY0" fmla="*/ 7144 h 45295"/>
                  <a:gd name="connsiteX1" fmla="*/ 97632 w 200025"/>
                  <a:gd name="connsiteY1" fmla="*/ 45244 h 45295"/>
                  <a:gd name="connsiteX2" fmla="*/ 200025 w 200025"/>
                  <a:gd name="connsiteY2" fmla="*/ 0 h 45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25" h="45295">
                    <a:moveTo>
                      <a:pt x="0" y="7144"/>
                    </a:moveTo>
                    <a:cubicBezTo>
                      <a:pt x="32147" y="26789"/>
                      <a:pt x="64295" y="46435"/>
                      <a:pt x="97632" y="45244"/>
                    </a:cubicBezTo>
                    <a:cubicBezTo>
                      <a:pt x="130969" y="44053"/>
                      <a:pt x="165497" y="22026"/>
                      <a:pt x="200025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4" name="Полилиния 303"/>
            <p:cNvSpPr/>
            <p:nvPr/>
          </p:nvSpPr>
          <p:spPr>
            <a:xfrm>
              <a:off x="7514600" y="6221845"/>
              <a:ext cx="241131" cy="233133"/>
            </a:xfrm>
            <a:custGeom>
              <a:avLst/>
              <a:gdLst>
                <a:gd name="connsiteX0" fmla="*/ 171890 w 238565"/>
                <a:gd name="connsiteY0" fmla="*/ 55130 h 233133"/>
                <a:gd name="connsiteX1" fmla="*/ 138553 w 238565"/>
                <a:gd name="connsiteY1" fmla="*/ 361 h 233133"/>
                <a:gd name="connsiteX2" fmla="*/ 21872 w 238565"/>
                <a:gd name="connsiteY2" fmla="*/ 78943 h 233133"/>
                <a:gd name="connsiteX3" fmla="*/ 5203 w 238565"/>
                <a:gd name="connsiteY3" fmla="*/ 193243 h 233133"/>
                <a:gd name="connsiteX4" fmla="*/ 83784 w 238565"/>
                <a:gd name="connsiteY4" fmla="*/ 228961 h 233133"/>
                <a:gd name="connsiteX5" fmla="*/ 238565 w 238565"/>
                <a:gd name="connsiteY5" fmla="*/ 107518 h 233133"/>
                <a:gd name="connsiteX0" fmla="*/ 174456 w 241131"/>
                <a:gd name="connsiteY0" fmla="*/ 55130 h 233133"/>
                <a:gd name="connsiteX1" fmla="*/ 141119 w 241131"/>
                <a:gd name="connsiteY1" fmla="*/ 361 h 233133"/>
                <a:gd name="connsiteX2" fmla="*/ 24438 w 241131"/>
                <a:gd name="connsiteY2" fmla="*/ 78943 h 233133"/>
                <a:gd name="connsiteX3" fmla="*/ 7769 w 241131"/>
                <a:gd name="connsiteY3" fmla="*/ 193243 h 233133"/>
                <a:gd name="connsiteX4" fmla="*/ 86350 w 241131"/>
                <a:gd name="connsiteY4" fmla="*/ 228961 h 233133"/>
                <a:gd name="connsiteX5" fmla="*/ 241131 w 241131"/>
                <a:gd name="connsiteY5" fmla="*/ 107518 h 23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131" h="233133">
                  <a:moveTo>
                    <a:pt x="174456" y="55130"/>
                  </a:moveTo>
                  <a:cubicBezTo>
                    <a:pt x="170289" y="25761"/>
                    <a:pt x="166122" y="-3608"/>
                    <a:pt x="141119" y="361"/>
                  </a:cubicBezTo>
                  <a:cubicBezTo>
                    <a:pt x="116116" y="4330"/>
                    <a:pt x="56188" y="22983"/>
                    <a:pt x="24438" y="78943"/>
                  </a:cubicBezTo>
                  <a:cubicBezTo>
                    <a:pt x="-7312" y="134903"/>
                    <a:pt x="-2550" y="168240"/>
                    <a:pt x="7769" y="193243"/>
                  </a:cubicBezTo>
                  <a:cubicBezTo>
                    <a:pt x="18088" y="218246"/>
                    <a:pt x="47456" y="243249"/>
                    <a:pt x="86350" y="228961"/>
                  </a:cubicBezTo>
                  <a:cubicBezTo>
                    <a:pt x="125244" y="214674"/>
                    <a:pt x="183187" y="161096"/>
                    <a:pt x="241131" y="1075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90"/>
          <a:stretch/>
        </p:blipFill>
        <p:spPr>
          <a:xfrm>
            <a:off x="7065727" y="4640412"/>
            <a:ext cx="3289025" cy="741015"/>
          </a:xfrm>
          <a:prstGeom prst="rect">
            <a:avLst/>
          </a:prstGeom>
        </p:spPr>
      </p:pic>
      <p:sp>
        <p:nvSpPr>
          <p:cNvPr id="74" name="Прямоугольник 73"/>
          <p:cNvSpPr/>
          <p:nvPr/>
        </p:nvSpPr>
        <p:spPr>
          <a:xfrm>
            <a:off x="883375" y="378887"/>
            <a:ext cx="9503738" cy="11052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Прочитай, </a:t>
            </a:r>
            <a:r>
              <a:rPr lang="uk-UA" sz="3200" b="1" dirty="0" smtClean="0">
                <a:solidFill>
                  <a:schemeClr val="bg1"/>
                </a:solidFill>
              </a:rPr>
              <a:t>яке </a:t>
            </a:r>
            <a:r>
              <a:rPr lang="uk-UA" sz="3200" b="1" dirty="0" smtClean="0">
                <a:solidFill>
                  <a:schemeClr val="bg1"/>
                </a:solidFill>
              </a:rPr>
              <a:t>речення ти напишеш у передостанньому </a:t>
            </a:r>
            <a:r>
              <a:rPr lang="uk-UA" sz="3200" b="1" dirty="0">
                <a:solidFill>
                  <a:schemeClr val="bg1"/>
                </a:solidFill>
              </a:rPr>
              <a:t>рядку. </a:t>
            </a:r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за зразком. </a:t>
            </a:r>
          </a:p>
        </p:txBody>
      </p:sp>
      <p:sp>
        <p:nvSpPr>
          <p:cNvPr id="7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6" name="Рисунок 7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15475" y="532951"/>
            <a:ext cx="2046939" cy="1902429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7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Дуга 78"/>
          <p:cNvSpPr/>
          <p:nvPr/>
        </p:nvSpPr>
        <p:spPr>
          <a:xfrm rot="7367588">
            <a:off x="3903917" y="2878159"/>
            <a:ext cx="872014" cy="104716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Дуга 80"/>
          <p:cNvSpPr/>
          <p:nvPr/>
        </p:nvSpPr>
        <p:spPr>
          <a:xfrm rot="7630008">
            <a:off x="7198142" y="2669762"/>
            <a:ext cx="1063066" cy="1348670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Дуга 82"/>
          <p:cNvSpPr/>
          <p:nvPr/>
        </p:nvSpPr>
        <p:spPr>
          <a:xfrm rot="7367588">
            <a:off x="4297332" y="4485491"/>
            <a:ext cx="802287" cy="1092085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Дуга 83"/>
          <p:cNvSpPr/>
          <p:nvPr/>
        </p:nvSpPr>
        <p:spPr>
          <a:xfrm rot="7503176">
            <a:off x="6071565" y="4459186"/>
            <a:ext cx="872014" cy="104716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Дуга 84"/>
          <p:cNvSpPr/>
          <p:nvPr/>
        </p:nvSpPr>
        <p:spPr>
          <a:xfrm rot="7367588">
            <a:off x="5500102" y="4690096"/>
            <a:ext cx="633934" cy="83078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Дуга 85"/>
          <p:cNvSpPr/>
          <p:nvPr/>
        </p:nvSpPr>
        <p:spPr>
          <a:xfrm rot="8601868">
            <a:off x="5231805" y="4953670"/>
            <a:ext cx="585205" cy="503949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87" name="Прямая соединительная линия 86"/>
          <p:cNvCxnSpPr/>
          <p:nvPr/>
        </p:nvCxnSpPr>
        <p:spPr>
          <a:xfrm flipH="1">
            <a:off x="6636379" y="4905113"/>
            <a:ext cx="46833" cy="15530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5202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animBg="1"/>
      <p:bldP spid="84" grpId="0" animBg="1"/>
      <p:bldP spid="85" grpId="0" animBg="1"/>
      <p:bldP spid="8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="" xmlns:a16="http://schemas.microsoft.com/office/drawing/2014/main" id="{0B45DBD7-9521-4A9C-9687-7A357BD09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5373" y="1639196"/>
            <a:ext cx="7742591" cy="4791871"/>
          </a:xfrm>
          <a:prstGeom prst="rect">
            <a:avLst/>
          </a:prstGeom>
        </p:spPr>
      </p:pic>
      <p:grpSp>
        <p:nvGrpSpPr>
          <p:cNvPr id="229" name="Группа 228"/>
          <p:cNvGrpSpPr/>
          <p:nvPr/>
        </p:nvGrpSpPr>
        <p:grpSpPr>
          <a:xfrm>
            <a:off x="4120279" y="4336950"/>
            <a:ext cx="301422" cy="201071"/>
            <a:chOff x="4864894" y="3710866"/>
            <a:chExt cx="1393840" cy="994484"/>
          </a:xfrm>
        </p:grpSpPr>
        <p:cxnSp>
          <p:nvCxnSpPr>
            <p:cNvPr id="230" name="Прямая соединительная линия 229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Прямая соединительная линия 230"/>
            <p:cNvCxnSpPr/>
            <p:nvPr/>
          </p:nvCxnSpPr>
          <p:spPr>
            <a:xfrm>
              <a:off x="5122417" y="4188020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2" name="Полилиния 231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3" name="Группа 232"/>
          <p:cNvGrpSpPr/>
          <p:nvPr/>
        </p:nvGrpSpPr>
        <p:grpSpPr>
          <a:xfrm>
            <a:off x="4598631" y="4345447"/>
            <a:ext cx="301422" cy="201071"/>
            <a:chOff x="4864894" y="3710866"/>
            <a:chExt cx="1393840" cy="994484"/>
          </a:xfrm>
        </p:grpSpPr>
        <p:cxnSp>
          <p:nvCxnSpPr>
            <p:cNvPr id="234" name="Прямая соединительная линия 233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5" name="Прямая соединительная линия 234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Полилиния 235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37" name="Группа 236"/>
          <p:cNvGrpSpPr/>
          <p:nvPr/>
        </p:nvGrpSpPr>
        <p:grpSpPr>
          <a:xfrm>
            <a:off x="5056127" y="4345447"/>
            <a:ext cx="301422" cy="201071"/>
            <a:chOff x="4864894" y="3710866"/>
            <a:chExt cx="1393840" cy="994484"/>
          </a:xfrm>
        </p:grpSpPr>
        <p:cxnSp>
          <p:nvCxnSpPr>
            <p:cNvPr id="238" name="Прямая соединительная линия 237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9" name="Прямая соединительная линия 238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0" name="Полилиния 239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1" name="Группа 240"/>
          <p:cNvGrpSpPr/>
          <p:nvPr/>
        </p:nvGrpSpPr>
        <p:grpSpPr>
          <a:xfrm>
            <a:off x="5524408" y="4352255"/>
            <a:ext cx="281884" cy="201071"/>
            <a:chOff x="4864894" y="3710866"/>
            <a:chExt cx="1393840" cy="994484"/>
          </a:xfrm>
        </p:grpSpPr>
        <p:cxnSp>
          <p:nvCxnSpPr>
            <p:cNvPr id="242" name="Прямая соединительная линия 241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3" name="Прямая соединительная линия 242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4" name="Полилиния 243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5" name="Группа 244"/>
          <p:cNvGrpSpPr/>
          <p:nvPr/>
        </p:nvGrpSpPr>
        <p:grpSpPr>
          <a:xfrm>
            <a:off x="5939321" y="4324672"/>
            <a:ext cx="458467" cy="201533"/>
            <a:chOff x="7103382" y="4346425"/>
            <a:chExt cx="554280" cy="242564"/>
          </a:xfrm>
        </p:grpSpPr>
        <p:grpSp>
          <p:nvGrpSpPr>
            <p:cNvPr id="246" name="Группа 245"/>
            <p:cNvGrpSpPr/>
            <p:nvPr/>
          </p:nvGrpSpPr>
          <p:grpSpPr>
            <a:xfrm>
              <a:off x="7335139" y="4346979"/>
              <a:ext cx="322523" cy="242010"/>
              <a:chOff x="4864894" y="3710862"/>
              <a:chExt cx="1325337" cy="994488"/>
            </a:xfrm>
          </p:grpSpPr>
          <p:cxnSp>
            <p:nvCxnSpPr>
              <p:cNvPr id="249" name="Прямая соединительная линия 248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0" name="Прямая соединительная линия 249"/>
              <p:cNvCxnSpPr/>
              <p:nvPr/>
            </p:nvCxnSpPr>
            <p:spPr>
              <a:xfrm>
                <a:off x="5122415" y="4151549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1" name="Полилиния 250"/>
              <p:cNvSpPr/>
              <p:nvPr/>
            </p:nvSpPr>
            <p:spPr>
              <a:xfrm>
                <a:off x="5595491" y="3710862"/>
                <a:ext cx="594740" cy="985739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50783 w 514700"/>
                  <a:gd name="connsiteY0" fmla="*/ 0 h 915596"/>
                  <a:gd name="connsiteX1" fmla="*/ 13431 w 514700"/>
                  <a:gd name="connsiteY1" fmla="*/ 719091 h 915596"/>
                  <a:gd name="connsiteX2" fmla="*/ 111086 w 514700"/>
                  <a:gd name="connsiteY2" fmla="*/ 914400 h 915596"/>
                  <a:gd name="connsiteX3" fmla="*/ 514700 w 514700"/>
                  <a:gd name="connsiteY3" fmla="*/ 658470 h 915596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4741" h="924110">
                    <a:moveTo>
                      <a:pt x="352542" y="0"/>
                    </a:moveTo>
                    <a:cubicBezTo>
                      <a:pt x="203841" y="283345"/>
                      <a:pt x="55140" y="566691"/>
                      <a:pt x="15190" y="719091"/>
                    </a:cubicBezTo>
                    <a:cubicBezTo>
                      <a:pt x="-24760" y="871491"/>
                      <a:pt x="16253" y="953552"/>
                      <a:pt x="112845" y="914400"/>
                    </a:cubicBezTo>
                    <a:cubicBezTo>
                      <a:pt x="209437" y="875248"/>
                      <a:pt x="430070" y="682740"/>
                      <a:pt x="594741" y="484177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47" name="Овал 246"/>
            <p:cNvSpPr/>
            <p:nvPr/>
          </p:nvSpPr>
          <p:spPr>
            <a:xfrm rot="1057793">
              <a:off x="7103382" y="4346425"/>
              <a:ext cx="163802" cy="2420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8" name="Полилиния 247"/>
            <p:cNvSpPr/>
            <p:nvPr/>
          </p:nvSpPr>
          <p:spPr>
            <a:xfrm>
              <a:off x="7247344" y="4364831"/>
              <a:ext cx="194062" cy="45719"/>
            </a:xfrm>
            <a:custGeom>
              <a:avLst/>
              <a:gdLst>
                <a:gd name="connsiteX0" fmla="*/ 0 w 200025"/>
                <a:gd name="connsiteY0" fmla="*/ 7144 h 45295"/>
                <a:gd name="connsiteX1" fmla="*/ 97632 w 200025"/>
                <a:gd name="connsiteY1" fmla="*/ 45244 h 45295"/>
                <a:gd name="connsiteX2" fmla="*/ 200025 w 200025"/>
                <a:gd name="connsiteY2" fmla="*/ 0 h 4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45295">
                  <a:moveTo>
                    <a:pt x="0" y="7144"/>
                  </a:moveTo>
                  <a:cubicBezTo>
                    <a:pt x="32147" y="26789"/>
                    <a:pt x="64295" y="46435"/>
                    <a:pt x="97632" y="45244"/>
                  </a:cubicBezTo>
                  <a:cubicBezTo>
                    <a:pt x="130969" y="44053"/>
                    <a:pt x="165497" y="22026"/>
                    <a:pt x="20002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2" name="Группа 251"/>
          <p:cNvGrpSpPr/>
          <p:nvPr/>
        </p:nvGrpSpPr>
        <p:grpSpPr>
          <a:xfrm>
            <a:off x="6553883" y="4326931"/>
            <a:ext cx="468401" cy="201533"/>
            <a:chOff x="7103382" y="4346425"/>
            <a:chExt cx="554280" cy="242564"/>
          </a:xfrm>
        </p:grpSpPr>
        <p:grpSp>
          <p:nvGrpSpPr>
            <p:cNvPr id="253" name="Группа 252"/>
            <p:cNvGrpSpPr/>
            <p:nvPr/>
          </p:nvGrpSpPr>
          <p:grpSpPr>
            <a:xfrm>
              <a:off x="7335139" y="4346979"/>
              <a:ext cx="322523" cy="242010"/>
              <a:chOff x="4864894" y="3710862"/>
              <a:chExt cx="1325337" cy="994488"/>
            </a:xfrm>
          </p:grpSpPr>
          <p:cxnSp>
            <p:nvCxnSpPr>
              <p:cNvPr id="256" name="Прямая соединительная линия 255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57" name="Прямая соединительная линия 256"/>
              <p:cNvCxnSpPr/>
              <p:nvPr/>
            </p:nvCxnSpPr>
            <p:spPr>
              <a:xfrm>
                <a:off x="5122415" y="4151549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58" name="Полилиния 257"/>
              <p:cNvSpPr/>
              <p:nvPr/>
            </p:nvSpPr>
            <p:spPr>
              <a:xfrm>
                <a:off x="5595491" y="3710862"/>
                <a:ext cx="594740" cy="985739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50783 w 514700"/>
                  <a:gd name="connsiteY0" fmla="*/ 0 h 915596"/>
                  <a:gd name="connsiteX1" fmla="*/ 13431 w 514700"/>
                  <a:gd name="connsiteY1" fmla="*/ 719091 h 915596"/>
                  <a:gd name="connsiteX2" fmla="*/ 111086 w 514700"/>
                  <a:gd name="connsiteY2" fmla="*/ 914400 h 915596"/>
                  <a:gd name="connsiteX3" fmla="*/ 514700 w 514700"/>
                  <a:gd name="connsiteY3" fmla="*/ 658470 h 915596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4741" h="924110">
                    <a:moveTo>
                      <a:pt x="352542" y="0"/>
                    </a:moveTo>
                    <a:cubicBezTo>
                      <a:pt x="203841" y="283345"/>
                      <a:pt x="55140" y="566691"/>
                      <a:pt x="15190" y="719091"/>
                    </a:cubicBezTo>
                    <a:cubicBezTo>
                      <a:pt x="-24760" y="871491"/>
                      <a:pt x="16253" y="953552"/>
                      <a:pt x="112845" y="914400"/>
                    </a:cubicBezTo>
                    <a:cubicBezTo>
                      <a:pt x="209437" y="875248"/>
                      <a:pt x="430070" y="682740"/>
                      <a:pt x="594741" y="484177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54" name="Овал 253"/>
            <p:cNvSpPr/>
            <p:nvPr/>
          </p:nvSpPr>
          <p:spPr>
            <a:xfrm rot="1057793">
              <a:off x="7103382" y="4346425"/>
              <a:ext cx="163802" cy="2420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55" name="Полилиния 254"/>
            <p:cNvSpPr/>
            <p:nvPr/>
          </p:nvSpPr>
          <p:spPr>
            <a:xfrm>
              <a:off x="7247344" y="4364831"/>
              <a:ext cx="194062" cy="45719"/>
            </a:xfrm>
            <a:custGeom>
              <a:avLst/>
              <a:gdLst>
                <a:gd name="connsiteX0" fmla="*/ 0 w 200025"/>
                <a:gd name="connsiteY0" fmla="*/ 7144 h 45295"/>
                <a:gd name="connsiteX1" fmla="*/ 97632 w 200025"/>
                <a:gd name="connsiteY1" fmla="*/ 45244 h 45295"/>
                <a:gd name="connsiteX2" fmla="*/ 200025 w 200025"/>
                <a:gd name="connsiteY2" fmla="*/ 0 h 4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45295">
                  <a:moveTo>
                    <a:pt x="0" y="7144"/>
                  </a:moveTo>
                  <a:cubicBezTo>
                    <a:pt x="32147" y="26789"/>
                    <a:pt x="64295" y="46435"/>
                    <a:pt x="97632" y="45244"/>
                  </a:cubicBezTo>
                  <a:cubicBezTo>
                    <a:pt x="130969" y="44053"/>
                    <a:pt x="165497" y="22026"/>
                    <a:pt x="20002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59" name="Группа 258"/>
          <p:cNvGrpSpPr/>
          <p:nvPr/>
        </p:nvGrpSpPr>
        <p:grpSpPr>
          <a:xfrm>
            <a:off x="7233371" y="4328797"/>
            <a:ext cx="489187" cy="201533"/>
            <a:chOff x="7103382" y="4346425"/>
            <a:chExt cx="554280" cy="242564"/>
          </a:xfrm>
        </p:grpSpPr>
        <p:grpSp>
          <p:nvGrpSpPr>
            <p:cNvPr id="260" name="Группа 259"/>
            <p:cNvGrpSpPr/>
            <p:nvPr/>
          </p:nvGrpSpPr>
          <p:grpSpPr>
            <a:xfrm>
              <a:off x="7335139" y="4346979"/>
              <a:ext cx="322523" cy="242010"/>
              <a:chOff x="4864894" y="3710862"/>
              <a:chExt cx="1325337" cy="994488"/>
            </a:xfrm>
          </p:grpSpPr>
          <p:cxnSp>
            <p:nvCxnSpPr>
              <p:cNvPr id="263" name="Прямая соединительная линия 262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4" name="Прямая соединительная линия 263"/>
              <p:cNvCxnSpPr/>
              <p:nvPr/>
            </p:nvCxnSpPr>
            <p:spPr>
              <a:xfrm>
                <a:off x="5122415" y="4151549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5" name="Полилиния 264"/>
              <p:cNvSpPr/>
              <p:nvPr/>
            </p:nvSpPr>
            <p:spPr>
              <a:xfrm>
                <a:off x="5595491" y="3710862"/>
                <a:ext cx="594740" cy="985739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50783 w 514700"/>
                  <a:gd name="connsiteY0" fmla="*/ 0 h 915596"/>
                  <a:gd name="connsiteX1" fmla="*/ 13431 w 514700"/>
                  <a:gd name="connsiteY1" fmla="*/ 719091 h 915596"/>
                  <a:gd name="connsiteX2" fmla="*/ 111086 w 514700"/>
                  <a:gd name="connsiteY2" fmla="*/ 914400 h 915596"/>
                  <a:gd name="connsiteX3" fmla="*/ 514700 w 514700"/>
                  <a:gd name="connsiteY3" fmla="*/ 658470 h 915596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4741" h="924110">
                    <a:moveTo>
                      <a:pt x="352542" y="0"/>
                    </a:moveTo>
                    <a:cubicBezTo>
                      <a:pt x="203841" y="283345"/>
                      <a:pt x="55140" y="566691"/>
                      <a:pt x="15190" y="719091"/>
                    </a:cubicBezTo>
                    <a:cubicBezTo>
                      <a:pt x="-24760" y="871491"/>
                      <a:pt x="16253" y="953552"/>
                      <a:pt x="112845" y="914400"/>
                    </a:cubicBezTo>
                    <a:cubicBezTo>
                      <a:pt x="209437" y="875248"/>
                      <a:pt x="430070" y="682740"/>
                      <a:pt x="594741" y="484177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61" name="Овал 260"/>
            <p:cNvSpPr/>
            <p:nvPr/>
          </p:nvSpPr>
          <p:spPr>
            <a:xfrm rot="1057793">
              <a:off x="7103382" y="4346425"/>
              <a:ext cx="163802" cy="2420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62" name="Полилиния 261"/>
            <p:cNvSpPr/>
            <p:nvPr/>
          </p:nvSpPr>
          <p:spPr>
            <a:xfrm>
              <a:off x="7247344" y="4364831"/>
              <a:ext cx="194062" cy="45719"/>
            </a:xfrm>
            <a:custGeom>
              <a:avLst/>
              <a:gdLst>
                <a:gd name="connsiteX0" fmla="*/ 0 w 200025"/>
                <a:gd name="connsiteY0" fmla="*/ 7144 h 45295"/>
                <a:gd name="connsiteX1" fmla="*/ 97632 w 200025"/>
                <a:gd name="connsiteY1" fmla="*/ 45244 h 45295"/>
                <a:gd name="connsiteX2" fmla="*/ 200025 w 200025"/>
                <a:gd name="connsiteY2" fmla="*/ 0 h 4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45295">
                  <a:moveTo>
                    <a:pt x="0" y="7144"/>
                  </a:moveTo>
                  <a:cubicBezTo>
                    <a:pt x="32147" y="26789"/>
                    <a:pt x="64295" y="46435"/>
                    <a:pt x="97632" y="45244"/>
                  </a:cubicBezTo>
                  <a:cubicBezTo>
                    <a:pt x="130969" y="44053"/>
                    <a:pt x="165497" y="22026"/>
                    <a:pt x="20002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66" name="Группа 265"/>
          <p:cNvGrpSpPr/>
          <p:nvPr/>
        </p:nvGrpSpPr>
        <p:grpSpPr>
          <a:xfrm>
            <a:off x="7874211" y="4327781"/>
            <a:ext cx="677350" cy="205216"/>
            <a:chOff x="7514600" y="6221845"/>
            <a:chExt cx="794823" cy="246997"/>
          </a:xfrm>
        </p:grpSpPr>
        <p:grpSp>
          <p:nvGrpSpPr>
            <p:cNvPr id="267" name="Группа 266"/>
            <p:cNvGrpSpPr/>
            <p:nvPr/>
          </p:nvGrpSpPr>
          <p:grpSpPr>
            <a:xfrm>
              <a:off x="7755143" y="6226278"/>
              <a:ext cx="554280" cy="242564"/>
              <a:chOff x="7103382" y="4346425"/>
              <a:chExt cx="554280" cy="242564"/>
            </a:xfrm>
          </p:grpSpPr>
          <p:grpSp>
            <p:nvGrpSpPr>
              <p:cNvPr id="269" name="Группа 268"/>
              <p:cNvGrpSpPr/>
              <p:nvPr/>
            </p:nvGrpSpPr>
            <p:grpSpPr>
              <a:xfrm>
                <a:off x="7335139" y="4346979"/>
                <a:ext cx="322523" cy="242010"/>
                <a:chOff x="4864894" y="3710862"/>
                <a:chExt cx="1325337" cy="994488"/>
              </a:xfrm>
            </p:grpSpPr>
            <p:cxnSp>
              <p:nvCxnSpPr>
                <p:cNvPr id="272" name="Прямая соединительная линия 271"/>
                <p:cNvCxnSpPr/>
                <p:nvPr/>
              </p:nvCxnSpPr>
              <p:spPr>
                <a:xfrm flipH="1">
                  <a:off x="4864894" y="3714750"/>
                  <a:ext cx="461709" cy="990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3" name="Прямая соединительная линия 272"/>
                <p:cNvCxnSpPr/>
                <p:nvPr/>
              </p:nvCxnSpPr>
              <p:spPr>
                <a:xfrm>
                  <a:off x="5122415" y="4151549"/>
                  <a:ext cx="59471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74" name="Полилиния 273"/>
                <p:cNvSpPr/>
                <p:nvPr/>
              </p:nvSpPr>
              <p:spPr>
                <a:xfrm>
                  <a:off x="5595491" y="3710862"/>
                  <a:ext cx="594740" cy="985739"/>
                </a:xfrm>
                <a:custGeom>
                  <a:avLst/>
                  <a:gdLst>
                    <a:gd name="connsiteX0" fmla="*/ 351849 w 689200"/>
                    <a:gd name="connsiteY0" fmla="*/ 0 h 914450"/>
                    <a:gd name="connsiteX1" fmla="*/ 14497 w 689200"/>
                    <a:gd name="connsiteY1" fmla="*/ 719091 h 914450"/>
                    <a:gd name="connsiteX2" fmla="*/ 112152 w 689200"/>
                    <a:gd name="connsiteY2" fmla="*/ 914400 h 914450"/>
                    <a:gd name="connsiteX3" fmla="*/ 564913 w 689200"/>
                    <a:gd name="connsiteY3" fmla="*/ 736847 h 914450"/>
                    <a:gd name="connsiteX4" fmla="*/ 689200 w 689200"/>
                    <a:gd name="connsiteY4" fmla="*/ 603682 h 914450"/>
                    <a:gd name="connsiteX0" fmla="*/ 351849 w 564913"/>
                    <a:gd name="connsiteY0" fmla="*/ 0 h 914450"/>
                    <a:gd name="connsiteX1" fmla="*/ 14497 w 564913"/>
                    <a:gd name="connsiteY1" fmla="*/ 719091 h 914450"/>
                    <a:gd name="connsiteX2" fmla="*/ 112152 w 564913"/>
                    <a:gd name="connsiteY2" fmla="*/ 914400 h 914450"/>
                    <a:gd name="connsiteX3" fmla="*/ 564913 w 564913"/>
                    <a:gd name="connsiteY3" fmla="*/ 736847 h 914450"/>
                    <a:gd name="connsiteX0" fmla="*/ 354358 w 665054"/>
                    <a:gd name="connsiteY0" fmla="*/ 0 h 915303"/>
                    <a:gd name="connsiteX1" fmla="*/ 17006 w 665054"/>
                    <a:gd name="connsiteY1" fmla="*/ 719091 h 915303"/>
                    <a:gd name="connsiteX2" fmla="*/ 114661 w 665054"/>
                    <a:gd name="connsiteY2" fmla="*/ 914400 h 915303"/>
                    <a:gd name="connsiteX3" fmla="*/ 665054 w 665054"/>
                    <a:gd name="connsiteY3" fmla="*/ 667643 h 915303"/>
                    <a:gd name="connsiteX0" fmla="*/ 355525 w 705362"/>
                    <a:gd name="connsiteY0" fmla="*/ 0 h 922538"/>
                    <a:gd name="connsiteX1" fmla="*/ 18173 w 705362"/>
                    <a:gd name="connsiteY1" fmla="*/ 719091 h 922538"/>
                    <a:gd name="connsiteX2" fmla="*/ 115828 w 705362"/>
                    <a:gd name="connsiteY2" fmla="*/ 914400 h 922538"/>
                    <a:gd name="connsiteX3" fmla="*/ 705362 w 705362"/>
                    <a:gd name="connsiteY3" fmla="*/ 511694 h 922538"/>
                    <a:gd name="connsiteX0" fmla="*/ 354358 w 665054"/>
                    <a:gd name="connsiteY0" fmla="*/ 0 h 920539"/>
                    <a:gd name="connsiteX1" fmla="*/ 17006 w 665054"/>
                    <a:gd name="connsiteY1" fmla="*/ 719091 h 920539"/>
                    <a:gd name="connsiteX2" fmla="*/ 114661 w 665054"/>
                    <a:gd name="connsiteY2" fmla="*/ 914400 h 920539"/>
                    <a:gd name="connsiteX3" fmla="*/ 665054 w 665054"/>
                    <a:gd name="connsiteY3" fmla="*/ 548388 h 920539"/>
                    <a:gd name="connsiteX0" fmla="*/ 350783 w 514700"/>
                    <a:gd name="connsiteY0" fmla="*/ 0 h 915596"/>
                    <a:gd name="connsiteX1" fmla="*/ 13431 w 514700"/>
                    <a:gd name="connsiteY1" fmla="*/ 719091 h 915596"/>
                    <a:gd name="connsiteX2" fmla="*/ 111086 w 514700"/>
                    <a:gd name="connsiteY2" fmla="*/ 914400 h 915596"/>
                    <a:gd name="connsiteX3" fmla="*/ 514700 w 514700"/>
                    <a:gd name="connsiteY3" fmla="*/ 658470 h 915596"/>
                    <a:gd name="connsiteX0" fmla="*/ 352542 w 594741"/>
                    <a:gd name="connsiteY0" fmla="*/ 0 h 924110"/>
                    <a:gd name="connsiteX1" fmla="*/ 15190 w 594741"/>
                    <a:gd name="connsiteY1" fmla="*/ 719091 h 924110"/>
                    <a:gd name="connsiteX2" fmla="*/ 112845 w 594741"/>
                    <a:gd name="connsiteY2" fmla="*/ 914400 h 924110"/>
                    <a:gd name="connsiteX3" fmla="*/ 594741 w 594741"/>
                    <a:gd name="connsiteY3" fmla="*/ 484177 h 924110"/>
                    <a:gd name="connsiteX0" fmla="*/ 352542 w 594741"/>
                    <a:gd name="connsiteY0" fmla="*/ 0 h 924110"/>
                    <a:gd name="connsiteX1" fmla="*/ 15190 w 594741"/>
                    <a:gd name="connsiteY1" fmla="*/ 719091 h 924110"/>
                    <a:gd name="connsiteX2" fmla="*/ 112845 w 594741"/>
                    <a:gd name="connsiteY2" fmla="*/ 914400 h 924110"/>
                    <a:gd name="connsiteX3" fmla="*/ 594741 w 594741"/>
                    <a:gd name="connsiteY3" fmla="*/ 484177 h 92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4741" h="924110">
                      <a:moveTo>
                        <a:pt x="352542" y="0"/>
                      </a:moveTo>
                      <a:cubicBezTo>
                        <a:pt x="203841" y="283345"/>
                        <a:pt x="55140" y="566691"/>
                        <a:pt x="15190" y="719091"/>
                      </a:cubicBezTo>
                      <a:cubicBezTo>
                        <a:pt x="-24760" y="871491"/>
                        <a:pt x="16253" y="953552"/>
                        <a:pt x="112845" y="914400"/>
                      </a:cubicBezTo>
                      <a:cubicBezTo>
                        <a:pt x="209437" y="875248"/>
                        <a:pt x="430070" y="682740"/>
                        <a:pt x="594741" y="484177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70" name="Овал 269"/>
              <p:cNvSpPr/>
              <p:nvPr/>
            </p:nvSpPr>
            <p:spPr>
              <a:xfrm rot="1057793">
                <a:off x="7103382" y="4346425"/>
                <a:ext cx="163802" cy="24201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71" name="Полилиния 270"/>
              <p:cNvSpPr/>
              <p:nvPr/>
            </p:nvSpPr>
            <p:spPr>
              <a:xfrm>
                <a:off x="7247344" y="4364831"/>
                <a:ext cx="194062" cy="45719"/>
              </a:xfrm>
              <a:custGeom>
                <a:avLst/>
                <a:gdLst>
                  <a:gd name="connsiteX0" fmla="*/ 0 w 200025"/>
                  <a:gd name="connsiteY0" fmla="*/ 7144 h 45295"/>
                  <a:gd name="connsiteX1" fmla="*/ 97632 w 200025"/>
                  <a:gd name="connsiteY1" fmla="*/ 45244 h 45295"/>
                  <a:gd name="connsiteX2" fmla="*/ 200025 w 200025"/>
                  <a:gd name="connsiteY2" fmla="*/ 0 h 45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25" h="45295">
                    <a:moveTo>
                      <a:pt x="0" y="7144"/>
                    </a:moveTo>
                    <a:cubicBezTo>
                      <a:pt x="32147" y="26789"/>
                      <a:pt x="64295" y="46435"/>
                      <a:pt x="97632" y="45244"/>
                    </a:cubicBezTo>
                    <a:cubicBezTo>
                      <a:pt x="130969" y="44053"/>
                      <a:pt x="165497" y="22026"/>
                      <a:pt x="200025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68" name="Полилиния 267"/>
            <p:cNvSpPr/>
            <p:nvPr/>
          </p:nvSpPr>
          <p:spPr>
            <a:xfrm>
              <a:off x="7514600" y="6221845"/>
              <a:ext cx="241131" cy="233133"/>
            </a:xfrm>
            <a:custGeom>
              <a:avLst/>
              <a:gdLst>
                <a:gd name="connsiteX0" fmla="*/ 171890 w 238565"/>
                <a:gd name="connsiteY0" fmla="*/ 55130 h 233133"/>
                <a:gd name="connsiteX1" fmla="*/ 138553 w 238565"/>
                <a:gd name="connsiteY1" fmla="*/ 361 h 233133"/>
                <a:gd name="connsiteX2" fmla="*/ 21872 w 238565"/>
                <a:gd name="connsiteY2" fmla="*/ 78943 h 233133"/>
                <a:gd name="connsiteX3" fmla="*/ 5203 w 238565"/>
                <a:gd name="connsiteY3" fmla="*/ 193243 h 233133"/>
                <a:gd name="connsiteX4" fmla="*/ 83784 w 238565"/>
                <a:gd name="connsiteY4" fmla="*/ 228961 h 233133"/>
                <a:gd name="connsiteX5" fmla="*/ 238565 w 238565"/>
                <a:gd name="connsiteY5" fmla="*/ 107518 h 233133"/>
                <a:gd name="connsiteX0" fmla="*/ 174456 w 241131"/>
                <a:gd name="connsiteY0" fmla="*/ 55130 h 233133"/>
                <a:gd name="connsiteX1" fmla="*/ 141119 w 241131"/>
                <a:gd name="connsiteY1" fmla="*/ 361 h 233133"/>
                <a:gd name="connsiteX2" fmla="*/ 24438 w 241131"/>
                <a:gd name="connsiteY2" fmla="*/ 78943 h 233133"/>
                <a:gd name="connsiteX3" fmla="*/ 7769 w 241131"/>
                <a:gd name="connsiteY3" fmla="*/ 193243 h 233133"/>
                <a:gd name="connsiteX4" fmla="*/ 86350 w 241131"/>
                <a:gd name="connsiteY4" fmla="*/ 228961 h 233133"/>
                <a:gd name="connsiteX5" fmla="*/ 241131 w 241131"/>
                <a:gd name="connsiteY5" fmla="*/ 107518 h 23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131" h="233133">
                  <a:moveTo>
                    <a:pt x="174456" y="55130"/>
                  </a:moveTo>
                  <a:cubicBezTo>
                    <a:pt x="170289" y="25761"/>
                    <a:pt x="166122" y="-3608"/>
                    <a:pt x="141119" y="361"/>
                  </a:cubicBezTo>
                  <a:cubicBezTo>
                    <a:pt x="116116" y="4330"/>
                    <a:pt x="56188" y="22983"/>
                    <a:pt x="24438" y="78943"/>
                  </a:cubicBezTo>
                  <a:cubicBezTo>
                    <a:pt x="-7312" y="134903"/>
                    <a:pt x="-2550" y="168240"/>
                    <a:pt x="7769" y="193243"/>
                  </a:cubicBezTo>
                  <a:cubicBezTo>
                    <a:pt x="18088" y="218246"/>
                    <a:pt x="47456" y="243249"/>
                    <a:pt x="86350" y="228961"/>
                  </a:cubicBezTo>
                  <a:cubicBezTo>
                    <a:pt x="125244" y="214674"/>
                    <a:pt x="183187" y="161096"/>
                    <a:pt x="241131" y="1075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93" name="Группа 292"/>
          <p:cNvGrpSpPr/>
          <p:nvPr/>
        </p:nvGrpSpPr>
        <p:grpSpPr>
          <a:xfrm>
            <a:off x="8771459" y="4325132"/>
            <a:ext cx="677350" cy="205216"/>
            <a:chOff x="7514600" y="6221845"/>
            <a:chExt cx="794823" cy="246997"/>
          </a:xfrm>
        </p:grpSpPr>
        <p:grpSp>
          <p:nvGrpSpPr>
            <p:cNvPr id="294" name="Группа 293"/>
            <p:cNvGrpSpPr/>
            <p:nvPr/>
          </p:nvGrpSpPr>
          <p:grpSpPr>
            <a:xfrm>
              <a:off x="7755143" y="6226278"/>
              <a:ext cx="554280" cy="242564"/>
              <a:chOff x="7103382" y="4346425"/>
              <a:chExt cx="554280" cy="242564"/>
            </a:xfrm>
          </p:grpSpPr>
          <p:grpSp>
            <p:nvGrpSpPr>
              <p:cNvPr id="296" name="Группа 295"/>
              <p:cNvGrpSpPr/>
              <p:nvPr/>
            </p:nvGrpSpPr>
            <p:grpSpPr>
              <a:xfrm>
                <a:off x="7335139" y="4346979"/>
                <a:ext cx="322523" cy="242010"/>
                <a:chOff x="4864894" y="3710862"/>
                <a:chExt cx="1325337" cy="994488"/>
              </a:xfrm>
            </p:grpSpPr>
            <p:cxnSp>
              <p:nvCxnSpPr>
                <p:cNvPr id="299" name="Прямая соединительная линия 298"/>
                <p:cNvCxnSpPr/>
                <p:nvPr/>
              </p:nvCxnSpPr>
              <p:spPr>
                <a:xfrm flipH="1">
                  <a:off x="4864894" y="3714750"/>
                  <a:ext cx="461709" cy="990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0" name="Прямая соединительная линия 299"/>
                <p:cNvCxnSpPr/>
                <p:nvPr/>
              </p:nvCxnSpPr>
              <p:spPr>
                <a:xfrm>
                  <a:off x="5122415" y="4151549"/>
                  <a:ext cx="59471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01" name="Полилиния 300"/>
                <p:cNvSpPr/>
                <p:nvPr/>
              </p:nvSpPr>
              <p:spPr>
                <a:xfrm>
                  <a:off x="5595491" y="3710862"/>
                  <a:ext cx="594740" cy="985739"/>
                </a:xfrm>
                <a:custGeom>
                  <a:avLst/>
                  <a:gdLst>
                    <a:gd name="connsiteX0" fmla="*/ 351849 w 689200"/>
                    <a:gd name="connsiteY0" fmla="*/ 0 h 914450"/>
                    <a:gd name="connsiteX1" fmla="*/ 14497 w 689200"/>
                    <a:gd name="connsiteY1" fmla="*/ 719091 h 914450"/>
                    <a:gd name="connsiteX2" fmla="*/ 112152 w 689200"/>
                    <a:gd name="connsiteY2" fmla="*/ 914400 h 914450"/>
                    <a:gd name="connsiteX3" fmla="*/ 564913 w 689200"/>
                    <a:gd name="connsiteY3" fmla="*/ 736847 h 914450"/>
                    <a:gd name="connsiteX4" fmla="*/ 689200 w 689200"/>
                    <a:gd name="connsiteY4" fmla="*/ 603682 h 914450"/>
                    <a:gd name="connsiteX0" fmla="*/ 351849 w 564913"/>
                    <a:gd name="connsiteY0" fmla="*/ 0 h 914450"/>
                    <a:gd name="connsiteX1" fmla="*/ 14497 w 564913"/>
                    <a:gd name="connsiteY1" fmla="*/ 719091 h 914450"/>
                    <a:gd name="connsiteX2" fmla="*/ 112152 w 564913"/>
                    <a:gd name="connsiteY2" fmla="*/ 914400 h 914450"/>
                    <a:gd name="connsiteX3" fmla="*/ 564913 w 564913"/>
                    <a:gd name="connsiteY3" fmla="*/ 736847 h 914450"/>
                    <a:gd name="connsiteX0" fmla="*/ 354358 w 665054"/>
                    <a:gd name="connsiteY0" fmla="*/ 0 h 915303"/>
                    <a:gd name="connsiteX1" fmla="*/ 17006 w 665054"/>
                    <a:gd name="connsiteY1" fmla="*/ 719091 h 915303"/>
                    <a:gd name="connsiteX2" fmla="*/ 114661 w 665054"/>
                    <a:gd name="connsiteY2" fmla="*/ 914400 h 915303"/>
                    <a:gd name="connsiteX3" fmla="*/ 665054 w 665054"/>
                    <a:gd name="connsiteY3" fmla="*/ 667643 h 915303"/>
                    <a:gd name="connsiteX0" fmla="*/ 355525 w 705362"/>
                    <a:gd name="connsiteY0" fmla="*/ 0 h 922538"/>
                    <a:gd name="connsiteX1" fmla="*/ 18173 w 705362"/>
                    <a:gd name="connsiteY1" fmla="*/ 719091 h 922538"/>
                    <a:gd name="connsiteX2" fmla="*/ 115828 w 705362"/>
                    <a:gd name="connsiteY2" fmla="*/ 914400 h 922538"/>
                    <a:gd name="connsiteX3" fmla="*/ 705362 w 705362"/>
                    <a:gd name="connsiteY3" fmla="*/ 511694 h 922538"/>
                    <a:gd name="connsiteX0" fmla="*/ 354358 w 665054"/>
                    <a:gd name="connsiteY0" fmla="*/ 0 h 920539"/>
                    <a:gd name="connsiteX1" fmla="*/ 17006 w 665054"/>
                    <a:gd name="connsiteY1" fmla="*/ 719091 h 920539"/>
                    <a:gd name="connsiteX2" fmla="*/ 114661 w 665054"/>
                    <a:gd name="connsiteY2" fmla="*/ 914400 h 920539"/>
                    <a:gd name="connsiteX3" fmla="*/ 665054 w 665054"/>
                    <a:gd name="connsiteY3" fmla="*/ 548388 h 920539"/>
                    <a:gd name="connsiteX0" fmla="*/ 350783 w 514700"/>
                    <a:gd name="connsiteY0" fmla="*/ 0 h 915596"/>
                    <a:gd name="connsiteX1" fmla="*/ 13431 w 514700"/>
                    <a:gd name="connsiteY1" fmla="*/ 719091 h 915596"/>
                    <a:gd name="connsiteX2" fmla="*/ 111086 w 514700"/>
                    <a:gd name="connsiteY2" fmla="*/ 914400 h 915596"/>
                    <a:gd name="connsiteX3" fmla="*/ 514700 w 514700"/>
                    <a:gd name="connsiteY3" fmla="*/ 658470 h 915596"/>
                    <a:gd name="connsiteX0" fmla="*/ 352542 w 594741"/>
                    <a:gd name="connsiteY0" fmla="*/ 0 h 924110"/>
                    <a:gd name="connsiteX1" fmla="*/ 15190 w 594741"/>
                    <a:gd name="connsiteY1" fmla="*/ 719091 h 924110"/>
                    <a:gd name="connsiteX2" fmla="*/ 112845 w 594741"/>
                    <a:gd name="connsiteY2" fmla="*/ 914400 h 924110"/>
                    <a:gd name="connsiteX3" fmla="*/ 594741 w 594741"/>
                    <a:gd name="connsiteY3" fmla="*/ 484177 h 924110"/>
                    <a:gd name="connsiteX0" fmla="*/ 352542 w 594741"/>
                    <a:gd name="connsiteY0" fmla="*/ 0 h 924110"/>
                    <a:gd name="connsiteX1" fmla="*/ 15190 w 594741"/>
                    <a:gd name="connsiteY1" fmla="*/ 719091 h 924110"/>
                    <a:gd name="connsiteX2" fmla="*/ 112845 w 594741"/>
                    <a:gd name="connsiteY2" fmla="*/ 914400 h 924110"/>
                    <a:gd name="connsiteX3" fmla="*/ 594741 w 594741"/>
                    <a:gd name="connsiteY3" fmla="*/ 484177 h 92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4741" h="924110">
                      <a:moveTo>
                        <a:pt x="352542" y="0"/>
                      </a:moveTo>
                      <a:cubicBezTo>
                        <a:pt x="203841" y="283345"/>
                        <a:pt x="55140" y="566691"/>
                        <a:pt x="15190" y="719091"/>
                      </a:cubicBezTo>
                      <a:cubicBezTo>
                        <a:pt x="-24760" y="871491"/>
                        <a:pt x="16253" y="953552"/>
                        <a:pt x="112845" y="914400"/>
                      </a:cubicBezTo>
                      <a:cubicBezTo>
                        <a:pt x="209437" y="875248"/>
                        <a:pt x="430070" y="682740"/>
                        <a:pt x="594741" y="484177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297" name="Овал 296"/>
              <p:cNvSpPr/>
              <p:nvPr/>
            </p:nvSpPr>
            <p:spPr>
              <a:xfrm rot="1057793">
                <a:off x="7103382" y="4346425"/>
                <a:ext cx="163802" cy="24201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98" name="Полилиния 297"/>
              <p:cNvSpPr/>
              <p:nvPr/>
            </p:nvSpPr>
            <p:spPr>
              <a:xfrm>
                <a:off x="7247344" y="4364831"/>
                <a:ext cx="194062" cy="45719"/>
              </a:xfrm>
              <a:custGeom>
                <a:avLst/>
                <a:gdLst>
                  <a:gd name="connsiteX0" fmla="*/ 0 w 200025"/>
                  <a:gd name="connsiteY0" fmla="*/ 7144 h 45295"/>
                  <a:gd name="connsiteX1" fmla="*/ 97632 w 200025"/>
                  <a:gd name="connsiteY1" fmla="*/ 45244 h 45295"/>
                  <a:gd name="connsiteX2" fmla="*/ 200025 w 200025"/>
                  <a:gd name="connsiteY2" fmla="*/ 0 h 45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25" h="45295">
                    <a:moveTo>
                      <a:pt x="0" y="7144"/>
                    </a:moveTo>
                    <a:cubicBezTo>
                      <a:pt x="32147" y="26789"/>
                      <a:pt x="64295" y="46435"/>
                      <a:pt x="97632" y="45244"/>
                    </a:cubicBezTo>
                    <a:cubicBezTo>
                      <a:pt x="130969" y="44053"/>
                      <a:pt x="165497" y="22026"/>
                      <a:pt x="200025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95" name="Полилиния 294"/>
            <p:cNvSpPr/>
            <p:nvPr/>
          </p:nvSpPr>
          <p:spPr>
            <a:xfrm>
              <a:off x="7514600" y="6221845"/>
              <a:ext cx="241131" cy="233133"/>
            </a:xfrm>
            <a:custGeom>
              <a:avLst/>
              <a:gdLst>
                <a:gd name="connsiteX0" fmla="*/ 171890 w 238565"/>
                <a:gd name="connsiteY0" fmla="*/ 55130 h 233133"/>
                <a:gd name="connsiteX1" fmla="*/ 138553 w 238565"/>
                <a:gd name="connsiteY1" fmla="*/ 361 h 233133"/>
                <a:gd name="connsiteX2" fmla="*/ 21872 w 238565"/>
                <a:gd name="connsiteY2" fmla="*/ 78943 h 233133"/>
                <a:gd name="connsiteX3" fmla="*/ 5203 w 238565"/>
                <a:gd name="connsiteY3" fmla="*/ 193243 h 233133"/>
                <a:gd name="connsiteX4" fmla="*/ 83784 w 238565"/>
                <a:gd name="connsiteY4" fmla="*/ 228961 h 233133"/>
                <a:gd name="connsiteX5" fmla="*/ 238565 w 238565"/>
                <a:gd name="connsiteY5" fmla="*/ 107518 h 233133"/>
                <a:gd name="connsiteX0" fmla="*/ 174456 w 241131"/>
                <a:gd name="connsiteY0" fmla="*/ 55130 h 233133"/>
                <a:gd name="connsiteX1" fmla="*/ 141119 w 241131"/>
                <a:gd name="connsiteY1" fmla="*/ 361 h 233133"/>
                <a:gd name="connsiteX2" fmla="*/ 24438 w 241131"/>
                <a:gd name="connsiteY2" fmla="*/ 78943 h 233133"/>
                <a:gd name="connsiteX3" fmla="*/ 7769 w 241131"/>
                <a:gd name="connsiteY3" fmla="*/ 193243 h 233133"/>
                <a:gd name="connsiteX4" fmla="*/ 86350 w 241131"/>
                <a:gd name="connsiteY4" fmla="*/ 228961 h 233133"/>
                <a:gd name="connsiteX5" fmla="*/ 241131 w 241131"/>
                <a:gd name="connsiteY5" fmla="*/ 107518 h 23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131" h="233133">
                  <a:moveTo>
                    <a:pt x="174456" y="55130"/>
                  </a:moveTo>
                  <a:cubicBezTo>
                    <a:pt x="170289" y="25761"/>
                    <a:pt x="166122" y="-3608"/>
                    <a:pt x="141119" y="361"/>
                  </a:cubicBezTo>
                  <a:cubicBezTo>
                    <a:pt x="116116" y="4330"/>
                    <a:pt x="56188" y="22983"/>
                    <a:pt x="24438" y="78943"/>
                  </a:cubicBezTo>
                  <a:cubicBezTo>
                    <a:pt x="-7312" y="134903"/>
                    <a:pt x="-2550" y="168240"/>
                    <a:pt x="7769" y="193243"/>
                  </a:cubicBezTo>
                  <a:cubicBezTo>
                    <a:pt x="18088" y="218246"/>
                    <a:pt x="47456" y="243249"/>
                    <a:pt x="86350" y="228961"/>
                  </a:cubicBezTo>
                  <a:cubicBezTo>
                    <a:pt x="125244" y="214674"/>
                    <a:pt x="183187" y="161096"/>
                    <a:pt x="241131" y="1075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2" name="Группа 301"/>
          <p:cNvGrpSpPr/>
          <p:nvPr/>
        </p:nvGrpSpPr>
        <p:grpSpPr>
          <a:xfrm>
            <a:off x="9677402" y="4328943"/>
            <a:ext cx="677350" cy="205216"/>
            <a:chOff x="7514600" y="6221845"/>
            <a:chExt cx="794823" cy="246997"/>
          </a:xfrm>
        </p:grpSpPr>
        <p:grpSp>
          <p:nvGrpSpPr>
            <p:cNvPr id="303" name="Группа 302"/>
            <p:cNvGrpSpPr/>
            <p:nvPr/>
          </p:nvGrpSpPr>
          <p:grpSpPr>
            <a:xfrm>
              <a:off x="7755143" y="6226278"/>
              <a:ext cx="554280" cy="242564"/>
              <a:chOff x="7103382" y="4346425"/>
              <a:chExt cx="554280" cy="242564"/>
            </a:xfrm>
          </p:grpSpPr>
          <p:grpSp>
            <p:nvGrpSpPr>
              <p:cNvPr id="305" name="Группа 304"/>
              <p:cNvGrpSpPr/>
              <p:nvPr/>
            </p:nvGrpSpPr>
            <p:grpSpPr>
              <a:xfrm>
                <a:off x="7335139" y="4346979"/>
                <a:ext cx="322523" cy="242010"/>
                <a:chOff x="4864894" y="3710862"/>
                <a:chExt cx="1325337" cy="994488"/>
              </a:xfrm>
            </p:grpSpPr>
            <p:cxnSp>
              <p:nvCxnSpPr>
                <p:cNvPr id="308" name="Прямая соединительная линия 307"/>
                <p:cNvCxnSpPr/>
                <p:nvPr/>
              </p:nvCxnSpPr>
              <p:spPr>
                <a:xfrm flipH="1">
                  <a:off x="4864894" y="3714750"/>
                  <a:ext cx="461709" cy="99060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9" name="Прямая соединительная линия 308"/>
                <p:cNvCxnSpPr/>
                <p:nvPr/>
              </p:nvCxnSpPr>
              <p:spPr>
                <a:xfrm>
                  <a:off x="5122415" y="4151549"/>
                  <a:ext cx="594711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10" name="Полилиния 309"/>
                <p:cNvSpPr/>
                <p:nvPr/>
              </p:nvSpPr>
              <p:spPr>
                <a:xfrm>
                  <a:off x="5595491" y="3710862"/>
                  <a:ext cx="594740" cy="985739"/>
                </a:xfrm>
                <a:custGeom>
                  <a:avLst/>
                  <a:gdLst>
                    <a:gd name="connsiteX0" fmla="*/ 351849 w 689200"/>
                    <a:gd name="connsiteY0" fmla="*/ 0 h 914450"/>
                    <a:gd name="connsiteX1" fmla="*/ 14497 w 689200"/>
                    <a:gd name="connsiteY1" fmla="*/ 719091 h 914450"/>
                    <a:gd name="connsiteX2" fmla="*/ 112152 w 689200"/>
                    <a:gd name="connsiteY2" fmla="*/ 914400 h 914450"/>
                    <a:gd name="connsiteX3" fmla="*/ 564913 w 689200"/>
                    <a:gd name="connsiteY3" fmla="*/ 736847 h 914450"/>
                    <a:gd name="connsiteX4" fmla="*/ 689200 w 689200"/>
                    <a:gd name="connsiteY4" fmla="*/ 603682 h 914450"/>
                    <a:gd name="connsiteX0" fmla="*/ 351849 w 564913"/>
                    <a:gd name="connsiteY0" fmla="*/ 0 h 914450"/>
                    <a:gd name="connsiteX1" fmla="*/ 14497 w 564913"/>
                    <a:gd name="connsiteY1" fmla="*/ 719091 h 914450"/>
                    <a:gd name="connsiteX2" fmla="*/ 112152 w 564913"/>
                    <a:gd name="connsiteY2" fmla="*/ 914400 h 914450"/>
                    <a:gd name="connsiteX3" fmla="*/ 564913 w 564913"/>
                    <a:gd name="connsiteY3" fmla="*/ 736847 h 914450"/>
                    <a:gd name="connsiteX0" fmla="*/ 354358 w 665054"/>
                    <a:gd name="connsiteY0" fmla="*/ 0 h 915303"/>
                    <a:gd name="connsiteX1" fmla="*/ 17006 w 665054"/>
                    <a:gd name="connsiteY1" fmla="*/ 719091 h 915303"/>
                    <a:gd name="connsiteX2" fmla="*/ 114661 w 665054"/>
                    <a:gd name="connsiteY2" fmla="*/ 914400 h 915303"/>
                    <a:gd name="connsiteX3" fmla="*/ 665054 w 665054"/>
                    <a:gd name="connsiteY3" fmla="*/ 667643 h 915303"/>
                    <a:gd name="connsiteX0" fmla="*/ 355525 w 705362"/>
                    <a:gd name="connsiteY0" fmla="*/ 0 h 922538"/>
                    <a:gd name="connsiteX1" fmla="*/ 18173 w 705362"/>
                    <a:gd name="connsiteY1" fmla="*/ 719091 h 922538"/>
                    <a:gd name="connsiteX2" fmla="*/ 115828 w 705362"/>
                    <a:gd name="connsiteY2" fmla="*/ 914400 h 922538"/>
                    <a:gd name="connsiteX3" fmla="*/ 705362 w 705362"/>
                    <a:gd name="connsiteY3" fmla="*/ 511694 h 922538"/>
                    <a:gd name="connsiteX0" fmla="*/ 354358 w 665054"/>
                    <a:gd name="connsiteY0" fmla="*/ 0 h 920539"/>
                    <a:gd name="connsiteX1" fmla="*/ 17006 w 665054"/>
                    <a:gd name="connsiteY1" fmla="*/ 719091 h 920539"/>
                    <a:gd name="connsiteX2" fmla="*/ 114661 w 665054"/>
                    <a:gd name="connsiteY2" fmla="*/ 914400 h 920539"/>
                    <a:gd name="connsiteX3" fmla="*/ 665054 w 665054"/>
                    <a:gd name="connsiteY3" fmla="*/ 548388 h 920539"/>
                    <a:gd name="connsiteX0" fmla="*/ 350783 w 514700"/>
                    <a:gd name="connsiteY0" fmla="*/ 0 h 915596"/>
                    <a:gd name="connsiteX1" fmla="*/ 13431 w 514700"/>
                    <a:gd name="connsiteY1" fmla="*/ 719091 h 915596"/>
                    <a:gd name="connsiteX2" fmla="*/ 111086 w 514700"/>
                    <a:gd name="connsiteY2" fmla="*/ 914400 h 915596"/>
                    <a:gd name="connsiteX3" fmla="*/ 514700 w 514700"/>
                    <a:gd name="connsiteY3" fmla="*/ 658470 h 915596"/>
                    <a:gd name="connsiteX0" fmla="*/ 352542 w 594741"/>
                    <a:gd name="connsiteY0" fmla="*/ 0 h 924110"/>
                    <a:gd name="connsiteX1" fmla="*/ 15190 w 594741"/>
                    <a:gd name="connsiteY1" fmla="*/ 719091 h 924110"/>
                    <a:gd name="connsiteX2" fmla="*/ 112845 w 594741"/>
                    <a:gd name="connsiteY2" fmla="*/ 914400 h 924110"/>
                    <a:gd name="connsiteX3" fmla="*/ 594741 w 594741"/>
                    <a:gd name="connsiteY3" fmla="*/ 484177 h 924110"/>
                    <a:gd name="connsiteX0" fmla="*/ 352542 w 594741"/>
                    <a:gd name="connsiteY0" fmla="*/ 0 h 924110"/>
                    <a:gd name="connsiteX1" fmla="*/ 15190 w 594741"/>
                    <a:gd name="connsiteY1" fmla="*/ 719091 h 924110"/>
                    <a:gd name="connsiteX2" fmla="*/ 112845 w 594741"/>
                    <a:gd name="connsiteY2" fmla="*/ 914400 h 924110"/>
                    <a:gd name="connsiteX3" fmla="*/ 594741 w 594741"/>
                    <a:gd name="connsiteY3" fmla="*/ 484177 h 9241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94741" h="924110">
                      <a:moveTo>
                        <a:pt x="352542" y="0"/>
                      </a:moveTo>
                      <a:cubicBezTo>
                        <a:pt x="203841" y="283345"/>
                        <a:pt x="55140" y="566691"/>
                        <a:pt x="15190" y="719091"/>
                      </a:cubicBezTo>
                      <a:cubicBezTo>
                        <a:pt x="-24760" y="871491"/>
                        <a:pt x="16253" y="953552"/>
                        <a:pt x="112845" y="914400"/>
                      </a:cubicBezTo>
                      <a:cubicBezTo>
                        <a:pt x="209437" y="875248"/>
                        <a:pt x="430070" y="682740"/>
                        <a:pt x="594741" y="484177"/>
                      </a:cubicBezTo>
                    </a:path>
                  </a:pathLst>
                </a:custGeom>
                <a:noFill/>
                <a:ln w="1905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ru-RU"/>
                </a:p>
              </p:txBody>
            </p:sp>
          </p:grpSp>
          <p:sp>
            <p:nvSpPr>
              <p:cNvPr id="306" name="Овал 305"/>
              <p:cNvSpPr/>
              <p:nvPr/>
            </p:nvSpPr>
            <p:spPr>
              <a:xfrm rot="1057793">
                <a:off x="7103382" y="4346425"/>
                <a:ext cx="163802" cy="24201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307" name="Полилиния 306"/>
              <p:cNvSpPr/>
              <p:nvPr/>
            </p:nvSpPr>
            <p:spPr>
              <a:xfrm>
                <a:off x="7247344" y="4364831"/>
                <a:ext cx="194062" cy="45719"/>
              </a:xfrm>
              <a:custGeom>
                <a:avLst/>
                <a:gdLst>
                  <a:gd name="connsiteX0" fmla="*/ 0 w 200025"/>
                  <a:gd name="connsiteY0" fmla="*/ 7144 h 45295"/>
                  <a:gd name="connsiteX1" fmla="*/ 97632 w 200025"/>
                  <a:gd name="connsiteY1" fmla="*/ 45244 h 45295"/>
                  <a:gd name="connsiteX2" fmla="*/ 200025 w 200025"/>
                  <a:gd name="connsiteY2" fmla="*/ 0 h 45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00025" h="45295">
                    <a:moveTo>
                      <a:pt x="0" y="7144"/>
                    </a:moveTo>
                    <a:cubicBezTo>
                      <a:pt x="32147" y="26789"/>
                      <a:pt x="64295" y="46435"/>
                      <a:pt x="97632" y="45244"/>
                    </a:cubicBezTo>
                    <a:cubicBezTo>
                      <a:pt x="130969" y="44053"/>
                      <a:pt x="165497" y="22026"/>
                      <a:pt x="200025" y="0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304" name="Полилиния 303"/>
            <p:cNvSpPr/>
            <p:nvPr/>
          </p:nvSpPr>
          <p:spPr>
            <a:xfrm>
              <a:off x="7514600" y="6221845"/>
              <a:ext cx="241131" cy="233133"/>
            </a:xfrm>
            <a:custGeom>
              <a:avLst/>
              <a:gdLst>
                <a:gd name="connsiteX0" fmla="*/ 171890 w 238565"/>
                <a:gd name="connsiteY0" fmla="*/ 55130 h 233133"/>
                <a:gd name="connsiteX1" fmla="*/ 138553 w 238565"/>
                <a:gd name="connsiteY1" fmla="*/ 361 h 233133"/>
                <a:gd name="connsiteX2" fmla="*/ 21872 w 238565"/>
                <a:gd name="connsiteY2" fmla="*/ 78943 h 233133"/>
                <a:gd name="connsiteX3" fmla="*/ 5203 w 238565"/>
                <a:gd name="connsiteY3" fmla="*/ 193243 h 233133"/>
                <a:gd name="connsiteX4" fmla="*/ 83784 w 238565"/>
                <a:gd name="connsiteY4" fmla="*/ 228961 h 233133"/>
                <a:gd name="connsiteX5" fmla="*/ 238565 w 238565"/>
                <a:gd name="connsiteY5" fmla="*/ 107518 h 233133"/>
                <a:gd name="connsiteX0" fmla="*/ 174456 w 241131"/>
                <a:gd name="connsiteY0" fmla="*/ 55130 h 233133"/>
                <a:gd name="connsiteX1" fmla="*/ 141119 w 241131"/>
                <a:gd name="connsiteY1" fmla="*/ 361 h 233133"/>
                <a:gd name="connsiteX2" fmla="*/ 24438 w 241131"/>
                <a:gd name="connsiteY2" fmla="*/ 78943 h 233133"/>
                <a:gd name="connsiteX3" fmla="*/ 7769 w 241131"/>
                <a:gd name="connsiteY3" fmla="*/ 193243 h 233133"/>
                <a:gd name="connsiteX4" fmla="*/ 86350 w 241131"/>
                <a:gd name="connsiteY4" fmla="*/ 228961 h 233133"/>
                <a:gd name="connsiteX5" fmla="*/ 241131 w 241131"/>
                <a:gd name="connsiteY5" fmla="*/ 107518 h 233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1131" h="233133">
                  <a:moveTo>
                    <a:pt x="174456" y="55130"/>
                  </a:moveTo>
                  <a:cubicBezTo>
                    <a:pt x="170289" y="25761"/>
                    <a:pt x="166122" y="-3608"/>
                    <a:pt x="141119" y="361"/>
                  </a:cubicBezTo>
                  <a:cubicBezTo>
                    <a:pt x="116116" y="4330"/>
                    <a:pt x="56188" y="22983"/>
                    <a:pt x="24438" y="78943"/>
                  </a:cubicBezTo>
                  <a:cubicBezTo>
                    <a:pt x="-7312" y="134903"/>
                    <a:pt x="-2550" y="168240"/>
                    <a:pt x="7769" y="193243"/>
                  </a:cubicBezTo>
                  <a:cubicBezTo>
                    <a:pt x="18088" y="218246"/>
                    <a:pt x="47456" y="243249"/>
                    <a:pt x="86350" y="228961"/>
                  </a:cubicBezTo>
                  <a:cubicBezTo>
                    <a:pt x="125244" y="214674"/>
                    <a:pt x="183187" y="161096"/>
                    <a:pt x="241131" y="10751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2" name="Рисунок 7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90"/>
          <a:stretch/>
        </p:blipFill>
        <p:spPr>
          <a:xfrm>
            <a:off x="7065727" y="4640412"/>
            <a:ext cx="3289025" cy="741015"/>
          </a:xfrm>
          <a:prstGeom prst="rect">
            <a:avLst/>
          </a:prstGeom>
        </p:spPr>
      </p:pic>
      <p:pic>
        <p:nvPicPr>
          <p:cNvPr id="73" name="Рисунок 7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1" t="51798" r="411" b="1992"/>
          <a:stretch/>
        </p:blipFill>
        <p:spPr>
          <a:xfrm>
            <a:off x="6036444" y="5464527"/>
            <a:ext cx="3289025" cy="741015"/>
          </a:xfrm>
          <a:prstGeom prst="rect">
            <a:avLst/>
          </a:prstGeom>
        </p:spPr>
      </p:pic>
      <p:sp>
        <p:nvSpPr>
          <p:cNvPr id="74" name="Прямоугольник 73"/>
          <p:cNvSpPr/>
          <p:nvPr/>
        </p:nvSpPr>
        <p:spPr>
          <a:xfrm>
            <a:off x="883375" y="378887"/>
            <a:ext cx="9503738" cy="11052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Прочитай, які речення ти напишеш у останньому </a:t>
            </a:r>
            <a:r>
              <a:rPr lang="uk-UA" sz="3200" b="1" dirty="0">
                <a:solidFill>
                  <a:schemeClr val="bg1"/>
                </a:solidFill>
              </a:rPr>
              <a:t>рядку. </a:t>
            </a:r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за зразком. </a:t>
            </a:r>
          </a:p>
        </p:txBody>
      </p:sp>
      <p:sp>
        <p:nvSpPr>
          <p:cNvPr id="75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76" name="Рисунок 7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15475" y="532951"/>
            <a:ext cx="2046939" cy="1902429"/>
          </a:xfrm>
          <a:prstGeom prst="rect">
            <a:avLst/>
          </a:prstGeom>
        </p:spPr>
      </p:pic>
      <p:pic>
        <p:nvPicPr>
          <p:cNvPr id="77" name="Рисунок 76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7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9" name="Дуга 78"/>
          <p:cNvSpPr/>
          <p:nvPr/>
        </p:nvSpPr>
        <p:spPr>
          <a:xfrm rot="7367588">
            <a:off x="3903917" y="2878159"/>
            <a:ext cx="872014" cy="104716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1" name="Дуга 80"/>
          <p:cNvSpPr/>
          <p:nvPr/>
        </p:nvSpPr>
        <p:spPr>
          <a:xfrm rot="7630008">
            <a:off x="7198142" y="2669762"/>
            <a:ext cx="1063066" cy="1348670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3" name="Дуга 82"/>
          <p:cNvSpPr/>
          <p:nvPr/>
        </p:nvSpPr>
        <p:spPr>
          <a:xfrm rot="7367588">
            <a:off x="4297332" y="4485491"/>
            <a:ext cx="802287" cy="1092085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4" name="Дуга 83"/>
          <p:cNvSpPr/>
          <p:nvPr/>
        </p:nvSpPr>
        <p:spPr>
          <a:xfrm rot="7503176">
            <a:off x="6071565" y="4459186"/>
            <a:ext cx="872014" cy="1047161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5" name="Дуга 84"/>
          <p:cNvSpPr/>
          <p:nvPr/>
        </p:nvSpPr>
        <p:spPr>
          <a:xfrm rot="7367588">
            <a:off x="5500102" y="4690096"/>
            <a:ext cx="633934" cy="830782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6" name="Дуга 85"/>
          <p:cNvSpPr/>
          <p:nvPr/>
        </p:nvSpPr>
        <p:spPr>
          <a:xfrm rot="8601868">
            <a:off x="5231805" y="4953670"/>
            <a:ext cx="585205" cy="503949"/>
          </a:xfrm>
          <a:prstGeom prst="arc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8044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530651" y="1422400"/>
            <a:ext cx="9501323" cy="98108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Де можна побачити  слонів у таких прикрасах (у цирку або на святі слонів в Індії). </a:t>
            </a:r>
            <a:r>
              <a:rPr lang="uk-UA" sz="2000" b="1" dirty="0" smtClean="0">
                <a:solidFill>
                  <a:schemeClr val="bg1"/>
                </a:solidFill>
              </a:rPr>
              <a:t>Знайди </a:t>
            </a:r>
            <a:r>
              <a:rPr lang="uk-UA" sz="2000" b="1" dirty="0">
                <a:solidFill>
                  <a:schemeClr val="bg1"/>
                </a:solidFill>
              </a:rPr>
              <a:t>на малюнку пари однакових слонів, </a:t>
            </a:r>
            <a:r>
              <a:rPr lang="uk-UA" sz="2000" b="1" dirty="0" smtClean="0">
                <a:solidFill>
                  <a:schemeClr val="bg1"/>
                </a:solidFill>
              </a:rPr>
              <a:t>домалюй </a:t>
            </a:r>
            <a:r>
              <a:rPr lang="uk-UA" sz="2000" b="1" dirty="0">
                <a:solidFill>
                  <a:schemeClr val="bg1"/>
                </a:solidFill>
              </a:rPr>
              <a:t>візерунок на останньому слонові, потім  </a:t>
            </a:r>
            <a:r>
              <a:rPr lang="uk-UA" sz="2000" b="1" dirty="0" smtClean="0">
                <a:solidFill>
                  <a:schemeClr val="bg1"/>
                </a:solidFill>
              </a:rPr>
              <a:t>розфарбуй </a:t>
            </a:r>
            <a:r>
              <a:rPr lang="uk-UA" sz="2000" b="1" dirty="0">
                <a:solidFill>
                  <a:schemeClr val="bg1"/>
                </a:solidFill>
              </a:rPr>
              <a:t>кожну </a:t>
            </a:r>
            <a:r>
              <a:rPr lang="uk-UA" sz="2000" b="1" dirty="0" smtClean="0">
                <a:solidFill>
                  <a:schemeClr val="bg1"/>
                </a:solidFill>
              </a:rPr>
              <a:t>пару однаковими кольорами. Склади </a:t>
            </a:r>
            <a:r>
              <a:rPr lang="uk-UA" sz="2000" b="1" dirty="0">
                <a:solidFill>
                  <a:schemeClr val="bg1"/>
                </a:solidFill>
              </a:rPr>
              <a:t>речення.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962" y="2786042"/>
            <a:ext cx="8692044" cy="22062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t="2874" r="1302" b="4196"/>
          <a:stretch/>
        </p:blipFill>
        <p:spPr>
          <a:xfrm>
            <a:off x="3214962" y="2791631"/>
            <a:ext cx="8693495" cy="2200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TextBox 11"/>
          <p:cNvSpPr txBox="1"/>
          <p:nvPr/>
        </p:nvSpPr>
        <p:spPr>
          <a:xfrm>
            <a:off x="9246586" y="4992304"/>
            <a:ext cx="605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/>
              <a:t>.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5304981" y="5374670"/>
            <a:ext cx="121815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>
            <a:off x="6718245" y="5374670"/>
            <a:ext cx="114794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8075532" y="5374670"/>
            <a:ext cx="1171054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V="1">
            <a:off x="5329045" y="4992304"/>
            <a:ext cx="0" cy="40643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0190800" y="5750105"/>
            <a:ext cx="6052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3200" b="1" dirty="0"/>
              <a:t>.</a:t>
            </a:r>
            <a:r>
              <a:rPr lang="uk-UA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ru-RU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304981" y="6132471"/>
            <a:ext cx="1218152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единительная линия 17"/>
          <p:cNvCxnSpPr/>
          <p:nvPr/>
        </p:nvCxnSpPr>
        <p:spPr>
          <a:xfrm>
            <a:off x="6718245" y="6132471"/>
            <a:ext cx="114794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8075532" y="6132471"/>
            <a:ext cx="585527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/>
          <p:cNvCxnSpPr/>
          <p:nvPr/>
        </p:nvCxnSpPr>
        <p:spPr>
          <a:xfrm flipV="1">
            <a:off x="5329045" y="5750105"/>
            <a:ext cx="0" cy="40643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8975248" y="6132471"/>
            <a:ext cx="1147948" cy="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1530652" y="543517"/>
            <a:ext cx="9501323" cy="87888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Розглянь завдання внизу сторінки зошита</a:t>
            </a:r>
          </a:p>
        </p:txBody>
      </p:sp>
      <p:sp>
        <p:nvSpPr>
          <p:cNvPr id="2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916058"/>
            <a:ext cx="903383" cy="94194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Зошит.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25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063" y="3080912"/>
            <a:ext cx="2646076" cy="2729888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0470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673552" y="494528"/>
            <a:ext cx="8732066" cy="79240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Вправа «Мікрофон</a:t>
            </a:r>
            <a:r>
              <a:rPr lang="uk-UA" sz="3600" b="1" dirty="0">
                <a:solidFill>
                  <a:schemeClr val="bg1"/>
                </a:solidFill>
              </a:rPr>
              <a:t>»</a:t>
            </a:r>
          </a:p>
        </p:txBody>
      </p:sp>
      <p:pic>
        <p:nvPicPr>
          <p:cNvPr id="12290" name="Picture 2" descr="Певица — стоковый вектор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1" r="10037"/>
          <a:stretch/>
        </p:blipFill>
        <p:spPr bwMode="auto">
          <a:xfrm>
            <a:off x="489856" y="1601754"/>
            <a:ext cx="3167743" cy="4076668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Пение Школа мальчик — стоковый вектор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05" r="18067"/>
          <a:stretch/>
        </p:blipFill>
        <p:spPr bwMode="auto">
          <a:xfrm flipH="1">
            <a:off x="8782050" y="1590344"/>
            <a:ext cx="2768600" cy="3972256"/>
          </a:xfrm>
          <a:prstGeom prst="rect">
            <a:avLst/>
          </a:prstGeom>
          <a:noFill/>
          <a:ln w="28575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996267" y="1853857"/>
            <a:ext cx="4533900" cy="3136900"/>
          </a:xfrm>
          <a:prstGeom prst="roundRect">
            <a:avLst/>
          </a:prstGeom>
          <a:solidFill>
            <a:srgbClr val="78B64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4078817" y="1853857"/>
            <a:ext cx="43688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Яку букву  вчилися писати?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в яких буква 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стоїть на початку, в середині, в кінці.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Добери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слова, в яких буква 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позначає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твердий звук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[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], </a:t>
            </a:r>
            <a:r>
              <a:rPr lang="uk-UA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потім слова 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м’яким звуком [</a:t>
            </a:r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н′</a:t>
            </a:r>
            <a:r>
              <a:rPr lang="uk-UA" sz="2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].</a:t>
            </a:r>
            <a:endParaRPr lang="uk-UA" sz="2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3289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8605" y="397146"/>
            <a:ext cx="8732067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Рефлексія «Мій олівець»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Олівці\images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r="11953"/>
          <a:stretch/>
        </p:blipFill>
        <p:spPr bwMode="auto">
          <a:xfrm>
            <a:off x="1239087" y="1429771"/>
            <a:ext cx="1980000" cy="2965677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012" y="1449157"/>
            <a:ext cx="17526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4358"/>
          <a:stretch/>
        </p:blipFill>
        <p:spPr bwMode="auto">
          <a:xfrm>
            <a:off x="6011828" y="1429771"/>
            <a:ext cx="24840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29" y="1429771"/>
            <a:ext cx="1607443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94579" y="4584999"/>
            <a:ext cx="1712008" cy="91940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Було цікаво!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4815" y="4595479"/>
            <a:ext cx="1736997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Все було легко!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4275" y="4605512"/>
            <a:ext cx="2179108" cy="919401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Маю почуття успіху!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58020" y="4649478"/>
            <a:ext cx="2463123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Готовий/готова до нових знань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360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848605" y="397146"/>
            <a:ext cx="8732067" cy="68054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Очікування від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D:\Картинки до тестів\Емоції Олівці\images (6)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04" r="11953"/>
          <a:stretch/>
        </p:blipFill>
        <p:spPr bwMode="auto">
          <a:xfrm>
            <a:off x="1239087" y="1429771"/>
            <a:ext cx="1980000" cy="2965677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Емоції Олівці\images (10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7012" y="1449157"/>
            <a:ext cx="17526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Емоції Олівці\Рисунок1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96" r="4358"/>
          <a:stretch/>
        </p:blipFill>
        <p:spPr bwMode="auto">
          <a:xfrm>
            <a:off x="6011828" y="1429771"/>
            <a:ext cx="2484000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Емоції Олівці\images (4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3229" y="1429771"/>
            <a:ext cx="1607443" cy="3057525"/>
          </a:xfrm>
          <a:prstGeom prst="roundRect">
            <a:avLst/>
          </a:prstGeom>
          <a:noFill/>
          <a:ln>
            <a:solidFill>
              <a:schemeClr val="accent6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94579" y="4584999"/>
            <a:ext cx="1712008" cy="919401"/>
          </a:xfrm>
          <a:prstGeom prst="round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Буде цікаво!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4815" y="4595479"/>
            <a:ext cx="1736997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Все буде легко!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164274" y="4605512"/>
            <a:ext cx="2331553" cy="919401"/>
          </a:xfrm>
          <a:prstGeom prst="roundRect">
            <a:avLst/>
          </a:prstGeom>
          <a:solidFill>
            <a:srgbClr val="00B05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Відчую  почуття успіху!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858021" y="4649478"/>
            <a:ext cx="2103894" cy="91940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Отримаю гарні емоції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046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920825" y="445746"/>
            <a:ext cx="8569550" cy="89319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3594236" y="3930031"/>
            <a:ext cx="3793691" cy="132802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/>
              <a:t>Який перший звук </a:t>
            </a:r>
            <a:r>
              <a:rPr lang="uk-UA" sz="2400" b="1" dirty="0" err="1" smtClean="0"/>
              <a:t>вимовляемо</a:t>
            </a:r>
            <a:r>
              <a:rPr lang="uk-UA" sz="2400" b="1" dirty="0" smtClean="0"/>
              <a:t> в словах </a:t>
            </a:r>
            <a:r>
              <a:rPr lang="uk-UA" sz="2400" b="1" i="1" dirty="0" smtClean="0"/>
              <a:t>норка, нірка</a:t>
            </a:r>
            <a:r>
              <a:rPr lang="uk-UA" sz="2400" b="1" dirty="0" smtClean="0"/>
              <a:t>?</a:t>
            </a:r>
            <a:endParaRPr lang="ru-RU" sz="2400" b="1" dirty="0"/>
          </a:p>
        </p:txBody>
      </p:sp>
      <p:pic>
        <p:nvPicPr>
          <p:cNvPr id="8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182634"/>
            <a:ext cx="2817159" cy="2906390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3351277" y="1500419"/>
            <a:ext cx="4279610" cy="173664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uk-UA" sz="2400" b="1" dirty="0"/>
              <a:t>Норці в нірці не сидиться,        </a:t>
            </a:r>
            <a:endParaRPr lang="uk-UA" sz="2400" b="1" dirty="0" smtClean="0"/>
          </a:p>
          <a:p>
            <a:r>
              <a:rPr lang="uk-UA" sz="2400" b="1" dirty="0"/>
              <a:t>Непогоди не боїться. </a:t>
            </a:r>
            <a:endParaRPr lang="uk-UA" sz="2400" b="1" dirty="0" smtClean="0"/>
          </a:p>
          <a:p>
            <a:r>
              <a:rPr lang="uk-UA" sz="2400" b="1" dirty="0" smtClean="0"/>
              <a:t>Норка </a:t>
            </a:r>
            <a:r>
              <a:rPr lang="uk-UA" sz="2400" b="1" dirty="0"/>
              <a:t>нишком </a:t>
            </a:r>
            <a:r>
              <a:rPr lang="uk-UA" sz="2400" b="1" dirty="0" err="1"/>
              <a:t>нирк</a:t>
            </a:r>
            <a:r>
              <a:rPr lang="uk-UA" sz="2400" b="1" dirty="0"/>
              <a:t> у хащу,</a:t>
            </a:r>
            <a:endParaRPr lang="ru-RU" sz="2400" b="1" dirty="0"/>
          </a:p>
          <a:p>
            <a:r>
              <a:rPr lang="uk-UA" sz="2400" b="1" dirty="0" smtClean="0"/>
              <a:t>Не </a:t>
            </a:r>
            <a:r>
              <a:rPr lang="uk-UA" sz="2400" b="1" dirty="0"/>
              <a:t>знайти її нізащо.</a:t>
            </a:r>
            <a:endParaRPr lang="ru-RU" sz="2400" b="1" dirty="0"/>
          </a:p>
        </p:txBody>
      </p:sp>
      <p:sp>
        <p:nvSpPr>
          <p:cNvPr id="3" name="Скругленный прямоугольник 2"/>
          <p:cNvSpPr/>
          <p:nvPr/>
        </p:nvSpPr>
        <p:spPr>
          <a:xfrm>
            <a:off x="7730206" y="1511156"/>
            <a:ext cx="1587965" cy="715089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норка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7730206" y="2368742"/>
            <a:ext cx="1587965" cy="715089"/>
          </a:xfrm>
          <a:prstGeom prst="roundRect">
            <a:avLst/>
          </a:prstGeom>
          <a:solidFill>
            <a:schemeClr val="accent2">
              <a:lumMod val="5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нірка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64192" y="1484768"/>
            <a:ext cx="6131388" cy="2145268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Сьогодні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</a:t>
            </a:r>
            <a:r>
              <a:rPr lang="uk-UA" sz="2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уроці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письма ми навчимося </a:t>
            </a:r>
            <a:endParaRPr lang="uk-UA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писати малу рукописну букву </a:t>
            </a:r>
            <a:r>
              <a:rPr lang="uk-UA" sz="24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н.</a:t>
            </a:r>
            <a:r>
              <a:rPr lang="uk-UA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Будемо писати склади, слова і речення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 вивченими буквами, </a:t>
            </a:r>
          </a:p>
          <a:p>
            <a:pPr algn="ctr"/>
            <a:r>
              <a:rPr lang="uk-UA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намалюємо візерунок на попоні слона.</a:t>
            </a:r>
            <a:endParaRPr lang="uk-UA" sz="2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Норка Темно-коричнева — КУРКУЛЬ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9578" y="1500417"/>
            <a:ext cx="2148052" cy="2679695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Американська норка опис, ареал проживання, харчування, розмноження /  будинок | Brovarnya Rivne - Найактуальніша інформація з усього світу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579" y="4321628"/>
            <a:ext cx="3346173" cy="1873857"/>
          </a:xfrm>
          <a:prstGeom prst="roundRect">
            <a:avLst/>
          </a:prstGeom>
          <a:noFill/>
          <a:ln w="28575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8964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" grpId="0" animBg="1"/>
      <p:bldP spid="9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0" t="66667"/>
          <a:stretch/>
        </p:blipFill>
        <p:spPr>
          <a:xfrm>
            <a:off x="6400799" y="1911493"/>
            <a:ext cx="5067759" cy="4099983"/>
          </a:xfrm>
          <a:prstGeom prst="rect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508293" y="663491"/>
            <a:ext cx="8732066" cy="694936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 Словникова робота  </a:t>
            </a:r>
            <a:endParaRPr lang="ru-RU" sz="36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670713" y="2481990"/>
            <a:ext cx="4527932" cy="2862322"/>
          </a:xfrm>
          <a:prstGeom prst="rect">
            <a:avLst/>
          </a:prstGeom>
        </p:spPr>
        <p:txBody>
          <a:bodyPr wrap="square" anchor="b" anchorCtr="0">
            <a:spAutoFit/>
          </a:bodyPr>
          <a:lstStyle/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600" b="1" dirty="0">
                <a:solidFill>
                  <a:srgbClr val="CC00CC"/>
                </a:solidFill>
              </a:rPr>
              <a:t>оо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п</a:t>
            </a:r>
            <a:r>
              <a:rPr lang="uk-UA" sz="3600" b="1" dirty="0">
                <a:solidFill>
                  <a:srgbClr val="CC00CC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рк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CC00CC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с</a:t>
            </a:r>
            <a:r>
              <a:rPr lang="uk-UA" sz="3600" b="1" dirty="0">
                <a:solidFill>
                  <a:srgbClr val="CC00CC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</a:t>
            </a:r>
            <a:r>
              <a:rPr lang="uk-UA" sz="3600" b="1" dirty="0">
                <a:solidFill>
                  <a:srgbClr val="CC00CC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г сл</a:t>
            </a:r>
            <a:r>
              <a:rPr lang="uk-UA" sz="3600" b="1" dirty="0">
                <a:solidFill>
                  <a:srgbClr val="CC00CC"/>
                </a:solidFill>
              </a:rPr>
              <a:t>о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CC00CC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CC00CC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 Н</a:t>
            </a:r>
            <a:r>
              <a:rPr lang="uk-UA" sz="3600" b="1" dirty="0">
                <a:solidFill>
                  <a:srgbClr val="CC00CC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т</a:t>
            </a:r>
            <a:r>
              <a:rPr lang="uk-UA" sz="3600" b="1" dirty="0">
                <a:solidFill>
                  <a:srgbClr val="CC00CC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лк</a:t>
            </a:r>
            <a:r>
              <a:rPr lang="uk-UA" sz="3600" b="1" dirty="0">
                <a:solidFill>
                  <a:srgbClr val="CC00CC"/>
                </a:solidFill>
              </a:rPr>
              <a:t>а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</a:t>
            </a:r>
            <a:r>
              <a:rPr lang="uk-UA" sz="3600" b="1" dirty="0">
                <a:solidFill>
                  <a:srgbClr val="CC00CC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з</a:t>
            </a:r>
            <a:r>
              <a:rPr lang="uk-UA" sz="3600" b="1" dirty="0">
                <a:solidFill>
                  <a:srgbClr val="CC00CC"/>
                </a:solidFill>
              </a:rPr>
              <a:t>а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 </a:t>
            </a:r>
          </a:p>
          <a:p>
            <a:pPr algn="ctr"/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ц</a:t>
            </a:r>
            <a:r>
              <a:rPr lang="uk-UA" sz="3600" b="1" dirty="0">
                <a:solidFill>
                  <a:srgbClr val="CC00CC"/>
                </a:solidFill>
              </a:rPr>
              <a:t>и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рк </a:t>
            </a:r>
            <a:r>
              <a:rPr lang="uk-UA" sz="3600" b="1" dirty="0">
                <a:solidFill>
                  <a:srgbClr val="CC00CC"/>
                </a:solidFill>
              </a:rPr>
              <a:t>І</a:t>
            </a:r>
            <a:r>
              <a:rPr lang="uk-UA" sz="3600" b="1" dirty="0">
                <a:solidFill>
                  <a:schemeClr val="tx2">
                    <a:lumMod val="75000"/>
                  </a:schemeClr>
                </a:solidFill>
              </a:rPr>
              <a:t>нд</a:t>
            </a:r>
            <a:r>
              <a:rPr lang="uk-UA" sz="3600" b="1" dirty="0">
                <a:solidFill>
                  <a:srgbClr val="CC00CC"/>
                </a:solidFill>
              </a:rPr>
              <a:t>ія</a:t>
            </a:r>
          </a:p>
        </p:txBody>
      </p:sp>
      <p:pic>
        <p:nvPicPr>
          <p:cNvPr id="1026" name="Picture 2" descr="Блог учителя початкових класів &quot;Вінницький ліцей №7 ім.О.Сухомовського&quot;  Іванович Світлани Леонідівни: Стіна слів/Словникові слова (1-4 клас)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4" y="1863160"/>
            <a:ext cx="5466643" cy="409998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375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431999" y="509214"/>
            <a:ext cx="9733361" cy="80116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Розглянь малюнок</a:t>
            </a:r>
            <a:r>
              <a:rPr lang="uk-UA" sz="2800" b="1" dirty="0">
                <a:solidFill>
                  <a:schemeClr val="bg1"/>
                </a:solidFill>
              </a:rPr>
              <a:t> </a:t>
            </a:r>
            <a:r>
              <a:rPr lang="uk-UA" sz="2800" b="1" dirty="0" smtClean="0">
                <a:solidFill>
                  <a:schemeClr val="bg1"/>
                </a:solidFill>
              </a:rPr>
              <a:t>вгорі сторінки зошита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904089"/>
            <a:ext cx="947451" cy="95391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2791943"/>
            <a:ext cx="2758047" cy="2845406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707572" y="530054"/>
            <a:ext cx="10874828" cy="135131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Куди прийшли діти? </a:t>
            </a:r>
            <a:r>
              <a:rPr lang="uk-UA" sz="2800" b="1" dirty="0" smtClean="0">
                <a:solidFill>
                  <a:schemeClr val="bg1"/>
                </a:solidFill>
              </a:rPr>
              <a:t>Дай </a:t>
            </a:r>
            <a:r>
              <a:rPr lang="uk-UA" sz="2800" b="1" dirty="0">
                <a:solidFill>
                  <a:schemeClr val="bg1"/>
                </a:solidFill>
              </a:rPr>
              <a:t>дітям імена на букву Н.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Кого вони побачили в </a:t>
            </a:r>
            <a:r>
              <a:rPr lang="uk-UA" sz="2800" b="1" dirty="0" smtClean="0">
                <a:solidFill>
                  <a:schemeClr val="bg1"/>
                </a:solidFill>
              </a:rPr>
              <a:t>зоопарку</a:t>
            </a:r>
            <a:r>
              <a:rPr lang="uk-UA" sz="2800" b="1" dirty="0">
                <a:solidFill>
                  <a:schemeClr val="bg1"/>
                </a:solidFill>
              </a:rPr>
              <a:t>?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Яка тварина найбільше привернула їхню увагу? Чому саме цих тварин намалював художник? 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3263688" y="5450854"/>
            <a:ext cx="7919069" cy="93019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З'ясуй місце звука </a:t>
            </a:r>
            <a:r>
              <a:rPr lang="uk-UA" sz="2000" b="1" dirty="0"/>
              <a:t>[н] в назвах зображених тварин. Розглянь, з яких елементів складається буква «</a:t>
            </a:r>
            <a:r>
              <a:rPr lang="uk-UA" sz="2000" b="1" dirty="0" err="1"/>
              <a:t>ен</a:t>
            </a:r>
            <a:r>
              <a:rPr lang="uk-UA" sz="2000" b="1" dirty="0"/>
              <a:t>». Наведи всі елементи та букви  н. 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6" t="1941" r="14079" b="76440"/>
          <a:stretch/>
        </p:blipFill>
        <p:spPr>
          <a:xfrm>
            <a:off x="3231772" y="2032816"/>
            <a:ext cx="7983103" cy="32358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56A93A6F-5C0D-475E-9F6B-E5DECF60DD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55" t="2618" r="70348" b="69030"/>
          <a:stretch/>
        </p:blipFill>
        <p:spPr>
          <a:xfrm>
            <a:off x="3263688" y="2241971"/>
            <a:ext cx="1496322" cy="216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73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7" t="46815" r="13776" b="16428"/>
          <a:stretch/>
        </p:blipFill>
        <p:spPr bwMode="auto">
          <a:xfrm>
            <a:off x="5439288" y="3689226"/>
            <a:ext cx="2952328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9"/>
          <p:cNvSpPr>
            <a:spLocks noChangeArrowheads="1"/>
          </p:cNvSpPr>
          <p:nvPr/>
        </p:nvSpPr>
        <p:spPr bwMode="auto">
          <a:xfrm>
            <a:off x="5584073" y="5776913"/>
            <a:ext cx="914400" cy="698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uk-UA" altLang="ru-RU">
              <a:solidFill>
                <a:srgbClr val="00CC00"/>
              </a:solidFill>
            </a:endParaRPr>
          </a:p>
        </p:txBody>
      </p:sp>
      <p:pic>
        <p:nvPicPr>
          <p:cNvPr id="26" name="Picture 11" descr="ellipse_25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717" y="4195736"/>
            <a:ext cx="279400" cy="27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Прямая соединительная линия 10"/>
          <p:cNvCxnSpPr/>
          <p:nvPr/>
        </p:nvCxnSpPr>
        <p:spPr>
          <a:xfrm flipV="1">
            <a:off x="3524165" y="4174398"/>
            <a:ext cx="7616667" cy="24511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3524166" y="5737972"/>
            <a:ext cx="7616667" cy="27072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3"/>
          <p:cNvCxnSpPr/>
          <p:nvPr/>
        </p:nvCxnSpPr>
        <p:spPr>
          <a:xfrm flipV="1">
            <a:off x="3524166" y="2098995"/>
            <a:ext cx="7616667" cy="19204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Прямоугольник 19"/>
          <p:cNvSpPr/>
          <p:nvPr/>
        </p:nvSpPr>
        <p:spPr>
          <a:xfrm>
            <a:off x="1663176" y="437189"/>
            <a:ext cx="8756193" cy="102550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Написання </a:t>
            </a:r>
            <a:r>
              <a:rPr lang="uk-UA" sz="3600" b="1" dirty="0"/>
              <a:t>малої букви н. </a:t>
            </a:r>
            <a:endParaRPr lang="uk-UA" sz="3600" b="1" dirty="0" smtClean="0"/>
          </a:p>
          <a:p>
            <a:pPr algn="ctr"/>
            <a:r>
              <a:rPr lang="uk-UA" sz="3600" b="1" dirty="0" smtClean="0"/>
              <a:t>З </a:t>
            </a:r>
            <a:r>
              <a:rPr lang="uk-UA" sz="3600" b="1" dirty="0"/>
              <a:t>яких елементів вона складається? </a:t>
            </a:r>
            <a:endParaRPr lang="uk-UA" sz="3600" b="1" dirty="0">
              <a:solidFill>
                <a:schemeClr val="bg1"/>
              </a:solidFill>
            </a:endParaRPr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H="1">
            <a:off x="4115175" y="1462693"/>
            <a:ext cx="2218135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8238773" y="1462693"/>
            <a:ext cx="2021174" cy="5262961"/>
          </a:xfrm>
          <a:prstGeom prst="line">
            <a:avLst/>
          </a:prstGeom>
          <a:ln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12" descr="РУЧК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717" y="3450292"/>
            <a:ext cx="1998662" cy="118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290" y="3001357"/>
            <a:ext cx="2758047" cy="2845406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515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0.00023 L -0.0082 0.0375 C -0.01302 0.05347 -0.01524 0.06551 -0.02188 0.09375 C -0.02826 0.12176 -0.04596 0.2 -0.04727 0.20625 C -0.04909 0.21319 -0.03529 0.14745 -0.02969 0.13009 C -0.02396 0.11273 -0.02695 0.10648 -0.01263 0.10139 L 0.0556 0.10046 L 0.07799 -0.00116 L 0.04375 0.15139 L 0.0401 0.18102 L 0.04114 0.19537 L 0.05286 0.19884 L 0.09427 0.16181 " pathEditMode="relative" rAng="0" ptsTypes="AAAAAAAAAAAAA">
                                      <p:cBhvr>
                                        <p:cTn id="13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1" y="10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1" t="25212" r="13194" b="44169"/>
          <a:stretch/>
        </p:blipFill>
        <p:spPr>
          <a:xfrm>
            <a:off x="3985318" y="1897039"/>
            <a:ext cx="7588639" cy="3874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8" name="Группа 27"/>
          <p:cNvGrpSpPr/>
          <p:nvPr/>
        </p:nvGrpSpPr>
        <p:grpSpPr>
          <a:xfrm>
            <a:off x="6055556" y="2242402"/>
            <a:ext cx="267118" cy="208412"/>
            <a:chOff x="4864894" y="3710866"/>
            <a:chExt cx="1393840" cy="994484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Полилиния 30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6482111" y="2239771"/>
            <a:ext cx="267118" cy="208412"/>
            <a:chOff x="4864894" y="3710866"/>
            <a:chExt cx="1393840" cy="994484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Полилиния 35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6898310" y="2237140"/>
            <a:ext cx="267118" cy="208412"/>
            <a:chOff x="4864894" y="3710866"/>
            <a:chExt cx="1393840" cy="994484"/>
          </a:xfrm>
        </p:grpSpPr>
        <p:cxnSp>
          <p:nvCxnSpPr>
            <p:cNvPr id="38" name="Прямая соединительная линия 37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Полилиния 39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7326914" y="2239643"/>
            <a:ext cx="267118" cy="208412"/>
            <a:chOff x="4864894" y="3710866"/>
            <a:chExt cx="1393840" cy="994484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Полилиния 43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7752771" y="2237140"/>
            <a:ext cx="267118" cy="208412"/>
            <a:chOff x="4864894" y="3710866"/>
            <a:chExt cx="1393840" cy="994484"/>
          </a:xfrm>
        </p:grpSpPr>
        <p:cxnSp>
          <p:nvCxnSpPr>
            <p:cNvPr id="47" name="Прямая соединительная линия 46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Полилиния 64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8181172" y="2242402"/>
            <a:ext cx="267118" cy="208412"/>
            <a:chOff x="4864894" y="3710866"/>
            <a:chExt cx="1393840" cy="994484"/>
          </a:xfrm>
        </p:grpSpPr>
        <p:cxnSp>
          <p:nvCxnSpPr>
            <p:cNvPr id="67" name="Прямая соединительная линия 66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Полилиния 68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8590800" y="2251981"/>
            <a:ext cx="267118" cy="208412"/>
            <a:chOff x="4864894" y="3710866"/>
            <a:chExt cx="1393840" cy="994484"/>
          </a:xfrm>
        </p:grpSpPr>
        <p:cxnSp>
          <p:nvCxnSpPr>
            <p:cNvPr id="71" name="Прямая соединительная линия 70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Полилиния 72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9019993" y="2252611"/>
            <a:ext cx="267118" cy="208412"/>
            <a:chOff x="4864894" y="3710866"/>
            <a:chExt cx="1393840" cy="994484"/>
          </a:xfrm>
        </p:grpSpPr>
        <p:cxnSp>
          <p:nvCxnSpPr>
            <p:cNvPr id="75" name="Прямая соединительная линия 74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Полилиния 76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9427909" y="2251981"/>
            <a:ext cx="267118" cy="208412"/>
            <a:chOff x="4864894" y="3710866"/>
            <a:chExt cx="1393840" cy="994484"/>
          </a:xfrm>
        </p:grpSpPr>
        <p:cxnSp>
          <p:nvCxnSpPr>
            <p:cNvPr id="79" name="Прямая соединительная линия 78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Полилиния 81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9861035" y="2261203"/>
            <a:ext cx="267118" cy="208412"/>
            <a:chOff x="4864894" y="3710866"/>
            <a:chExt cx="1393840" cy="994484"/>
          </a:xfrm>
        </p:grpSpPr>
        <p:cxnSp>
          <p:nvCxnSpPr>
            <p:cNvPr id="84" name="Прямая соединительная линия 83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84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Полилиния 85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10283290" y="2251981"/>
            <a:ext cx="267118" cy="208412"/>
            <a:chOff x="4864894" y="3710866"/>
            <a:chExt cx="1393840" cy="994484"/>
          </a:xfrm>
        </p:grpSpPr>
        <p:cxnSp>
          <p:nvCxnSpPr>
            <p:cNvPr id="88" name="Прямая соединительная линия 87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Полилиния 89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10712444" y="2261203"/>
            <a:ext cx="267118" cy="208412"/>
            <a:chOff x="4864894" y="3710866"/>
            <a:chExt cx="1393840" cy="994484"/>
          </a:xfrm>
        </p:grpSpPr>
        <p:cxnSp>
          <p:nvCxnSpPr>
            <p:cNvPr id="96" name="Прямая соединительная линия 95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Полилиния 97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57" name="Прямоугольник 56"/>
          <p:cNvSpPr/>
          <p:nvPr/>
        </p:nvSpPr>
        <p:spPr>
          <a:xfrm>
            <a:off x="883375" y="378887"/>
            <a:ext cx="9503738" cy="11052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Визнач, яку букву ти напишеш у </a:t>
            </a:r>
            <a:r>
              <a:rPr lang="uk-UA" sz="3200" b="1" dirty="0">
                <a:solidFill>
                  <a:schemeClr val="bg1"/>
                </a:solidFill>
              </a:rPr>
              <a:t>першому рядку.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за зразком. </a:t>
            </a:r>
          </a:p>
        </p:txBody>
      </p:sp>
      <p:sp>
        <p:nvSpPr>
          <p:cNvPr id="58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9" name="Рисунок 58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10015475" y="532951"/>
            <a:ext cx="2046939" cy="1902429"/>
          </a:xfrm>
          <a:prstGeom prst="rect">
            <a:avLst/>
          </a:prstGeom>
        </p:spPr>
      </p:pic>
      <p:pic>
        <p:nvPicPr>
          <p:cNvPr id="60" name="Рисунок 5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61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47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0418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Рисунок 14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1" t="25212" r="13194" b="44169"/>
          <a:stretch/>
        </p:blipFill>
        <p:spPr>
          <a:xfrm>
            <a:off x="3288420" y="1668440"/>
            <a:ext cx="7588639" cy="3874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8" name="Группа 27"/>
          <p:cNvGrpSpPr/>
          <p:nvPr/>
        </p:nvGrpSpPr>
        <p:grpSpPr>
          <a:xfrm>
            <a:off x="5366626" y="2020338"/>
            <a:ext cx="267118" cy="208412"/>
            <a:chOff x="4864894" y="3710866"/>
            <a:chExt cx="1393840" cy="994484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Полилиния 30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5793181" y="2017707"/>
            <a:ext cx="267118" cy="208412"/>
            <a:chOff x="4864894" y="3710866"/>
            <a:chExt cx="1393840" cy="994484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Полилиния 35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6209380" y="2015076"/>
            <a:ext cx="267118" cy="208412"/>
            <a:chOff x="4864894" y="3710866"/>
            <a:chExt cx="1393840" cy="994484"/>
          </a:xfrm>
        </p:grpSpPr>
        <p:cxnSp>
          <p:nvCxnSpPr>
            <p:cNvPr id="38" name="Прямая соединительная линия 37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Полилиния 39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6637984" y="2017579"/>
            <a:ext cx="267118" cy="208412"/>
            <a:chOff x="4864894" y="3710866"/>
            <a:chExt cx="1393840" cy="994484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Полилиния 43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7063841" y="2015076"/>
            <a:ext cx="267118" cy="208412"/>
            <a:chOff x="4864894" y="3710866"/>
            <a:chExt cx="1393840" cy="994484"/>
          </a:xfrm>
        </p:grpSpPr>
        <p:cxnSp>
          <p:nvCxnSpPr>
            <p:cNvPr id="47" name="Прямая соединительная линия 46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Полилиния 64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7492242" y="2020338"/>
            <a:ext cx="267118" cy="208412"/>
            <a:chOff x="4864894" y="3710866"/>
            <a:chExt cx="1393840" cy="994484"/>
          </a:xfrm>
        </p:grpSpPr>
        <p:cxnSp>
          <p:nvCxnSpPr>
            <p:cNvPr id="67" name="Прямая соединительная линия 66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Полилиния 68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7901870" y="2029917"/>
            <a:ext cx="267118" cy="208412"/>
            <a:chOff x="4864894" y="3710866"/>
            <a:chExt cx="1393840" cy="994484"/>
          </a:xfrm>
        </p:grpSpPr>
        <p:cxnSp>
          <p:nvCxnSpPr>
            <p:cNvPr id="71" name="Прямая соединительная линия 70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Полилиния 72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8331063" y="2030547"/>
            <a:ext cx="267118" cy="208412"/>
            <a:chOff x="4864894" y="3710866"/>
            <a:chExt cx="1393840" cy="994484"/>
          </a:xfrm>
        </p:grpSpPr>
        <p:cxnSp>
          <p:nvCxnSpPr>
            <p:cNvPr id="75" name="Прямая соединительная линия 74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Полилиния 76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8738979" y="2029917"/>
            <a:ext cx="267118" cy="208412"/>
            <a:chOff x="4864894" y="3710866"/>
            <a:chExt cx="1393840" cy="994484"/>
          </a:xfrm>
        </p:grpSpPr>
        <p:cxnSp>
          <p:nvCxnSpPr>
            <p:cNvPr id="79" name="Прямая соединительная линия 78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Полилиния 81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9172105" y="2039139"/>
            <a:ext cx="267118" cy="208412"/>
            <a:chOff x="4864894" y="3710866"/>
            <a:chExt cx="1393840" cy="994484"/>
          </a:xfrm>
        </p:grpSpPr>
        <p:cxnSp>
          <p:nvCxnSpPr>
            <p:cNvPr id="84" name="Прямая соединительная линия 83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84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Полилиния 85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9594360" y="2029917"/>
            <a:ext cx="267118" cy="208412"/>
            <a:chOff x="4864894" y="3710866"/>
            <a:chExt cx="1393840" cy="994484"/>
          </a:xfrm>
        </p:grpSpPr>
        <p:cxnSp>
          <p:nvCxnSpPr>
            <p:cNvPr id="88" name="Прямая соединительная линия 87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Полилиния 89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10023514" y="2039139"/>
            <a:ext cx="267118" cy="208412"/>
            <a:chOff x="4864894" y="3710866"/>
            <a:chExt cx="1393840" cy="994484"/>
          </a:xfrm>
        </p:grpSpPr>
        <p:cxnSp>
          <p:nvCxnSpPr>
            <p:cNvPr id="96" name="Прямая соединительная линия 95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Полилиния 97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4093397" y="2560619"/>
            <a:ext cx="582982" cy="464699"/>
            <a:chOff x="3202781" y="3081825"/>
            <a:chExt cx="685640" cy="543548"/>
          </a:xfrm>
        </p:grpSpPr>
        <p:grpSp>
          <p:nvGrpSpPr>
            <p:cNvPr id="57" name="Группа 56"/>
            <p:cNvGrpSpPr/>
            <p:nvPr/>
          </p:nvGrpSpPr>
          <p:grpSpPr>
            <a:xfrm>
              <a:off x="3550939" y="3081825"/>
              <a:ext cx="337482" cy="537417"/>
              <a:chOff x="4940094" y="1763716"/>
              <a:chExt cx="316912" cy="504660"/>
            </a:xfrm>
          </p:grpSpPr>
          <p:sp>
            <p:nvSpPr>
              <p:cNvPr id="62" name="Полилиния 61"/>
              <p:cNvSpPr/>
              <p:nvPr/>
            </p:nvSpPr>
            <p:spPr>
              <a:xfrm>
                <a:off x="4956382" y="2052638"/>
                <a:ext cx="174151" cy="21573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51" h="215738">
                    <a:moveTo>
                      <a:pt x="77579" y="0"/>
                    </a:moveTo>
                    <a:cubicBezTo>
                      <a:pt x="41066" y="64690"/>
                      <a:pt x="7908" y="130871"/>
                      <a:pt x="1379" y="166396"/>
                    </a:cubicBezTo>
                    <a:cubicBezTo>
                      <a:pt x="-5150" y="201921"/>
                      <a:pt x="12209" y="223470"/>
                      <a:pt x="38403" y="213151"/>
                    </a:cubicBezTo>
                    <a:cubicBezTo>
                      <a:pt x="64597" y="202832"/>
                      <a:pt x="125257" y="167249"/>
                      <a:pt x="174151" y="139763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4940094" y="1763716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grpSp>
          <p:nvGrpSpPr>
            <p:cNvPr id="58" name="Группа 57"/>
            <p:cNvGrpSpPr/>
            <p:nvPr/>
          </p:nvGrpSpPr>
          <p:grpSpPr>
            <a:xfrm>
              <a:off x="3202781" y="3383364"/>
              <a:ext cx="393960" cy="242009"/>
              <a:chOff x="4864894" y="3710866"/>
              <a:chExt cx="1618893" cy="994484"/>
            </a:xfrm>
          </p:grpSpPr>
          <p:cxnSp>
            <p:nvCxnSpPr>
              <p:cNvPr id="59" name="Прямая соединительная линия 58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>
                <a:off x="5153587" y="4232641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Полилиния 60"/>
              <p:cNvSpPr/>
              <p:nvPr/>
            </p:nvSpPr>
            <p:spPr>
              <a:xfrm>
                <a:off x="5585642" y="3710866"/>
                <a:ext cx="898145" cy="98983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8145" h="927951">
                    <a:moveTo>
                      <a:pt x="362392" y="0"/>
                    </a:moveTo>
                    <a:cubicBezTo>
                      <a:pt x="213691" y="283345"/>
                      <a:pt x="64990" y="566691"/>
                      <a:pt x="25040" y="719091"/>
                    </a:cubicBezTo>
                    <a:cubicBezTo>
                      <a:pt x="-14910" y="871491"/>
                      <a:pt x="-22822" y="964255"/>
                      <a:pt x="122695" y="914400"/>
                    </a:cubicBezTo>
                    <a:cubicBezTo>
                      <a:pt x="268212" y="864545"/>
                      <a:pt x="801970" y="471748"/>
                      <a:pt x="898145" y="41996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11" name="Группа 110"/>
          <p:cNvGrpSpPr/>
          <p:nvPr/>
        </p:nvGrpSpPr>
        <p:grpSpPr>
          <a:xfrm>
            <a:off x="5804935" y="2855340"/>
            <a:ext cx="544111" cy="195399"/>
            <a:chOff x="5217900" y="3397800"/>
            <a:chExt cx="644260" cy="244617"/>
          </a:xfrm>
        </p:grpSpPr>
        <p:grpSp>
          <p:nvGrpSpPr>
            <p:cNvPr id="112" name="Группа 111"/>
            <p:cNvGrpSpPr/>
            <p:nvPr/>
          </p:nvGrpSpPr>
          <p:grpSpPr>
            <a:xfrm>
              <a:off x="5217900" y="3400408"/>
              <a:ext cx="336811" cy="242009"/>
              <a:chOff x="4864891" y="3710866"/>
              <a:chExt cx="1384050" cy="994483"/>
            </a:xfrm>
          </p:grpSpPr>
          <p:cxnSp>
            <p:nvCxnSpPr>
              <p:cNvPr id="114" name="Прямая соединительная линия 113"/>
              <p:cNvCxnSpPr/>
              <p:nvPr/>
            </p:nvCxnSpPr>
            <p:spPr>
              <a:xfrm flipH="1">
                <a:off x="4864891" y="3714749"/>
                <a:ext cx="461711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Прямая соединительная линия 114"/>
              <p:cNvCxnSpPr/>
              <p:nvPr/>
            </p:nvCxnSpPr>
            <p:spPr>
              <a:xfrm>
                <a:off x="5122411" y="4151550"/>
                <a:ext cx="5947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Полилиния 115"/>
              <p:cNvSpPr/>
              <p:nvPr/>
            </p:nvSpPr>
            <p:spPr>
              <a:xfrm>
                <a:off x="5593951" y="3710866"/>
                <a:ext cx="654990" cy="99165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  <a:gd name="connsiteX0" fmla="*/ 354083 w 654991"/>
                  <a:gd name="connsiteY0" fmla="*/ 0 h 929658"/>
                  <a:gd name="connsiteX1" fmla="*/ 16731 w 654991"/>
                  <a:gd name="connsiteY1" fmla="*/ 719091 h 929658"/>
                  <a:gd name="connsiteX2" fmla="*/ 114386 w 654991"/>
                  <a:gd name="connsiteY2" fmla="*/ 914400 h 929658"/>
                  <a:gd name="connsiteX3" fmla="*/ 654991 w 654991"/>
                  <a:gd name="connsiteY3" fmla="*/ 392441 h 92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991" h="929658">
                    <a:moveTo>
                      <a:pt x="354083" y="0"/>
                    </a:moveTo>
                    <a:cubicBezTo>
                      <a:pt x="205382" y="283345"/>
                      <a:pt x="56681" y="566691"/>
                      <a:pt x="16731" y="719091"/>
                    </a:cubicBezTo>
                    <a:cubicBezTo>
                      <a:pt x="-23219" y="871491"/>
                      <a:pt x="8009" y="968842"/>
                      <a:pt x="114386" y="914400"/>
                    </a:cubicBezTo>
                    <a:cubicBezTo>
                      <a:pt x="220763" y="859958"/>
                      <a:pt x="558816" y="444227"/>
                      <a:pt x="654991" y="3924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3" name="Полилиния 112"/>
            <p:cNvSpPr/>
            <p:nvPr/>
          </p:nvSpPr>
          <p:spPr>
            <a:xfrm>
              <a:off x="5535245" y="3397800"/>
              <a:ext cx="326915" cy="23251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315456"/>
                <a:gd name="connsiteY0" fmla="*/ 0 h 224361"/>
                <a:gd name="connsiteX1" fmla="*/ 2516 w 315456"/>
                <a:gd name="connsiteY1" fmla="*/ 161925 h 224361"/>
                <a:gd name="connsiteX2" fmla="*/ 24741 w 315456"/>
                <a:gd name="connsiteY2" fmla="*/ 222250 h 224361"/>
                <a:gd name="connsiteX3" fmla="*/ 100941 w 315456"/>
                <a:gd name="connsiteY3" fmla="*/ 190500 h 224361"/>
                <a:gd name="connsiteX4" fmla="*/ 237466 w 315456"/>
                <a:gd name="connsiteY4" fmla="*/ 6350 h 224361"/>
                <a:gd name="connsiteX5" fmla="*/ 154916 w 315456"/>
                <a:gd name="connsiteY5" fmla="*/ 165100 h 224361"/>
                <a:gd name="connsiteX6" fmla="*/ 173966 w 315456"/>
                <a:gd name="connsiteY6" fmla="*/ 219075 h 224361"/>
                <a:gd name="connsiteX7" fmla="*/ 315456 w 315456"/>
                <a:gd name="connsiteY7" fmla="*/ 130886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456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53304" y="178551"/>
                    <a:pt x="315456" y="13088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7" name="Группа 116"/>
          <p:cNvGrpSpPr/>
          <p:nvPr/>
        </p:nvGrpSpPr>
        <p:grpSpPr>
          <a:xfrm>
            <a:off x="6424868" y="2818416"/>
            <a:ext cx="558621" cy="215065"/>
            <a:chOff x="5217900" y="3397800"/>
            <a:chExt cx="644260" cy="244617"/>
          </a:xfrm>
        </p:grpSpPr>
        <p:grpSp>
          <p:nvGrpSpPr>
            <p:cNvPr id="118" name="Группа 117"/>
            <p:cNvGrpSpPr/>
            <p:nvPr/>
          </p:nvGrpSpPr>
          <p:grpSpPr>
            <a:xfrm>
              <a:off x="5217900" y="3400408"/>
              <a:ext cx="336811" cy="242009"/>
              <a:chOff x="4864891" y="3710866"/>
              <a:chExt cx="1384050" cy="994483"/>
            </a:xfrm>
          </p:grpSpPr>
          <p:cxnSp>
            <p:nvCxnSpPr>
              <p:cNvPr id="120" name="Прямая соединительная линия 119"/>
              <p:cNvCxnSpPr/>
              <p:nvPr/>
            </p:nvCxnSpPr>
            <p:spPr>
              <a:xfrm flipH="1">
                <a:off x="4864891" y="3714749"/>
                <a:ext cx="461711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Прямая соединительная линия 120"/>
              <p:cNvCxnSpPr/>
              <p:nvPr/>
            </p:nvCxnSpPr>
            <p:spPr>
              <a:xfrm>
                <a:off x="5122411" y="4151550"/>
                <a:ext cx="5947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Полилиния 121"/>
              <p:cNvSpPr/>
              <p:nvPr/>
            </p:nvSpPr>
            <p:spPr>
              <a:xfrm>
                <a:off x="5593951" y="3710866"/>
                <a:ext cx="654990" cy="99165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  <a:gd name="connsiteX0" fmla="*/ 354083 w 654991"/>
                  <a:gd name="connsiteY0" fmla="*/ 0 h 929658"/>
                  <a:gd name="connsiteX1" fmla="*/ 16731 w 654991"/>
                  <a:gd name="connsiteY1" fmla="*/ 719091 h 929658"/>
                  <a:gd name="connsiteX2" fmla="*/ 114386 w 654991"/>
                  <a:gd name="connsiteY2" fmla="*/ 914400 h 929658"/>
                  <a:gd name="connsiteX3" fmla="*/ 654991 w 654991"/>
                  <a:gd name="connsiteY3" fmla="*/ 392441 h 92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991" h="929658">
                    <a:moveTo>
                      <a:pt x="354083" y="0"/>
                    </a:moveTo>
                    <a:cubicBezTo>
                      <a:pt x="205382" y="283345"/>
                      <a:pt x="56681" y="566691"/>
                      <a:pt x="16731" y="719091"/>
                    </a:cubicBezTo>
                    <a:cubicBezTo>
                      <a:pt x="-23219" y="871491"/>
                      <a:pt x="8009" y="968842"/>
                      <a:pt x="114386" y="914400"/>
                    </a:cubicBezTo>
                    <a:cubicBezTo>
                      <a:pt x="220763" y="859958"/>
                      <a:pt x="558816" y="444227"/>
                      <a:pt x="654991" y="3924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9" name="Полилиния 118"/>
            <p:cNvSpPr/>
            <p:nvPr/>
          </p:nvSpPr>
          <p:spPr>
            <a:xfrm>
              <a:off x="5535245" y="3397800"/>
              <a:ext cx="326915" cy="23251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315456"/>
                <a:gd name="connsiteY0" fmla="*/ 0 h 224361"/>
                <a:gd name="connsiteX1" fmla="*/ 2516 w 315456"/>
                <a:gd name="connsiteY1" fmla="*/ 161925 h 224361"/>
                <a:gd name="connsiteX2" fmla="*/ 24741 w 315456"/>
                <a:gd name="connsiteY2" fmla="*/ 222250 h 224361"/>
                <a:gd name="connsiteX3" fmla="*/ 100941 w 315456"/>
                <a:gd name="connsiteY3" fmla="*/ 190500 h 224361"/>
                <a:gd name="connsiteX4" fmla="*/ 237466 w 315456"/>
                <a:gd name="connsiteY4" fmla="*/ 6350 h 224361"/>
                <a:gd name="connsiteX5" fmla="*/ 154916 w 315456"/>
                <a:gd name="connsiteY5" fmla="*/ 165100 h 224361"/>
                <a:gd name="connsiteX6" fmla="*/ 173966 w 315456"/>
                <a:gd name="connsiteY6" fmla="*/ 219075 h 224361"/>
                <a:gd name="connsiteX7" fmla="*/ 315456 w 315456"/>
                <a:gd name="connsiteY7" fmla="*/ 130886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456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53304" y="178551"/>
                    <a:pt x="315456" y="13088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3" name="Группа 122"/>
          <p:cNvGrpSpPr/>
          <p:nvPr/>
        </p:nvGrpSpPr>
        <p:grpSpPr>
          <a:xfrm>
            <a:off x="7179074" y="2826832"/>
            <a:ext cx="558621" cy="215065"/>
            <a:chOff x="5217900" y="3397800"/>
            <a:chExt cx="644260" cy="244617"/>
          </a:xfrm>
        </p:grpSpPr>
        <p:grpSp>
          <p:nvGrpSpPr>
            <p:cNvPr id="124" name="Группа 123"/>
            <p:cNvGrpSpPr/>
            <p:nvPr/>
          </p:nvGrpSpPr>
          <p:grpSpPr>
            <a:xfrm>
              <a:off x="5217900" y="3400408"/>
              <a:ext cx="336811" cy="242009"/>
              <a:chOff x="4864891" y="3710866"/>
              <a:chExt cx="1384050" cy="994483"/>
            </a:xfrm>
          </p:grpSpPr>
          <p:cxnSp>
            <p:nvCxnSpPr>
              <p:cNvPr id="126" name="Прямая соединительная линия 125"/>
              <p:cNvCxnSpPr/>
              <p:nvPr/>
            </p:nvCxnSpPr>
            <p:spPr>
              <a:xfrm flipH="1">
                <a:off x="4864891" y="3714749"/>
                <a:ext cx="461711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Прямая соединительная линия 126"/>
              <p:cNvCxnSpPr/>
              <p:nvPr/>
            </p:nvCxnSpPr>
            <p:spPr>
              <a:xfrm>
                <a:off x="5122411" y="4151550"/>
                <a:ext cx="5947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Полилиния 127"/>
              <p:cNvSpPr/>
              <p:nvPr/>
            </p:nvSpPr>
            <p:spPr>
              <a:xfrm>
                <a:off x="5593951" y="3710866"/>
                <a:ext cx="654990" cy="99165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  <a:gd name="connsiteX0" fmla="*/ 354083 w 654991"/>
                  <a:gd name="connsiteY0" fmla="*/ 0 h 929658"/>
                  <a:gd name="connsiteX1" fmla="*/ 16731 w 654991"/>
                  <a:gd name="connsiteY1" fmla="*/ 719091 h 929658"/>
                  <a:gd name="connsiteX2" fmla="*/ 114386 w 654991"/>
                  <a:gd name="connsiteY2" fmla="*/ 914400 h 929658"/>
                  <a:gd name="connsiteX3" fmla="*/ 654991 w 654991"/>
                  <a:gd name="connsiteY3" fmla="*/ 392441 h 92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991" h="929658">
                    <a:moveTo>
                      <a:pt x="354083" y="0"/>
                    </a:moveTo>
                    <a:cubicBezTo>
                      <a:pt x="205382" y="283345"/>
                      <a:pt x="56681" y="566691"/>
                      <a:pt x="16731" y="719091"/>
                    </a:cubicBezTo>
                    <a:cubicBezTo>
                      <a:pt x="-23219" y="871491"/>
                      <a:pt x="8009" y="968842"/>
                      <a:pt x="114386" y="914400"/>
                    </a:cubicBezTo>
                    <a:cubicBezTo>
                      <a:pt x="220763" y="859958"/>
                      <a:pt x="558816" y="444227"/>
                      <a:pt x="654991" y="3924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25" name="Полилиния 124"/>
            <p:cNvSpPr/>
            <p:nvPr/>
          </p:nvSpPr>
          <p:spPr>
            <a:xfrm>
              <a:off x="5535245" y="3397800"/>
              <a:ext cx="326915" cy="23251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315456"/>
                <a:gd name="connsiteY0" fmla="*/ 0 h 224361"/>
                <a:gd name="connsiteX1" fmla="*/ 2516 w 315456"/>
                <a:gd name="connsiteY1" fmla="*/ 161925 h 224361"/>
                <a:gd name="connsiteX2" fmla="*/ 24741 w 315456"/>
                <a:gd name="connsiteY2" fmla="*/ 222250 h 224361"/>
                <a:gd name="connsiteX3" fmla="*/ 100941 w 315456"/>
                <a:gd name="connsiteY3" fmla="*/ 190500 h 224361"/>
                <a:gd name="connsiteX4" fmla="*/ 237466 w 315456"/>
                <a:gd name="connsiteY4" fmla="*/ 6350 h 224361"/>
                <a:gd name="connsiteX5" fmla="*/ 154916 w 315456"/>
                <a:gd name="connsiteY5" fmla="*/ 165100 h 224361"/>
                <a:gd name="connsiteX6" fmla="*/ 173966 w 315456"/>
                <a:gd name="connsiteY6" fmla="*/ 219075 h 224361"/>
                <a:gd name="connsiteX7" fmla="*/ 315456 w 315456"/>
                <a:gd name="connsiteY7" fmla="*/ 130886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456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53304" y="178551"/>
                    <a:pt x="315456" y="13088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9" name="Группа 128"/>
          <p:cNvGrpSpPr/>
          <p:nvPr/>
        </p:nvGrpSpPr>
        <p:grpSpPr>
          <a:xfrm>
            <a:off x="8007737" y="2841060"/>
            <a:ext cx="553581" cy="210868"/>
            <a:chOff x="7775169" y="3408680"/>
            <a:chExt cx="638447" cy="243381"/>
          </a:xfrm>
        </p:grpSpPr>
        <p:grpSp>
          <p:nvGrpSpPr>
            <p:cNvPr id="130" name="Группа 129"/>
            <p:cNvGrpSpPr/>
            <p:nvPr/>
          </p:nvGrpSpPr>
          <p:grpSpPr>
            <a:xfrm>
              <a:off x="7775169" y="3408680"/>
              <a:ext cx="336811" cy="242009"/>
              <a:chOff x="4864891" y="3710866"/>
              <a:chExt cx="1384050" cy="994483"/>
            </a:xfrm>
          </p:grpSpPr>
          <p:cxnSp>
            <p:nvCxnSpPr>
              <p:cNvPr id="133" name="Прямая соединительная линия 132"/>
              <p:cNvCxnSpPr/>
              <p:nvPr/>
            </p:nvCxnSpPr>
            <p:spPr>
              <a:xfrm flipH="1">
                <a:off x="4864891" y="3714749"/>
                <a:ext cx="461711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Прямая соединительная линия 133"/>
              <p:cNvCxnSpPr/>
              <p:nvPr/>
            </p:nvCxnSpPr>
            <p:spPr>
              <a:xfrm>
                <a:off x="5122412" y="4186525"/>
                <a:ext cx="59471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Полилиния 134"/>
              <p:cNvSpPr/>
              <p:nvPr/>
            </p:nvSpPr>
            <p:spPr>
              <a:xfrm>
                <a:off x="5593951" y="3710866"/>
                <a:ext cx="654990" cy="99165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  <a:gd name="connsiteX0" fmla="*/ 354083 w 654991"/>
                  <a:gd name="connsiteY0" fmla="*/ 0 h 929658"/>
                  <a:gd name="connsiteX1" fmla="*/ 16731 w 654991"/>
                  <a:gd name="connsiteY1" fmla="*/ 719091 h 929658"/>
                  <a:gd name="connsiteX2" fmla="*/ 114386 w 654991"/>
                  <a:gd name="connsiteY2" fmla="*/ 914400 h 929658"/>
                  <a:gd name="connsiteX3" fmla="*/ 654991 w 654991"/>
                  <a:gd name="connsiteY3" fmla="*/ 392441 h 92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991" h="929658">
                    <a:moveTo>
                      <a:pt x="354083" y="0"/>
                    </a:moveTo>
                    <a:cubicBezTo>
                      <a:pt x="205382" y="283345"/>
                      <a:pt x="56681" y="566691"/>
                      <a:pt x="16731" y="719091"/>
                    </a:cubicBezTo>
                    <a:cubicBezTo>
                      <a:pt x="-23219" y="871491"/>
                      <a:pt x="8009" y="968842"/>
                      <a:pt x="114386" y="914400"/>
                    </a:cubicBezTo>
                    <a:cubicBezTo>
                      <a:pt x="220763" y="859958"/>
                      <a:pt x="558816" y="444227"/>
                      <a:pt x="654991" y="3924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1" name="Овал 130"/>
            <p:cNvSpPr/>
            <p:nvPr/>
          </p:nvSpPr>
          <p:spPr>
            <a:xfrm rot="1327897">
              <a:off x="8113208" y="3411545"/>
              <a:ext cx="172044" cy="24051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Полилиния 131"/>
            <p:cNvSpPr/>
            <p:nvPr/>
          </p:nvSpPr>
          <p:spPr>
            <a:xfrm>
              <a:off x="8272387" y="3419561"/>
              <a:ext cx="141229" cy="219557"/>
            </a:xfrm>
            <a:custGeom>
              <a:avLst/>
              <a:gdLst>
                <a:gd name="connsiteX0" fmla="*/ 52542 w 106517"/>
                <a:gd name="connsiteY0" fmla="*/ 0 h 165593"/>
                <a:gd name="connsiteX1" fmla="*/ 1742 w 106517"/>
                <a:gd name="connsiteY1" fmla="*/ 123825 h 165593"/>
                <a:gd name="connsiteX2" fmla="*/ 20792 w 106517"/>
                <a:gd name="connsiteY2" fmla="*/ 165100 h 165593"/>
                <a:gd name="connsiteX3" fmla="*/ 106517 w 106517"/>
                <a:gd name="connsiteY3" fmla="*/ 101600 h 16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17" h="165593">
                  <a:moveTo>
                    <a:pt x="52542" y="0"/>
                  </a:moveTo>
                  <a:cubicBezTo>
                    <a:pt x="29788" y="48154"/>
                    <a:pt x="7034" y="96308"/>
                    <a:pt x="1742" y="123825"/>
                  </a:cubicBezTo>
                  <a:cubicBezTo>
                    <a:pt x="-3550" y="151342"/>
                    <a:pt x="3330" y="168804"/>
                    <a:pt x="20792" y="165100"/>
                  </a:cubicBezTo>
                  <a:cubicBezTo>
                    <a:pt x="38254" y="161396"/>
                    <a:pt x="72385" y="131498"/>
                    <a:pt x="106517" y="1016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6" name="Группа 135"/>
          <p:cNvGrpSpPr/>
          <p:nvPr/>
        </p:nvGrpSpPr>
        <p:grpSpPr>
          <a:xfrm>
            <a:off x="8664758" y="2799126"/>
            <a:ext cx="553581" cy="213979"/>
            <a:chOff x="7775169" y="3408680"/>
            <a:chExt cx="638447" cy="243381"/>
          </a:xfrm>
        </p:grpSpPr>
        <p:grpSp>
          <p:nvGrpSpPr>
            <p:cNvPr id="137" name="Группа 136"/>
            <p:cNvGrpSpPr/>
            <p:nvPr/>
          </p:nvGrpSpPr>
          <p:grpSpPr>
            <a:xfrm>
              <a:off x="7775169" y="3408680"/>
              <a:ext cx="336811" cy="242009"/>
              <a:chOff x="4864891" y="3710866"/>
              <a:chExt cx="1384050" cy="994483"/>
            </a:xfrm>
          </p:grpSpPr>
          <p:cxnSp>
            <p:nvCxnSpPr>
              <p:cNvPr id="140" name="Прямая соединительная линия 139"/>
              <p:cNvCxnSpPr/>
              <p:nvPr/>
            </p:nvCxnSpPr>
            <p:spPr>
              <a:xfrm flipH="1">
                <a:off x="4864891" y="3714749"/>
                <a:ext cx="461711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Прямая соединительная линия 140"/>
              <p:cNvCxnSpPr/>
              <p:nvPr/>
            </p:nvCxnSpPr>
            <p:spPr>
              <a:xfrm>
                <a:off x="5122411" y="4151550"/>
                <a:ext cx="5947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Полилиния 141"/>
              <p:cNvSpPr/>
              <p:nvPr/>
            </p:nvSpPr>
            <p:spPr>
              <a:xfrm>
                <a:off x="5593951" y="3710866"/>
                <a:ext cx="654990" cy="99165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  <a:gd name="connsiteX0" fmla="*/ 354083 w 654991"/>
                  <a:gd name="connsiteY0" fmla="*/ 0 h 929658"/>
                  <a:gd name="connsiteX1" fmla="*/ 16731 w 654991"/>
                  <a:gd name="connsiteY1" fmla="*/ 719091 h 929658"/>
                  <a:gd name="connsiteX2" fmla="*/ 114386 w 654991"/>
                  <a:gd name="connsiteY2" fmla="*/ 914400 h 929658"/>
                  <a:gd name="connsiteX3" fmla="*/ 654991 w 654991"/>
                  <a:gd name="connsiteY3" fmla="*/ 392441 h 92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991" h="929658">
                    <a:moveTo>
                      <a:pt x="354083" y="0"/>
                    </a:moveTo>
                    <a:cubicBezTo>
                      <a:pt x="205382" y="283345"/>
                      <a:pt x="56681" y="566691"/>
                      <a:pt x="16731" y="719091"/>
                    </a:cubicBezTo>
                    <a:cubicBezTo>
                      <a:pt x="-23219" y="871491"/>
                      <a:pt x="8009" y="968842"/>
                      <a:pt x="114386" y="914400"/>
                    </a:cubicBezTo>
                    <a:cubicBezTo>
                      <a:pt x="220763" y="859958"/>
                      <a:pt x="558816" y="444227"/>
                      <a:pt x="654991" y="3924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8" name="Овал 137"/>
            <p:cNvSpPr/>
            <p:nvPr/>
          </p:nvSpPr>
          <p:spPr>
            <a:xfrm rot="1327897">
              <a:off x="8113208" y="3411545"/>
              <a:ext cx="172044" cy="24051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8272387" y="3419561"/>
              <a:ext cx="141229" cy="219557"/>
            </a:xfrm>
            <a:custGeom>
              <a:avLst/>
              <a:gdLst>
                <a:gd name="connsiteX0" fmla="*/ 52542 w 106517"/>
                <a:gd name="connsiteY0" fmla="*/ 0 h 165593"/>
                <a:gd name="connsiteX1" fmla="*/ 1742 w 106517"/>
                <a:gd name="connsiteY1" fmla="*/ 123825 h 165593"/>
                <a:gd name="connsiteX2" fmla="*/ 20792 w 106517"/>
                <a:gd name="connsiteY2" fmla="*/ 165100 h 165593"/>
                <a:gd name="connsiteX3" fmla="*/ 106517 w 106517"/>
                <a:gd name="connsiteY3" fmla="*/ 101600 h 16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17" h="165593">
                  <a:moveTo>
                    <a:pt x="52542" y="0"/>
                  </a:moveTo>
                  <a:cubicBezTo>
                    <a:pt x="29788" y="48154"/>
                    <a:pt x="7034" y="96308"/>
                    <a:pt x="1742" y="123825"/>
                  </a:cubicBezTo>
                  <a:cubicBezTo>
                    <a:pt x="-3550" y="151342"/>
                    <a:pt x="3330" y="168804"/>
                    <a:pt x="20792" y="165100"/>
                  </a:cubicBezTo>
                  <a:cubicBezTo>
                    <a:pt x="38254" y="161396"/>
                    <a:pt x="72385" y="131498"/>
                    <a:pt x="106517" y="1016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3" name="Группа 142"/>
          <p:cNvGrpSpPr/>
          <p:nvPr/>
        </p:nvGrpSpPr>
        <p:grpSpPr>
          <a:xfrm>
            <a:off x="9453295" y="2803196"/>
            <a:ext cx="553581" cy="213979"/>
            <a:chOff x="7775169" y="3408680"/>
            <a:chExt cx="638447" cy="243381"/>
          </a:xfrm>
        </p:grpSpPr>
        <p:grpSp>
          <p:nvGrpSpPr>
            <p:cNvPr id="144" name="Группа 143"/>
            <p:cNvGrpSpPr/>
            <p:nvPr/>
          </p:nvGrpSpPr>
          <p:grpSpPr>
            <a:xfrm>
              <a:off x="7775169" y="3408680"/>
              <a:ext cx="336811" cy="242009"/>
              <a:chOff x="4864891" y="3710866"/>
              <a:chExt cx="1384050" cy="994483"/>
            </a:xfrm>
          </p:grpSpPr>
          <p:cxnSp>
            <p:nvCxnSpPr>
              <p:cNvPr id="147" name="Прямая соединительная линия 146"/>
              <p:cNvCxnSpPr/>
              <p:nvPr/>
            </p:nvCxnSpPr>
            <p:spPr>
              <a:xfrm flipH="1">
                <a:off x="4864891" y="3714749"/>
                <a:ext cx="461711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Прямая соединительная линия 147"/>
              <p:cNvCxnSpPr/>
              <p:nvPr/>
            </p:nvCxnSpPr>
            <p:spPr>
              <a:xfrm>
                <a:off x="5122411" y="4151550"/>
                <a:ext cx="5947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Полилиния 148"/>
              <p:cNvSpPr/>
              <p:nvPr/>
            </p:nvSpPr>
            <p:spPr>
              <a:xfrm>
                <a:off x="5593951" y="3710866"/>
                <a:ext cx="654990" cy="99165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  <a:gd name="connsiteX0" fmla="*/ 354083 w 654991"/>
                  <a:gd name="connsiteY0" fmla="*/ 0 h 929658"/>
                  <a:gd name="connsiteX1" fmla="*/ 16731 w 654991"/>
                  <a:gd name="connsiteY1" fmla="*/ 719091 h 929658"/>
                  <a:gd name="connsiteX2" fmla="*/ 114386 w 654991"/>
                  <a:gd name="connsiteY2" fmla="*/ 914400 h 929658"/>
                  <a:gd name="connsiteX3" fmla="*/ 654991 w 654991"/>
                  <a:gd name="connsiteY3" fmla="*/ 392441 h 92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991" h="929658">
                    <a:moveTo>
                      <a:pt x="354083" y="0"/>
                    </a:moveTo>
                    <a:cubicBezTo>
                      <a:pt x="205382" y="283345"/>
                      <a:pt x="56681" y="566691"/>
                      <a:pt x="16731" y="719091"/>
                    </a:cubicBezTo>
                    <a:cubicBezTo>
                      <a:pt x="-23219" y="871491"/>
                      <a:pt x="8009" y="968842"/>
                      <a:pt x="114386" y="914400"/>
                    </a:cubicBezTo>
                    <a:cubicBezTo>
                      <a:pt x="220763" y="859958"/>
                      <a:pt x="558816" y="444227"/>
                      <a:pt x="654991" y="3924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5" name="Овал 144"/>
            <p:cNvSpPr/>
            <p:nvPr/>
          </p:nvSpPr>
          <p:spPr>
            <a:xfrm rot="1327897">
              <a:off x="8113208" y="3411545"/>
              <a:ext cx="172044" cy="24051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8272387" y="3419561"/>
              <a:ext cx="141229" cy="219557"/>
            </a:xfrm>
            <a:custGeom>
              <a:avLst/>
              <a:gdLst>
                <a:gd name="connsiteX0" fmla="*/ 52542 w 106517"/>
                <a:gd name="connsiteY0" fmla="*/ 0 h 165593"/>
                <a:gd name="connsiteX1" fmla="*/ 1742 w 106517"/>
                <a:gd name="connsiteY1" fmla="*/ 123825 h 165593"/>
                <a:gd name="connsiteX2" fmla="*/ 20792 w 106517"/>
                <a:gd name="connsiteY2" fmla="*/ 165100 h 165593"/>
                <a:gd name="connsiteX3" fmla="*/ 106517 w 106517"/>
                <a:gd name="connsiteY3" fmla="*/ 101600 h 16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17" h="165593">
                  <a:moveTo>
                    <a:pt x="52542" y="0"/>
                  </a:moveTo>
                  <a:cubicBezTo>
                    <a:pt x="29788" y="48154"/>
                    <a:pt x="7034" y="96308"/>
                    <a:pt x="1742" y="123825"/>
                  </a:cubicBezTo>
                  <a:cubicBezTo>
                    <a:pt x="-3550" y="151342"/>
                    <a:pt x="3330" y="168804"/>
                    <a:pt x="20792" y="165100"/>
                  </a:cubicBezTo>
                  <a:cubicBezTo>
                    <a:pt x="38254" y="161396"/>
                    <a:pt x="72385" y="131498"/>
                    <a:pt x="106517" y="1016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7" name="Группа 156"/>
          <p:cNvGrpSpPr/>
          <p:nvPr/>
        </p:nvGrpSpPr>
        <p:grpSpPr>
          <a:xfrm>
            <a:off x="4638311" y="2560851"/>
            <a:ext cx="582982" cy="464699"/>
            <a:chOff x="3202781" y="3081825"/>
            <a:chExt cx="685640" cy="543548"/>
          </a:xfrm>
        </p:grpSpPr>
        <p:grpSp>
          <p:nvGrpSpPr>
            <p:cNvPr id="158" name="Группа 157"/>
            <p:cNvGrpSpPr/>
            <p:nvPr/>
          </p:nvGrpSpPr>
          <p:grpSpPr>
            <a:xfrm>
              <a:off x="3550939" y="3081825"/>
              <a:ext cx="337482" cy="537417"/>
              <a:chOff x="4940094" y="1763716"/>
              <a:chExt cx="316912" cy="504660"/>
            </a:xfrm>
          </p:grpSpPr>
          <p:sp>
            <p:nvSpPr>
              <p:cNvPr id="163" name="Полилиния 162"/>
              <p:cNvSpPr/>
              <p:nvPr/>
            </p:nvSpPr>
            <p:spPr>
              <a:xfrm>
                <a:off x="4956382" y="2052638"/>
                <a:ext cx="174151" cy="21573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51" h="215738">
                    <a:moveTo>
                      <a:pt x="77579" y="0"/>
                    </a:moveTo>
                    <a:cubicBezTo>
                      <a:pt x="41066" y="64690"/>
                      <a:pt x="7908" y="130871"/>
                      <a:pt x="1379" y="166396"/>
                    </a:cubicBezTo>
                    <a:cubicBezTo>
                      <a:pt x="-5150" y="201921"/>
                      <a:pt x="12209" y="223470"/>
                      <a:pt x="38403" y="213151"/>
                    </a:cubicBezTo>
                    <a:cubicBezTo>
                      <a:pt x="64597" y="202832"/>
                      <a:pt x="125257" y="167249"/>
                      <a:pt x="174151" y="139763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4940094" y="1763716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grpSp>
          <p:nvGrpSpPr>
            <p:cNvPr id="159" name="Группа 158"/>
            <p:cNvGrpSpPr/>
            <p:nvPr/>
          </p:nvGrpSpPr>
          <p:grpSpPr>
            <a:xfrm>
              <a:off x="3202781" y="3383364"/>
              <a:ext cx="393960" cy="242009"/>
              <a:chOff x="4864894" y="3710866"/>
              <a:chExt cx="1618893" cy="994484"/>
            </a:xfrm>
          </p:grpSpPr>
          <p:cxnSp>
            <p:nvCxnSpPr>
              <p:cNvPr id="160" name="Прямая соединительная линия 159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Прямая соединительная линия 160"/>
              <p:cNvCxnSpPr/>
              <p:nvPr/>
            </p:nvCxnSpPr>
            <p:spPr>
              <a:xfrm>
                <a:off x="5153587" y="4232641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Полилиния 161"/>
              <p:cNvSpPr/>
              <p:nvPr/>
            </p:nvSpPr>
            <p:spPr>
              <a:xfrm>
                <a:off x="5585642" y="3710866"/>
                <a:ext cx="898145" cy="98983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8145" h="927951">
                    <a:moveTo>
                      <a:pt x="362392" y="0"/>
                    </a:moveTo>
                    <a:cubicBezTo>
                      <a:pt x="213691" y="283345"/>
                      <a:pt x="64990" y="566691"/>
                      <a:pt x="25040" y="719091"/>
                    </a:cubicBezTo>
                    <a:cubicBezTo>
                      <a:pt x="-14910" y="871491"/>
                      <a:pt x="-22822" y="964255"/>
                      <a:pt x="122695" y="914400"/>
                    </a:cubicBezTo>
                    <a:cubicBezTo>
                      <a:pt x="268212" y="864545"/>
                      <a:pt x="801970" y="471748"/>
                      <a:pt x="898145" y="41996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65" name="Группа 164"/>
          <p:cNvGrpSpPr/>
          <p:nvPr/>
        </p:nvGrpSpPr>
        <p:grpSpPr>
          <a:xfrm>
            <a:off x="5241175" y="2573218"/>
            <a:ext cx="582982" cy="464699"/>
            <a:chOff x="3202781" y="3081825"/>
            <a:chExt cx="685640" cy="543548"/>
          </a:xfrm>
        </p:grpSpPr>
        <p:grpSp>
          <p:nvGrpSpPr>
            <p:cNvPr id="166" name="Группа 165"/>
            <p:cNvGrpSpPr/>
            <p:nvPr/>
          </p:nvGrpSpPr>
          <p:grpSpPr>
            <a:xfrm>
              <a:off x="3550939" y="3081825"/>
              <a:ext cx="337482" cy="537417"/>
              <a:chOff x="4940094" y="1763716"/>
              <a:chExt cx="316912" cy="504660"/>
            </a:xfrm>
          </p:grpSpPr>
          <p:sp>
            <p:nvSpPr>
              <p:cNvPr id="171" name="Полилиния 170"/>
              <p:cNvSpPr/>
              <p:nvPr/>
            </p:nvSpPr>
            <p:spPr>
              <a:xfrm>
                <a:off x="4956382" y="2052638"/>
                <a:ext cx="174151" cy="21573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51" h="215738">
                    <a:moveTo>
                      <a:pt x="77579" y="0"/>
                    </a:moveTo>
                    <a:cubicBezTo>
                      <a:pt x="41066" y="64690"/>
                      <a:pt x="7908" y="130871"/>
                      <a:pt x="1379" y="166396"/>
                    </a:cubicBezTo>
                    <a:cubicBezTo>
                      <a:pt x="-5150" y="201921"/>
                      <a:pt x="12209" y="223470"/>
                      <a:pt x="38403" y="213151"/>
                    </a:cubicBezTo>
                    <a:cubicBezTo>
                      <a:pt x="64597" y="202832"/>
                      <a:pt x="125257" y="167249"/>
                      <a:pt x="174151" y="139763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4940094" y="1763716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grpSp>
          <p:nvGrpSpPr>
            <p:cNvPr id="167" name="Группа 166"/>
            <p:cNvGrpSpPr/>
            <p:nvPr/>
          </p:nvGrpSpPr>
          <p:grpSpPr>
            <a:xfrm>
              <a:off x="3202781" y="3383364"/>
              <a:ext cx="393960" cy="242009"/>
              <a:chOff x="4864894" y="3710866"/>
              <a:chExt cx="1618893" cy="994484"/>
            </a:xfrm>
          </p:grpSpPr>
          <p:cxnSp>
            <p:nvCxnSpPr>
              <p:cNvPr id="168" name="Прямая соединительная линия 167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Прямая соединительная линия 168"/>
              <p:cNvCxnSpPr/>
              <p:nvPr/>
            </p:nvCxnSpPr>
            <p:spPr>
              <a:xfrm>
                <a:off x="5153587" y="4232641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Полилиния 169"/>
              <p:cNvSpPr/>
              <p:nvPr/>
            </p:nvSpPr>
            <p:spPr>
              <a:xfrm>
                <a:off x="5585642" y="3710866"/>
                <a:ext cx="898145" cy="98983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8145" h="927951">
                    <a:moveTo>
                      <a:pt x="362392" y="0"/>
                    </a:moveTo>
                    <a:cubicBezTo>
                      <a:pt x="213691" y="283345"/>
                      <a:pt x="64990" y="566691"/>
                      <a:pt x="25040" y="719091"/>
                    </a:cubicBezTo>
                    <a:cubicBezTo>
                      <a:pt x="-14910" y="871491"/>
                      <a:pt x="-22822" y="964255"/>
                      <a:pt x="122695" y="914400"/>
                    </a:cubicBezTo>
                    <a:cubicBezTo>
                      <a:pt x="268212" y="864545"/>
                      <a:pt x="801970" y="471748"/>
                      <a:pt x="898145" y="41996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51" name="Прямоугольник 150"/>
          <p:cNvSpPr/>
          <p:nvPr/>
        </p:nvSpPr>
        <p:spPr>
          <a:xfrm>
            <a:off x="1556657" y="378887"/>
            <a:ext cx="8405652" cy="11052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склади у </a:t>
            </a:r>
            <a:r>
              <a:rPr lang="uk-UA" sz="3200" b="1" dirty="0" smtClean="0">
                <a:solidFill>
                  <a:schemeClr val="bg1"/>
                </a:solidFill>
              </a:rPr>
              <a:t>другому </a:t>
            </a:r>
            <a:r>
              <a:rPr lang="uk-UA" sz="32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за зразком. </a:t>
            </a:r>
          </a:p>
        </p:txBody>
      </p:sp>
      <p:sp>
        <p:nvSpPr>
          <p:cNvPr id="15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3" name="Рисунок 15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984269" y="111833"/>
            <a:ext cx="2046939" cy="1902429"/>
          </a:xfrm>
          <a:prstGeom prst="rect">
            <a:avLst/>
          </a:prstGeom>
        </p:spPr>
      </p:pic>
      <p:pic>
        <p:nvPicPr>
          <p:cNvPr id="154" name="Рисунок 15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155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5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218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Рисунок 14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1" t="25212" r="13194" b="44169"/>
          <a:stretch/>
        </p:blipFill>
        <p:spPr>
          <a:xfrm>
            <a:off x="3288420" y="1668440"/>
            <a:ext cx="7588639" cy="3874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8" name="Группа 27"/>
          <p:cNvGrpSpPr/>
          <p:nvPr/>
        </p:nvGrpSpPr>
        <p:grpSpPr>
          <a:xfrm>
            <a:off x="4081100" y="3610005"/>
            <a:ext cx="267118" cy="208412"/>
            <a:chOff x="4864894" y="3710866"/>
            <a:chExt cx="1393840" cy="994484"/>
          </a:xfrm>
        </p:grpSpPr>
        <p:cxnSp>
          <p:nvCxnSpPr>
            <p:cNvPr id="29" name="Прямая соединительная линия 28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Прямая соединительная линия 29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Полилиния 30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5793181" y="2017707"/>
            <a:ext cx="267118" cy="208412"/>
            <a:chOff x="4864894" y="3710866"/>
            <a:chExt cx="1393840" cy="994484"/>
          </a:xfrm>
        </p:grpSpPr>
        <p:cxnSp>
          <p:nvCxnSpPr>
            <p:cNvPr id="33" name="Прямая соединительная линия 32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Прямая соединительная линия 33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Полилиния 35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6209380" y="2015076"/>
            <a:ext cx="267118" cy="208412"/>
            <a:chOff x="4864894" y="3710866"/>
            <a:chExt cx="1393840" cy="994484"/>
          </a:xfrm>
        </p:grpSpPr>
        <p:cxnSp>
          <p:nvCxnSpPr>
            <p:cNvPr id="38" name="Прямая соединительная линия 37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Прямая соединительная линия 38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Полилиния 39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1" name="Группа 40"/>
          <p:cNvGrpSpPr/>
          <p:nvPr/>
        </p:nvGrpSpPr>
        <p:grpSpPr>
          <a:xfrm>
            <a:off x="6637984" y="2017579"/>
            <a:ext cx="267118" cy="208412"/>
            <a:chOff x="4864894" y="3710866"/>
            <a:chExt cx="1393840" cy="994484"/>
          </a:xfrm>
        </p:grpSpPr>
        <p:cxnSp>
          <p:nvCxnSpPr>
            <p:cNvPr id="42" name="Прямая соединительная линия 41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Прямая соединительная линия 42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4" name="Полилиния 43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45" name="Группа 44"/>
          <p:cNvGrpSpPr/>
          <p:nvPr/>
        </p:nvGrpSpPr>
        <p:grpSpPr>
          <a:xfrm>
            <a:off x="7063841" y="2015076"/>
            <a:ext cx="267118" cy="208412"/>
            <a:chOff x="4864894" y="3710866"/>
            <a:chExt cx="1393840" cy="994484"/>
          </a:xfrm>
        </p:grpSpPr>
        <p:cxnSp>
          <p:nvCxnSpPr>
            <p:cNvPr id="47" name="Прямая соединительная линия 46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Прямая соединительная линия 63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Полилиния 64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66" name="Группа 65"/>
          <p:cNvGrpSpPr/>
          <p:nvPr/>
        </p:nvGrpSpPr>
        <p:grpSpPr>
          <a:xfrm>
            <a:off x="7492242" y="2020338"/>
            <a:ext cx="267118" cy="208412"/>
            <a:chOff x="4864894" y="3710866"/>
            <a:chExt cx="1393840" cy="994484"/>
          </a:xfrm>
        </p:grpSpPr>
        <p:cxnSp>
          <p:nvCxnSpPr>
            <p:cNvPr id="67" name="Прямая соединительная линия 66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Прямая соединительная линия 67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Полилиния 68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0" name="Группа 69"/>
          <p:cNvGrpSpPr/>
          <p:nvPr/>
        </p:nvGrpSpPr>
        <p:grpSpPr>
          <a:xfrm>
            <a:off x="7901870" y="2029917"/>
            <a:ext cx="267118" cy="208412"/>
            <a:chOff x="4864894" y="3710866"/>
            <a:chExt cx="1393840" cy="994484"/>
          </a:xfrm>
        </p:grpSpPr>
        <p:cxnSp>
          <p:nvCxnSpPr>
            <p:cNvPr id="71" name="Прямая соединительная линия 70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Прямая соединительная линия 71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3" name="Полилиния 72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8331063" y="2030547"/>
            <a:ext cx="267118" cy="208412"/>
            <a:chOff x="4864894" y="3710866"/>
            <a:chExt cx="1393840" cy="994484"/>
          </a:xfrm>
        </p:grpSpPr>
        <p:cxnSp>
          <p:nvCxnSpPr>
            <p:cNvPr id="75" name="Прямая соединительная линия 74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Прямая соединительная линия 75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7" name="Полилиния 76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78" name="Группа 77"/>
          <p:cNvGrpSpPr/>
          <p:nvPr/>
        </p:nvGrpSpPr>
        <p:grpSpPr>
          <a:xfrm>
            <a:off x="8738979" y="2029917"/>
            <a:ext cx="267118" cy="208412"/>
            <a:chOff x="4864894" y="3710866"/>
            <a:chExt cx="1393840" cy="994484"/>
          </a:xfrm>
        </p:grpSpPr>
        <p:cxnSp>
          <p:nvCxnSpPr>
            <p:cNvPr id="79" name="Прямая соединительная линия 78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Прямая соединительная линия 80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Полилиния 81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3" name="Группа 82"/>
          <p:cNvGrpSpPr/>
          <p:nvPr/>
        </p:nvGrpSpPr>
        <p:grpSpPr>
          <a:xfrm>
            <a:off x="9172105" y="2039139"/>
            <a:ext cx="267118" cy="208412"/>
            <a:chOff x="4864894" y="3710866"/>
            <a:chExt cx="1393840" cy="994484"/>
          </a:xfrm>
        </p:grpSpPr>
        <p:cxnSp>
          <p:nvCxnSpPr>
            <p:cNvPr id="84" name="Прямая соединительная линия 83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Прямая соединительная линия 84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Полилиния 85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87" name="Группа 86"/>
          <p:cNvGrpSpPr/>
          <p:nvPr/>
        </p:nvGrpSpPr>
        <p:grpSpPr>
          <a:xfrm>
            <a:off x="9594360" y="2029917"/>
            <a:ext cx="267118" cy="208412"/>
            <a:chOff x="4864894" y="3710866"/>
            <a:chExt cx="1393840" cy="994484"/>
          </a:xfrm>
        </p:grpSpPr>
        <p:cxnSp>
          <p:nvCxnSpPr>
            <p:cNvPr id="88" name="Прямая соединительная линия 87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Прямая соединительная линия 88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0" name="Полилиния 89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95" name="Группа 94"/>
          <p:cNvGrpSpPr/>
          <p:nvPr/>
        </p:nvGrpSpPr>
        <p:grpSpPr>
          <a:xfrm>
            <a:off x="10023514" y="2039139"/>
            <a:ext cx="267118" cy="208412"/>
            <a:chOff x="4864894" y="3710866"/>
            <a:chExt cx="1393840" cy="994484"/>
          </a:xfrm>
        </p:grpSpPr>
        <p:cxnSp>
          <p:nvCxnSpPr>
            <p:cNvPr id="96" name="Прямая соединительная линия 95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Прямая соединительная линия 96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Полилиния 97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56" name="Группа 55"/>
          <p:cNvGrpSpPr/>
          <p:nvPr/>
        </p:nvGrpSpPr>
        <p:grpSpPr>
          <a:xfrm>
            <a:off x="4093397" y="2560619"/>
            <a:ext cx="582982" cy="464699"/>
            <a:chOff x="3202781" y="3081825"/>
            <a:chExt cx="685640" cy="543548"/>
          </a:xfrm>
        </p:grpSpPr>
        <p:grpSp>
          <p:nvGrpSpPr>
            <p:cNvPr id="57" name="Группа 56"/>
            <p:cNvGrpSpPr/>
            <p:nvPr/>
          </p:nvGrpSpPr>
          <p:grpSpPr>
            <a:xfrm>
              <a:off x="3550939" y="3081825"/>
              <a:ext cx="337482" cy="537417"/>
              <a:chOff x="4940094" y="1763716"/>
              <a:chExt cx="316912" cy="504660"/>
            </a:xfrm>
          </p:grpSpPr>
          <p:sp>
            <p:nvSpPr>
              <p:cNvPr id="62" name="Полилиния 61"/>
              <p:cNvSpPr/>
              <p:nvPr/>
            </p:nvSpPr>
            <p:spPr>
              <a:xfrm>
                <a:off x="4956382" y="2052638"/>
                <a:ext cx="174151" cy="21573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51" h="215738">
                    <a:moveTo>
                      <a:pt x="77579" y="0"/>
                    </a:moveTo>
                    <a:cubicBezTo>
                      <a:pt x="41066" y="64690"/>
                      <a:pt x="7908" y="130871"/>
                      <a:pt x="1379" y="166396"/>
                    </a:cubicBezTo>
                    <a:cubicBezTo>
                      <a:pt x="-5150" y="201921"/>
                      <a:pt x="12209" y="223470"/>
                      <a:pt x="38403" y="213151"/>
                    </a:cubicBezTo>
                    <a:cubicBezTo>
                      <a:pt x="64597" y="202832"/>
                      <a:pt x="125257" y="167249"/>
                      <a:pt x="174151" y="139763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63" name="TextBox 62"/>
              <p:cNvSpPr txBox="1"/>
              <p:nvPr/>
            </p:nvSpPr>
            <p:spPr>
              <a:xfrm>
                <a:off x="4940094" y="1763716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grpSp>
          <p:nvGrpSpPr>
            <p:cNvPr id="58" name="Группа 57"/>
            <p:cNvGrpSpPr/>
            <p:nvPr/>
          </p:nvGrpSpPr>
          <p:grpSpPr>
            <a:xfrm>
              <a:off x="3202781" y="3383364"/>
              <a:ext cx="393960" cy="242009"/>
              <a:chOff x="4864894" y="3710866"/>
              <a:chExt cx="1618893" cy="994484"/>
            </a:xfrm>
          </p:grpSpPr>
          <p:cxnSp>
            <p:nvCxnSpPr>
              <p:cNvPr id="59" name="Прямая соединительная линия 58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0" name="Прямая соединительная линия 59"/>
              <p:cNvCxnSpPr/>
              <p:nvPr/>
            </p:nvCxnSpPr>
            <p:spPr>
              <a:xfrm>
                <a:off x="5153587" y="4232641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1" name="Полилиния 60"/>
              <p:cNvSpPr/>
              <p:nvPr/>
            </p:nvSpPr>
            <p:spPr>
              <a:xfrm>
                <a:off x="5585642" y="3710866"/>
                <a:ext cx="898145" cy="98983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8145" h="927951">
                    <a:moveTo>
                      <a:pt x="362392" y="0"/>
                    </a:moveTo>
                    <a:cubicBezTo>
                      <a:pt x="213691" y="283345"/>
                      <a:pt x="64990" y="566691"/>
                      <a:pt x="25040" y="719091"/>
                    </a:cubicBezTo>
                    <a:cubicBezTo>
                      <a:pt x="-14910" y="871491"/>
                      <a:pt x="-22822" y="964255"/>
                      <a:pt x="122695" y="914400"/>
                    </a:cubicBezTo>
                    <a:cubicBezTo>
                      <a:pt x="268212" y="864545"/>
                      <a:pt x="801970" y="471748"/>
                      <a:pt x="898145" y="41996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11" name="Группа 110"/>
          <p:cNvGrpSpPr/>
          <p:nvPr/>
        </p:nvGrpSpPr>
        <p:grpSpPr>
          <a:xfrm>
            <a:off x="5804935" y="2855340"/>
            <a:ext cx="544111" cy="195399"/>
            <a:chOff x="5217900" y="3397800"/>
            <a:chExt cx="644260" cy="244617"/>
          </a:xfrm>
        </p:grpSpPr>
        <p:grpSp>
          <p:nvGrpSpPr>
            <p:cNvPr id="112" name="Группа 111"/>
            <p:cNvGrpSpPr/>
            <p:nvPr/>
          </p:nvGrpSpPr>
          <p:grpSpPr>
            <a:xfrm>
              <a:off x="5217900" y="3400408"/>
              <a:ext cx="336811" cy="242009"/>
              <a:chOff x="4864891" y="3710866"/>
              <a:chExt cx="1384050" cy="994483"/>
            </a:xfrm>
          </p:grpSpPr>
          <p:cxnSp>
            <p:nvCxnSpPr>
              <p:cNvPr id="114" name="Прямая соединительная линия 113"/>
              <p:cNvCxnSpPr/>
              <p:nvPr/>
            </p:nvCxnSpPr>
            <p:spPr>
              <a:xfrm flipH="1">
                <a:off x="4864891" y="3714749"/>
                <a:ext cx="461711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5" name="Прямая соединительная линия 114"/>
              <p:cNvCxnSpPr/>
              <p:nvPr/>
            </p:nvCxnSpPr>
            <p:spPr>
              <a:xfrm>
                <a:off x="5122411" y="4151550"/>
                <a:ext cx="5947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6" name="Полилиния 115"/>
              <p:cNvSpPr/>
              <p:nvPr/>
            </p:nvSpPr>
            <p:spPr>
              <a:xfrm>
                <a:off x="5593951" y="3710866"/>
                <a:ext cx="654990" cy="99165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  <a:gd name="connsiteX0" fmla="*/ 354083 w 654991"/>
                  <a:gd name="connsiteY0" fmla="*/ 0 h 929658"/>
                  <a:gd name="connsiteX1" fmla="*/ 16731 w 654991"/>
                  <a:gd name="connsiteY1" fmla="*/ 719091 h 929658"/>
                  <a:gd name="connsiteX2" fmla="*/ 114386 w 654991"/>
                  <a:gd name="connsiteY2" fmla="*/ 914400 h 929658"/>
                  <a:gd name="connsiteX3" fmla="*/ 654991 w 654991"/>
                  <a:gd name="connsiteY3" fmla="*/ 392441 h 92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991" h="929658">
                    <a:moveTo>
                      <a:pt x="354083" y="0"/>
                    </a:moveTo>
                    <a:cubicBezTo>
                      <a:pt x="205382" y="283345"/>
                      <a:pt x="56681" y="566691"/>
                      <a:pt x="16731" y="719091"/>
                    </a:cubicBezTo>
                    <a:cubicBezTo>
                      <a:pt x="-23219" y="871491"/>
                      <a:pt x="8009" y="968842"/>
                      <a:pt x="114386" y="914400"/>
                    </a:cubicBezTo>
                    <a:cubicBezTo>
                      <a:pt x="220763" y="859958"/>
                      <a:pt x="558816" y="444227"/>
                      <a:pt x="654991" y="3924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3" name="Полилиния 112"/>
            <p:cNvSpPr/>
            <p:nvPr/>
          </p:nvSpPr>
          <p:spPr>
            <a:xfrm>
              <a:off x="5535245" y="3397800"/>
              <a:ext cx="326915" cy="23251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315456"/>
                <a:gd name="connsiteY0" fmla="*/ 0 h 224361"/>
                <a:gd name="connsiteX1" fmla="*/ 2516 w 315456"/>
                <a:gd name="connsiteY1" fmla="*/ 161925 h 224361"/>
                <a:gd name="connsiteX2" fmla="*/ 24741 w 315456"/>
                <a:gd name="connsiteY2" fmla="*/ 222250 h 224361"/>
                <a:gd name="connsiteX3" fmla="*/ 100941 w 315456"/>
                <a:gd name="connsiteY3" fmla="*/ 190500 h 224361"/>
                <a:gd name="connsiteX4" fmla="*/ 237466 w 315456"/>
                <a:gd name="connsiteY4" fmla="*/ 6350 h 224361"/>
                <a:gd name="connsiteX5" fmla="*/ 154916 w 315456"/>
                <a:gd name="connsiteY5" fmla="*/ 165100 h 224361"/>
                <a:gd name="connsiteX6" fmla="*/ 173966 w 315456"/>
                <a:gd name="connsiteY6" fmla="*/ 219075 h 224361"/>
                <a:gd name="connsiteX7" fmla="*/ 315456 w 315456"/>
                <a:gd name="connsiteY7" fmla="*/ 130886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456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53304" y="178551"/>
                    <a:pt x="315456" y="13088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17" name="Группа 116"/>
          <p:cNvGrpSpPr/>
          <p:nvPr/>
        </p:nvGrpSpPr>
        <p:grpSpPr>
          <a:xfrm>
            <a:off x="6424868" y="2818416"/>
            <a:ext cx="558621" cy="215065"/>
            <a:chOff x="5217900" y="3397800"/>
            <a:chExt cx="644260" cy="244617"/>
          </a:xfrm>
        </p:grpSpPr>
        <p:grpSp>
          <p:nvGrpSpPr>
            <p:cNvPr id="118" name="Группа 117"/>
            <p:cNvGrpSpPr/>
            <p:nvPr/>
          </p:nvGrpSpPr>
          <p:grpSpPr>
            <a:xfrm>
              <a:off x="5217900" y="3400408"/>
              <a:ext cx="336811" cy="242009"/>
              <a:chOff x="4864891" y="3710866"/>
              <a:chExt cx="1384050" cy="994483"/>
            </a:xfrm>
          </p:grpSpPr>
          <p:cxnSp>
            <p:nvCxnSpPr>
              <p:cNvPr id="120" name="Прямая соединительная линия 119"/>
              <p:cNvCxnSpPr/>
              <p:nvPr/>
            </p:nvCxnSpPr>
            <p:spPr>
              <a:xfrm flipH="1">
                <a:off x="4864891" y="3714749"/>
                <a:ext cx="461711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1" name="Прямая соединительная линия 120"/>
              <p:cNvCxnSpPr/>
              <p:nvPr/>
            </p:nvCxnSpPr>
            <p:spPr>
              <a:xfrm>
                <a:off x="5122411" y="4151550"/>
                <a:ext cx="5947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2" name="Полилиния 121"/>
              <p:cNvSpPr/>
              <p:nvPr/>
            </p:nvSpPr>
            <p:spPr>
              <a:xfrm>
                <a:off x="5593951" y="3710866"/>
                <a:ext cx="654990" cy="99165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  <a:gd name="connsiteX0" fmla="*/ 354083 w 654991"/>
                  <a:gd name="connsiteY0" fmla="*/ 0 h 929658"/>
                  <a:gd name="connsiteX1" fmla="*/ 16731 w 654991"/>
                  <a:gd name="connsiteY1" fmla="*/ 719091 h 929658"/>
                  <a:gd name="connsiteX2" fmla="*/ 114386 w 654991"/>
                  <a:gd name="connsiteY2" fmla="*/ 914400 h 929658"/>
                  <a:gd name="connsiteX3" fmla="*/ 654991 w 654991"/>
                  <a:gd name="connsiteY3" fmla="*/ 392441 h 92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991" h="929658">
                    <a:moveTo>
                      <a:pt x="354083" y="0"/>
                    </a:moveTo>
                    <a:cubicBezTo>
                      <a:pt x="205382" y="283345"/>
                      <a:pt x="56681" y="566691"/>
                      <a:pt x="16731" y="719091"/>
                    </a:cubicBezTo>
                    <a:cubicBezTo>
                      <a:pt x="-23219" y="871491"/>
                      <a:pt x="8009" y="968842"/>
                      <a:pt x="114386" y="914400"/>
                    </a:cubicBezTo>
                    <a:cubicBezTo>
                      <a:pt x="220763" y="859958"/>
                      <a:pt x="558816" y="444227"/>
                      <a:pt x="654991" y="3924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9" name="Полилиния 118"/>
            <p:cNvSpPr/>
            <p:nvPr/>
          </p:nvSpPr>
          <p:spPr>
            <a:xfrm>
              <a:off x="5535245" y="3397800"/>
              <a:ext cx="326915" cy="23251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315456"/>
                <a:gd name="connsiteY0" fmla="*/ 0 h 224361"/>
                <a:gd name="connsiteX1" fmla="*/ 2516 w 315456"/>
                <a:gd name="connsiteY1" fmla="*/ 161925 h 224361"/>
                <a:gd name="connsiteX2" fmla="*/ 24741 w 315456"/>
                <a:gd name="connsiteY2" fmla="*/ 222250 h 224361"/>
                <a:gd name="connsiteX3" fmla="*/ 100941 w 315456"/>
                <a:gd name="connsiteY3" fmla="*/ 190500 h 224361"/>
                <a:gd name="connsiteX4" fmla="*/ 237466 w 315456"/>
                <a:gd name="connsiteY4" fmla="*/ 6350 h 224361"/>
                <a:gd name="connsiteX5" fmla="*/ 154916 w 315456"/>
                <a:gd name="connsiteY5" fmla="*/ 165100 h 224361"/>
                <a:gd name="connsiteX6" fmla="*/ 173966 w 315456"/>
                <a:gd name="connsiteY6" fmla="*/ 219075 h 224361"/>
                <a:gd name="connsiteX7" fmla="*/ 315456 w 315456"/>
                <a:gd name="connsiteY7" fmla="*/ 130886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456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53304" y="178551"/>
                    <a:pt x="315456" y="13088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3" name="Группа 122"/>
          <p:cNvGrpSpPr/>
          <p:nvPr/>
        </p:nvGrpSpPr>
        <p:grpSpPr>
          <a:xfrm>
            <a:off x="7179074" y="2826832"/>
            <a:ext cx="558621" cy="215065"/>
            <a:chOff x="5217900" y="3397800"/>
            <a:chExt cx="644260" cy="244617"/>
          </a:xfrm>
        </p:grpSpPr>
        <p:grpSp>
          <p:nvGrpSpPr>
            <p:cNvPr id="124" name="Группа 123"/>
            <p:cNvGrpSpPr/>
            <p:nvPr/>
          </p:nvGrpSpPr>
          <p:grpSpPr>
            <a:xfrm>
              <a:off x="5217900" y="3400408"/>
              <a:ext cx="336811" cy="242009"/>
              <a:chOff x="4864891" y="3710866"/>
              <a:chExt cx="1384050" cy="994483"/>
            </a:xfrm>
          </p:grpSpPr>
          <p:cxnSp>
            <p:nvCxnSpPr>
              <p:cNvPr id="126" name="Прямая соединительная линия 125"/>
              <p:cNvCxnSpPr/>
              <p:nvPr/>
            </p:nvCxnSpPr>
            <p:spPr>
              <a:xfrm flipH="1">
                <a:off x="4864891" y="3714749"/>
                <a:ext cx="461711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7" name="Прямая соединительная линия 126"/>
              <p:cNvCxnSpPr/>
              <p:nvPr/>
            </p:nvCxnSpPr>
            <p:spPr>
              <a:xfrm>
                <a:off x="5122411" y="4151550"/>
                <a:ext cx="5947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28" name="Полилиния 127"/>
              <p:cNvSpPr/>
              <p:nvPr/>
            </p:nvSpPr>
            <p:spPr>
              <a:xfrm>
                <a:off x="5593951" y="3710866"/>
                <a:ext cx="654990" cy="99165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  <a:gd name="connsiteX0" fmla="*/ 354083 w 654991"/>
                  <a:gd name="connsiteY0" fmla="*/ 0 h 929658"/>
                  <a:gd name="connsiteX1" fmla="*/ 16731 w 654991"/>
                  <a:gd name="connsiteY1" fmla="*/ 719091 h 929658"/>
                  <a:gd name="connsiteX2" fmla="*/ 114386 w 654991"/>
                  <a:gd name="connsiteY2" fmla="*/ 914400 h 929658"/>
                  <a:gd name="connsiteX3" fmla="*/ 654991 w 654991"/>
                  <a:gd name="connsiteY3" fmla="*/ 392441 h 92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991" h="929658">
                    <a:moveTo>
                      <a:pt x="354083" y="0"/>
                    </a:moveTo>
                    <a:cubicBezTo>
                      <a:pt x="205382" y="283345"/>
                      <a:pt x="56681" y="566691"/>
                      <a:pt x="16731" y="719091"/>
                    </a:cubicBezTo>
                    <a:cubicBezTo>
                      <a:pt x="-23219" y="871491"/>
                      <a:pt x="8009" y="968842"/>
                      <a:pt x="114386" y="914400"/>
                    </a:cubicBezTo>
                    <a:cubicBezTo>
                      <a:pt x="220763" y="859958"/>
                      <a:pt x="558816" y="444227"/>
                      <a:pt x="654991" y="3924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25" name="Полилиния 124"/>
            <p:cNvSpPr/>
            <p:nvPr/>
          </p:nvSpPr>
          <p:spPr>
            <a:xfrm>
              <a:off x="5535245" y="3397800"/>
              <a:ext cx="326915" cy="232511"/>
            </a:xfrm>
            <a:custGeom>
              <a:avLst/>
              <a:gdLst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111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13666"/>
                <a:gd name="connsiteY0" fmla="*/ 0 h 224361"/>
                <a:gd name="connsiteX1" fmla="*/ 2516 w 313666"/>
                <a:gd name="connsiteY1" fmla="*/ 161925 h 224361"/>
                <a:gd name="connsiteX2" fmla="*/ 24741 w 313666"/>
                <a:gd name="connsiteY2" fmla="*/ 222250 h 224361"/>
                <a:gd name="connsiteX3" fmla="*/ 100941 w 313666"/>
                <a:gd name="connsiteY3" fmla="*/ 190500 h 224361"/>
                <a:gd name="connsiteX4" fmla="*/ 237466 w 313666"/>
                <a:gd name="connsiteY4" fmla="*/ 6350 h 224361"/>
                <a:gd name="connsiteX5" fmla="*/ 154916 w 313666"/>
                <a:gd name="connsiteY5" fmla="*/ 165100 h 224361"/>
                <a:gd name="connsiteX6" fmla="*/ 173966 w 313666"/>
                <a:gd name="connsiteY6" fmla="*/ 219075 h 224361"/>
                <a:gd name="connsiteX7" fmla="*/ 256516 w 313666"/>
                <a:gd name="connsiteY7" fmla="*/ 180975 h 224361"/>
                <a:gd name="connsiteX8" fmla="*/ 313666 w 313666"/>
                <a:gd name="connsiteY8" fmla="*/ 117475 h 224361"/>
                <a:gd name="connsiteX0" fmla="*/ 75541 w 385104"/>
                <a:gd name="connsiteY0" fmla="*/ 0 h 224361"/>
                <a:gd name="connsiteX1" fmla="*/ 2516 w 385104"/>
                <a:gd name="connsiteY1" fmla="*/ 161925 h 224361"/>
                <a:gd name="connsiteX2" fmla="*/ 24741 w 385104"/>
                <a:gd name="connsiteY2" fmla="*/ 222250 h 224361"/>
                <a:gd name="connsiteX3" fmla="*/ 100941 w 385104"/>
                <a:gd name="connsiteY3" fmla="*/ 190500 h 224361"/>
                <a:gd name="connsiteX4" fmla="*/ 237466 w 385104"/>
                <a:gd name="connsiteY4" fmla="*/ 6350 h 224361"/>
                <a:gd name="connsiteX5" fmla="*/ 154916 w 385104"/>
                <a:gd name="connsiteY5" fmla="*/ 165100 h 224361"/>
                <a:gd name="connsiteX6" fmla="*/ 173966 w 385104"/>
                <a:gd name="connsiteY6" fmla="*/ 219075 h 224361"/>
                <a:gd name="connsiteX7" fmla="*/ 256516 w 385104"/>
                <a:gd name="connsiteY7" fmla="*/ 180975 h 224361"/>
                <a:gd name="connsiteX8" fmla="*/ 385104 w 385104"/>
                <a:gd name="connsiteY8" fmla="*/ 31750 h 224361"/>
                <a:gd name="connsiteX0" fmla="*/ 75541 w 408917"/>
                <a:gd name="connsiteY0" fmla="*/ 0 h 224361"/>
                <a:gd name="connsiteX1" fmla="*/ 2516 w 408917"/>
                <a:gd name="connsiteY1" fmla="*/ 161925 h 224361"/>
                <a:gd name="connsiteX2" fmla="*/ 24741 w 408917"/>
                <a:gd name="connsiteY2" fmla="*/ 222250 h 224361"/>
                <a:gd name="connsiteX3" fmla="*/ 100941 w 408917"/>
                <a:gd name="connsiteY3" fmla="*/ 190500 h 224361"/>
                <a:gd name="connsiteX4" fmla="*/ 237466 w 408917"/>
                <a:gd name="connsiteY4" fmla="*/ 6350 h 224361"/>
                <a:gd name="connsiteX5" fmla="*/ 154916 w 408917"/>
                <a:gd name="connsiteY5" fmla="*/ 165100 h 224361"/>
                <a:gd name="connsiteX6" fmla="*/ 173966 w 408917"/>
                <a:gd name="connsiteY6" fmla="*/ 219075 h 224361"/>
                <a:gd name="connsiteX7" fmla="*/ 256516 w 408917"/>
                <a:gd name="connsiteY7" fmla="*/ 180975 h 224361"/>
                <a:gd name="connsiteX8" fmla="*/ 408917 w 408917"/>
                <a:gd name="connsiteY8" fmla="*/ 15081 h 224361"/>
                <a:gd name="connsiteX0" fmla="*/ 75541 w 322845"/>
                <a:gd name="connsiteY0" fmla="*/ 0 h 224361"/>
                <a:gd name="connsiteX1" fmla="*/ 2516 w 322845"/>
                <a:gd name="connsiteY1" fmla="*/ 161925 h 224361"/>
                <a:gd name="connsiteX2" fmla="*/ 24741 w 322845"/>
                <a:gd name="connsiteY2" fmla="*/ 222250 h 224361"/>
                <a:gd name="connsiteX3" fmla="*/ 100941 w 322845"/>
                <a:gd name="connsiteY3" fmla="*/ 190500 h 224361"/>
                <a:gd name="connsiteX4" fmla="*/ 237466 w 322845"/>
                <a:gd name="connsiteY4" fmla="*/ 6350 h 224361"/>
                <a:gd name="connsiteX5" fmla="*/ 154916 w 322845"/>
                <a:gd name="connsiteY5" fmla="*/ 165100 h 224361"/>
                <a:gd name="connsiteX6" fmla="*/ 173966 w 322845"/>
                <a:gd name="connsiteY6" fmla="*/ 219075 h 224361"/>
                <a:gd name="connsiteX7" fmla="*/ 256516 w 322845"/>
                <a:gd name="connsiteY7" fmla="*/ 180975 h 224361"/>
                <a:gd name="connsiteX8" fmla="*/ 322845 w 322845"/>
                <a:gd name="connsiteY8" fmla="*/ 109482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8918 h 224361"/>
                <a:gd name="connsiteX0" fmla="*/ 75541 w 308963"/>
                <a:gd name="connsiteY0" fmla="*/ 0 h 224361"/>
                <a:gd name="connsiteX1" fmla="*/ 2516 w 308963"/>
                <a:gd name="connsiteY1" fmla="*/ 161925 h 224361"/>
                <a:gd name="connsiteX2" fmla="*/ 24741 w 308963"/>
                <a:gd name="connsiteY2" fmla="*/ 222250 h 224361"/>
                <a:gd name="connsiteX3" fmla="*/ 100941 w 308963"/>
                <a:gd name="connsiteY3" fmla="*/ 190500 h 224361"/>
                <a:gd name="connsiteX4" fmla="*/ 237466 w 308963"/>
                <a:gd name="connsiteY4" fmla="*/ 6350 h 224361"/>
                <a:gd name="connsiteX5" fmla="*/ 154916 w 308963"/>
                <a:gd name="connsiteY5" fmla="*/ 165100 h 224361"/>
                <a:gd name="connsiteX6" fmla="*/ 173966 w 308963"/>
                <a:gd name="connsiteY6" fmla="*/ 219075 h 224361"/>
                <a:gd name="connsiteX7" fmla="*/ 256516 w 308963"/>
                <a:gd name="connsiteY7" fmla="*/ 180975 h 224361"/>
                <a:gd name="connsiteX8" fmla="*/ 308963 w 308963"/>
                <a:gd name="connsiteY8" fmla="*/ 126140 h 224361"/>
                <a:gd name="connsiteX0" fmla="*/ 75541 w 314515"/>
                <a:gd name="connsiteY0" fmla="*/ 0 h 224361"/>
                <a:gd name="connsiteX1" fmla="*/ 2516 w 314515"/>
                <a:gd name="connsiteY1" fmla="*/ 161925 h 224361"/>
                <a:gd name="connsiteX2" fmla="*/ 24741 w 314515"/>
                <a:gd name="connsiteY2" fmla="*/ 222250 h 224361"/>
                <a:gd name="connsiteX3" fmla="*/ 100941 w 314515"/>
                <a:gd name="connsiteY3" fmla="*/ 190500 h 224361"/>
                <a:gd name="connsiteX4" fmla="*/ 237466 w 314515"/>
                <a:gd name="connsiteY4" fmla="*/ 6350 h 224361"/>
                <a:gd name="connsiteX5" fmla="*/ 154916 w 314515"/>
                <a:gd name="connsiteY5" fmla="*/ 165100 h 224361"/>
                <a:gd name="connsiteX6" fmla="*/ 173966 w 314515"/>
                <a:gd name="connsiteY6" fmla="*/ 219075 h 224361"/>
                <a:gd name="connsiteX7" fmla="*/ 256516 w 314515"/>
                <a:gd name="connsiteY7" fmla="*/ 180975 h 224361"/>
                <a:gd name="connsiteX8" fmla="*/ 314515 w 314515"/>
                <a:gd name="connsiteY8" fmla="*/ 123363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256516 w 343653"/>
                <a:gd name="connsiteY7" fmla="*/ 180975 h 224361"/>
                <a:gd name="connsiteX8" fmla="*/ 343653 w 343653"/>
                <a:gd name="connsiteY8" fmla="*/ 152501 h 224361"/>
                <a:gd name="connsiteX0" fmla="*/ 75541 w 343653"/>
                <a:gd name="connsiteY0" fmla="*/ 0 h 224361"/>
                <a:gd name="connsiteX1" fmla="*/ 2516 w 343653"/>
                <a:gd name="connsiteY1" fmla="*/ 161925 h 224361"/>
                <a:gd name="connsiteX2" fmla="*/ 24741 w 343653"/>
                <a:gd name="connsiteY2" fmla="*/ 222250 h 224361"/>
                <a:gd name="connsiteX3" fmla="*/ 100941 w 343653"/>
                <a:gd name="connsiteY3" fmla="*/ 190500 h 224361"/>
                <a:gd name="connsiteX4" fmla="*/ 237466 w 343653"/>
                <a:gd name="connsiteY4" fmla="*/ 6350 h 224361"/>
                <a:gd name="connsiteX5" fmla="*/ 154916 w 343653"/>
                <a:gd name="connsiteY5" fmla="*/ 165100 h 224361"/>
                <a:gd name="connsiteX6" fmla="*/ 173966 w 343653"/>
                <a:gd name="connsiteY6" fmla="*/ 219075 h 224361"/>
                <a:gd name="connsiteX7" fmla="*/ 343653 w 343653"/>
                <a:gd name="connsiteY7" fmla="*/ 15250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348314"/>
                <a:gd name="connsiteY0" fmla="*/ 0 h 224361"/>
                <a:gd name="connsiteX1" fmla="*/ 2516 w 348314"/>
                <a:gd name="connsiteY1" fmla="*/ 161925 h 224361"/>
                <a:gd name="connsiteX2" fmla="*/ 24741 w 348314"/>
                <a:gd name="connsiteY2" fmla="*/ 222250 h 224361"/>
                <a:gd name="connsiteX3" fmla="*/ 100941 w 348314"/>
                <a:gd name="connsiteY3" fmla="*/ 190500 h 224361"/>
                <a:gd name="connsiteX4" fmla="*/ 237466 w 348314"/>
                <a:gd name="connsiteY4" fmla="*/ 6350 h 224361"/>
                <a:gd name="connsiteX5" fmla="*/ 154916 w 348314"/>
                <a:gd name="connsiteY5" fmla="*/ 165100 h 224361"/>
                <a:gd name="connsiteX6" fmla="*/ 173966 w 348314"/>
                <a:gd name="connsiteY6" fmla="*/ 219075 h 224361"/>
                <a:gd name="connsiteX7" fmla="*/ 348314 w 348314"/>
                <a:gd name="connsiteY7" fmla="*/ 115211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299372"/>
                <a:gd name="connsiteY0" fmla="*/ 0 h 224361"/>
                <a:gd name="connsiteX1" fmla="*/ 2516 w 299372"/>
                <a:gd name="connsiteY1" fmla="*/ 161925 h 224361"/>
                <a:gd name="connsiteX2" fmla="*/ 24741 w 299372"/>
                <a:gd name="connsiteY2" fmla="*/ 222250 h 224361"/>
                <a:gd name="connsiteX3" fmla="*/ 100941 w 299372"/>
                <a:gd name="connsiteY3" fmla="*/ 190500 h 224361"/>
                <a:gd name="connsiteX4" fmla="*/ 237466 w 299372"/>
                <a:gd name="connsiteY4" fmla="*/ 6350 h 224361"/>
                <a:gd name="connsiteX5" fmla="*/ 154916 w 299372"/>
                <a:gd name="connsiteY5" fmla="*/ 165100 h 224361"/>
                <a:gd name="connsiteX6" fmla="*/ 173966 w 299372"/>
                <a:gd name="connsiteY6" fmla="*/ 219075 h 224361"/>
                <a:gd name="connsiteX7" fmla="*/ 299372 w 299372"/>
                <a:gd name="connsiteY7" fmla="*/ 167650 h 224361"/>
                <a:gd name="connsiteX0" fmla="*/ 75541 w 315456"/>
                <a:gd name="connsiteY0" fmla="*/ 0 h 224361"/>
                <a:gd name="connsiteX1" fmla="*/ 2516 w 315456"/>
                <a:gd name="connsiteY1" fmla="*/ 161925 h 224361"/>
                <a:gd name="connsiteX2" fmla="*/ 24741 w 315456"/>
                <a:gd name="connsiteY2" fmla="*/ 222250 h 224361"/>
                <a:gd name="connsiteX3" fmla="*/ 100941 w 315456"/>
                <a:gd name="connsiteY3" fmla="*/ 190500 h 224361"/>
                <a:gd name="connsiteX4" fmla="*/ 237466 w 315456"/>
                <a:gd name="connsiteY4" fmla="*/ 6350 h 224361"/>
                <a:gd name="connsiteX5" fmla="*/ 154916 w 315456"/>
                <a:gd name="connsiteY5" fmla="*/ 165100 h 224361"/>
                <a:gd name="connsiteX6" fmla="*/ 173966 w 315456"/>
                <a:gd name="connsiteY6" fmla="*/ 219075 h 224361"/>
                <a:gd name="connsiteX7" fmla="*/ 315456 w 315456"/>
                <a:gd name="connsiteY7" fmla="*/ 130886 h 2243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5456" h="224361">
                  <a:moveTo>
                    <a:pt x="75541" y="0"/>
                  </a:moveTo>
                  <a:cubicBezTo>
                    <a:pt x="43262" y="62441"/>
                    <a:pt x="10983" y="124883"/>
                    <a:pt x="2516" y="161925"/>
                  </a:cubicBezTo>
                  <a:cubicBezTo>
                    <a:pt x="-5951" y="198967"/>
                    <a:pt x="8337" y="217487"/>
                    <a:pt x="24741" y="222250"/>
                  </a:cubicBezTo>
                  <a:cubicBezTo>
                    <a:pt x="41145" y="227013"/>
                    <a:pt x="65487" y="226483"/>
                    <a:pt x="100941" y="190500"/>
                  </a:cubicBezTo>
                  <a:cubicBezTo>
                    <a:pt x="136395" y="154517"/>
                    <a:pt x="228470" y="20108"/>
                    <a:pt x="237466" y="6350"/>
                  </a:cubicBezTo>
                  <a:cubicBezTo>
                    <a:pt x="246462" y="-7408"/>
                    <a:pt x="165499" y="129646"/>
                    <a:pt x="154916" y="165100"/>
                  </a:cubicBezTo>
                  <a:cubicBezTo>
                    <a:pt x="144333" y="200554"/>
                    <a:pt x="142510" y="221175"/>
                    <a:pt x="173966" y="219075"/>
                  </a:cubicBezTo>
                  <a:cubicBezTo>
                    <a:pt x="205422" y="216975"/>
                    <a:pt x="253304" y="178551"/>
                    <a:pt x="315456" y="130886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29" name="Группа 128"/>
          <p:cNvGrpSpPr/>
          <p:nvPr/>
        </p:nvGrpSpPr>
        <p:grpSpPr>
          <a:xfrm>
            <a:off x="8007737" y="2841060"/>
            <a:ext cx="553581" cy="210868"/>
            <a:chOff x="7775169" y="3408680"/>
            <a:chExt cx="638447" cy="243381"/>
          </a:xfrm>
        </p:grpSpPr>
        <p:grpSp>
          <p:nvGrpSpPr>
            <p:cNvPr id="130" name="Группа 129"/>
            <p:cNvGrpSpPr/>
            <p:nvPr/>
          </p:nvGrpSpPr>
          <p:grpSpPr>
            <a:xfrm>
              <a:off x="7775169" y="3408680"/>
              <a:ext cx="336811" cy="242009"/>
              <a:chOff x="4864891" y="3710866"/>
              <a:chExt cx="1384050" cy="994483"/>
            </a:xfrm>
          </p:grpSpPr>
          <p:cxnSp>
            <p:nvCxnSpPr>
              <p:cNvPr id="133" name="Прямая соединительная линия 132"/>
              <p:cNvCxnSpPr/>
              <p:nvPr/>
            </p:nvCxnSpPr>
            <p:spPr>
              <a:xfrm flipH="1">
                <a:off x="4864891" y="3714749"/>
                <a:ext cx="461711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4" name="Прямая соединительная линия 133"/>
              <p:cNvCxnSpPr/>
              <p:nvPr/>
            </p:nvCxnSpPr>
            <p:spPr>
              <a:xfrm>
                <a:off x="5122412" y="4186525"/>
                <a:ext cx="594714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5" name="Полилиния 134"/>
              <p:cNvSpPr/>
              <p:nvPr/>
            </p:nvSpPr>
            <p:spPr>
              <a:xfrm>
                <a:off x="5593951" y="3710866"/>
                <a:ext cx="654990" cy="99165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  <a:gd name="connsiteX0" fmla="*/ 354083 w 654991"/>
                  <a:gd name="connsiteY0" fmla="*/ 0 h 929658"/>
                  <a:gd name="connsiteX1" fmla="*/ 16731 w 654991"/>
                  <a:gd name="connsiteY1" fmla="*/ 719091 h 929658"/>
                  <a:gd name="connsiteX2" fmla="*/ 114386 w 654991"/>
                  <a:gd name="connsiteY2" fmla="*/ 914400 h 929658"/>
                  <a:gd name="connsiteX3" fmla="*/ 654991 w 654991"/>
                  <a:gd name="connsiteY3" fmla="*/ 392441 h 92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991" h="929658">
                    <a:moveTo>
                      <a:pt x="354083" y="0"/>
                    </a:moveTo>
                    <a:cubicBezTo>
                      <a:pt x="205382" y="283345"/>
                      <a:pt x="56681" y="566691"/>
                      <a:pt x="16731" y="719091"/>
                    </a:cubicBezTo>
                    <a:cubicBezTo>
                      <a:pt x="-23219" y="871491"/>
                      <a:pt x="8009" y="968842"/>
                      <a:pt x="114386" y="914400"/>
                    </a:cubicBezTo>
                    <a:cubicBezTo>
                      <a:pt x="220763" y="859958"/>
                      <a:pt x="558816" y="444227"/>
                      <a:pt x="654991" y="3924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1" name="Овал 130"/>
            <p:cNvSpPr/>
            <p:nvPr/>
          </p:nvSpPr>
          <p:spPr>
            <a:xfrm rot="1327897">
              <a:off x="8113208" y="3411545"/>
              <a:ext cx="172044" cy="24051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2" name="Полилиния 131"/>
            <p:cNvSpPr/>
            <p:nvPr/>
          </p:nvSpPr>
          <p:spPr>
            <a:xfrm>
              <a:off x="8272387" y="3419561"/>
              <a:ext cx="141229" cy="219557"/>
            </a:xfrm>
            <a:custGeom>
              <a:avLst/>
              <a:gdLst>
                <a:gd name="connsiteX0" fmla="*/ 52542 w 106517"/>
                <a:gd name="connsiteY0" fmla="*/ 0 h 165593"/>
                <a:gd name="connsiteX1" fmla="*/ 1742 w 106517"/>
                <a:gd name="connsiteY1" fmla="*/ 123825 h 165593"/>
                <a:gd name="connsiteX2" fmla="*/ 20792 w 106517"/>
                <a:gd name="connsiteY2" fmla="*/ 165100 h 165593"/>
                <a:gd name="connsiteX3" fmla="*/ 106517 w 106517"/>
                <a:gd name="connsiteY3" fmla="*/ 101600 h 16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17" h="165593">
                  <a:moveTo>
                    <a:pt x="52542" y="0"/>
                  </a:moveTo>
                  <a:cubicBezTo>
                    <a:pt x="29788" y="48154"/>
                    <a:pt x="7034" y="96308"/>
                    <a:pt x="1742" y="123825"/>
                  </a:cubicBezTo>
                  <a:cubicBezTo>
                    <a:pt x="-3550" y="151342"/>
                    <a:pt x="3330" y="168804"/>
                    <a:pt x="20792" y="165100"/>
                  </a:cubicBezTo>
                  <a:cubicBezTo>
                    <a:pt x="38254" y="161396"/>
                    <a:pt x="72385" y="131498"/>
                    <a:pt x="106517" y="1016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36" name="Группа 135"/>
          <p:cNvGrpSpPr/>
          <p:nvPr/>
        </p:nvGrpSpPr>
        <p:grpSpPr>
          <a:xfrm>
            <a:off x="8664758" y="2799126"/>
            <a:ext cx="553581" cy="213979"/>
            <a:chOff x="7775169" y="3408680"/>
            <a:chExt cx="638447" cy="243381"/>
          </a:xfrm>
        </p:grpSpPr>
        <p:grpSp>
          <p:nvGrpSpPr>
            <p:cNvPr id="137" name="Группа 136"/>
            <p:cNvGrpSpPr/>
            <p:nvPr/>
          </p:nvGrpSpPr>
          <p:grpSpPr>
            <a:xfrm>
              <a:off x="7775169" y="3408680"/>
              <a:ext cx="336811" cy="242009"/>
              <a:chOff x="4864891" y="3710866"/>
              <a:chExt cx="1384050" cy="994483"/>
            </a:xfrm>
          </p:grpSpPr>
          <p:cxnSp>
            <p:nvCxnSpPr>
              <p:cNvPr id="140" name="Прямая соединительная линия 139"/>
              <p:cNvCxnSpPr/>
              <p:nvPr/>
            </p:nvCxnSpPr>
            <p:spPr>
              <a:xfrm flipH="1">
                <a:off x="4864891" y="3714749"/>
                <a:ext cx="461711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1" name="Прямая соединительная линия 140"/>
              <p:cNvCxnSpPr/>
              <p:nvPr/>
            </p:nvCxnSpPr>
            <p:spPr>
              <a:xfrm>
                <a:off x="5122411" y="4151550"/>
                <a:ext cx="5947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2" name="Полилиния 141"/>
              <p:cNvSpPr/>
              <p:nvPr/>
            </p:nvSpPr>
            <p:spPr>
              <a:xfrm>
                <a:off x="5593951" y="3710866"/>
                <a:ext cx="654990" cy="99165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  <a:gd name="connsiteX0" fmla="*/ 354083 w 654991"/>
                  <a:gd name="connsiteY0" fmla="*/ 0 h 929658"/>
                  <a:gd name="connsiteX1" fmla="*/ 16731 w 654991"/>
                  <a:gd name="connsiteY1" fmla="*/ 719091 h 929658"/>
                  <a:gd name="connsiteX2" fmla="*/ 114386 w 654991"/>
                  <a:gd name="connsiteY2" fmla="*/ 914400 h 929658"/>
                  <a:gd name="connsiteX3" fmla="*/ 654991 w 654991"/>
                  <a:gd name="connsiteY3" fmla="*/ 392441 h 92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991" h="929658">
                    <a:moveTo>
                      <a:pt x="354083" y="0"/>
                    </a:moveTo>
                    <a:cubicBezTo>
                      <a:pt x="205382" y="283345"/>
                      <a:pt x="56681" y="566691"/>
                      <a:pt x="16731" y="719091"/>
                    </a:cubicBezTo>
                    <a:cubicBezTo>
                      <a:pt x="-23219" y="871491"/>
                      <a:pt x="8009" y="968842"/>
                      <a:pt x="114386" y="914400"/>
                    </a:cubicBezTo>
                    <a:cubicBezTo>
                      <a:pt x="220763" y="859958"/>
                      <a:pt x="558816" y="444227"/>
                      <a:pt x="654991" y="3924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38" name="Овал 137"/>
            <p:cNvSpPr/>
            <p:nvPr/>
          </p:nvSpPr>
          <p:spPr>
            <a:xfrm rot="1327897">
              <a:off x="8113208" y="3411545"/>
              <a:ext cx="172044" cy="24051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9" name="Полилиния 138"/>
            <p:cNvSpPr/>
            <p:nvPr/>
          </p:nvSpPr>
          <p:spPr>
            <a:xfrm>
              <a:off x="8272387" y="3419561"/>
              <a:ext cx="141229" cy="219557"/>
            </a:xfrm>
            <a:custGeom>
              <a:avLst/>
              <a:gdLst>
                <a:gd name="connsiteX0" fmla="*/ 52542 w 106517"/>
                <a:gd name="connsiteY0" fmla="*/ 0 h 165593"/>
                <a:gd name="connsiteX1" fmla="*/ 1742 w 106517"/>
                <a:gd name="connsiteY1" fmla="*/ 123825 h 165593"/>
                <a:gd name="connsiteX2" fmla="*/ 20792 w 106517"/>
                <a:gd name="connsiteY2" fmla="*/ 165100 h 165593"/>
                <a:gd name="connsiteX3" fmla="*/ 106517 w 106517"/>
                <a:gd name="connsiteY3" fmla="*/ 101600 h 16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17" h="165593">
                  <a:moveTo>
                    <a:pt x="52542" y="0"/>
                  </a:moveTo>
                  <a:cubicBezTo>
                    <a:pt x="29788" y="48154"/>
                    <a:pt x="7034" y="96308"/>
                    <a:pt x="1742" y="123825"/>
                  </a:cubicBezTo>
                  <a:cubicBezTo>
                    <a:pt x="-3550" y="151342"/>
                    <a:pt x="3330" y="168804"/>
                    <a:pt x="20792" y="165100"/>
                  </a:cubicBezTo>
                  <a:cubicBezTo>
                    <a:pt x="38254" y="161396"/>
                    <a:pt x="72385" y="131498"/>
                    <a:pt x="106517" y="1016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43" name="Группа 142"/>
          <p:cNvGrpSpPr/>
          <p:nvPr/>
        </p:nvGrpSpPr>
        <p:grpSpPr>
          <a:xfrm>
            <a:off x="9453295" y="2803196"/>
            <a:ext cx="553581" cy="213979"/>
            <a:chOff x="7775169" y="3408680"/>
            <a:chExt cx="638447" cy="243381"/>
          </a:xfrm>
        </p:grpSpPr>
        <p:grpSp>
          <p:nvGrpSpPr>
            <p:cNvPr id="144" name="Группа 143"/>
            <p:cNvGrpSpPr/>
            <p:nvPr/>
          </p:nvGrpSpPr>
          <p:grpSpPr>
            <a:xfrm>
              <a:off x="7775169" y="3408680"/>
              <a:ext cx="336811" cy="242009"/>
              <a:chOff x="4864891" y="3710866"/>
              <a:chExt cx="1384050" cy="994483"/>
            </a:xfrm>
          </p:grpSpPr>
          <p:cxnSp>
            <p:nvCxnSpPr>
              <p:cNvPr id="147" name="Прямая соединительная линия 146"/>
              <p:cNvCxnSpPr/>
              <p:nvPr/>
            </p:nvCxnSpPr>
            <p:spPr>
              <a:xfrm flipH="1">
                <a:off x="4864891" y="3714749"/>
                <a:ext cx="461711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8" name="Прямая соединительная линия 147"/>
              <p:cNvCxnSpPr/>
              <p:nvPr/>
            </p:nvCxnSpPr>
            <p:spPr>
              <a:xfrm>
                <a:off x="5122411" y="4151550"/>
                <a:ext cx="594712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9" name="Полилиния 148"/>
              <p:cNvSpPr/>
              <p:nvPr/>
            </p:nvSpPr>
            <p:spPr>
              <a:xfrm>
                <a:off x="5593951" y="3710866"/>
                <a:ext cx="654990" cy="99165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  <a:gd name="connsiteX0" fmla="*/ 354083 w 654991"/>
                  <a:gd name="connsiteY0" fmla="*/ 0 h 929658"/>
                  <a:gd name="connsiteX1" fmla="*/ 16731 w 654991"/>
                  <a:gd name="connsiteY1" fmla="*/ 719091 h 929658"/>
                  <a:gd name="connsiteX2" fmla="*/ 114386 w 654991"/>
                  <a:gd name="connsiteY2" fmla="*/ 914400 h 929658"/>
                  <a:gd name="connsiteX3" fmla="*/ 654991 w 654991"/>
                  <a:gd name="connsiteY3" fmla="*/ 392441 h 929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54991" h="929658">
                    <a:moveTo>
                      <a:pt x="354083" y="0"/>
                    </a:moveTo>
                    <a:cubicBezTo>
                      <a:pt x="205382" y="283345"/>
                      <a:pt x="56681" y="566691"/>
                      <a:pt x="16731" y="719091"/>
                    </a:cubicBezTo>
                    <a:cubicBezTo>
                      <a:pt x="-23219" y="871491"/>
                      <a:pt x="8009" y="968842"/>
                      <a:pt x="114386" y="914400"/>
                    </a:cubicBezTo>
                    <a:cubicBezTo>
                      <a:pt x="220763" y="859958"/>
                      <a:pt x="558816" y="444227"/>
                      <a:pt x="654991" y="392441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45" name="Овал 144"/>
            <p:cNvSpPr/>
            <p:nvPr/>
          </p:nvSpPr>
          <p:spPr>
            <a:xfrm rot="1327897">
              <a:off x="8113208" y="3411545"/>
              <a:ext cx="172044" cy="240516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6" name="Полилиния 145"/>
            <p:cNvSpPr/>
            <p:nvPr/>
          </p:nvSpPr>
          <p:spPr>
            <a:xfrm>
              <a:off x="8272387" y="3419561"/>
              <a:ext cx="141229" cy="219557"/>
            </a:xfrm>
            <a:custGeom>
              <a:avLst/>
              <a:gdLst>
                <a:gd name="connsiteX0" fmla="*/ 52542 w 106517"/>
                <a:gd name="connsiteY0" fmla="*/ 0 h 165593"/>
                <a:gd name="connsiteX1" fmla="*/ 1742 w 106517"/>
                <a:gd name="connsiteY1" fmla="*/ 123825 h 165593"/>
                <a:gd name="connsiteX2" fmla="*/ 20792 w 106517"/>
                <a:gd name="connsiteY2" fmla="*/ 165100 h 165593"/>
                <a:gd name="connsiteX3" fmla="*/ 106517 w 106517"/>
                <a:gd name="connsiteY3" fmla="*/ 101600 h 1655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6517" h="165593">
                  <a:moveTo>
                    <a:pt x="52542" y="0"/>
                  </a:moveTo>
                  <a:cubicBezTo>
                    <a:pt x="29788" y="48154"/>
                    <a:pt x="7034" y="96308"/>
                    <a:pt x="1742" y="123825"/>
                  </a:cubicBezTo>
                  <a:cubicBezTo>
                    <a:pt x="-3550" y="151342"/>
                    <a:pt x="3330" y="168804"/>
                    <a:pt x="20792" y="165100"/>
                  </a:cubicBezTo>
                  <a:cubicBezTo>
                    <a:pt x="38254" y="161396"/>
                    <a:pt x="72385" y="131498"/>
                    <a:pt x="106517" y="10160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57" name="Группа 156"/>
          <p:cNvGrpSpPr/>
          <p:nvPr/>
        </p:nvGrpSpPr>
        <p:grpSpPr>
          <a:xfrm>
            <a:off x="4638311" y="2560851"/>
            <a:ext cx="582982" cy="464699"/>
            <a:chOff x="3202781" y="3081825"/>
            <a:chExt cx="685640" cy="543548"/>
          </a:xfrm>
        </p:grpSpPr>
        <p:grpSp>
          <p:nvGrpSpPr>
            <p:cNvPr id="158" name="Группа 157"/>
            <p:cNvGrpSpPr/>
            <p:nvPr/>
          </p:nvGrpSpPr>
          <p:grpSpPr>
            <a:xfrm>
              <a:off x="3550939" y="3081825"/>
              <a:ext cx="337482" cy="537417"/>
              <a:chOff x="4940094" y="1763716"/>
              <a:chExt cx="316912" cy="504660"/>
            </a:xfrm>
          </p:grpSpPr>
          <p:sp>
            <p:nvSpPr>
              <p:cNvPr id="163" name="Полилиния 162"/>
              <p:cNvSpPr/>
              <p:nvPr/>
            </p:nvSpPr>
            <p:spPr>
              <a:xfrm>
                <a:off x="4956382" y="2052638"/>
                <a:ext cx="174151" cy="21573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51" h="215738">
                    <a:moveTo>
                      <a:pt x="77579" y="0"/>
                    </a:moveTo>
                    <a:cubicBezTo>
                      <a:pt x="41066" y="64690"/>
                      <a:pt x="7908" y="130871"/>
                      <a:pt x="1379" y="166396"/>
                    </a:cubicBezTo>
                    <a:cubicBezTo>
                      <a:pt x="-5150" y="201921"/>
                      <a:pt x="12209" y="223470"/>
                      <a:pt x="38403" y="213151"/>
                    </a:cubicBezTo>
                    <a:cubicBezTo>
                      <a:pt x="64597" y="202832"/>
                      <a:pt x="125257" y="167249"/>
                      <a:pt x="174151" y="139763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64" name="TextBox 163"/>
              <p:cNvSpPr txBox="1"/>
              <p:nvPr/>
            </p:nvSpPr>
            <p:spPr>
              <a:xfrm>
                <a:off x="4940094" y="1763716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grpSp>
          <p:nvGrpSpPr>
            <p:cNvPr id="159" name="Группа 158"/>
            <p:cNvGrpSpPr/>
            <p:nvPr/>
          </p:nvGrpSpPr>
          <p:grpSpPr>
            <a:xfrm>
              <a:off x="3202781" y="3383364"/>
              <a:ext cx="393960" cy="242009"/>
              <a:chOff x="4864894" y="3710866"/>
              <a:chExt cx="1618893" cy="994484"/>
            </a:xfrm>
          </p:grpSpPr>
          <p:cxnSp>
            <p:nvCxnSpPr>
              <p:cNvPr id="160" name="Прямая соединительная линия 159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1" name="Прямая соединительная линия 160"/>
              <p:cNvCxnSpPr/>
              <p:nvPr/>
            </p:nvCxnSpPr>
            <p:spPr>
              <a:xfrm>
                <a:off x="5153587" y="4232641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2" name="Полилиния 161"/>
              <p:cNvSpPr/>
              <p:nvPr/>
            </p:nvSpPr>
            <p:spPr>
              <a:xfrm>
                <a:off x="5585642" y="3710866"/>
                <a:ext cx="898145" cy="98983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8145" h="927951">
                    <a:moveTo>
                      <a:pt x="362392" y="0"/>
                    </a:moveTo>
                    <a:cubicBezTo>
                      <a:pt x="213691" y="283345"/>
                      <a:pt x="64990" y="566691"/>
                      <a:pt x="25040" y="719091"/>
                    </a:cubicBezTo>
                    <a:cubicBezTo>
                      <a:pt x="-14910" y="871491"/>
                      <a:pt x="-22822" y="964255"/>
                      <a:pt x="122695" y="914400"/>
                    </a:cubicBezTo>
                    <a:cubicBezTo>
                      <a:pt x="268212" y="864545"/>
                      <a:pt x="801970" y="471748"/>
                      <a:pt x="898145" y="41996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grpSp>
        <p:nvGrpSpPr>
          <p:cNvPr id="165" name="Группа 164"/>
          <p:cNvGrpSpPr/>
          <p:nvPr/>
        </p:nvGrpSpPr>
        <p:grpSpPr>
          <a:xfrm>
            <a:off x="5241175" y="2573218"/>
            <a:ext cx="582982" cy="464699"/>
            <a:chOff x="3202781" y="3081825"/>
            <a:chExt cx="685640" cy="543548"/>
          </a:xfrm>
        </p:grpSpPr>
        <p:grpSp>
          <p:nvGrpSpPr>
            <p:cNvPr id="166" name="Группа 165"/>
            <p:cNvGrpSpPr/>
            <p:nvPr/>
          </p:nvGrpSpPr>
          <p:grpSpPr>
            <a:xfrm>
              <a:off x="3550939" y="3081825"/>
              <a:ext cx="337482" cy="537417"/>
              <a:chOff x="4940094" y="1763716"/>
              <a:chExt cx="316912" cy="504660"/>
            </a:xfrm>
          </p:grpSpPr>
          <p:sp>
            <p:nvSpPr>
              <p:cNvPr id="171" name="Полилиния 170"/>
              <p:cNvSpPr/>
              <p:nvPr/>
            </p:nvSpPr>
            <p:spPr>
              <a:xfrm>
                <a:off x="4956382" y="2052638"/>
                <a:ext cx="174151" cy="215738"/>
              </a:xfrm>
              <a:custGeom>
                <a:avLst/>
                <a:gdLst>
                  <a:gd name="connsiteX0" fmla="*/ 76406 w 157369"/>
                  <a:gd name="connsiteY0" fmla="*/ 0 h 198988"/>
                  <a:gd name="connsiteX1" fmla="*/ 206 w 157369"/>
                  <a:gd name="connsiteY1" fmla="*/ 161925 h 198988"/>
                  <a:gd name="connsiteX2" fmla="*/ 57356 w 157369"/>
                  <a:gd name="connsiteY2" fmla="*/ 195262 h 198988"/>
                  <a:gd name="connsiteX3" fmla="*/ 157369 w 157369"/>
                  <a:gd name="connsiteY3" fmla="*/ 100012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8988"/>
                  <a:gd name="connsiteX1" fmla="*/ 206 w 148381"/>
                  <a:gd name="connsiteY1" fmla="*/ 161925 h 198988"/>
                  <a:gd name="connsiteX2" fmla="*/ 57356 w 148381"/>
                  <a:gd name="connsiteY2" fmla="*/ 195262 h 198988"/>
                  <a:gd name="connsiteX3" fmla="*/ 148381 w 148381"/>
                  <a:gd name="connsiteY3" fmla="*/ 150944 h 198988"/>
                  <a:gd name="connsiteX0" fmla="*/ 76406 w 148381"/>
                  <a:gd name="connsiteY0" fmla="*/ 0 h 199745"/>
                  <a:gd name="connsiteX1" fmla="*/ 206 w 148381"/>
                  <a:gd name="connsiteY1" fmla="*/ 166396 h 199745"/>
                  <a:gd name="connsiteX2" fmla="*/ 57356 w 148381"/>
                  <a:gd name="connsiteY2" fmla="*/ 195262 h 199745"/>
                  <a:gd name="connsiteX3" fmla="*/ 148381 w 148381"/>
                  <a:gd name="connsiteY3" fmla="*/ 150944 h 199745"/>
                  <a:gd name="connsiteX0" fmla="*/ 77579 w 149554"/>
                  <a:gd name="connsiteY0" fmla="*/ 0 h 215738"/>
                  <a:gd name="connsiteX1" fmla="*/ 1379 w 149554"/>
                  <a:gd name="connsiteY1" fmla="*/ 166396 h 215738"/>
                  <a:gd name="connsiteX2" fmla="*/ 38403 w 149554"/>
                  <a:gd name="connsiteY2" fmla="*/ 213151 h 215738"/>
                  <a:gd name="connsiteX3" fmla="*/ 149554 w 149554"/>
                  <a:gd name="connsiteY3" fmla="*/ 150944 h 215738"/>
                  <a:gd name="connsiteX0" fmla="*/ 77579 w 174151"/>
                  <a:gd name="connsiteY0" fmla="*/ 0 h 215738"/>
                  <a:gd name="connsiteX1" fmla="*/ 1379 w 174151"/>
                  <a:gd name="connsiteY1" fmla="*/ 166396 h 215738"/>
                  <a:gd name="connsiteX2" fmla="*/ 38403 w 174151"/>
                  <a:gd name="connsiteY2" fmla="*/ 213151 h 215738"/>
                  <a:gd name="connsiteX3" fmla="*/ 174151 w 174151"/>
                  <a:gd name="connsiteY3" fmla="*/ 139763 h 215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4151" h="215738">
                    <a:moveTo>
                      <a:pt x="77579" y="0"/>
                    </a:moveTo>
                    <a:cubicBezTo>
                      <a:pt x="41066" y="64690"/>
                      <a:pt x="7908" y="130871"/>
                      <a:pt x="1379" y="166396"/>
                    </a:cubicBezTo>
                    <a:cubicBezTo>
                      <a:pt x="-5150" y="201921"/>
                      <a:pt x="12209" y="223470"/>
                      <a:pt x="38403" y="213151"/>
                    </a:cubicBezTo>
                    <a:cubicBezTo>
                      <a:pt x="64597" y="202832"/>
                      <a:pt x="125257" y="167249"/>
                      <a:pt x="174151" y="139763"/>
                    </a:cubicBezTo>
                  </a:path>
                </a:pathLst>
              </a:custGeom>
              <a:noFill/>
              <a:ln w="19050">
                <a:solidFill>
                  <a:srgbClr val="0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172" name="TextBox 171"/>
              <p:cNvSpPr txBox="1"/>
              <p:nvPr/>
            </p:nvSpPr>
            <p:spPr>
              <a:xfrm>
                <a:off x="4940094" y="1763716"/>
                <a:ext cx="316912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uk-UA" sz="1400" dirty="0"/>
                  <a:t>.</a:t>
                </a:r>
                <a:endParaRPr lang="ru-RU" sz="1400" dirty="0"/>
              </a:p>
            </p:txBody>
          </p:sp>
        </p:grpSp>
        <p:grpSp>
          <p:nvGrpSpPr>
            <p:cNvPr id="167" name="Группа 166"/>
            <p:cNvGrpSpPr/>
            <p:nvPr/>
          </p:nvGrpSpPr>
          <p:grpSpPr>
            <a:xfrm>
              <a:off x="3202781" y="3383364"/>
              <a:ext cx="393960" cy="242009"/>
              <a:chOff x="4864894" y="3710866"/>
              <a:chExt cx="1618893" cy="994484"/>
            </a:xfrm>
          </p:grpSpPr>
          <p:cxnSp>
            <p:nvCxnSpPr>
              <p:cNvPr id="168" name="Прямая соединительная линия 167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9" name="Прямая соединительная линия 168"/>
              <p:cNvCxnSpPr/>
              <p:nvPr/>
            </p:nvCxnSpPr>
            <p:spPr>
              <a:xfrm>
                <a:off x="5153587" y="4232641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0" name="Полилиния 169"/>
              <p:cNvSpPr/>
              <p:nvPr/>
            </p:nvSpPr>
            <p:spPr>
              <a:xfrm>
                <a:off x="5585642" y="3710866"/>
                <a:ext cx="898145" cy="989836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62392 w 898145"/>
                  <a:gd name="connsiteY0" fmla="*/ 0 h 927951"/>
                  <a:gd name="connsiteX1" fmla="*/ 25040 w 898145"/>
                  <a:gd name="connsiteY1" fmla="*/ 719091 h 927951"/>
                  <a:gd name="connsiteX2" fmla="*/ 122695 w 898145"/>
                  <a:gd name="connsiteY2" fmla="*/ 914400 h 927951"/>
                  <a:gd name="connsiteX3" fmla="*/ 898145 w 898145"/>
                  <a:gd name="connsiteY3" fmla="*/ 419962 h 927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98145" h="927951">
                    <a:moveTo>
                      <a:pt x="362392" y="0"/>
                    </a:moveTo>
                    <a:cubicBezTo>
                      <a:pt x="213691" y="283345"/>
                      <a:pt x="64990" y="566691"/>
                      <a:pt x="25040" y="719091"/>
                    </a:cubicBezTo>
                    <a:cubicBezTo>
                      <a:pt x="-14910" y="871491"/>
                      <a:pt x="-22822" y="964255"/>
                      <a:pt x="122695" y="914400"/>
                    </a:cubicBezTo>
                    <a:cubicBezTo>
                      <a:pt x="268212" y="864545"/>
                      <a:pt x="801970" y="471748"/>
                      <a:pt x="898145" y="419962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</p:grpSp>
      <p:sp>
        <p:nvSpPr>
          <p:cNvPr id="151" name="Прямоугольник 150"/>
          <p:cNvSpPr/>
          <p:nvPr/>
        </p:nvSpPr>
        <p:spPr>
          <a:xfrm>
            <a:off x="1556657" y="378887"/>
            <a:ext cx="8405652" cy="110527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склади у третьому </a:t>
            </a:r>
            <a:r>
              <a:rPr lang="uk-UA" sz="3200" b="1" dirty="0">
                <a:solidFill>
                  <a:schemeClr val="bg1"/>
                </a:solidFill>
              </a:rPr>
              <a:t>рядку. 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Напиши </a:t>
            </a:r>
            <a:r>
              <a:rPr lang="uk-UA" sz="3200" b="1" dirty="0">
                <a:solidFill>
                  <a:schemeClr val="bg1"/>
                </a:solidFill>
              </a:rPr>
              <a:t>за зразком. </a:t>
            </a:r>
          </a:p>
        </p:txBody>
      </p:sp>
      <p:sp>
        <p:nvSpPr>
          <p:cNvPr id="152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858933"/>
            <a:ext cx="947451" cy="99906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38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153" name="Рисунок 152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1" b="87131" l="10019" r="88312">
                        <a14:foregroundMark x1="49351" y1="61814" x2="49351" y2="61814"/>
                        <a14:foregroundMark x1="53432" y1="52110" x2="53432" y2="52110"/>
                        <a14:foregroundMark x1="34323" y1="56962" x2="34323" y2="569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74" r="10987" b="11826"/>
          <a:stretch/>
        </p:blipFill>
        <p:spPr>
          <a:xfrm>
            <a:off x="9984269" y="111833"/>
            <a:ext cx="2046939" cy="1902429"/>
          </a:xfrm>
          <a:prstGeom prst="rect">
            <a:avLst/>
          </a:prstGeom>
        </p:spPr>
      </p:pic>
      <p:pic>
        <p:nvPicPr>
          <p:cNvPr id="154" name="Рисунок 153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87176" l="11000" r="90300">
                        <a14:foregroundMark x1="52800" y1="55294" x2="52800" y2="55294"/>
                        <a14:foregroundMark x1="51351" y1="25798" x2="51351" y2="25798"/>
                        <a14:foregroundMark x1="51351" y1="28571" x2="51351" y2="28571"/>
                        <a14:foregroundMark x1="50059" y1="23717" x2="50059" y2="23717"/>
                        <a14:foregroundMark x1="54407" y1="58807" x2="54407" y2="58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77" r="10334" b="12778"/>
          <a:stretch/>
        </p:blipFill>
        <p:spPr>
          <a:xfrm>
            <a:off x="9962309" y="4148366"/>
            <a:ext cx="2007537" cy="1856752"/>
          </a:xfrm>
          <a:prstGeom prst="rect">
            <a:avLst/>
          </a:prstGeom>
        </p:spPr>
      </p:pic>
      <p:pic>
        <p:nvPicPr>
          <p:cNvPr id="155" name="Picture 2" descr="D:\Картинки до тестів\Людина\олівець-з-указкою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25" y="2279009"/>
            <a:ext cx="2984292" cy="3078817"/>
          </a:xfrm>
          <a:prstGeom prst="roundRect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6" name="Полилиния 155"/>
          <p:cNvSpPr/>
          <p:nvPr/>
        </p:nvSpPr>
        <p:spPr>
          <a:xfrm>
            <a:off x="4314147" y="3633212"/>
            <a:ext cx="150560" cy="196364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3" name="Группа 172"/>
          <p:cNvGrpSpPr/>
          <p:nvPr/>
        </p:nvGrpSpPr>
        <p:grpSpPr>
          <a:xfrm>
            <a:off x="4781377" y="3610005"/>
            <a:ext cx="267118" cy="208412"/>
            <a:chOff x="4864894" y="3710866"/>
            <a:chExt cx="1393840" cy="994484"/>
          </a:xfrm>
        </p:grpSpPr>
        <p:cxnSp>
          <p:nvCxnSpPr>
            <p:cNvPr id="174" name="Прямая соединительная линия 173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Прямая соединительная линия 174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6" name="Полилиния 175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77" name="Полилиния 176"/>
          <p:cNvSpPr/>
          <p:nvPr/>
        </p:nvSpPr>
        <p:spPr>
          <a:xfrm>
            <a:off x="5014424" y="3633212"/>
            <a:ext cx="150560" cy="196364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8" name="Группа 177"/>
          <p:cNvGrpSpPr/>
          <p:nvPr/>
        </p:nvGrpSpPr>
        <p:grpSpPr>
          <a:xfrm>
            <a:off x="5485815" y="3610005"/>
            <a:ext cx="267118" cy="208412"/>
            <a:chOff x="4864894" y="3710866"/>
            <a:chExt cx="1393840" cy="994484"/>
          </a:xfrm>
        </p:grpSpPr>
        <p:cxnSp>
          <p:nvCxnSpPr>
            <p:cNvPr id="179" name="Прямая соединительная линия 178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0" name="Прямая соединительная линия 179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1" name="Полилиния 180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2" name="Полилиния 181"/>
          <p:cNvSpPr/>
          <p:nvPr/>
        </p:nvSpPr>
        <p:spPr>
          <a:xfrm>
            <a:off x="5718862" y="3633212"/>
            <a:ext cx="150560" cy="196364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3" name="Группа 182"/>
          <p:cNvGrpSpPr/>
          <p:nvPr/>
        </p:nvGrpSpPr>
        <p:grpSpPr>
          <a:xfrm>
            <a:off x="6253621" y="3633212"/>
            <a:ext cx="267118" cy="208412"/>
            <a:chOff x="4864894" y="3710866"/>
            <a:chExt cx="1393840" cy="994484"/>
          </a:xfrm>
        </p:grpSpPr>
        <p:cxnSp>
          <p:nvCxnSpPr>
            <p:cNvPr id="184" name="Прямая соединительная линия 183"/>
            <p:cNvCxnSpPr/>
            <p:nvPr/>
          </p:nvCxnSpPr>
          <p:spPr>
            <a:xfrm flipH="1">
              <a:off x="4864894" y="3714750"/>
              <a:ext cx="461709" cy="99060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5" name="Прямая соединительная линия 184"/>
            <p:cNvCxnSpPr/>
            <p:nvPr/>
          </p:nvCxnSpPr>
          <p:spPr>
            <a:xfrm>
              <a:off x="5122415" y="4151549"/>
              <a:ext cx="594711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6" name="Полилиния 185"/>
            <p:cNvSpPr/>
            <p:nvPr/>
          </p:nvSpPr>
          <p:spPr>
            <a:xfrm>
              <a:off x="5593679" y="3710866"/>
              <a:ext cx="665055" cy="981930"/>
            </a:xfrm>
            <a:custGeom>
              <a:avLst/>
              <a:gdLst>
                <a:gd name="connsiteX0" fmla="*/ 351849 w 689200"/>
                <a:gd name="connsiteY0" fmla="*/ 0 h 914450"/>
                <a:gd name="connsiteX1" fmla="*/ 14497 w 689200"/>
                <a:gd name="connsiteY1" fmla="*/ 719091 h 914450"/>
                <a:gd name="connsiteX2" fmla="*/ 112152 w 689200"/>
                <a:gd name="connsiteY2" fmla="*/ 914400 h 914450"/>
                <a:gd name="connsiteX3" fmla="*/ 564913 w 689200"/>
                <a:gd name="connsiteY3" fmla="*/ 736847 h 914450"/>
                <a:gd name="connsiteX4" fmla="*/ 689200 w 689200"/>
                <a:gd name="connsiteY4" fmla="*/ 603682 h 914450"/>
                <a:gd name="connsiteX0" fmla="*/ 351849 w 564913"/>
                <a:gd name="connsiteY0" fmla="*/ 0 h 914450"/>
                <a:gd name="connsiteX1" fmla="*/ 14497 w 564913"/>
                <a:gd name="connsiteY1" fmla="*/ 719091 h 914450"/>
                <a:gd name="connsiteX2" fmla="*/ 112152 w 564913"/>
                <a:gd name="connsiteY2" fmla="*/ 914400 h 914450"/>
                <a:gd name="connsiteX3" fmla="*/ 564913 w 564913"/>
                <a:gd name="connsiteY3" fmla="*/ 736847 h 914450"/>
                <a:gd name="connsiteX0" fmla="*/ 354358 w 665054"/>
                <a:gd name="connsiteY0" fmla="*/ 0 h 915303"/>
                <a:gd name="connsiteX1" fmla="*/ 17006 w 665054"/>
                <a:gd name="connsiteY1" fmla="*/ 719091 h 915303"/>
                <a:gd name="connsiteX2" fmla="*/ 114661 w 665054"/>
                <a:gd name="connsiteY2" fmla="*/ 914400 h 915303"/>
                <a:gd name="connsiteX3" fmla="*/ 665054 w 665054"/>
                <a:gd name="connsiteY3" fmla="*/ 667643 h 915303"/>
                <a:gd name="connsiteX0" fmla="*/ 355525 w 705362"/>
                <a:gd name="connsiteY0" fmla="*/ 0 h 922538"/>
                <a:gd name="connsiteX1" fmla="*/ 18173 w 705362"/>
                <a:gd name="connsiteY1" fmla="*/ 719091 h 922538"/>
                <a:gd name="connsiteX2" fmla="*/ 115828 w 705362"/>
                <a:gd name="connsiteY2" fmla="*/ 914400 h 922538"/>
                <a:gd name="connsiteX3" fmla="*/ 705362 w 705362"/>
                <a:gd name="connsiteY3" fmla="*/ 511694 h 922538"/>
                <a:gd name="connsiteX0" fmla="*/ 354358 w 665054"/>
                <a:gd name="connsiteY0" fmla="*/ 0 h 920539"/>
                <a:gd name="connsiteX1" fmla="*/ 17006 w 665054"/>
                <a:gd name="connsiteY1" fmla="*/ 719091 h 920539"/>
                <a:gd name="connsiteX2" fmla="*/ 114661 w 665054"/>
                <a:gd name="connsiteY2" fmla="*/ 914400 h 920539"/>
                <a:gd name="connsiteX3" fmla="*/ 665054 w 665054"/>
                <a:gd name="connsiteY3" fmla="*/ 548388 h 9205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65054" h="920539">
                  <a:moveTo>
                    <a:pt x="354358" y="0"/>
                  </a:moveTo>
                  <a:cubicBezTo>
                    <a:pt x="205657" y="283345"/>
                    <a:pt x="56956" y="566691"/>
                    <a:pt x="17006" y="719091"/>
                  </a:cubicBezTo>
                  <a:cubicBezTo>
                    <a:pt x="-22944" y="871491"/>
                    <a:pt x="6653" y="942851"/>
                    <a:pt x="114661" y="914400"/>
                  </a:cubicBezTo>
                  <a:cubicBezTo>
                    <a:pt x="222669" y="885950"/>
                    <a:pt x="568879" y="600174"/>
                    <a:pt x="665054" y="548388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87" name="Полилиния 186"/>
          <p:cNvSpPr/>
          <p:nvPr/>
        </p:nvSpPr>
        <p:spPr>
          <a:xfrm>
            <a:off x="6486668" y="3656419"/>
            <a:ext cx="150560" cy="196364"/>
          </a:xfrm>
          <a:custGeom>
            <a:avLst/>
            <a:gdLst>
              <a:gd name="connsiteX0" fmla="*/ 0 w 147637"/>
              <a:gd name="connsiteY0" fmla="*/ 145557 h 195027"/>
              <a:gd name="connsiteX1" fmla="*/ 114300 w 147637"/>
              <a:gd name="connsiteY1" fmla="*/ 86025 h 195027"/>
              <a:gd name="connsiteX2" fmla="*/ 133350 w 147637"/>
              <a:gd name="connsiteY2" fmla="*/ 9825 h 195027"/>
              <a:gd name="connsiteX3" fmla="*/ 69056 w 147637"/>
              <a:gd name="connsiteY3" fmla="*/ 9825 h 195027"/>
              <a:gd name="connsiteX4" fmla="*/ 4762 w 147637"/>
              <a:gd name="connsiteY4" fmla="*/ 90788 h 195027"/>
              <a:gd name="connsiteX5" fmla="*/ 23812 w 147637"/>
              <a:gd name="connsiteY5" fmla="*/ 190800 h 195027"/>
              <a:gd name="connsiteX6" fmla="*/ 147637 w 147637"/>
              <a:gd name="connsiteY6" fmla="*/ 166988 h 195027"/>
              <a:gd name="connsiteX0" fmla="*/ 2923 w 150560"/>
              <a:gd name="connsiteY0" fmla="*/ 145557 h 195027"/>
              <a:gd name="connsiteX1" fmla="*/ 117223 w 150560"/>
              <a:gd name="connsiteY1" fmla="*/ 86025 h 195027"/>
              <a:gd name="connsiteX2" fmla="*/ 136273 w 150560"/>
              <a:gd name="connsiteY2" fmla="*/ 9825 h 195027"/>
              <a:gd name="connsiteX3" fmla="*/ 71979 w 150560"/>
              <a:gd name="connsiteY3" fmla="*/ 9825 h 195027"/>
              <a:gd name="connsiteX4" fmla="*/ 2922 w 150560"/>
              <a:gd name="connsiteY4" fmla="*/ 90788 h 195027"/>
              <a:gd name="connsiteX5" fmla="*/ 26735 w 150560"/>
              <a:gd name="connsiteY5" fmla="*/ 190800 h 195027"/>
              <a:gd name="connsiteX6" fmla="*/ 150560 w 150560"/>
              <a:gd name="connsiteY6" fmla="*/ 166988 h 195027"/>
              <a:gd name="connsiteX0" fmla="*/ 2923 w 150560"/>
              <a:gd name="connsiteY0" fmla="*/ 142229 h 191699"/>
              <a:gd name="connsiteX1" fmla="*/ 117223 w 150560"/>
              <a:gd name="connsiteY1" fmla="*/ 82697 h 191699"/>
              <a:gd name="connsiteX2" fmla="*/ 141035 w 150560"/>
              <a:gd name="connsiteY2" fmla="*/ 13640 h 191699"/>
              <a:gd name="connsiteX3" fmla="*/ 71979 w 150560"/>
              <a:gd name="connsiteY3" fmla="*/ 6497 h 191699"/>
              <a:gd name="connsiteX4" fmla="*/ 2922 w 150560"/>
              <a:gd name="connsiteY4" fmla="*/ 87460 h 191699"/>
              <a:gd name="connsiteX5" fmla="*/ 26735 w 150560"/>
              <a:gd name="connsiteY5" fmla="*/ 187472 h 191699"/>
              <a:gd name="connsiteX6" fmla="*/ 150560 w 150560"/>
              <a:gd name="connsiteY6" fmla="*/ 163660 h 191699"/>
              <a:gd name="connsiteX0" fmla="*/ 2923 w 150560"/>
              <a:gd name="connsiteY0" fmla="*/ 141377 h 190847"/>
              <a:gd name="connsiteX1" fmla="*/ 117223 w 150560"/>
              <a:gd name="connsiteY1" fmla="*/ 81845 h 190847"/>
              <a:gd name="connsiteX2" fmla="*/ 138653 w 150560"/>
              <a:gd name="connsiteY2" fmla="*/ 15170 h 190847"/>
              <a:gd name="connsiteX3" fmla="*/ 71979 w 150560"/>
              <a:gd name="connsiteY3" fmla="*/ 5645 h 190847"/>
              <a:gd name="connsiteX4" fmla="*/ 2922 w 150560"/>
              <a:gd name="connsiteY4" fmla="*/ 86608 h 190847"/>
              <a:gd name="connsiteX5" fmla="*/ 26735 w 150560"/>
              <a:gd name="connsiteY5" fmla="*/ 186620 h 190847"/>
              <a:gd name="connsiteX6" fmla="*/ 150560 w 150560"/>
              <a:gd name="connsiteY6" fmla="*/ 162808 h 190847"/>
              <a:gd name="connsiteX0" fmla="*/ 2923 w 150560"/>
              <a:gd name="connsiteY0" fmla="*/ 142227 h 191697"/>
              <a:gd name="connsiteX1" fmla="*/ 117223 w 150560"/>
              <a:gd name="connsiteY1" fmla="*/ 82695 h 191697"/>
              <a:gd name="connsiteX2" fmla="*/ 141034 w 150560"/>
              <a:gd name="connsiteY2" fmla="*/ 13639 h 191697"/>
              <a:gd name="connsiteX3" fmla="*/ 71979 w 150560"/>
              <a:gd name="connsiteY3" fmla="*/ 6495 h 191697"/>
              <a:gd name="connsiteX4" fmla="*/ 2922 w 150560"/>
              <a:gd name="connsiteY4" fmla="*/ 87458 h 191697"/>
              <a:gd name="connsiteX5" fmla="*/ 26735 w 150560"/>
              <a:gd name="connsiteY5" fmla="*/ 187470 h 191697"/>
              <a:gd name="connsiteX6" fmla="*/ 150560 w 150560"/>
              <a:gd name="connsiteY6" fmla="*/ 163658 h 191697"/>
              <a:gd name="connsiteX0" fmla="*/ 2923 w 150560"/>
              <a:gd name="connsiteY0" fmla="*/ 146894 h 196364"/>
              <a:gd name="connsiteX1" fmla="*/ 117223 w 150560"/>
              <a:gd name="connsiteY1" fmla="*/ 87362 h 196364"/>
              <a:gd name="connsiteX2" fmla="*/ 141034 w 150560"/>
              <a:gd name="connsiteY2" fmla="*/ 18306 h 196364"/>
              <a:gd name="connsiteX3" fmla="*/ 71979 w 150560"/>
              <a:gd name="connsiteY3" fmla="*/ 11162 h 196364"/>
              <a:gd name="connsiteX4" fmla="*/ 2922 w 150560"/>
              <a:gd name="connsiteY4" fmla="*/ 92125 h 196364"/>
              <a:gd name="connsiteX5" fmla="*/ 26735 w 150560"/>
              <a:gd name="connsiteY5" fmla="*/ 192137 h 196364"/>
              <a:gd name="connsiteX6" fmla="*/ 150560 w 150560"/>
              <a:gd name="connsiteY6" fmla="*/ 168325 h 196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50560" h="196364">
                <a:moveTo>
                  <a:pt x="2923" y="146894"/>
                </a:moveTo>
                <a:cubicBezTo>
                  <a:pt x="48960" y="128439"/>
                  <a:pt x="94205" y="108793"/>
                  <a:pt x="117223" y="87362"/>
                </a:cubicBezTo>
                <a:cubicBezTo>
                  <a:pt x="140242" y="65931"/>
                  <a:pt x="155719" y="45294"/>
                  <a:pt x="141034" y="18306"/>
                </a:cubicBezTo>
                <a:cubicBezTo>
                  <a:pt x="126349" y="-8682"/>
                  <a:pt x="94998" y="-1141"/>
                  <a:pt x="71979" y="11162"/>
                </a:cubicBezTo>
                <a:cubicBezTo>
                  <a:pt x="48960" y="23465"/>
                  <a:pt x="10463" y="61963"/>
                  <a:pt x="2922" y="92125"/>
                </a:cubicBezTo>
                <a:cubicBezTo>
                  <a:pt x="-4619" y="122287"/>
                  <a:pt x="2129" y="179437"/>
                  <a:pt x="26735" y="192137"/>
                </a:cubicBezTo>
                <a:cubicBezTo>
                  <a:pt x="51341" y="204837"/>
                  <a:pt x="100554" y="186581"/>
                  <a:pt x="150560" y="168325"/>
                </a:cubicBezTo>
              </a:path>
            </a:pathLst>
          </a:cu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88" name="Группа 187"/>
          <p:cNvGrpSpPr/>
          <p:nvPr/>
        </p:nvGrpSpPr>
        <p:grpSpPr>
          <a:xfrm>
            <a:off x="7443403" y="3638326"/>
            <a:ext cx="458467" cy="201533"/>
            <a:chOff x="7103382" y="4346425"/>
            <a:chExt cx="554280" cy="242564"/>
          </a:xfrm>
        </p:grpSpPr>
        <p:grpSp>
          <p:nvGrpSpPr>
            <p:cNvPr id="189" name="Группа 188"/>
            <p:cNvGrpSpPr/>
            <p:nvPr/>
          </p:nvGrpSpPr>
          <p:grpSpPr>
            <a:xfrm>
              <a:off x="7335139" y="4346979"/>
              <a:ext cx="322523" cy="242010"/>
              <a:chOff x="4864894" y="3710862"/>
              <a:chExt cx="1325337" cy="994488"/>
            </a:xfrm>
          </p:grpSpPr>
          <p:cxnSp>
            <p:nvCxnSpPr>
              <p:cNvPr id="192" name="Прямая соединительная линия 191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3" name="Прямая соединительная линия 192"/>
              <p:cNvCxnSpPr/>
              <p:nvPr/>
            </p:nvCxnSpPr>
            <p:spPr>
              <a:xfrm>
                <a:off x="5122415" y="4151549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4" name="Полилиния 193"/>
              <p:cNvSpPr/>
              <p:nvPr/>
            </p:nvSpPr>
            <p:spPr>
              <a:xfrm>
                <a:off x="5595491" y="3710862"/>
                <a:ext cx="594740" cy="985739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50783 w 514700"/>
                  <a:gd name="connsiteY0" fmla="*/ 0 h 915596"/>
                  <a:gd name="connsiteX1" fmla="*/ 13431 w 514700"/>
                  <a:gd name="connsiteY1" fmla="*/ 719091 h 915596"/>
                  <a:gd name="connsiteX2" fmla="*/ 111086 w 514700"/>
                  <a:gd name="connsiteY2" fmla="*/ 914400 h 915596"/>
                  <a:gd name="connsiteX3" fmla="*/ 514700 w 514700"/>
                  <a:gd name="connsiteY3" fmla="*/ 658470 h 915596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4741" h="924110">
                    <a:moveTo>
                      <a:pt x="352542" y="0"/>
                    </a:moveTo>
                    <a:cubicBezTo>
                      <a:pt x="203841" y="283345"/>
                      <a:pt x="55140" y="566691"/>
                      <a:pt x="15190" y="719091"/>
                    </a:cubicBezTo>
                    <a:cubicBezTo>
                      <a:pt x="-24760" y="871491"/>
                      <a:pt x="16253" y="953552"/>
                      <a:pt x="112845" y="914400"/>
                    </a:cubicBezTo>
                    <a:cubicBezTo>
                      <a:pt x="209437" y="875248"/>
                      <a:pt x="430070" y="682740"/>
                      <a:pt x="594741" y="484177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90" name="Овал 189"/>
            <p:cNvSpPr/>
            <p:nvPr/>
          </p:nvSpPr>
          <p:spPr>
            <a:xfrm rot="1057793">
              <a:off x="7103382" y="4346425"/>
              <a:ext cx="163802" cy="2420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1" name="Полилиния 190"/>
            <p:cNvSpPr/>
            <p:nvPr/>
          </p:nvSpPr>
          <p:spPr>
            <a:xfrm>
              <a:off x="7247344" y="4364831"/>
              <a:ext cx="194062" cy="45719"/>
            </a:xfrm>
            <a:custGeom>
              <a:avLst/>
              <a:gdLst>
                <a:gd name="connsiteX0" fmla="*/ 0 w 200025"/>
                <a:gd name="connsiteY0" fmla="*/ 7144 h 45295"/>
                <a:gd name="connsiteX1" fmla="*/ 97632 w 200025"/>
                <a:gd name="connsiteY1" fmla="*/ 45244 h 45295"/>
                <a:gd name="connsiteX2" fmla="*/ 200025 w 200025"/>
                <a:gd name="connsiteY2" fmla="*/ 0 h 4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45295">
                  <a:moveTo>
                    <a:pt x="0" y="7144"/>
                  </a:moveTo>
                  <a:cubicBezTo>
                    <a:pt x="32147" y="26789"/>
                    <a:pt x="64295" y="46435"/>
                    <a:pt x="97632" y="45244"/>
                  </a:cubicBezTo>
                  <a:cubicBezTo>
                    <a:pt x="130969" y="44053"/>
                    <a:pt x="165497" y="22026"/>
                    <a:pt x="20002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95" name="Группа 194"/>
          <p:cNvGrpSpPr/>
          <p:nvPr/>
        </p:nvGrpSpPr>
        <p:grpSpPr>
          <a:xfrm>
            <a:off x="8193503" y="3628043"/>
            <a:ext cx="458467" cy="201533"/>
            <a:chOff x="7103382" y="4346425"/>
            <a:chExt cx="554280" cy="242564"/>
          </a:xfrm>
        </p:grpSpPr>
        <p:grpSp>
          <p:nvGrpSpPr>
            <p:cNvPr id="196" name="Группа 195"/>
            <p:cNvGrpSpPr/>
            <p:nvPr/>
          </p:nvGrpSpPr>
          <p:grpSpPr>
            <a:xfrm>
              <a:off x="7335139" y="4346979"/>
              <a:ext cx="322523" cy="242010"/>
              <a:chOff x="4864894" y="3710862"/>
              <a:chExt cx="1325337" cy="994488"/>
            </a:xfrm>
          </p:grpSpPr>
          <p:cxnSp>
            <p:nvCxnSpPr>
              <p:cNvPr id="199" name="Прямая соединительная линия 198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0" name="Прямая соединительная линия 199"/>
              <p:cNvCxnSpPr/>
              <p:nvPr/>
            </p:nvCxnSpPr>
            <p:spPr>
              <a:xfrm>
                <a:off x="5122415" y="4151549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1" name="Полилиния 200"/>
              <p:cNvSpPr/>
              <p:nvPr/>
            </p:nvSpPr>
            <p:spPr>
              <a:xfrm>
                <a:off x="5595491" y="3710862"/>
                <a:ext cx="594740" cy="985739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50783 w 514700"/>
                  <a:gd name="connsiteY0" fmla="*/ 0 h 915596"/>
                  <a:gd name="connsiteX1" fmla="*/ 13431 w 514700"/>
                  <a:gd name="connsiteY1" fmla="*/ 719091 h 915596"/>
                  <a:gd name="connsiteX2" fmla="*/ 111086 w 514700"/>
                  <a:gd name="connsiteY2" fmla="*/ 914400 h 915596"/>
                  <a:gd name="connsiteX3" fmla="*/ 514700 w 514700"/>
                  <a:gd name="connsiteY3" fmla="*/ 658470 h 915596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4741" h="924110">
                    <a:moveTo>
                      <a:pt x="352542" y="0"/>
                    </a:moveTo>
                    <a:cubicBezTo>
                      <a:pt x="203841" y="283345"/>
                      <a:pt x="55140" y="566691"/>
                      <a:pt x="15190" y="719091"/>
                    </a:cubicBezTo>
                    <a:cubicBezTo>
                      <a:pt x="-24760" y="871491"/>
                      <a:pt x="16253" y="953552"/>
                      <a:pt x="112845" y="914400"/>
                    </a:cubicBezTo>
                    <a:cubicBezTo>
                      <a:pt x="209437" y="875248"/>
                      <a:pt x="430070" y="682740"/>
                      <a:pt x="594741" y="484177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97" name="Овал 196"/>
            <p:cNvSpPr/>
            <p:nvPr/>
          </p:nvSpPr>
          <p:spPr>
            <a:xfrm rot="1057793">
              <a:off x="7103382" y="4346425"/>
              <a:ext cx="163802" cy="2420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8" name="Полилиния 197"/>
            <p:cNvSpPr/>
            <p:nvPr/>
          </p:nvSpPr>
          <p:spPr>
            <a:xfrm>
              <a:off x="7247344" y="4364831"/>
              <a:ext cx="194062" cy="45719"/>
            </a:xfrm>
            <a:custGeom>
              <a:avLst/>
              <a:gdLst>
                <a:gd name="connsiteX0" fmla="*/ 0 w 200025"/>
                <a:gd name="connsiteY0" fmla="*/ 7144 h 45295"/>
                <a:gd name="connsiteX1" fmla="*/ 97632 w 200025"/>
                <a:gd name="connsiteY1" fmla="*/ 45244 h 45295"/>
                <a:gd name="connsiteX2" fmla="*/ 200025 w 200025"/>
                <a:gd name="connsiteY2" fmla="*/ 0 h 4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45295">
                  <a:moveTo>
                    <a:pt x="0" y="7144"/>
                  </a:moveTo>
                  <a:cubicBezTo>
                    <a:pt x="32147" y="26789"/>
                    <a:pt x="64295" y="46435"/>
                    <a:pt x="97632" y="45244"/>
                  </a:cubicBezTo>
                  <a:cubicBezTo>
                    <a:pt x="130969" y="44053"/>
                    <a:pt x="165497" y="22026"/>
                    <a:pt x="20002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2" name="Группа 201"/>
          <p:cNvGrpSpPr/>
          <p:nvPr/>
        </p:nvGrpSpPr>
        <p:grpSpPr>
          <a:xfrm>
            <a:off x="8901415" y="3651250"/>
            <a:ext cx="458467" cy="201533"/>
            <a:chOff x="7103382" y="4346425"/>
            <a:chExt cx="554280" cy="242564"/>
          </a:xfrm>
        </p:grpSpPr>
        <p:grpSp>
          <p:nvGrpSpPr>
            <p:cNvPr id="203" name="Группа 202"/>
            <p:cNvGrpSpPr/>
            <p:nvPr/>
          </p:nvGrpSpPr>
          <p:grpSpPr>
            <a:xfrm>
              <a:off x="7335139" y="4346979"/>
              <a:ext cx="322523" cy="242010"/>
              <a:chOff x="4864894" y="3710862"/>
              <a:chExt cx="1325337" cy="994488"/>
            </a:xfrm>
          </p:grpSpPr>
          <p:cxnSp>
            <p:nvCxnSpPr>
              <p:cNvPr id="206" name="Прямая соединительная линия 205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7" name="Прямая соединительная линия 206"/>
              <p:cNvCxnSpPr/>
              <p:nvPr/>
            </p:nvCxnSpPr>
            <p:spPr>
              <a:xfrm>
                <a:off x="5122415" y="4151549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8" name="Полилиния 207"/>
              <p:cNvSpPr/>
              <p:nvPr/>
            </p:nvSpPr>
            <p:spPr>
              <a:xfrm>
                <a:off x="5595491" y="3710862"/>
                <a:ext cx="594740" cy="985739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50783 w 514700"/>
                  <a:gd name="connsiteY0" fmla="*/ 0 h 915596"/>
                  <a:gd name="connsiteX1" fmla="*/ 13431 w 514700"/>
                  <a:gd name="connsiteY1" fmla="*/ 719091 h 915596"/>
                  <a:gd name="connsiteX2" fmla="*/ 111086 w 514700"/>
                  <a:gd name="connsiteY2" fmla="*/ 914400 h 915596"/>
                  <a:gd name="connsiteX3" fmla="*/ 514700 w 514700"/>
                  <a:gd name="connsiteY3" fmla="*/ 658470 h 915596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4741" h="924110">
                    <a:moveTo>
                      <a:pt x="352542" y="0"/>
                    </a:moveTo>
                    <a:cubicBezTo>
                      <a:pt x="203841" y="283345"/>
                      <a:pt x="55140" y="566691"/>
                      <a:pt x="15190" y="719091"/>
                    </a:cubicBezTo>
                    <a:cubicBezTo>
                      <a:pt x="-24760" y="871491"/>
                      <a:pt x="16253" y="953552"/>
                      <a:pt x="112845" y="914400"/>
                    </a:cubicBezTo>
                    <a:cubicBezTo>
                      <a:pt x="209437" y="875248"/>
                      <a:pt x="430070" y="682740"/>
                      <a:pt x="594741" y="484177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04" name="Овал 203"/>
            <p:cNvSpPr/>
            <p:nvPr/>
          </p:nvSpPr>
          <p:spPr>
            <a:xfrm rot="1057793">
              <a:off x="7103382" y="4346425"/>
              <a:ext cx="163802" cy="2420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5" name="Полилиния 204"/>
            <p:cNvSpPr/>
            <p:nvPr/>
          </p:nvSpPr>
          <p:spPr>
            <a:xfrm>
              <a:off x="7247344" y="4364831"/>
              <a:ext cx="194062" cy="45719"/>
            </a:xfrm>
            <a:custGeom>
              <a:avLst/>
              <a:gdLst>
                <a:gd name="connsiteX0" fmla="*/ 0 w 200025"/>
                <a:gd name="connsiteY0" fmla="*/ 7144 h 45295"/>
                <a:gd name="connsiteX1" fmla="*/ 97632 w 200025"/>
                <a:gd name="connsiteY1" fmla="*/ 45244 h 45295"/>
                <a:gd name="connsiteX2" fmla="*/ 200025 w 200025"/>
                <a:gd name="connsiteY2" fmla="*/ 0 h 4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45295">
                  <a:moveTo>
                    <a:pt x="0" y="7144"/>
                  </a:moveTo>
                  <a:cubicBezTo>
                    <a:pt x="32147" y="26789"/>
                    <a:pt x="64295" y="46435"/>
                    <a:pt x="97632" y="45244"/>
                  </a:cubicBezTo>
                  <a:cubicBezTo>
                    <a:pt x="130969" y="44053"/>
                    <a:pt x="165497" y="22026"/>
                    <a:pt x="20002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09" name="Группа 208"/>
          <p:cNvGrpSpPr/>
          <p:nvPr/>
        </p:nvGrpSpPr>
        <p:grpSpPr>
          <a:xfrm>
            <a:off x="9728370" y="3638948"/>
            <a:ext cx="458467" cy="201533"/>
            <a:chOff x="7103382" y="4346425"/>
            <a:chExt cx="554280" cy="242564"/>
          </a:xfrm>
        </p:grpSpPr>
        <p:grpSp>
          <p:nvGrpSpPr>
            <p:cNvPr id="210" name="Группа 209"/>
            <p:cNvGrpSpPr/>
            <p:nvPr/>
          </p:nvGrpSpPr>
          <p:grpSpPr>
            <a:xfrm>
              <a:off x="7335139" y="4346979"/>
              <a:ext cx="322523" cy="242010"/>
              <a:chOff x="4864894" y="3710862"/>
              <a:chExt cx="1325337" cy="994488"/>
            </a:xfrm>
          </p:grpSpPr>
          <p:cxnSp>
            <p:nvCxnSpPr>
              <p:cNvPr id="213" name="Прямая соединительная линия 212"/>
              <p:cNvCxnSpPr/>
              <p:nvPr/>
            </p:nvCxnSpPr>
            <p:spPr>
              <a:xfrm flipH="1">
                <a:off x="4864894" y="3714750"/>
                <a:ext cx="461709" cy="9906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4" name="Прямая соединительная линия 213"/>
              <p:cNvCxnSpPr/>
              <p:nvPr/>
            </p:nvCxnSpPr>
            <p:spPr>
              <a:xfrm>
                <a:off x="5122415" y="4151549"/>
                <a:ext cx="594711" cy="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5" name="Полилиния 214"/>
              <p:cNvSpPr/>
              <p:nvPr/>
            </p:nvSpPr>
            <p:spPr>
              <a:xfrm>
                <a:off x="5595491" y="3710862"/>
                <a:ext cx="594740" cy="985739"/>
              </a:xfrm>
              <a:custGeom>
                <a:avLst/>
                <a:gdLst>
                  <a:gd name="connsiteX0" fmla="*/ 351849 w 689200"/>
                  <a:gd name="connsiteY0" fmla="*/ 0 h 914450"/>
                  <a:gd name="connsiteX1" fmla="*/ 14497 w 689200"/>
                  <a:gd name="connsiteY1" fmla="*/ 719091 h 914450"/>
                  <a:gd name="connsiteX2" fmla="*/ 112152 w 689200"/>
                  <a:gd name="connsiteY2" fmla="*/ 914400 h 914450"/>
                  <a:gd name="connsiteX3" fmla="*/ 564913 w 689200"/>
                  <a:gd name="connsiteY3" fmla="*/ 736847 h 914450"/>
                  <a:gd name="connsiteX4" fmla="*/ 689200 w 689200"/>
                  <a:gd name="connsiteY4" fmla="*/ 603682 h 914450"/>
                  <a:gd name="connsiteX0" fmla="*/ 351849 w 564913"/>
                  <a:gd name="connsiteY0" fmla="*/ 0 h 914450"/>
                  <a:gd name="connsiteX1" fmla="*/ 14497 w 564913"/>
                  <a:gd name="connsiteY1" fmla="*/ 719091 h 914450"/>
                  <a:gd name="connsiteX2" fmla="*/ 112152 w 564913"/>
                  <a:gd name="connsiteY2" fmla="*/ 914400 h 914450"/>
                  <a:gd name="connsiteX3" fmla="*/ 564913 w 564913"/>
                  <a:gd name="connsiteY3" fmla="*/ 736847 h 914450"/>
                  <a:gd name="connsiteX0" fmla="*/ 354358 w 665054"/>
                  <a:gd name="connsiteY0" fmla="*/ 0 h 915303"/>
                  <a:gd name="connsiteX1" fmla="*/ 17006 w 665054"/>
                  <a:gd name="connsiteY1" fmla="*/ 719091 h 915303"/>
                  <a:gd name="connsiteX2" fmla="*/ 114661 w 665054"/>
                  <a:gd name="connsiteY2" fmla="*/ 914400 h 915303"/>
                  <a:gd name="connsiteX3" fmla="*/ 665054 w 665054"/>
                  <a:gd name="connsiteY3" fmla="*/ 667643 h 915303"/>
                  <a:gd name="connsiteX0" fmla="*/ 355525 w 705362"/>
                  <a:gd name="connsiteY0" fmla="*/ 0 h 922538"/>
                  <a:gd name="connsiteX1" fmla="*/ 18173 w 705362"/>
                  <a:gd name="connsiteY1" fmla="*/ 719091 h 922538"/>
                  <a:gd name="connsiteX2" fmla="*/ 115828 w 705362"/>
                  <a:gd name="connsiteY2" fmla="*/ 914400 h 922538"/>
                  <a:gd name="connsiteX3" fmla="*/ 705362 w 705362"/>
                  <a:gd name="connsiteY3" fmla="*/ 511694 h 922538"/>
                  <a:gd name="connsiteX0" fmla="*/ 354358 w 665054"/>
                  <a:gd name="connsiteY0" fmla="*/ 0 h 920539"/>
                  <a:gd name="connsiteX1" fmla="*/ 17006 w 665054"/>
                  <a:gd name="connsiteY1" fmla="*/ 719091 h 920539"/>
                  <a:gd name="connsiteX2" fmla="*/ 114661 w 665054"/>
                  <a:gd name="connsiteY2" fmla="*/ 914400 h 920539"/>
                  <a:gd name="connsiteX3" fmla="*/ 665054 w 665054"/>
                  <a:gd name="connsiteY3" fmla="*/ 548388 h 920539"/>
                  <a:gd name="connsiteX0" fmla="*/ 350783 w 514700"/>
                  <a:gd name="connsiteY0" fmla="*/ 0 h 915596"/>
                  <a:gd name="connsiteX1" fmla="*/ 13431 w 514700"/>
                  <a:gd name="connsiteY1" fmla="*/ 719091 h 915596"/>
                  <a:gd name="connsiteX2" fmla="*/ 111086 w 514700"/>
                  <a:gd name="connsiteY2" fmla="*/ 914400 h 915596"/>
                  <a:gd name="connsiteX3" fmla="*/ 514700 w 514700"/>
                  <a:gd name="connsiteY3" fmla="*/ 658470 h 915596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  <a:gd name="connsiteX0" fmla="*/ 352542 w 594741"/>
                  <a:gd name="connsiteY0" fmla="*/ 0 h 924110"/>
                  <a:gd name="connsiteX1" fmla="*/ 15190 w 594741"/>
                  <a:gd name="connsiteY1" fmla="*/ 719091 h 924110"/>
                  <a:gd name="connsiteX2" fmla="*/ 112845 w 594741"/>
                  <a:gd name="connsiteY2" fmla="*/ 914400 h 924110"/>
                  <a:gd name="connsiteX3" fmla="*/ 594741 w 594741"/>
                  <a:gd name="connsiteY3" fmla="*/ 484177 h 9241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94741" h="924110">
                    <a:moveTo>
                      <a:pt x="352542" y="0"/>
                    </a:moveTo>
                    <a:cubicBezTo>
                      <a:pt x="203841" y="283345"/>
                      <a:pt x="55140" y="566691"/>
                      <a:pt x="15190" y="719091"/>
                    </a:cubicBezTo>
                    <a:cubicBezTo>
                      <a:pt x="-24760" y="871491"/>
                      <a:pt x="16253" y="953552"/>
                      <a:pt x="112845" y="914400"/>
                    </a:cubicBezTo>
                    <a:cubicBezTo>
                      <a:pt x="209437" y="875248"/>
                      <a:pt x="430070" y="682740"/>
                      <a:pt x="594741" y="484177"/>
                    </a:cubicBezTo>
                  </a:path>
                </a:pathLst>
              </a:cu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211" name="Овал 210"/>
            <p:cNvSpPr/>
            <p:nvPr/>
          </p:nvSpPr>
          <p:spPr>
            <a:xfrm rot="1057793">
              <a:off x="7103382" y="4346425"/>
              <a:ext cx="163802" cy="24201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2" name="Полилиния 211"/>
            <p:cNvSpPr/>
            <p:nvPr/>
          </p:nvSpPr>
          <p:spPr>
            <a:xfrm>
              <a:off x="7247344" y="4364831"/>
              <a:ext cx="194062" cy="45719"/>
            </a:xfrm>
            <a:custGeom>
              <a:avLst/>
              <a:gdLst>
                <a:gd name="connsiteX0" fmla="*/ 0 w 200025"/>
                <a:gd name="connsiteY0" fmla="*/ 7144 h 45295"/>
                <a:gd name="connsiteX1" fmla="*/ 97632 w 200025"/>
                <a:gd name="connsiteY1" fmla="*/ 45244 h 45295"/>
                <a:gd name="connsiteX2" fmla="*/ 200025 w 200025"/>
                <a:gd name="connsiteY2" fmla="*/ 0 h 452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200025" h="45295">
                  <a:moveTo>
                    <a:pt x="0" y="7144"/>
                  </a:moveTo>
                  <a:cubicBezTo>
                    <a:pt x="32147" y="26789"/>
                    <a:pt x="64295" y="46435"/>
                    <a:pt x="97632" y="45244"/>
                  </a:cubicBezTo>
                  <a:cubicBezTo>
                    <a:pt x="130969" y="44053"/>
                    <a:pt x="165497" y="22026"/>
                    <a:pt x="200025" y="0"/>
                  </a:cubicBezTo>
                </a:path>
              </a:pathLst>
            </a:cu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58663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" grpId="0" animBg="1"/>
      <p:bldP spid="177" grpId="0" animBg="1"/>
      <p:bldP spid="182" grpId="0" animBg="1"/>
      <p:bldP spid="187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43677</TotalTime>
  <Words>419</Words>
  <Application>Microsoft Office PowerPoint</Application>
  <PresentationFormat>Произвольный</PresentationFormat>
  <Paragraphs>91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2736</cp:revision>
  <dcterms:created xsi:type="dcterms:W3CDTF">2018-01-05T16:38:53Z</dcterms:created>
  <dcterms:modified xsi:type="dcterms:W3CDTF">2023-11-01T14:00:11Z</dcterms:modified>
</cp:coreProperties>
</file>