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893" r:id="rId3"/>
    <p:sldId id="896" r:id="rId4"/>
    <p:sldId id="894" r:id="rId5"/>
    <p:sldId id="510" r:id="rId6"/>
    <p:sldId id="903" r:id="rId7"/>
    <p:sldId id="901" r:id="rId8"/>
    <p:sldId id="902" r:id="rId9"/>
    <p:sldId id="897" r:id="rId10"/>
    <p:sldId id="9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5FFF"/>
    <a:srgbClr val="F5F6F9"/>
    <a:srgbClr val="F7F8FB"/>
    <a:srgbClr val="78B64E"/>
    <a:srgbClr val="FCFCFE"/>
    <a:srgbClr val="FF5050"/>
    <a:srgbClr val="F0F2F6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5" autoAdjust="0"/>
    <p:restoredTop sz="94660"/>
  </p:normalViewPr>
  <p:slideViewPr>
    <p:cSldViewPr snapToGrid="0">
      <p:cViewPr>
        <p:scale>
          <a:sx n="86" d="100"/>
          <a:sy n="86" d="100"/>
        </p:scale>
        <p:origin x="-22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9590" y="4236969"/>
            <a:ext cx="901380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Письмо вивчених </a:t>
            </a:r>
            <a:r>
              <a:rPr lang="uk-UA" sz="4800" b="1" dirty="0" smtClean="0"/>
              <a:t>букв </a:t>
            </a:r>
          </a:p>
          <a:p>
            <a:pPr algn="ctr"/>
            <a:r>
              <a:rPr lang="uk-UA" sz="4800" b="1" dirty="0" smtClean="0"/>
              <a:t>(після л м с)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920" y="1634452"/>
            <a:ext cx="368984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Букварний період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0" y="1063409"/>
            <a:ext cx="2897154" cy="289715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6946" y="1328181"/>
            <a:ext cx="5890519" cy="576821"/>
          </a:xfrm>
          <a:prstGeom prst="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Проаналізуй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9" y="463851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228" y="4889595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4057" y="4889595"/>
            <a:ext cx="2448360" cy="945148"/>
          </a:xfrm>
          <a:prstGeom prst="roundRect">
            <a:avLst>
              <a:gd name="adj" fmla="val 1288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3056" y="4889866"/>
            <a:ext cx="2448360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23057" y="2021305"/>
            <a:ext cx="2211723" cy="27867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3" y="2081324"/>
            <a:ext cx="2786771" cy="27867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72" y="2081324"/>
            <a:ext cx="2666731" cy="266673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1996147"/>
            <a:ext cx="1771777" cy="275190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7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579" y="4584999"/>
            <a:ext cx="17120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203" y="4584998"/>
            <a:ext cx="1736997" cy="9194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501" y="4584997"/>
            <a:ext cx="2331553" cy="9194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6535" y="4605872"/>
            <a:ext cx="2103894" cy="91940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Все 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91968" y="1685051"/>
            <a:ext cx="2164086" cy="27267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" y="1745070"/>
            <a:ext cx="2666733" cy="266673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80000" y="1745070"/>
            <a:ext cx="2340000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35" y="1659893"/>
            <a:ext cx="1771776" cy="275190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1999" y="541634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2421780"/>
            <a:ext cx="2758047" cy="284540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01041" y="4419925"/>
            <a:ext cx="3503556" cy="636903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А Е И І Л М </a:t>
            </a:r>
            <a:r>
              <a:rPr lang="uk-UA" sz="3200" b="1" dirty="0"/>
              <a:t>О </a:t>
            </a:r>
            <a:r>
              <a:rPr lang="uk-UA" sz="3200" b="1" dirty="0" smtClean="0"/>
              <a:t>С У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1725" y="3840935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Назви друковані букви.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1725" y="1617548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З чого складається слово?  Які бувають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725" y="2210152"/>
            <a:ext cx="64705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Як </a:t>
            </a:r>
            <a:r>
              <a:rPr lang="uk-UA" sz="2400" b="1" dirty="0"/>
              <a:t>вимовляються голосні, приголосні звуки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21725" y="2809151"/>
            <a:ext cx="64705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Чим </a:t>
            </a:r>
            <a:r>
              <a:rPr lang="uk-UA" sz="2400" b="1" dirty="0"/>
              <a:t>позначаються звуки на письмі</a:t>
            </a:r>
            <a:r>
              <a:rPr lang="uk-UA" sz="2400" b="1" dirty="0" smtClean="0"/>
              <a:t>? </a:t>
            </a:r>
          </a:p>
          <a:p>
            <a:pPr algn="ctr"/>
            <a:r>
              <a:rPr lang="uk-UA" sz="2400" b="1" dirty="0" smtClean="0"/>
              <a:t>Які бувають букви?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" y="3614748"/>
            <a:ext cx="2187351" cy="2256633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46412" y="3670431"/>
            <a:ext cx="532516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Сьогодні на </a:t>
            </a:r>
            <a:r>
              <a:rPr lang="uk-UA" sz="2400" b="1" dirty="0" err="1"/>
              <a:t>уроці</a:t>
            </a:r>
            <a:r>
              <a:rPr lang="uk-UA" sz="2400" b="1" dirty="0"/>
              <a:t> повторимо написання вивчених </a:t>
            </a:r>
            <a:r>
              <a:rPr lang="uk-UA" sz="2400" b="1" dirty="0" smtClean="0"/>
              <a:t>рукописних букв</a:t>
            </a:r>
            <a:r>
              <a:rPr lang="uk-UA" sz="2400" b="1" dirty="0"/>
              <a:t>, з‘єднання </a:t>
            </a:r>
            <a:r>
              <a:rPr lang="uk-UA" sz="2400" b="1" dirty="0" smtClean="0"/>
              <a:t>між ними. </a:t>
            </a:r>
          </a:p>
          <a:p>
            <a:pPr algn="ctr"/>
            <a:r>
              <a:rPr lang="uk-UA" sz="2400" b="1" dirty="0" err="1" smtClean="0"/>
              <a:t>Запишемо</a:t>
            </a:r>
            <a:r>
              <a:rPr lang="uk-UA" sz="2400" b="1" dirty="0" smtClean="0"/>
              <a:t> друковане речення рукописними буквами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235" y="1550005"/>
            <a:ext cx="508622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Спить </a:t>
            </a:r>
            <a:r>
              <a:rPr lang="uk-UA" sz="2800" b="1" dirty="0"/>
              <a:t>старий сердитий сом,       </a:t>
            </a:r>
            <a:br>
              <a:rPr lang="uk-UA" sz="2800" b="1" dirty="0"/>
            </a:br>
            <a:r>
              <a:rPr lang="uk-UA" sz="2800" b="1" dirty="0"/>
              <a:t>Сниться йому сьомий сон,            </a:t>
            </a:r>
            <a:endParaRPr lang="ru-RU" sz="2800" b="1" dirty="0"/>
          </a:p>
          <a:p>
            <a:pPr algn="ctr"/>
            <a:r>
              <a:rPr lang="uk-UA" sz="2800" b="1" dirty="0"/>
              <a:t>Сонце пестить поплавок,</a:t>
            </a:r>
            <a:endParaRPr lang="ru-RU" sz="2800" b="1" dirty="0"/>
          </a:p>
          <a:p>
            <a:pPr algn="ctr"/>
            <a:r>
              <a:rPr lang="uk-UA" sz="2800" b="1" dirty="0"/>
              <a:t>Сом сопе на весь ставок</a:t>
            </a:r>
            <a:r>
              <a:rPr lang="uk-UA" sz="2800" b="1" dirty="0" smtClean="0"/>
              <a:t>.</a:t>
            </a:r>
          </a:p>
        </p:txBody>
      </p:sp>
      <p:pic>
        <p:nvPicPr>
          <p:cNvPr id="10" name="Picture 2" descr="Остап Вишня, &quot;Сом&quot;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92" y="1570837"/>
            <a:ext cx="4050523" cy="200906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717587" y="3836023"/>
            <a:ext cx="2306428" cy="1716478"/>
          </a:xfrm>
          <a:prstGeom prst="round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слова з буквою с тобі запам’ятались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53320" y="378887"/>
            <a:ext cx="8349147" cy="788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Побудуй у першому рядку звукові схеми слів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72953" y="4429449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266808" y="1191974"/>
            <a:ext cx="2141175" cy="637902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Спить, весь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4324764" y="232224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3537556" y="22752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3932977" y="228422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4558803" y="22378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558803" y="232224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5639806" y="232862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6194692" y="236133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6004709" y="23350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6181839" y="228346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8109736">
            <a:off x="3328866" y="969205"/>
            <a:ext cx="1913303" cy="172134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8109736">
            <a:off x="5211528" y="1087201"/>
            <a:ext cx="1586361" cy="16872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48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83374" y="378887"/>
            <a:ext cx="10200937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Пригадай</a:t>
            </a:r>
            <a:r>
              <a:rPr lang="uk-UA" sz="2800" b="1" dirty="0" smtClean="0">
                <a:solidFill>
                  <a:schemeClr val="bg1"/>
                </a:solidFill>
              </a:rPr>
              <a:t>, з якої букви записуємо власні назви морів, країн, озер, океанів, прізвища, клички тварин. 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Напиши </a:t>
            </a:r>
            <a:r>
              <a:rPr lang="uk-UA" sz="2800" b="1" dirty="0" smtClean="0">
                <a:solidFill>
                  <a:schemeClr val="bg1"/>
                </a:solidFill>
              </a:rPr>
              <a:t>рукописні великі букви поданих слів.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72953" y="4429449"/>
            <a:ext cx="2007537" cy="1856752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539315" y="1829876"/>
            <a:ext cx="2141175" cy="2396346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Азовське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Україна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Морозенко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Синевир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Індійський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Етна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441772" y="2810895"/>
            <a:ext cx="312853" cy="449133"/>
          </a:xfrm>
          <a:custGeom>
            <a:avLst/>
            <a:gdLst>
              <a:gd name="connsiteX0" fmla="*/ 449026 w 449026"/>
              <a:gd name="connsiteY0" fmla="*/ 109548 h 700296"/>
              <a:gd name="connsiteX1" fmla="*/ 396639 w 449026"/>
              <a:gd name="connsiteY1" fmla="*/ 11 h 700296"/>
              <a:gd name="connsiteX2" fmla="*/ 172801 w 449026"/>
              <a:gd name="connsiteY2" fmla="*/ 104786 h 700296"/>
              <a:gd name="connsiteX3" fmla="*/ 6114 w 449026"/>
              <a:gd name="connsiteY3" fmla="*/ 400061 h 700296"/>
              <a:gd name="connsiteX4" fmla="*/ 72789 w 449026"/>
              <a:gd name="connsiteY4" fmla="*/ 695336 h 700296"/>
              <a:gd name="connsiteX5" fmla="*/ 410926 w 449026"/>
              <a:gd name="connsiteY5" fmla="*/ 557223 h 7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26" h="700296">
                <a:moveTo>
                  <a:pt x="449026" y="109548"/>
                </a:moveTo>
                <a:cubicBezTo>
                  <a:pt x="445851" y="55176"/>
                  <a:pt x="442676" y="805"/>
                  <a:pt x="396639" y="11"/>
                </a:cubicBezTo>
                <a:cubicBezTo>
                  <a:pt x="350602" y="-783"/>
                  <a:pt x="237888" y="38111"/>
                  <a:pt x="172801" y="104786"/>
                </a:cubicBezTo>
                <a:cubicBezTo>
                  <a:pt x="107714" y="171461"/>
                  <a:pt x="22783" y="301636"/>
                  <a:pt x="6114" y="400061"/>
                </a:cubicBezTo>
                <a:cubicBezTo>
                  <a:pt x="-10555" y="498486"/>
                  <a:pt x="5320" y="669142"/>
                  <a:pt x="72789" y="695336"/>
                </a:cubicBezTo>
                <a:cubicBezTo>
                  <a:pt x="140258" y="721530"/>
                  <a:pt x="275592" y="639376"/>
                  <a:pt x="410926" y="5572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15">
            <a:extLst>
              <a:ext uri="{FF2B5EF4-FFF2-40B4-BE49-F238E27FC236}">
                <a16:creationId xmlns="" xmlns:a16="http://schemas.microsoft.com/office/drawing/2014/main" id="{DDA01CDE-DFAE-414F-9A12-646B12B927B3}"/>
              </a:ext>
            </a:extLst>
          </p:cNvPr>
          <p:cNvSpPr/>
          <p:nvPr/>
        </p:nvSpPr>
        <p:spPr>
          <a:xfrm>
            <a:off x="5416079" y="2786482"/>
            <a:ext cx="577950" cy="448964"/>
          </a:xfrm>
          <a:custGeom>
            <a:avLst/>
            <a:gdLst>
              <a:gd name="connsiteX0" fmla="*/ 0 w 3204865"/>
              <a:gd name="connsiteY0" fmla="*/ 2178803 h 2449285"/>
              <a:gd name="connsiteX1" fmla="*/ 239697 w 3204865"/>
              <a:gd name="connsiteY1" fmla="*/ 2445133 h 2449285"/>
              <a:gd name="connsiteX2" fmla="*/ 852256 w 3204865"/>
              <a:gd name="connsiteY2" fmla="*/ 1992372 h 2449285"/>
              <a:gd name="connsiteX3" fmla="*/ 1837678 w 3204865"/>
              <a:gd name="connsiteY3" fmla="*/ 793886 h 2449285"/>
              <a:gd name="connsiteX4" fmla="*/ 2352583 w 3204865"/>
              <a:gd name="connsiteY4" fmla="*/ 3774 h 2449285"/>
              <a:gd name="connsiteX5" fmla="*/ 2095130 w 3204865"/>
              <a:gd name="connsiteY5" fmla="*/ 571945 h 2449285"/>
              <a:gd name="connsiteX6" fmla="*/ 1331651 w 3204865"/>
              <a:gd name="connsiteY6" fmla="*/ 2205436 h 2449285"/>
              <a:gd name="connsiteX7" fmla="*/ 1775534 w 3204865"/>
              <a:gd name="connsiteY7" fmla="*/ 2240947 h 2449285"/>
              <a:gd name="connsiteX8" fmla="*/ 2423604 w 3204865"/>
              <a:gd name="connsiteY8" fmla="*/ 1406446 h 2449285"/>
              <a:gd name="connsiteX9" fmla="*/ 3204839 w 3204865"/>
              <a:gd name="connsiteY9" fmla="*/ 48162 h 2449285"/>
              <a:gd name="connsiteX10" fmla="*/ 2396971 w 3204865"/>
              <a:gd name="connsiteY10" fmla="*/ 1903595 h 2449285"/>
              <a:gd name="connsiteX11" fmla="*/ 2299317 w 3204865"/>
              <a:gd name="connsiteY11" fmla="*/ 2409622 h 2449285"/>
              <a:gd name="connsiteX12" fmla="*/ 2698812 w 3204865"/>
              <a:gd name="connsiteY12" fmla="*/ 2223191 h 2449285"/>
              <a:gd name="connsiteX13" fmla="*/ 2929631 w 3204865"/>
              <a:gd name="connsiteY13" fmla="*/ 1947984 h 2449285"/>
              <a:gd name="connsiteX0" fmla="*/ 0 w 3204865"/>
              <a:gd name="connsiteY0" fmla="*/ 2178803 h 2420127"/>
              <a:gd name="connsiteX1" fmla="*/ 248575 w 3204865"/>
              <a:gd name="connsiteY1" fmla="*/ 2402079 h 2420127"/>
              <a:gd name="connsiteX2" fmla="*/ 852256 w 3204865"/>
              <a:gd name="connsiteY2" fmla="*/ 1992372 h 2420127"/>
              <a:gd name="connsiteX3" fmla="*/ 1837678 w 3204865"/>
              <a:gd name="connsiteY3" fmla="*/ 793886 h 2420127"/>
              <a:gd name="connsiteX4" fmla="*/ 2352583 w 3204865"/>
              <a:gd name="connsiteY4" fmla="*/ 3774 h 2420127"/>
              <a:gd name="connsiteX5" fmla="*/ 2095130 w 3204865"/>
              <a:gd name="connsiteY5" fmla="*/ 571945 h 2420127"/>
              <a:gd name="connsiteX6" fmla="*/ 1331651 w 3204865"/>
              <a:gd name="connsiteY6" fmla="*/ 2205436 h 2420127"/>
              <a:gd name="connsiteX7" fmla="*/ 1775534 w 3204865"/>
              <a:gd name="connsiteY7" fmla="*/ 2240947 h 2420127"/>
              <a:gd name="connsiteX8" fmla="*/ 2423604 w 3204865"/>
              <a:gd name="connsiteY8" fmla="*/ 1406446 h 2420127"/>
              <a:gd name="connsiteX9" fmla="*/ 3204839 w 3204865"/>
              <a:gd name="connsiteY9" fmla="*/ 48162 h 2420127"/>
              <a:gd name="connsiteX10" fmla="*/ 2396971 w 3204865"/>
              <a:gd name="connsiteY10" fmla="*/ 1903595 h 2420127"/>
              <a:gd name="connsiteX11" fmla="*/ 2299317 w 3204865"/>
              <a:gd name="connsiteY11" fmla="*/ 2409622 h 2420127"/>
              <a:gd name="connsiteX12" fmla="*/ 2698812 w 3204865"/>
              <a:gd name="connsiteY12" fmla="*/ 2223191 h 2420127"/>
              <a:gd name="connsiteX13" fmla="*/ 2929631 w 3204865"/>
              <a:gd name="connsiteY13" fmla="*/ 1947984 h 2420127"/>
              <a:gd name="connsiteX0" fmla="*/ 0 w 3240375"/>
              <a:gd name="connsiteY0" fmla="*/ 2212428 h 2453752"/>
              <a:gd name="connsiteX1" fmla="*/ 248575 w 3240375"/>
              <a:gd name="connsiteY1" fmla="*/ 2435704 h 2453752"/>
              <a:gd name="connsiteX2" fmla="*/ 852256 w 3240375"/>
              <a:gd name="connsiteY2" fmla="*/ 2025997 h 2453752"/>
              <a:gd name="connsiteX3" fmla="*/ 1837678 w 3240375"/>
              <a:gd name="connsiteY3" fmla="*/ 827511 h 2453752"/>
              <a:gd name="connsiteX4" fmla="*/ 2352583 w 3240375"/>
              <a:gd name="connsiteY4" fmla="*/ 37399 h 2453752"/>
              <a:gd name="connsiteX5" fmla="*/ 2095130 w 3240375"/>
              <a:gd name="connsiteY5" fmla="*/ 605570 h 2453752"/>
              <a:gd name="connsiteX6" fmla="*/ 1331651 w 3240375"/>
              <a:gd name="connsiteY6" fmla="*/ 2239061 h 2453752"/>
              <a:gd name="connsiteX7" fmla="*/ 1775534 w 3240375"/>
              <a:gd name="connsiteY7" fmla="*/ 2274572 h 2453752"/>
              <a:gd name="connsiteX8" fmla="*/ 2423604 w 3240375"/>
              <a:gd name="connsiteY8" fmla="*/ 1440071 h 2453752"/>
              <a:gd name="connsiteX9" fmla="*/ 3240350 w 3240375"/>
              <a:gd name="connsiteY9" fmla="*/ 4290 h 2453752"/>
              <a:gd name="connsiteX10" fmla="*/ 2396971 w 3240375"/>
              <a:gd name="connsiteY10" fmla="*/ 1937220 h 2453752"/>
              <a:gd name="connsiteX11" fmla="*/ 2299317 w 3240375"/>
              <a:gd name="connsiteY11" fmla="*/ 2443247 h 2453752"/>
              <a:gd name="connsiteX12" fmla="*/ 2698812 w 3240375"/>
              <a:gd name="connsiteY12" fmla="*/ 2256816 h 2453752"/>
              <a:gd name="connsiteX13" fmla="*/ 2929631 w 3240375"/>
              <a:gd name="connsiteY13" fmla="*/ 1981609 h 2453752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33130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0573" h="2449483">
                <a:moveTo>
                  <a:pt x="0" y="2208159"/>
                </a:moveTo>
                <a:cubicBezTo>
                  <a:pt x="48827" y="2356860"/>
                  <a:pt x="106533" y="2462507"/>
                  <a:pt x="248575" y="2431435"/>
                </a:cubicBezTo>
                <a:cubicBezTo>
                  <a:pt x="390617" y="2400363"/>
                  <a:pt x="587406" y="2289760"/>
                  <a:pt x="852256" y="2021728"/>
                </a:cubicBezTo>
                <a:cubicBezTo>
                  <a:pt x="1117106" y="1753696"/>
                  <a:pt x="1587623" y="1157545"/>
                  <a:pt x="1837678" y="823242"/>
                </a:cubicBezTo>
                <a:cubicBezTo>
                  <a:pt x="2087733" y="488939"/>
                  <a:pt x="2362940" y="1235"/>
                  <a:pt x="2352583" y="15909"/>
                </a:cubicBezTo>
                <a:cubicBezTo>
                  <a:pt x="2342226" y="30583"/>
                  <a:pt x="2265285" y="231487"/>
                  <a:pt x="2095130" y="601301"/>
                </a:cubicBezTo>
                <a:cubicBezTo>
                  <a:pt x="1924975" y="971115"/>
                  <a:pt x="1384917" y="1956625"/>
                  <a:pt x="1331651" y="2234792"/>
                </a:cubicBezTo>
                <a:cubicBezTo>
                  <a:pt x="1278385" y="2512959"/>
                  <a:pt x="1593542" y="2403468"/>
                  <a:pt x="1775534" y="2270303"/>
                </a:cubicBezTo>
                <a:cubicBezTo>
                  <a:pt x="1957526" y="2137138"/>
                  <a:pt x="2179468" y="1814182"/>
                  <a:pt x="2423604" y="1435802"/>
                </a:cubicBezTo>
                <a:cubicBezTo>
                  <a:pt x="2667740" y="1057422"/>
                  <a:pt x="3253667" y="-5341"/>
                  <a:pt x="3240350" y="21"/>
                </a:cubicBezTo>
                <a:cubicBezTo>
                  <a:pt x="3227033" y="5383"/>
                  <a:pt x="2553810" y="1526458"/>
                  <a:pt x="2396971" y="1932951"/>
                </a:cubicBezTo>
                <a:cubicBezTo>
                  <a:pt x="2240132" y="2339444"/>
                  <a:pt x="2249010" y="2385712"/>
                  <a:pt x="2299317" y="2438978"/>
                </a:cubicBezTo>
                <a:cubicBezTo>
                  <a:pt x="2349624" y="2492244"/>
                  <a:pt x="2593760" y="2329487"/>
                  <a:pt x="2698812" y="2252547"/>
                </a:cubicBezTo>
                <a:cubicBezTo>
                  <a:pt x="2803864" y="2175607"/>
                  <a:pt x="2866747" y="2076473"/>
                  <a:pt x="2929631" y="197734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780502" y="2769865"/>
            <a:ext cx="422180" cy="440944"/>
            <a:chOff x="7361980" y="2761106"/>
            <a:chExt cx="476250" cy="48420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696748" y="2773074"/>
            <a:ext cx="361950" cy="448964"/>
            <a:chOff x="3867312" y="2904839"/>
            <a:chExt cx="404813" cy="543887"/>
          </a:xfrm>
        </p:grpSpPr>
        <p:sp>
          <p:nvSpPr>
            <p:cNvPr id="32" name="Полилиния 31"/>
            <p:cNvSpPr/>
            <p:nvPr/>
          </p:nvSpPr>
          <p:spPr>
            <a:xfrm>
              <a:off x="3910175" y="2904839"/>
              <a:ext cx="361950" cy="313560"/>
            </a:xfrm>
            <a:custGeom>
              <a:avLst/>
              <a:gdLst>
                <a:gd name="connsiteX0" fmla="*/ 0 w 361950"/>
                <a:gd name="connsiteY0" fmla="*/ 87953 h 313560"/>
                <a:gd name="connsiteX1" fmla="*/ 66675 w 361950"/>
                <a:gd name="connsiteY1" fmla="*/ 18897 h 313560"/>
                <a:gd name="connsiteX2" fmla="*/ 145256 w 361950"/>
                <a:gd name="connsiteY2" fmla="*/ 6991 h 313560"/>
                <a:gd name="connsiteX3" fmla="*/ 138112 w 361950"/>
                <a:gd name="connsiteY3" fmla="*/ 114147 h 313560"/>
                <a:gd name="connsiteX4" fmla="*/ 52387 w 361950"/>
                <a:gd name="connsiteY4" fmla="*/ 271309 h 313560"/>
                <a:gd name="connsiteX5" fmla="*/ 95250 w 361950"/>
                <a:gd name="connsiteY5" fmla="*/ 311791 h 313560"/>
                <a:gd name="connsiteX6" fmla="*/ 221456 w 361950"/>
                <a:gd name="connsiteY6" fmla="*/ 228447 h 313560"/>
                <a:gd name="connsiteX7" fmla="*/ 361950 w 361950"/>
                <a:gd name="connsiteY7" fmla="*/ 4609 h 3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313560">
                  <a:moveTo>
                    <a:pt x="0" y="87953"/>
                  </a:moveTo>
                  <a:cubicBezTo>
                    <a:pt x="21233" y="60172"/>
                    <a:pt x="42466" y="32391"/>
                    <a:pt x="66675" y="18897"/>
                  </a:cubicBezTo>
                  <a:cubicBezTo>
                    <a:pt x="90884" y="5403"/>
                    <a:pt x="133350" y="-8884"/>
                    <a:pt x="145256" y="6991"/>
                  </a:cubicBezTo>
                  <a:cubicBezTo>
                    <a:pt x="157162" y="22866"/>
                    <a:pt x="153590" y="70094"/>
                    <a:pt x="138112" y="114147"/>
                  </a:cubicBezTo>
                  <a:cubicBezTo>
                    <a:pt x="122634" y="158200"/>
                    <a:pt x="59531" y="238368"/>
                    <a:pt x="52387" y="271309"/>
                  </a:cubicBezTo>
                  <a:cubicBezTo>
                    <a:pt x="45243" y="304250"/>
                    <a:pt x="67072" y="318935"/>
                    <a:pt x="95250" y="311791"/>
                  </a:cubicBezTo>
                  <a:cubicBezTo>
                    <a:pt x="123428" y="304647"/>
                    <a:pt x="177006" y="279644"/>
                    <a:pt x="221456" y="228447"/>
                  </a:cubicBezTo>
                  <a:cubicBezTo>
                    <a:pt x="265906" y="177250"/>
                    <a:pt x="313928" y="90929"/>
                    <a:pt x="361950" y="46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867312" y="2914451"/>
              <a:ext cx="404813" cy="534275"/>
            </a:xfrm>
            <a:custGeom>
              <a:avLst/>
              <a:gdLst>
                <a:gd name="connsiteX0" fmla="*/ 404813 w 404813"/>
                <a:gd name="connsiteY0" fmla="*/ 0 h 533762"/>
                <a:gd name="connsiteX1" fmla="*/ 209550 w 404813"/>
                <a:gd name="connsiteY1" fmla="*/ 423863 h 533762"/>
                <a:gd name="connsiteX2" fmla="*/ 128588 w 404813"/>
                <a:gd name="connsiteY2" fmla="*/ 500063 h 533762"/>
                <a:gd name="connsiteX3" fmla="*/ 57150 w 404813"/>
                <a:gd name="connsiteY3" fmla="*/ 533400 h 533762"/>
                <a:gd name="connsiteX4" fmla="*/ 0 w 404813"/>
                <a:gd name="connsiteY4" fmla="*/ 481013 h 533762"/>
                <a:gd name="connsiteX0" fmla="*/ 404813 w 404813"/>
                <a:gd name="connsiteY0" fmla="*/ 0 h 534066"/>
                <a:gd name="connsiteX1" fmla="*/ 209550 w 404813"/>
                <a:gd name="connsiteY1" fmla="*/ 423863 h 534066"/>
                <a:gd name="connsiteX2" fmla="*/ 138113 w 404813"/>
                <a:gd name="connsiteY2" fmla="*/ 504826 h 534066"/>
                <a:gd name="connsiteX3" fmla="*/ 57150 w 404813"/>
                <a:gd name="connsiteY3" fmla="*/ 533400 h 534066"/>
                <a:gd name="connsiteX4" fmla="*/ 0 w 404813"/>
                <a:gd name="connsiteY4" fmla="*/ 481013 h 534066"/>
                <a:gd name="connsiteX0" fmla="*/ 404813 w 404813"/>
                <a:gd name="connsiteY0" fmla="*/ 0 h 534275"/>
                <a:gd name="connsiteX1" fmla="*/ 226218 w 404813"/>
                <a:gd name="connsiteY1" fmla="*/ 395288 h 534275"/>
                <a:gd name="connsiteX2" fmla="*/ 138113 w 404813"/>
                <a:gd name="connsiteY2" fmla="*/ 504826 h 534275"/>
                <a:gd name="connsiteX3" fmla="*/ 57150 w 404813"/>
                <a:gd name="connsiteY3" fmla="*/ 533400 h 534275"/>
                <a:gd name="connsiteX4" fmla="*/ 0 w 404813"/>
                <a:gd name="connsiteY4" fmla="*/ 481013 h 5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534275">
                  <a:moveTo>
                    <a:pt x="404813" y="0"/>
                  </a:moveTo>
                  <a:cubicBezTo>
                    <a:pt x="330200" y="170259"/>
                    <a:pt x="270668" y="311150"/>
                    <a:pt x="226218" y="395288"/>
                  </a:cubicBezTo>
                  <a:cubicBezTo>
                    <a:pt x="181768" y="479426"/>
                    <a:pt x="166291" y="481807"/>
                    <a:pt x="138113" y="504826"/>
                  </a:cubicBezTo>
                  <a:cubicBezTo>
                    <a:pt x="109935" y="527845"/>
                    <a:pt x="80169" y="537369"/>
                    <a:pt x="57150" y="533400"/>
                  </a:cubicBezTo>
                  <a:cubicBezTo>
                    <a:pt x="34131" y="529431"/>
                    <a:pt x="17859" y="505619"/>
                    <a:pt x="0" y="4810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олилиния 33"/>
          <p:cNvSpPr/>
          <p:nvPr/>
        </p:nvSpPr>
        <p:spPr>
          <a:xfrm>
            <a:off x="7080924" y="2808952"/>
            <a:ext cx="327059" cy="438410"/>
          </a:xfrm>
          <a:custGeom>
            <a:avLst/>
            <a:gdLst>
              <a:gd name="connsiteX0" fmla="*/ 161925 w 344385"/>
              <a:gd name="connsiteY0" fmla="*/ 106405 h 465993"/>
              <a:gd name="connsiteX1" fmla="*/ 269082 w 344385"/>
              <a:gd name="connsiteY1" fmla="*/ 70686 h 465993"/>
              <a:gd name="connsiteX2" fmla="*/ 340519 w 344385"/>
              <a:gd name="connsiteY2" fmla="*/ 18299 h 465993"/>
              <a:gd name="connsiteX3" fmla="*/ 150019 w 344385"/>
              <a:gd name="connsiteY3" fmla="*/ 415967 h 465993"/>
              <a:gd name="connsiteX4" fmla="*/ 30957 w 344385"/>
              <a:gd name="connsiteY4" fmla="*/ 461211 h 465993"/>
              <a:gd name="connsiteX5" fmla="*/ 0 w 344385"/>
              <a:gd name="connsiteY5" fmla="*/ 425492 h 465993"/>
              <a:gd name="connsiteX0" fmla="*/ 161925 w 344385"/>
              <a:gd name="connsiteY0" fmla="*/ 106405 h 469173"/>
              <a:gd name="connsiteX1" fmla="*/ 269082 w 344385"/>
              <a:gd name="connsiteY1" fmla="*/ 70686 h 469173"/>
              <a:gd name="connsiteX2" fmla="*/ 340519 w 344385"/>
              <a:gd name="connsiteY2" fmla="*/ 18299 h 469173"/>
              <a:gd name="connsiteX3" fmla="*/ 150019 w 344385"/>
              <a:gd name="connsiteY3" fmla="*/ 415967 h 469173"/>
              <a:gd name="connsiteX4" fmla="*/ 52388 w 344385"/>
              <a:gd name="connsiteY4" fmla="*/ 465973 h 469173"/>
              <a:gd name="connsiteX5" fmla="*/ 0 w 344385"/>
              <a:gd name="connsiteY5" fmla="*/ 425492 h 469173"/>
              <a:gd name="connsiteX0" fmla="*/ 161925 w 344385"/>
              <a:gd name="connsiteY0" fmla="*/ 106405 h 470203"/>
              <a:gd name="connsiteX1" fmla="*/ 269082 w 344385"/>
              <a:gd name="connsiteY1" fmla="*/ 70686 h 470203"/>
              <a:gd name="connsiteX2" fmla="*/ 340519 w 344385"/>
              <a:gd name="connsiteY2" fmla="*/ 18299 h 470203"/>
              <a:gd name="connsiteX3" fmla="*/ 150019 w 344385"/>
              <a:gd name="connsiteY3" fmla="*/ 415967 h 470203"/>
              <a:gd name="connsiteX4" fmla="*/ 52388 w 344385"/>
              <a:gd name="connsiteY4" fmla="*/ 465973 h 470203"/>
              <a:gd name="connsiteX5" fmla="*/ 0 w 344385"/>
              <a:gd name="connsiteY5" fmla="*/ 425492 h 470203"/>
              <a:gd name="connsiteX0" fmla="*/ 161925 w 347492"/>
              <a:gd name="connsiteY0" fmla="*/ 104475 h 468273"/>
              <a:gd name="connsiteX1" fmla="*/ 269082 w 347492"/>
              <a:gd name="connsiteY1" fmla="*/ 68756 h 468273"/>
              <a:gd name="connsiteX2" fmla="*/ 340519 w 347492"/>
              <a:gd name="connsiteY2" fmla="*/ 16369 h 468273"/>
              <a:gd name="connsiteX3" fmla="*/ 150019 w 347492"/>
              <a:gd name="connsiteY3" fmla="*/ 414037 h 468273"/>
              <a:gd name="connsiteX4" fmla="*/ 52388 w 347492"/>
              <a:gd name="connsiteY4" fmla="*/ 464043 h 468273"/>
              <a:gd name="connsiteX5" fmla="*/ 0 w 347492"/>
              <a:gd name="connsiteY5" fmla="*/ 423562 h 4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2" h="468273">
                <a:moveTo>
                  <a:pt x="161925" y="104475"/>
                </a:moveTo>
                <a:cubicBezTo>
                  <a:pt x="200620" y="93957"/>
                  <a:pt x="239316" y="83440"/>
                  <a:pt x="269082" y="68756"/>
                </a:cubicBezTo>
                <a:cubicBezTo>
                  <a:pt x="298848" y="54072"/>
                  <a:pt x="369888" y="-36416"/>
                  <a:pt x="340519" y="16369"/>
                </a:cubicBezTo>
                <a:cubicBezTo>
                  <a:pt x="311150" y="69154"/>
                  <a:pt x="198041" y="339425"/>
                  <a:pt x="150019" y="414037"/>
                </a:cubicBezTo>
                <a:cubicBezTo>
                  <a:pt x="101997" y="488649"/>
                  <a:pt x="53578" y="464836"/>
                  <a:pt x="52388" y="464043"/>
                </a:cubicBezTo>
                <a:cubicBezTo>
                  <a:pt x="51198" y="463250"/>
                  <a:pt x="2977" y="442215"/>
                  <a:pt x="0" y="423562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794151" y="2829693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7080924" y="33336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3890096" y="326755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646938" y="328775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832232" y="33336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324764" y="232224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3537556" y="22752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3932977" y="228422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4558803" y="22378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5639806" y="232862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004709" y="23350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6181839" y="228346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09736">
            <a:off x="3328866" y="969205"/>
            <a:ext cx="1913303" cy="172134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8109736">
            <a:off x="5378352" y="1194981"/>
            <a:ext cx="1464002" cy="151067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4544345" y="233500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6181839" y="235065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34" grpId="0" animBg="1"/>
      <p:bldP spid="43" grpId="0" animBg="1"/>
      <p:bldP spid="2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83374" y="378887"/>
            <a:ext cx="10200937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Картинний диктант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800" b="1" dirty="0" smtClean="0">
                <a:solidFill>
                  <a:schemeClr val="bg1"/>
                </a:solidFill>
              </a:rPr>
              <a:t> рукописними буквами перші склади слів на малюнках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55635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илиния 17"/>
          <p:cNvSpPr/>
          <p:nvPr/>
        </p:nvSpPr>
        <p:spPr>
          <a:xfrm>
            <a:off x="6287570" y="2799442"/>
            <a:ext cx="312853" cy="449133"/>
          </a:xfrm>
          <a:custGeom>
            <a:avLst/>
            <a:gdLst>
              <a:gd name="connsiteX0" fmla="*/ 449026 w 449026"/>
              <a:gd name="connsiteY0" fmla="*/ 109548 h 700296"/>
              <a:gd name="connsiteX1" fmla="*/ 396639 w 449026"/>
              <a:gd name="connsiteY1" fmla="*/ 11 h 700296"/>
              <a:gd name="connsiteX2" fmla="*/ 172801 w 449026"/>
              <a:gd name="connsiteY2" fmla="*/ 104786 h 700296"/>
              <a:gd name="connsiteX3" fmla="*/ 6114 w 449026"/>
              <a:gd name="connsiteY3" fmla="*/ 400061 h 700296"/>
              <a:gd name="connsiteX4" fmla="*/ 72789 w 449026"/>
              <a:gd name="connsiteY4" fmla="*/ 695336 h 700296"/>
              <a:gd name="connsiteX5" fmla="*/ 410926 w 449026"/>
              <a:gd name="connsiteY5" fmla="*/ 557223 h 7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26" h="700296">
                <a:moveTo>
                  <a:pt x="449026" y="109548"/>
                </a:moveTo>
                <a:cubicBezTo>
                  <a:pt x="445851" y="55176"/>
                  <a:pt x="442676" y="805"/>
                  <a:pt x="396639" y="11"/>
                </a:cubicBezTo>
                <a:cubicBezTo>
                  <a:pt x="350602" y="-783"/>
                  <a:pt x="237888" y="38111"/>
                  <a:pt x="172801" y="104786"/>
                </a:cubicBezTo>
                <a:cubicBezTo>
                  <a:pt x="107714" y="171461"/>
                  <a:pt x="22783" y="301636"/>
                  <a:pt x="6114" y="400061"/>
                </a:cubicBezTo>
                <a:cubicBezTo>
                  <a:pt x="-10555" y="498486"/>
                  <a:pt x="5320" y="669142"/>
                  <a:pt x="72789" y="695336"/>
                </a:cubicBezTo>
                <a:cubicBezTo>
                  <a:pt x="140258" y="721530"/>
                  <a:pt x="275592" y="639376"/>
                  <a:pt x="410926" y="5572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15">
            <a:extLst>
              <a:ext uri="{FF2B5EF4-FFF2-40B4-BE49-F238E27FC236}">
                <a16:creationId xmlns="" xmlns:a16="http://schemas.microsoft.com/office/drawing/2014/main" id="{DDA01CDE-DFAE-414F-9A12-646B12B927B3}"/>
              </a:ext>
            </a:extLst>
          </p:cNvPr>
          <p:cNvSpPr/>
          <p:nvPr/>
        </p:nvSpPr>
        <p:spPr>
          <a:xfrm>
            <a:off x="5261877" y="2775029"/>
            <a:ext cx="577950" cy="448964"/>
          </a:xfrm>
          <a:custGeom>
            <a:avLst/>
            <a:gdLst>
              <a:gd name="connsiteX0" fmla="*/ 0 w 3204865"/>
              <a:gd name="connsiteY0" fmla="*/ 2178803 h 2449285"/>
              <a:gd name="connsiteX1" fmla="*/ 239697 w 3204865"/>
              <a:gd name="connsiteY1" fmla="*/ 2445133 h 2449285"/>
              <a:gd name="connsiteX2" fmla="*/ 852256 w 3204865"/>
              <a:gd name="connsiteY2" fmla="*/ 1992372 h 2449285"/>
              <a:gd name="connsiteX3" fmla="*/ 1837678 w 3204865"/>
              <a:gd name="connsiteY3" fmla="*/ 793886 h 2449285"/>
              <a:gd name="connsiteX4" fmla="*/ 2352583 w 3204865"/>
              <a:gd name="connsiteY4" fmla="*/ 3774 h 2449285"/>
              <a:gd name="connsiteX5" fmla="*/ 2095130 w 3204865"/>
              <a:gd name="connsiteY5" fmla="*/ 571945 h 2449285"/>
              <a:gd name="connsiteX6" fmla="*/ 1331651 w 3204865"/>
              <a:gd name="connsiteY6" fmla="*/ 2205436 h 2449285"/>
              <a:gd name="connsiteX7" fmla="*/ 1775534 w 3204865"/>
              <a:gd name="connsiteY7" fmla="*/ 2240947 h 2449285"/>
              <a:gd name="connsiteX8" fmla="*/ 2423604 w 3204865"/>
              <a:gd name="connsiteY8" fmla="*/ 1406446 h 2449285"/>
              <a:gd name="connsiteX9" fmla="*/ 3204839 w 3204865"/>
              <a:gd name="connsiteY9" fmla="*/ 48162 h 2449285"/>
              <a:gd name="connsiteX10" fmla="*/ 2396971 w 3204865"/>
              <a:gd name="connsiteY10" fmla="*/ 1903595 h 2449285"/>
              <a:gd name="connsiteX11" fmla="*/ 2299317 w 3204865"/>
              <a:gd name="connsiteY11" fmla="*/ 2409622 h 2449285"/>
              <a:gd name="connsiteX12" fmla="*/ 2698812 w 3204865"/>
              <a:gd name="connsiteY12" fmla="*/ 2223191 h 2449285"/>
              <a:gd name="connsiteX13" fmla="*/ 2929631 w 3204865"/>
              <a:gd name="connsiteY13" fmla="*/ 1947984 h 2449285"/>
              <a:gd name="connsiteX0" fmla="*/ 0 w 3204865"/>
              <a:gd name="connsiteY0" fmla="*/ 2178803 h 2420127"/>
              <a:gd name="connsiteX1" fmla="*/ 248575 w 3204865"/>
              <a:gd name="connsiteY1" fmla="*/ 2402079 h 2420127"/>
              <a:gd name="connsiteX2" fmla="*/ 852256 w 3204865"/>
              <a:gd name="connsiteY2" fmla="*/ 1992372 h 2420127"/>
              <a:gd name="connsiteX3" fmla="*/ 1837678 w 3204865"/>
              <a:gd name="connsiteY3" fmla="*/ 793886 h 2420127"/>
              <a:gd name="connsiteX4" fmla="*/ 2352583 w 3204865"/>
              <a:gd name="connsiteY4" fmla="*/ 3774 h 2420127"/>
              <a:gd name="connsiteX5" fmla="*/ 2095130 w 3204865"/>
              <a:gd name="connsiteY5" fmla="*/ 571945 h 2420127"/>
              <a:gd name="connsiteX6" fmla="*/ 1331651 w 3204865"/>
              <a:gd name="connsiteY6" fmla="*/ 2205436 h 2420127"/>
              <a:gd name="connsiteX7" fmla="*/ 1775534 w 3204865"/>
              <a:gd name="connsiteY7" fmla="*/ 2240947 h 2420127"/>
              <a:gd name="connsiteX8" fmla="*/ 2423604 w 3204865"/>
              <a:gd name="connsiteY8" fmla="*/ 1406446 h 2420127"/>
              <a:gd name="connsiteX9" fmla="*/ 3204839 w 3204865"/>
              <a:gd name="connsiteY9" fmla="*/ 48162 h 2420127"/>
              <a:gd name="connsiteX10" fmla="*/ 2396971 w 3204865"/>
              <a:gd name="connsiteY10" fmla="*/ 1903595 h 2420127"/>
              <a:gd name="connsiteX11" fmla="*/ 2299317 w 3204865"/>
              <a:gd name="connsiteY11" fmla="*/ 2409622 h 2420127"/>
              <a:gd name="connsiteX12" fmla="*/ 2698812 w 3204865"/>
              <a:gd name="connsiteY12" fmla="*/ 2223191 h 2420127"/>
              <a:gd name="connsiteX13" fmla="*/ 2929631 w 3204865"/>
              <a:gd name="connsiteY13" fmla="*/ 1947984 h 2420127"/>
              <a:gd name="connsiteX0" fmla="*/ 0 w 3240375"/>
              <a:gd name="connsiteY0" fmla="*/ 2212428 h 2453752"/>
              <a:gd name="connsiteX1" fmla="*/ 248575 w 3240375"/>
              <a:gd name="connsiteY1" fmla="*/ 2435704 h 2453752"/>
              <a:gd name="connsiteX2" fmla="*/ 852256 w 3240375"/>
              <a:gd name="connsiteY2" fmla="*/ 2025997 h 2453752"/>
              <a:gd name="connsiteX3" fmla="*/ 1837678 w 3240375"/>
              <a:gd name="connsiteY3" fmla="*/ 827511 h 2453752"/>
              <a:gd name="connsiteX4" fmla="*/ 2352583 w 3240375"/>
              <a:gd name="connsiteY4" fmla="*/ 37399 h 2453752"/>
              <a:gd name="connsiteX5" fmla="*/ 2095130 w 3240375"/>
              <a:gd name="connsiteY5" fmla="*/ 605570 h 2453752"/>
              <a:gd name="connsiteX6" fmla="*/ 1331651 w 3240375"/>
              <a:gd name="connsiteY6" fmla="*/ 2239061 h 2453752"/>
              <a:gd name="connsiteX7" fmla="*/ 1775534 w 3240375"/>
              <a:gd name="connsiteY7" fmla="*/ 2274572 h 2453752"/>
              <a:gd name="connsiteX8" fmla="*/ 2423604 w 3240375"/>
              <a:gd name="connsiteY8" fmla="*/ 1440071 h 2453752"/>
              <a:gd name="connsiteX9" fmla="*/ 3240350 w 3240375"/>
              <a:gd name="connsiteY9" fmla="*/ 4290 h 2453752"/>
              <a:gd name="connsiteX10" fmla="*/ 2396971 w 3240375"/>
              <a:gd name="connsiteY10" fmla="*/ 1937220 h 2453752"/>
              <a:gd name="connsiteX11" fmla="*/ 2299317 w 3240375"/>
              <a:gd name="connsiteY11" fmla="*/ 2443247 h 2453752"/>
              <a:gd name="connsiteX12" fmla="*/ 2698812 w 3240375"/>
              <a:gd name="connsiteY12" fmla="*/ 2256816 h 2453752"/>
              <a:gd name="connsiteX13" fmla="*/ 2929631 w 3240375"/>
              <a:gd name="connsiteY13" fmla="*/ 1981609 h 2453752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33130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0573" h="2449483">
                <a:moveTo>
                  <a:pt x="0" y="2208159"/>
                </a:moveTo>
                <a:cubicBezTo>
                  <a:pt x="48827" y="2356860"/>
                  <a:pt x="106533" y="2462507"/>
                  <a:pt x="248575" y="2431435"/>
                </a:cubicBezTo>
                <a:cubicBezTo>
                  <a:pt x="390617" y="2400363"/>
                  <a:pt x="587406" y="2289760"/>
                  <a:pt x="852256" y="2021728"/>
                </a:cubicBezTo>
                <a:cubicBezTo>
                  <a:pt x="1117106" y="1753696"/>
                  <a:pt x="1587623" y="1157545"/>
                  <a:pt x="1837678" y="823242"/>
                </a:cubicBezTo>
                <a:cubicBezTo>
                  <a:pt x="2087733" y="488939"/>
                  <a:pt x="2362940" y="1235"/>
                  <a:pt x="2352583" y="15909"/>
                </a:cubicBezTo>
                <a:cubicBezTo>
                  <a:pt x="2342226" y="30583"/>
                  <a:pt x="2265285" y="231487"/>
                  <a:pt x="2095130" y="601301"/>
                </a:cubicBezTo>
                <a:cubicBezTo>
                  <a:pt x="1924975" y="971115"/>
                  <a:pt x="1384917" y="1956625"/>
                  <a:pt x="1331651" y="2234792"/>
                </a:cubicBezTo>
                <a:cubicBezTo>
                  <a:pt x="1278385" y="2512959"/>
                  <a:pt x="1593542" y="2403468"/>
                  <a:pt x="1775534" y="2270303"/>
                </a:cubicBezTo>
                <a:cubicBezTo>
                  <a:pt x="1957526" y="2137138"/>
                  <a:pt x="2179468" y="1814182"/>
                  <a:pt x="2423604" y="1435802"/>
                </a:cubicBezTo>
                <a:cubicBezTo>
                  <a:pt x="2667740" y="1057422"/>
                  <a:pt x="3253667" y="-5341"/>
                  <a:pt x="3240350" y="21"/>
                </a:cubicBezTo>
                <a:cubicBezTo>
                  <a:pt x="3227033" y="5383"/>
                  <a:pt x="2553810" y="1526458"/>
                  <a:pt x="2396971" y="1932951"/>
                </a:cubicBezTo>
                <a:cubicBezTo>
                  <a:pt x="2240132" y="2339444"/>
                  <a:pt x="2249010" y="2385712"/>
                  <a:pt x="2299317" y="2438978"/>
                </a:cubicBezTo>
                <a:cubicBezTo>
                  <a:pt x="2349624" y="2492244"/>
                  <a:pt x="2593760" y="2329487"/>
                  <a:pt x="2698812" y="2252547"/>
                </a:cubicBezTo>
                <a:cubicBezTo>
                  <a:pt x="2803864" y="2175607"/>
                  <a:pt x="2866747" y="2076473"/>
                  <a:pt x="2929631" y="197734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626300" y="2758412"/>
            <a:ext cx="422180" cy="440944"/>
            <a:chOff x="7361980" y="2761106"/>
            <a:chExt cx="476250" cy="48420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542546" y="2761621"/>
            <a:ext cx="361950" cy="448964"/>
            <a:chOff x="3867312" y="2904839"/>
            <a:chExt cx="404813" cy="543887"/>
          </a:xfrm>
        </p:grpSpPr>
        <p:sp>
          <p:nvSpPr>
            <p:cNvPr id="32" name="Полилиния 31"/>
            <p:cNvSpPr/>
            <p:nvPr/>
          </p:nvSpPr>
          <p:spPr>
            <a:xfrm>
              <a:off x="3910175" y="2904839"/>
              <a:ext cx="361950" cy="313560"/>
            </a:xfrm>
            <a:custGeom>
              <a:avLst/>
              <a:gdLst>
                <a:gd name="connsiteX0" fmla="*/ 0 w 361950"/>
                <a:gd name="connsiteY0" fmla="*/ 87953 h 313560"/>
                <a:gd name="connsiteX1" fmla="*/ 66675 w 361950"/>
                <a:gd name="connsiteY1" fmla="*/ 18897 h 313560"/>
                <a:gd name="connsiteX2" fmla="*/ 145256 w 361950"/>
                <a:gd name="connsiteY2" fmla="*/ 6991 h 313560"/>
                <a:gd name="connsiteX3" fmla="*/ 138112 w 361950"/>
                <a:gd name="connsiteY3" fmla="*/ 114147 h 313560"/>
                <a:gd name="connsiteX4" fmla="*/ 52387 w 361950"/>
                <a:gd name="connsiteY4" fmla="*/ 271309 h 313560"/>
                <a:gd name="connsiteX5" fmla="*/ 95250 w 361950"/>
                <a:gd name="connsiteY5" fmla="*/ 311791 h 313560"/>
                <a:gd name="connsiteX6" fmla="*/ 221456 w 361950"/>
                <a:gd name="connsiteY6" fmla="*/ 228447 h 313560"/>
                <a:gd name="connsiteX7" fmla="*/ 361950 w 361950"/>
                <a:gd name="connsiteY7" fmla="*/ 4609 h 3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313560">
                  <a:moveTo>
                    <a:pt x="0" y="87953"/>
                  </a:moveTo>
                  <a:cubicBezTo>
                    <a:pt x="21233" y="60172"/>
                    <a:pt x="42466" y="32391"/>
                    <a:pt x="66675" y="18897"/>
                  </a:cubicBezTo>
                  <a:cubicBezTo>
                    <a:pt x="90884" y="5403"/>
                    <a:pt x="133350" y="-8884"/>
                    <a:pt x="145256" y="6991"/>
                  </a:cubicBezTo>
                  <a:cubicBezTo>
                    <a:pt x="157162" y="22866"/>
                    <a:pt x="153590" y="70094"/>
                    <a:pt x="138112" y="114147"/>
                  </a:cubicBezTo>
                  <a:cubicBezTo>
                    <a:pt x="122634" y="158200"/>
                    <a:pt x="59531" y="238368"/>
                    <a:pt x="52387" y="271309"/>
                  </a:cubicBezTo>
                  <a:cubicBezTo>
                    <a:pt x="45243" y="304250"/>
                    <a:pt x="67072" y="318935"/>
                    <a:pt x="95250" y="311791"/>
                  </a:cubicBezTo>
                  <a:cubicBezTo>
                    <a:pt x="123428" y="304647"/>
                    <a:pt x="177006" y="279644"/>
                    <a:pt x="221456" y="228447"/>
                  </a:cubicBezTo>
                  <a:cubicBezTo>
                    <a:pt x="265906" y="177250"/>
                    <a:pt x="313928" y="90929"/>
                    <a:pt x="361950" y="46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867312" y="2914451"/>
              <a:ext cx="404813" cy="534275"/>
            </a:xfrm>
            <a:custGeom>
              <a:avLst/>
              <a:gdLst>
                <a:gd name="connsiteX0" fmla="*/ 404813 w 404813"/>
                <a:gd name="connsiteY0" fmla="*/ 0 h 533762"/>
                <a:gd name="connsiteX1" fmla="*/ 209550 w 404813"/>
                <a:gd name="connsiteY1" fmla="*/ 423863 h 533762"/>
                <a:gd name="connsiteX2" fmla="*/ 128588 w 404813"/>
                <a:gd name="connsiteY2" fmla="*/ 500063 h 533762"/>
                <a:gd name="connsiteX3" fmla="*/ 57150 w 404813"/>
                <a:gd name="connsiteY3" fmla="*/ 533400 h 533762"/>
                <a:gd name="connsiteX4" fmla="*/ 0 w 404813"/>
                <a:gd name="connsiteY4" fmla="*/ 481013 h 533762"/>
                <a:gd name="connsiteX0" fmla="*/ 404813 w 404813"/>
                <a:gd name="connsiteY0" fmla="*/ 0 h 534066"/>
                <a:gd name="connsiteX1" fmla="*/ 209550 w 404813"/>
                <a:gd name="connsiteY1" fmla="*/ 423863 h 534066"/>
                <a:gd name="connsiteX2" fmla="*/ 138113 w 404813"/>
                <a:gd name="connsiteY2" fmla="*/ 504826 h 534066"/>
                <a:gd name="connsiteX3" fmla="*/ 57150 w 404813"/>
                <a:gd name="connsiteY3" fmla="*/ 533400 h 534066"/>
                <a:gd name="connsiteX4" fmla="*/ 0 w 404813"/>
                <a:gd name="connsiteY4" fmla="*/ 481013 h 534066"/>
                <a:gd name="connsiteX0" fmla="*/ 404813 w 404813"/>
                <a:gd name="connsiteY0" fmla="*/ 0 h 534275"/>
                <a:gd name="connsiteX1" fmla="*/ 226218 w 404813"/>
                <a:gd name="connsiteY1" fmla="*/ 395288 h 534275"/>
                <a:gd name="connsiteX2" fmla="*/ 138113 w 404813"/>
                <a:gd name="connsiteY2" fmla="*/ 504826 h 534275"/>
                <a:gd name="connsiteX3" fmla="*/ 57150 w 404813"/>
                <a:gd name="connsiteY3" fmla="*/ 533400 h 534275"/>
                <a:gd name="connsiteX4" fmla="*/ 0 w 404813"/>
                <a:gd name="connsiteY4" fmla="*/ 481013 h 5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534275">
                  <a:moveTo>
                    <a:pt x="404813" y="0"/>
                  </a:moveTo>
                  <a:cubicBezTo>
                    <a:pt x="330200" y="170259"/>
                    <a:pt x="270668" y="311150"/>
                    <a:pt x="226218" y="395288"/>
                  </a:cubicBezTo>
                  <a:cubicBezTo>
                    <a:pt x="181768" y="479426"/>
                    <a:pt x="166291" y="481807"/>
                    <a:pt x="138113" y="504826"/>
                  </a:cubicBezTo>
                  <a:cubicBezTo>
                    <a:pt x="109935" y="527845"/>
                    <a:pt x="80169" y="537369"/>
                    <a:pt x="57150" y="533400"/>
                  </a:cubicBezTo>
                  <a:cubicBezTo>
                    <a:pt x="34131" y="529431"/>
                    <a:pt x="17859" y="505619"/>
                    <a:pt x="0" y="4810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олилиния 33"/>
          <p:cNvSpPr/>
          <p:nvPr/>
        </p:nvSpPr>
        <p:spPr>
          <a:xfrm>
            <a:off x="6926722" y="2797499"/>
            <a:ext cx="327059" cy="438410"/>
          </a:xfrm>
          <a:custGeom>
            <a:avLst/>
            <a:gdLst>
              <a:gd name="connsiteX0" fmla="*/ 161925 w 344385"/>
              <a:gd name="connsiteY0" fmla="*/ 106405 h 465993"/>
              <a:gd name="connsiteX1" fmla="*/ 269082 w 344385"/>
              <a:gd name="connsiteY1" fmla="*/ 70686 h 465993"/>
              <a:gd name="connsiteX2" fmla="*/ 340519 w 344385"/>
              <a:gd name="connsiteY2" fmla="*/ 18299 h 465993"/>
              <a:gd name="connsiteX3" fmla="*/ 150019 w 344385"/>
              <a:gd name="connsiteY3" fmla="*/ 415967 h 465993"/>
              <a:gd name="connsiteX4" fmla="*/ 30957 w 344385"/>
              <a:gd name="connsiteY4" fmla="*/ 461211 h 465993"/>
              <a:gd name="connsiteX5" fmla="*/ 0 w 344385"/>
              <a:gd name="connsiteY5" fmla="*/ 425492 h 465993"/>
              <a:gd name="connsiteX0" fmla="*/ 161925 w 344385"/>
              <a:gd name="connsiteY0" fmla="*/ 106405 h 469173"/>
              <a:gd name="connsiteX1" fmla="*/ 269082 w 344385"/>
              <a:gd name="connsiteY1" fmla="*/ 70686 h 469173"/>
              <a:gd name="connsiteX2" fmla="*/ 340519 w 344385"/>
              <a:gd name="connsiteY2" fmla="*/ 18299 h 469173"/>
              <a:gd name="connsiteX3" fmla="*/ 150019 w 344385"/>
              <a:gd name="connsiteY3" fmla="*/ 415967 h 469173"/>
              <a:gd name="connsiteX4" fmla="*/ 52388 w 344385"/>
              <a:gd name="connsiteY4" fmla="*/ 465973 h 469173"/>
              <a:gd name="connsiteX5" fmla="*/ 0 w 344385"/>
              <a:gd name="connsiteY5" fmla="*/ 425492 h 469173"/>
              <a:gd name="connsiteX0" fmla="*/ 161925 w 344385"/>
              <a:gd name="connsiteY0" fmla="*/ 106405 h 470203"/>
              <a:gd name="connsiteX1" fmla="*/ 269082 w 344385"/>
              <a:gd name="connsiteY1" fmla="*/ 70686 h 470203"/>
              <a:gd name="connsiteX2" fmla="*/ 340519 w 344385"/>
              <a:gd name="connsiteY2" fmla="*/ 18299 h 470203"/>
              <a:gd name="connsiteX3" fmla="*/ 150019 w 344385"/>
              <a:gd name="connsiteY3" fmla="*/ 415967 h 470203"/>
              <a:gd name="connsiteX4" fmla="*/ 52388 w 344385"/>
              <a:gd name="connsiteY4" fmla="*/ 465973 h 470203"/>
              <a:gd name="connsiteX5" fmla="*/ 0 w 344385"/>
              <a:gd name="connsiteY5" fmla="*/ 425492 h 470203"/>
              <a:gd name="connsiteX0" fmla="*/ 161925 w 347492"/>
              <a:gd name="connsiteY0" fmla="*/ 104475 h 468273"/>
              <a:gd name="connsiteX1" fmla="*/ 269082 w 347492"/>
              <a:gd name="connsiteY1" fmla="*/ 68756 h 468273"/>
              <a:gd name="connsiteX2" fmla="*/ 340519 w 347492"/>
              <a:gd name="connsiteY2" fmla="*/ 16369 h 468273"/>
              <a:gd name="connsiteX3" fmla="*/ 150019 w 347492"/>
              <a:gd name="connsiteY3" fmla="*/ 414037 h 468273"/>
              <a:gd name="connsiteX4" fmla="*/ 52388 w 347492"/>
              <a:gd name="connsiteY4" fmla="*/ 464043 h 468273"/>
              <a:gd name="connsiteX5" fmla="*/ 0 w 347492"/>
              <a:gd name="connsiteY5" fmla="*/ 423562 h 4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2" h="468273">
                <a:moveTo>
                  <a:pt x="161925" y="104475"/>
                </a:moveTo>
                <a:cubicBezTo>
                  <a:pt x="200620" y="93957"/>
                  <a:pt x="239316" y="83440"/>
                  <a:pt x="269082" y="68756"/>
                </a:cubicBezTo>
                <a:cubicBezTo>
                  <a:pt x="298848" y="54072"/>
                  <a:pt x="369888" y="-36416"/>
                  <a:pt x="340519" y="16369"/>
                </a:cubicBezTo>
                <a:cubicBezTo>
                  <a:pt x="311150" y="69154"/>
                  <a:pt x="198041" y="339425"/>
                  <a:pt x="150019" y="414037"/>
                </a:cubicBezTo>
                <a:cubicBezTo>
                  <a:pt x="101997" y="488649"/>
                  <a:pt x="53578" y="464836"/>
                  <a:pt x="52388" y="464043"/>
                </a:cubicBezTo>
                <a:cubicBezTo>
                  <a:pt x="51198" y="463250"/>
                  <a:pt x="2977" y="442215"/>
                  <a:pt x="0" y="423562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623175" y="2860966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6926722" y="332220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3735894" y="32561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492736" y="3276303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678030" y="332220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687292" y="1746039"/>
            <a:ext cx="2181942" cy="2027901"/>
          </a:xfrm>
          <a:prstGeom prst="rect">
            <a:avLst/>
          </a:prstGeom>
        </p:spPr>
      </p:pic>
      <p:pic>
        <p:nvPicPr>
          <p:cNvPr id="2051" name="Picture 3" descr="D:\Картинки до тестів\Рослини\Лимон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28" y="4504337"/>
            <a:ext cx="2218763" cy="1612662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675355" y="3809536"/>
            <a:ext cx="462931" cy="155060"/>
            <a:chOff x="6479631" y="3525100"/>
            <a:chExt cx="493207" cy="163939"/>
          </a:xfrm>
        </p:grpSpPr>
        <p:sp>
          <p:nvSpPr>
            <p:cNvPr id="37" name="Полилиния 36"/>
            <p:cNvSpPr/>
            <p:nvPr/>
          </p:nvSpPr>
          <p:spPr>
            <a:xfrm>
              <a:off x="6479631" y="3533307"/>
              <a:ext cx="271462" cy="155732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71462"/>
                <a:gd name="connsiteY0" fmla="*/ 109816 h 155732"/>
                <a:gd name="connsiteX1" fmla="*/ 28575 w 271462"/>
                <a:gd name="connsiteY1" fmla="*/ 152678 h 155732"/>
                <a:gd name="connsiteX2" fmla="*/ 126206 w 271462"/>
                <a:gd name="connsiteY2" fmla="*/ 69335 h 155732"/>
                <a:gd name="connsiteX3" fmla="*/ 171450 w 271462"/>
                <a:gd name="connsiteY3" fmla="*/ 278 h 155732"/>
                <a:gd name="connsiteX4" fmla="*/ 128587 w 271462"/>
                <a:gd name="connsiteY4" fmla="*/ 95528 h 155732"/>
                <a:gd name="connsiteX5" fmla="*/ 138112 w 271462"/>
                <a:gd name="connsiteY5" fmla="*/ 155060 h 155732"/>
                <a:gd name="connsiteX6" fmla="*/ 271462 w 271462"/>
                <a:gd name="connsiteY6" fmla="*/ 57428 h 15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155732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14300" y="161410"/>
                    <a:pt x="138112" y="155060"/>
                  </a:cubicBezTo>
                  <a:cubicBezTo>
                    <a:pt x="161924" y="148710"/>
                    <a:pt x="235545" y="87194"/>
                    <a:pt x="271462" y="574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732288" y="3525100"/>
              <a:ext cx="240550" cy="163267"/>
            </a:xfrm>
            <a:custGeom>
              <a:avLst/>
              <a:gdLst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111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85104"/>
                <a:gd name="connsiteY0" fmla="*/ 0 h 224361"/>
                <a:gd name="connsiteX1" fmla="*/ 2516 w 385104"/>
                <a:gd name="connsiteY1" fmla="*/ 161925 h 224361"/>
                <a:gd name="connsiteX2" fmla="*/ 24741 w 385104"/>
                <a:gd name="connsiteY2" fmla="*/ 222250 h 224361"/>
                <a:gd name="connsiteX3" fmla="*/ 100941 w 385104"/>
                <a:gd name="connsiteY3" fmla="*/ 190500 h 224361"/>
                <a:gd name="connsiteX4" fmla="*/ 237466 w 385104"/>
                <a:gd name="connsiteY4" fmla="*/ 6350 h 224361"/>
                <a:gd name="connsiteX5" fmla="*/ 154916 w 385104"/>
                <a:gd name="connsiteY5" fmla="*/ 165100 h 224361"/>
                <a:gd name="connsiteX6" fmla="*/ 173966 w 385104"/>
                <a:gd name="connsiteY6" fmla="*/ 219075 h 224361"/>
                <a:gd name="connsiteX7" fmla="*/ 256516 w 385104"/>
                <a:gd name="connsiteY7" fmla="*/ 180975 h 224361"/>
                <a:gd name="connsiteX8" fmla="*/ 385104 w 385104"/>
                <a:gd name="connsiteY8" fmla="*/ 31750 h 224361"/>
                <a:gd name="connsiteX0" fmla="*/ 75541 w 408917"/>
                <a:gd name="connsiteY0" fmla="*/ 0 h 224361"/>
                <a:gd name="connsiteX1" fmla="*/ 2516 w 408917"/>
                <a:gd name="connsiteY1" fmla="*/ 161925 h 224361"/>
                <a:gd name="connsiteX2" fmla="*/ 24741 w 408917"/>
                <a:gd name="connsiteY2" fmla="*/ 222250 h 224361"/>
                <a:gd name="connsiteX3" fmla="*/ 100941 w 408917"/>
                <a:gd name="connsiteY3" fmla="*/ 190500 h 224361"/>
                <a:gd name="connsiteX4" fmla="*/ 237466 w 408917"/>
                <a:gd name="connsiteY4" fmla="*/ 6350 h 224361"/>
                <a:gd name="connsiteX5" fmla="*/ 154916 w 408917"/>
                <a:gd name="connsiteY5" fmla="*/ 165100 h 224361"/>
                <a:gd name="connsiteX6" fmla="*/ 173966 w 408917"/>
                <a:gd name="connsiteY6" fmla="*/ 219075 h 224361"/>
                <a:gd name="connsiteX7" fmla="*/ 256516 w 408917"/>
                <a:gd name="connsiteY7" fmla="*/ 180975 h 224361"/>
                <a:gd name="connsiteX8" fmla="*/ 408917 w 408917"/>
                <a:gd name="connsiteY8" fmla="*/ 15081 h 224361"/>
                <a:gd name="connsiteX0" fmla="*/ 75541 w 322845"/>
                <a:gd name="connsiteY0" fmla="*/ 0 h 224361"/>
                <a:gd name="connsiteX1" fmla="*/ 2516 w 322845"/>
                <a:gd name="connsiteY1" fmla="*/ 161925 h 224361"/>
                <a:gd name="connsiteX2" fmla="*/ 24741 w 322845"/>
                <a:gd name="connsiteY2" fmla="*/ 222250 h 224361"/>
                <a:gd name="connsiteX3" fmla="*/ 100941 w 322845"/>
                <a:gd name="connsiteY3" fmla="*/ 190500 h 224361"/>
                <a:gd name="connsiteX4" fmla="*/ 237466 w 322845"/>
                <a:gd name="connsiteY4" fmla="*/ 6350 h 224361"/>
                <a:gd name="connsiteX5" fmla="*/ 154916 w 322845"/>
                <a:gd name="connsiteY5" fmla="*/ 165100 h 224361"/>
                <a:gd name="connsiteX6" fmla="*/ 173966 w 322845"/>
                <a:gd name="connsiteY6" fmla="*/ 219075 h 224361"/>
                <a:gd name="connsiteX7" fmla="*/ 256516 w 322845"/>
                <a:gd name="connsiteY7" fmla="*/ 180975 h 224361"/>
                <a:gd name="connsiteX8" fmla="*/ 322845 w 322845"/>
                <a:gd name="connsiteY8" fmla="*/ 109482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6140 h 224361"/>
                <a:gd name="connsiteX0" fmla="*/ 75541 w 314515"/>
                <a:gd name="connsiteY0" fmla="*/ 0 h 224361"/>
                <a:gd name="connsiteX1" fmla="*/ 2516 w 314515"/>
                <a:gd name="connsiteY1" fmla="*/ 161925 h 224361"/>
                <a:gd name="connsiteX2" fmla="*/ 24741 w 314515"/>
                <a:gd name="connsiteY2" fmla="*/ 222250 h 224361"/>
                <a:gd name="connsiteX3" fmla="*/ 100941 w 314515"/>
                <a:gd name="connsiteY3" fmla="*/ 190500 h 224361"/>
                <a:gd name="connsiteX4" fmla="*/ 237466 w 314515"/>
                <a:gd name="connsiteY4" fmla="*/ 6350 h 224361"/>
                <a:gd name="connsiteX5" fmla="*/ 154916 w 314515"/>
                <a:gd name="connsiteY5" fmla="*/ 165100 h 224361"/>
                <a:gd name="connsiteX6" fmla="*/ 173966 w 314515"/>
                <a:gd name="connsiteY6" fmla="*/ 219075 h 224361"/>
                <a:gd name="connsiteX7" fmla="*/ 256516 w 314515"/>
                <a:gd name="connsiteY7" fmla="*/ 180975 h 224361"/>
                <a:gd name="connsiteX8" fmla="*/ 314515 w 314515"/>
                <a:gd name="connsiteY8" fmla="*/ 123363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256516 w 343653"/>
                <a:gd name="connsiteY7" fmla="*/ 180975 h 224361"/>
                <a:gd name="connsiteX8" fmla="*/ 343653 w 343653"/>
                <a:gd name="connsiteY8" fmla="*/ 152501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343653 w 343653"/>
                <a:gd name="connsiteY7" fmla="*/ 15250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564" h="224361">
                  <a:moveTo>
                    <a:pt x="75541" y="0"/>
                  </a:moveTo>
                  <a:cubicBezTo>
                    <a:pt x="43262" y="62441"/>
                    <a:pt x="10983" y="124883"/>
                    <a:pt x="2516" y="161925"/>
                  </a:cubicBezTo>
                  <a:cubicBezTo>
                    <a:pt x="-5951" y="198967"/>
                    <a:pt x="8337" y="217487"/>
                    <a:pt x="24741" y="222250"/>
                  </a:cubicBezTo>
                  <a:cubicBezTo>
                    <a:pt x="41145" y="227013"/>
                    <a:pt x="65487" y="226483"/>
                    <a:pt x="100941" y="190500"/>
                  </a:cubicBezTo>
                  <a:cubicBezTo>
                    <a:pt x="136395" y="154517"/>
                    <a:pt x="228470" y="20108"/>
                    <a:pt x="237466" y="6350"/>
                  </a:cubicBezTo>
                  <a:cubicBezTo>
                    <a:pt x="246462" y="-7408"/>
                    <a:pt x="165499" y="129646"/>
                    <a:pt x="154916" y="165100"/>
                  </a:cubicBezTo>
                  <a:cubicBezTo>
                    <a:pt x="144333" y="200554"/>
                    <a:pt x="142510" y="221175"/>
                    <a:pt x="173966" y="219075"/>
                  </a:cubicBezTo>
                  <a:cubicBezTo>
                    <a:pt x="205422" y="216975"/>
                    <a:pt x="298485" y="159826"/>
                    <a:pt x="330564" y="1230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 descr="D:\Картинки до тестів\Рослини\Соняшн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28" y="4438903"/>
            <a:ext cx="2317752" cy="16780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6" t="12152" r="11053" b="-12152"/>
          <a:stretch/>
        </p:blipFill>
        <p:spPr>
          <a:xfrm>
            <a:off x="4317748" y="3656896"/>
            <a:ext cx="504000" cy="399590"/>
          </a:xfrm>
          <a:prstGeom prst="rect">
            <a:avLst/>
          </a:prstGeom>
        </p:spPr>
      </p:pic>
      <p:pic>
        <p:nvPicPr>
          <p:cNvPr id="2050" name="Picture 2" descr="D:\Картинки до тестів\Тварини\Мурах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66" y="4429448"/>
            <a:ext cx="2533275" cy="168755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57">
            <a:extLst>
              <a:ext uri="{FF2B5EF4-FFF2-40B4-BE49-F238E27FC236}">
                <a16:creationId xmlns:a16="http://schemas.microsoft.com/office/drawing/2014/main" xmlns="" id="{30B9DE86-C8B0-4CDB-A4AE-37B1D3133E02}"/>
              </a:ext>
            </a:extLst>
          </p:cNvPr>
          <p:cNvGrpSpPr/>
          <p:nvPr/>
        </p:nvGrpSpPr>
        <p:grpSpPr>
          <a:xfrm>
            <a:off x="5146230" y="3829778"/>
            <a:ext cx="536777" cy="406680"/>
            <a:chOff x="3663765" y="3551431"/>
            <a:chExt cx="570459" cy="406680"/>
          </a:xfrm>
        </p:grpSpPr>
        <p:sp>
          <p:nvSpPr>
            <p:cNvPr id="41" name="Полилиния 58">
              <a:extLst>
                <a:ext uri="{FF2B5EF4-FFF2-40B4-BE49-F238E27FC236}">
                  <a16:creationId xmlns:a16="http://schemas.microsoft.com/office/drawing/2014/main" xmlns="" id="{ED663065-3475-4592-9417-21422B82C13D}"/>
                </a:ext>
              </a:extLst>
            </p:cNvPr>
            <p:cNvSpPr/>
            <p:nvPr/>
          </p:nvSpPr>
          <p:spPr>
            <a:xfrm>
              <a:off x="3663765" y="3551431"/>
              <a:ext cx="430012" cy="169664"/>
            </a:xfrm>
            <a:custGeom>
              <a:avLst/>
              <a:gdLst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701370 h 1025438"/>
                <a:gd name="connsiteX1" fmla="*/ 53266 w 2104007"/>
                <a:gd name="connsiteY1" fmla="*/ 941067 h 1025438"/>
                <a:gd name="connsiteX2" fmla="*/ 221941 w 2104007"/>
                <a:gd name="connsiteY2" fmla="*/ 985455 h 1025438"/>
                <a:gd name="connsiteX3" fmla="*/ 585926 w 2104007"/>
                <a:gd name="connsiteY3" fmla="*/ 763513 h 1025438"/>
                <a:gd name="connsiteX4" fmla="*/ 1100831 w 2104007"/>
                <a:gd name="connsiteY4" fmla="*/ 34 h 1025438"/>
                <a:gd name="connsiteX5" fmla="*/ 852256 w 2104007"/>
                <a:gd name="connsiteY5" fmla="*/ 577082 h 1025438"/>
                <a:gd name="connsiteX6" fmla="*/ 843378 w 2104007"/>
                <a:gd name="connsiteY6" fmla="*/ 967700 h 1025438"/>
                <a:gd name="connsiteX7" fmla="*/ 1047565 w 2104007"/>
                <a:gd name="connsiteY7" fmla="*/ 923311 h 1025438"/>
                <a:gd name="connsiteX8" fmla="*/ 1704512 w 2104007"/>
                <a:gd name="connsiteY8" fmla="*/ 35545 h 1025438"/>
                <a:gd name="connsiteX9" fmla="*/ 1464815 w 2104007"/>
                <a:gd name="connsiteY9" fmla="*/ 719125 h 1025438"/>
                <a:gd name="connsiteX10" fmla="*/ 1491448 w 2104007"/>
                <a:gd name="connsiteY10" fmla="*/ 994333 h 1025438"/>
                <a:gd name="connsiteX11" fmla="*/ 1873188 w 2104007"/>
                <a:gd name="connsiteY11" fmla="*/ 781269 h 1025438"/>
                <a:gd name="connsiteX12" fmla="*/ 2104007 w 2104007"/>
                <a:gd name="connsiteY12" fmla="*/ 514939 h 1025438"/>
                <a:gd name="connsiteX0" fmla="*/ 0 w 2104007"/>
                <a:gd name="connsiteY0" fmla="*/ 701370 h 1007748"/>
                <a:gd name="connsiteX1" fmla="*/ 53266 w 2104007"/>
                <a:gd name="connsiteY1" fmla="*/ 941067 h 1007748"/>
                <a:gd name="connsiteX2" fmla="*/ 221941 w 2104007"/>
                <a:gd name="connsiteY2" fmla="*/ 985455 h 1007748"/>
                <a:gd name="connsiteX3" fmla="*/ 585926 w 2104007"/>
                <a:gd name="connsiteY3" fmla="*/ 763513 h 1007748"/>
                <a:gd name="connsiteX4" fmla="*/ 1100831 w 2104007"/>
                <a:gd name="connsiteY4" fmla="*/ 34 h 1007748"/>
                <a:gd name="connsiteX5" fmla="*/ 852256 w 2104007"/>
                <a:gd name="connsiteY5" fmla="*/ 577082 h 1007748"/>
                <a:gd name="connsiteX6" fmla="*/ 843378 w 2104007"/>
                <a:gd name="connsiteY6" fmla="*/ 932189 h 1007748"/>
                <a:gd name="connsiteX7" fmla="*/ 1047565 w 2104007"/>
                <a:gd name="connsiteY7" fmla="*/ 923311 h 1007748"/>
                <a:gd name="connsiteX8" fmla="*/ 1704512 w 2104007"/>
                <a:gd name="connsiteY8" fmla="*/ 35545 h 1007748"/>
                <a:gd name="connsiteX9" fmla="*/ 1464815 w 2104007"/>
                <a:gd name="connsiteY9" fmla="*/ 719125 h 1007748"/>
                <a:gd name="connsiteX10" fmla="*/ 1491448 w 2104007"/>
                <a:gd name="connsiteY10" fmla="*/ 994333 h 1007748"/>
                <a:gd name="connsiteX11" fmla="*/ 1873188 w 2104007"/>
                <a:gd name="connsiteY11" fmla="*/ 781269 h 1007748"/>
                <a:gd name="connsiteX12" fmla="*/ 2104007 w 2104007"/>
                <a:gd name="connsiteY12" fmla="*/ 514939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73188 w 2068497"/>
                <a:gd name="connsiteY11" fmla="*/ 781269 h 1007748"/>
                <a:gd name="connsiteX12" fmla="*/ 2068497 w 2068497"/>
                <a:gd name="connsiteY12" fmla="*/ 577082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37678 w 2068497"/>
                <a:gd name="connsiteY11" fmla="*/ 790146 h 1007748"/>
                <a:gd name="connsiteX12" fmla="*/ 2068497 w 2068497"/>
                <a:gd name="connsiteY12" fmla="*/ 577082 h 1007748"/>
                <a:gd name="connsiteX0" fmla="*/ 0 w 1962815"/>
                <a:gd name="connsiteY0" fmla="*/ 701370 h 1007748"/>
                <a:gd name="connsiteX1" fmla="*/ 53266 w 1962815"/>
                <a:gd name="connsiteY1" fmla="*/ 941067 h 1007748"/>
                <a:gd name="connsiteX2" fmla="*/ 221941 w 1962815"/>
                <a:gd name="connsiteY2" fmla="*/ 985455 h 1007748"/>
                <a:gd name="connsiteX3" fmla="*/ 585926 w 1962815"/>
                <a:gd name="connsiteY3" fmla="*/ 763513 h 1007748"/>
                <a:gd name="connsiteX4" fmla="*/ 1100831 w 1962815"/>
                <a:gd name="connsiteY4" fmla="*/ 34 h 1007748"/>
                <a:gd name="connsiteX5" fmla="*/ 852256 w 1962815"/>
                <a:gd name="connsiteY5" fmla="*/ 577082 h 1007748"/>
                <a:gd name="connsiteX6" fmla="*/ 843378 w 1962815"/>
                <a:gd name="connsiteY6" fmla="*/ 932189 h 1007748"/>
                <a:gd name="connsiteX7" fmla="*/ 1047565 w 1962815"/>
                <a:gd name="connsiteY7" fmla="*/ 923311 h 1007748"/>
                <a:gd name="connsiteX8" fmla="*/ 1704512 w 1962815"/>
                <a:gd name="connsiteY8" fmla="*/ 35545 h 1007748"/>
                <a:gd name="connsiteX9" fmla="*/ 1464815 w 1962815"/>
                <a:gd name="connsiteY9" fmla="*/ 719125 h 1007748"/>
                <a:gd name="connsiteX10" fmla="*/ 1491448 w 1962815"/>
                <a:gd name="connsiteY10" fmla="*/ 994333 h 1007748"/>
                <a:gd name="connsiteX11" fmla="*/ 1837678 w 1962815"/>
                <a:gd name="connsiteY11" fmla="*/ 790146 h 1007748"/>
                <a:gd name="connsiteX12" fmla="*/ 1962815 w 1962815"/>
                <a:gd name="connsiteY12" fmla="*/ 753217 h 1007748"/>
                <a:gd name="connsiteX0" fmla="*/ 0 w 1962815"/>
                <a:gd name="connsiteY0" fmla="*/ 701370 h 1007748"/>
                <a:gd name="connsiteX1" fmla="*/ 53266 w 1962815"/>
                <a:gd name="connsiteY1" fmla="*/ 941067 h 1007748"/>
                <a:gd name="connsiteX2" fmla="*/ 221941 w 1962815"/>
                <a:gd name="connsiteY2" fmla="*/ 985455 h 1007748"/>
                <a:gd name="connsiteX3" fmla="*/ 585926 w 1962815"/>
                <a:gd name="connsiteY3" fmla="*/ 763513 h 1007748"/>
                <a:gd name="connsiteX4" fmla="*/ 1100831 w 1962815"/>
                <a:gd name="connsiteY4" fmla="*/ 34 h 1007748"/>
                <a:gd name="connsiteX5" fmla="*/ 852256 w 1962815"/>
                <a:gd name="connsiteY5" fmla="*/ 577082 h 1007748"/>
                <a:gd name="connsiteX6" fmla="*/ 843378 w 1962815"/>
                <a:gd name="connsiteY6" fmla="*/ 932189 h 1007748"/>
                <a:gd name="connsiteX7" fmla="*/ 1047565 w 1962815"/>
                <a:gd name="connsiteY7" fmla="*/ 923311 h 1007748"/>
                <a:gd name="connsiteX8" fmla="*/ 1704512 w 1962815"/>
                <a:gd name="connsiteY8" fmla="*/ 35545 h 1007748"/>
                <a:gd name="connsiteX9" fmla="*/ 1464815 w 1962815"/>
                <a:gd name="connsiteY9" fmla="*/ 719125 h 1007748"/>
                <a:gd name="connsiteX10" fmla="*/ 1491448 w 1962815"/>
                <a:gd name="connsiteY10" fmla="*/ 994333 h 1007748"/>
                <a:gd name="connsiteX11" fmla="*/ 1962815 w 1962815"/>
                <a:gd name="connsiteY11" fmla="*/ 753217 h 1007748"/>
                <a:gd name="connsiteX0" fmla="*/ 0 w 2411962"/>
                <a:gd name="connsiteY0" fmla="*/ 701370 h 1021407"/>
                <a:gd name="connsiteX1" fmla="*/ 53266 w 2411962"/>
                <a:gd name="connsiteY1" fmla="*/ 941067 h 1021407"/>
                <a:gd name="connsiteX2" fmla="*/ 221941 w 2411962"/>
                <a:gd name="connsiteY2" fmla="*/ 985455 h 1021407"/>
                <a:gd name="connsiteX3" fmla="*/ 585926 w 2411962"/>
                <a:gd name="connsiteY3" fmla="*/ 763513 h 1021407"/>
                <a:gd name="connsiteX4" fmla="*/ 1100831 w 2411962"/>
                <a:gd name="connsiteY4" fmla="*/ 34 h 1021407"/>
                <a:gd name="connsiteX5" fmla="*/ 852256 w 2411962"/>
                <a:gd name="connsiteY5" fmla="*/ 577082 h 1021407"/>
                <a:gd name="connsiteX6" fmla="*/ 843378 w 2411962"/>
                <a:gd name="connsiteY6" fmla="*/ 932189 h 1021407"/>
                <a:gd name="connsiteX7" fmla="*/ 1047565 w 2411962"/>
                <a:gd name="connsiteY7" fmla="*/ 923311 h 1021407"/>
                <a:gd name="connsiteX8" fmla="*/ 1704512 w 2411962"/>
                <a:gd name="connsiteY8" fmla="*/ 35545 h 1021407"/>
                <a:gd name="connsiteX9" fmla="*/ 1464815 w 2411962"/>
                <a:gd name="connsiteY9" fmla="*/ 719125 h 1021407"/>
                <a:gd name="connsiteX10" fmla="*/ 1491448 w 2411962"/>
                <a:gd name="connsiteY10" fmla="*/ 994333 h 1021407"/>
                <a:gd name="connsiteX11" fmla="*/ 2411962 w 2411962"/>
                <a:gd name="connsiteY11" fmla="*/ 93223 h 1021407"/>
                <a:gd name="connsiteX0" fmla="*/ 0 w 2411962"/>
                <a:gd name="connsiteY0" fmla="*/ 701370 h 1021407"/>
                <a:gd name="connsiteX1" fmla="*/ 53266 w 2411962"/>
                <a:gd name="connsiteY1" fmla="*/ 941067 h 1021407"/>
                <a:gd name="connsiteX2" fmla="*/ 221941 w 2411962"/>
                <a:gd name="connsiteY2" fmla="*/ 985455 h 1021407"/>
                <a:gd name="connsiteX3" fmla="*/ 585926 w 2411962"/>
                <a:gd name="connsiteY3" fmla="*/ 763513 h 1021407"/>
                <a:gd name="connsiteX4" fmla="*/ 1100831 w 2411962"/>
                <a:gd name="connsiteY4" fmla="*/ 34 h 1021407"/>
                <a:gd name="connsiteX5" fmla="*/ 852256 w 2411962"/>
                <a:gd name="connsiteY5" fmla="*/ 577082 h 1021407"/>
                <a:gd name="connsiteX6" fmla="*/ 843378 w 2411962"/>
                <a:gd name="connsiteY6" fmla="*/ 932189 h 1021407"/>
                <a:gd name="connsiteX7" fmla="*/ 1047565 w 2411962"/>
                <a:gd name="connsiteY7" fmla="*/ 923311 h 1021407"/>
                <a:gd name="connsiteX8" fmla="*/ 1704512 w 2411962"/>
                <a:gd name="connsiteY8" fmla="*/ 35545 h 1021407"/>
                <a:gd name="connsiteX9" fmla="*/ 1464815 w 2411962"/>
                <a:gd name="connsiteY9" fmla="*/ 719125 h 1021407"/>
                <a:gd name="connsiteX10" fmla="*/ 1491448 w 2411962"/>
                <a:gd name="connsiteY10" fmla="*/ 994333 h 1021407"/>
                <a:gd name="connsiteX11" fmla="*/ 2411962 w 2411962"/>
                <a:gd name="connsiteY11" fmla="*/ 93223 h 1021407"/>
                <a:gd name="connsiteX0" fmla="*/ 0 w 2385544"/>
                <a:gd name="connsiteY0" fmla="*/ 701370 h 1022275"/>
                <a:gd name="connsiteX1" fmla="*/ 53266 w 2385544"/>
                <a:gd name="connsiteY1" fmla="*/ 941067 h 1022275"/>
                <a:gd name="connsiteX2" fmla="*/ 221941 w 2385544"/>
                <a:gd name="connsiteY2" fmla="*/ 985455 h 1022275"/>
                <a:gd name="connsiteX3" fmla="*/ 585926 w 2385544"/>
                <a:gd name="connsiteY3" fmla="*/ 763513 h 1022275"/>
                <a:gd name="connsiteX4" fmla="*/ 1100831 w 2385544"/>
                <a:gd name="connsiteY4" fmla="*/ 34 h 1022275"/>
                <a:gd name="connsiteX5" fmla="*/ 852256 w 2385544"/>
                <a:gd name="connsiteY5" fmla="*/ 577082 h 1022275"/>
                <a:gd name="connsiteX6" fmla="*/ 843378 w 2385544"/>
                <a:gd name="connsiteY6" fmla="*/ 932189 h 1022275"/>
                <a:gd name="connsiteX7" fmla="*/ 1047565 w 2385544"/>
                <a:gd name="connsiteY7" fmla="*/ 923311 h 1022275"/>
                <a:gd name="connsiteX8" fmla="*/ 1704512 w 2385544"/>
                <a:gd name="connsiteY8" fmla="*/ 35545 h 1022275"/>
                <a:gd name="connsiteX9" fmla="*/ 1464815 w 2385544"/>
                <a:gd name="connsiteY9" fmla="*/ 719125 h 1022275"/>
                <a:gd name="connsiteX10" fmla="*/ 1491448 w 2385544"/>
                <a:gd name="connsiteY10" fmla="*/ 994333 h 1022275"/>
                <a:gd name="connsiteX11" fmla="*/ 2385544 w 2385544"/>
                <a:gd name="connsiteY11" fmla="*/ 78877 h 1022275"/>
                <a:gd name="connsiteX0" fmla="*/ 0 w 2385544"/>
                <a:gd name="connsiteY0" fmla="*/ 701370 h 1022275"/>
                <a:gd name="connsiteX1" fmla="*/ 53266 w 2385544"/>
                <a:gd name="connsiteY1" fmla="*/ 941067 h 1022275"/>
                <a:gd name="connsiteX2" fmla="*/ 221941 w 2385544"/>
                <a:gd name="connsiteY2" fmla="*/ 985455 h 1022275"/>
                <a:gd name="connsiteX3" fmla="*/ 585926 w 2385544"/>
                <a:gd name="connsiteY3" fmla="*/ 763513 h 1022275"/>
                <a:gd name="connsiteX4" fmla="*/ 1100831 w 2385544"/>
                <a:gd name="connsiteY4" fmla="*/ 34 h 1022275"/>
                <a:gd name="connsiteX5" fmla="*/ 852256 w 2385544"/>
                <a:gd name="connsiteY5" fmla="*/ 577082 h 1022275"/>
                <a:gd name="connsiteX6" fmla="*/ 843378 w 2385544"/>
                <a:gd name="connsiteY6" fmla="*/ 932189 h 1022275"/>
                <a:gd name="connsiteX7" fmla="*/ 1047565 w 2385544"/>
                <a:gd name="connsiteY7" fmla="*/ 923311 h 1022275"/>
                <a:gd name="connsiteX8" fmla="*/ 1704512 w 2385544"/>
                <a:gd name="connsiteY8" fmla="*/ 35545 h 1022275"/>
                <a:gd name="connsiteX9" fmla="*/ 1464815 w 2385544"/>
                <a:gd name="connsiteY9" fmla="*/ 719125 h 1022275"/>
                <a:gd name="connsiteX10" fmla="*/ 1491448 w 2385544"/>
                <a:gd name="connsiteY10" fmla="*/ 994333 h 1022275"/>
                <a:gd name="connsiteX11" fmla="*/ 2385544 w 2385544"/>
                <a:gd name="connsiteY11" fmla="*/ 78877 h 10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5544" h="1022275">
                  <a:moveTo>
                    <a:pt x="0" y="701370"/>
                  </a:moveTo>
                  <a:cubicBezTo>
                    <a:pt x="8138" y="797545"/>
                    <a:pt x="16276" y="893720"/>
                    <a:pt x="53266" y="941067"/>
                  </a:cubicBezTo>
                  <a:cubicBezTo>
                    <a:pt x="90256" y="988414"/>
                    <a:pt x="133164" y="1015047"/>
                    <a:pt x="221941" y="985455"/>
                  </a:cubicBezTo>
                  <a:cubicBezTo>
                    <a:pt x="310718" y="955863"/>
                    <a:pt x="439444" y="927750"/>
                    <a:pt x="585926" y="763513"/>
                  </a:cubicBezTo>
                  <a:cubicBezTo>
                    <a:pt x="732408" y="599276"/>
                    <a:pt x="1100831" y="4473"/>
                    <a:pt x="1100831" y="34"/>
                  </a:cubicBezTo>
                  <a:cubicBezTo>
                    <a:pt x="1100831" y="-4405"/>
                    <a:pt x="895165" y="421723"/>
                    <a:pt x="852256" y="577082"/>
                  </a:cubicBezTo>
                  <a:cubicBezTo>
                    <a:pt x="809347" y="732441"/>
                    <a:pt x="810827" y="874484"/>
                    <a:pt x="843378" y="932189"/>
                  </a:cubicBezTo>
                  <a:cubicBezTo>
                    <a:pt x="875930" y="989894"/>
                    <a:pt x="904043" y="1072751"/>
                    <a:pt x="1047565" y="923311"/>
                  </a:cubicBezTo>
                  <a:cubicBezTo>
                    <a:pt x="1191087" y="773871"/>
                    <a:pt x="1697113" y="60698"/>
                    <a:pt x="1704512" y="35545"/>
                  </a:cubicBezTo>
                  <a:cubicBezTo>
                    <a:pt x="1711911" y="10392"/>
                    <a:pt x="1500326" y="559327"/>
                    <a:pt x="1464815" y="719125"/>
                  </a:cubicBezTo>
                  <a:cubicBezTo>
                    <a:pt x="1429304" y="878923"/>
                    <a:pt x="1337993" y="1101041"/>
                    <a:pt x="1491448" y="994333"/>
                  </a:cubicBezTo>
                  <a:cubicBezTo>
                    <a:pt x="1644903" y="887625"/>
                    <a:pt x="2181663" y="401718"/>
                    <a:pt x="2385544" y="7887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59">
              <a:extLst>
                <a:ext uri="{FF2B5EF4-FFF2-40B4-BE49-F238E27FC236}">
                  <a16:creationId xmlns:a16="http://schemas.microsoft.com/office/drawing/2014/main" xmlns="" id="{80CFA3DD-C85A-479F-8311-7846D6F11F5F}"/>
                </a:ext>
              </a:extLst>
            </p:cNvPr>
            <p:cNvSpPr/>
            <p:nvPr/>
          </p:nvSpPr>
          <p:spPr>
            <a:xfrm>
              <a:off x="3953329" y="3551431"/>
              <a:ext cx="280895" cy="406680"/>
            </a:xfrm>
            <a:custGeom>
              <a:avLst/>
              <a:gdLst>
                <a:gd name="connsiteX0" fmla="*/ 201085 w 396347"/>
                <a:gd name="connsiteY0" fmla="*/ 0 h 562274"/>
                <a:gd name="connsiteX1" fmla="*/ 148697 w 396347"/>
                <a:gd name="connsiteY1" fmla="*/ 147638 h 562274"/>
                <a:gd name="connsiteX2" fmla="*/ 153460 w 396347"/>
                <a:gd name="connsiteY2" fmla="*/ 214313 h 562274"/>
                <a:gd name="connsiteX3" fmla="*/ 296335 w 396347"/>
                <a:gd name="connsiteY3" fmla="*/ 123825 h 562274"/>
                <a:gd name="connsiteX4" fmla="*/ 348722 w 396347"/>
                <a:gd name="connsiteY4" fmla="*/ 0 h 562274"/>
                <a:gd name="connsiteX5" fmla="*/ 186797 w 396347"/>
                <a:gd name="connsiteY5" fmla="*/ 381000 h 562274"/>
                <a:gd name="connsiteX6" fmla="*/ 96310 w 396347"/>
                <a:gd name="connsiteY6" fmla="*/ 542925 h 562274"/>
                <a:gd name="connsiteX7" fmla="*/ 24872 w 396347"/>
                <a:gd name="connsiteY7" fmla="*/ 552450 h 562274"/>
                <a:gd name="connsiteX8" fmla="*/ 15347 w 396347"/>
                <a:gd name="connsiteY8" fmla="*/ 481013 h 562274"/>
                <a:gd name="connsiteX9" fmla="*/ 224897 w 396347"/>
                <a:gd name="connsiteY9" fmla="*/ 242888 h 562274"/>
                <a:gd name="connsiteX10" fmla="*/ 396347 w 396347"/>
                <a:gd name="connsiteY10" fmla="*/ 104775 h 562274"/>
                <a:gd name="connsiteX0" fmla="*/ 201085 w 396347"/>
                <a:gd name="connsiteY0" fmla="*/ 0 h 562274"/>
                <a:gd name="connsiteX1" fmla="*/ 148697 w 396347"/>
                <a:gd name="connsiteY1" fmla="*/ 147638 h 562274"/>
                <a:gd name="connsiteX2" fmla="*/ 153460 w 396347"/>
                <a:gd name="connsiteY2" fmla="*/ 214313 h 562274"/>
                <a:gd name="connsiteX3" fmla="*/ 296335 w 396347"/>
                <a:gd name="connsiteY3" fmla="*/ 123825 h 562274"/>
                <a:gd name="connsiteX4" fmla="*/ 348722 w 396347"/>
                <a:gd name="connsiteY4" fmla="*/ 14287 h 562274"/>
                <a:gd name="connsiteX5" fmla="*/ 186797 w 396347"/>
                <a:gd name="connsiteY5" fmla="*/ 381000 h 562274"/>
                <a:gd name="connsiteX6" fmla="*/ 96310 w 396347"/>
                <a:gd name="connsiteY6" fmla="*/ 542925 h 562274"/>
                <a:gd name="connsiteX7" fmla="*/ 24872 w 396347"/>
                <a:gd name="connsiteY7" fmla="*/ 552450 h 562274"/>
                <a:gd name="connsiteX8" fmla="*/ 15347 w 396347"/>
                <a:gd name="connsiteY8" fmla="*/ 481013 h 562274"/>
                <a:gd name="connsiteX9" fmla="*/ 224897 w 396347"/>
                <a:gd name="connsiteY9" fmla="*/ 242888 h 562274"/>
                <a:gd name="connsiteX10" fmla="*/ 396347 w 396347"/>
                <a:gd name="connsiteY10" fmla="*/ 104775 h 562274"/>
                <a:gd name="connsiteX0" fmla="*/ 201085 w 477310"/>
                <a:gd name="connsiteY0" fmla="*/ 4763 h 567037"/>
                <a:gd name="connsiteX1" fmla="*/ 148697 w 477310"/>
                <a:gd name="connsiteY1" fmla="*/ 152401 h 567037"/>
                <a:gd name="connsiteX2" fmla="*/ 153460 w 477310"/>
                <a:gd name="connsiteY2" fmla="*/ 219076 h 567037"/>
                <a:gd name="connsiteX3" fmla="*/ 296335 w 477310"/>
                <a:gd name="connsiteY3" fmla="*/ 128588 h 567037"/>
                <a:gd name="connsiteX4" fmla="*/ 477310 w 477310"/>
                <a:gd name="connsiteY4" fmla="*/ 0 h 567037"/>
                <a:gd name="connsiteX5" fmla="*/ 186797 w 477310"/>
                <a:gd name="connsiteY5" fmla="*/ 385763 h 567037"/>
                <a:gd name="connsiteX6" fmla="*/ 96310 w 477310"/>
                <a:gd name="connsiteY6" fmla="*/ 547688 h 567037"/>
                <a:gd name="connsiteX7" fmla="*/ 24872 w 477310"/>
                <a:gd name="connsiteY7" fmla="*/ 557213 h 567037"/>
                <a:gd name="connsiteX8" fmla="*/ 15347 w 477310"/>
                <a:gd name="connsiteY8" fmla="*/ 485776 h 567037"/>
                <a:gd name="connsiteX9" fmla="*/ 224897 w 477310"/>
                <a:gd name="connsiteY9" fmla="*/ 247651 h 567037"/>
                <a:gd name="connsiteX10" fmla="*/ 396347 w 477310"/>
                <a:gd name="connsiteY10" fmla="*/ 109538 h 567037"/>
                <a:gd name="connsiteX0" fmla="*/ 201085 w 396347"/>
                <a:gd name="connsiteY0" fmla="*/ 4763 h 567037"/>
                <a:gd name="connsiteX1" fmla="*/ 148697 w 396347"/>
                <a:gd name="connsiteY1" fmla="*/ 152401 h 567037"/>
                <a:gd name="connsiteX2" fmla="*/ 153460 w 396347"/>
                <a:gd name="connsiteY2" fmla="*/ 219076 h 567037"/>
                <a:gd name="connsiteX3" fmla="*/ 296335 w 396347"/>
                <a:gd name="connsiteY3" fmla="*/ 128588 h 567037"/>
                <a:gd name="connsiteX4" fmla="*/ 353485 w 396347"/>
                <a:gd name="connsiteY4" fmla="*/ 0 h 567037"/>
                <a:gd name="connsiteX5" fmla="*/ 186797 w 396347"/>
                <a:gd name="connsiteY5" fmla="*/ 385763 h 567037"/>
                <a:gd name="connsiteX6" fmla="*/ 96310 w 396347"/>
                <a:gd name="connsiteY6" fmla="*/ 547688 h 567037"/>
                <a:gd name="connsiteX7" fmla="*/ 24872 w 396347"/>
                <a:gd name="connsiteY7" fmla="*/ 557213 h 567037"/>
                <a:gd name="connsiteX8" fmla="*/ 15347 w 396347"/>
                <a:gd name="connsiteY8" fmla="*/ 485776 h 567037"/>
                <a:gd name="connsiteX9" fmla="*/ 224897 w 396347"/>
                <a:gd name="connsiteY9" fmla="*/ 247651 h 567037"/>
                <a:gd name="connsiteX10" fmla="*/ 396347 w 396347"/>
                <a:gd name="connsiteY10" fmla="*/ 109538 h 567037"/>
                <a:gd name="connsiteX0" fmla="*/ 201085 w 396347"/>
                <a:gd name="connsiteY0" fmla="*/ 4981 h 567255"/>
                <a:gd name="connsiteX1" fmla="*/ 148697 w 396347"/>
                <a:gd name="connsiteY1" fmla="*/ 152619 h 567255"/>
                <a:gd name="connsiteX2" fmla="*/ 153460 w 396347"/>
                <a:gd name="connsiteY2" fmla="*/ 219294 h 567255"/>
                <a:gd name="connsiteX3" fmla="*/ 296335 w 396347"/>
                <a:gd name="connsiteY3" fmla="*/ 128806 h 567255"/>
                <a:gd name="connsiteX4" fmla="*/ 353485 w 396347"/>
                <a:gd name="connsiteY4" fmla="*/ 218 h 567255"/>
                <a:gd name="connsiteX5" fmla="*/ 186797 w 396347"/>
                <a:gd name="connsiteY5" fmla="*/ 385981 h 567255"/>
                <a:gd name="connsiteX6" fmla="*/ 96310 w 396347"/>
                <a:gd name="connsiteY6" fmla="*/ 547906 h 567255"/>
                <a:gd name="connsiteX7" fmla="*/ 24872 w 396347"/>
                <a:gd name="connsiteY7" fmla="*/ 557431 h 567255"/>
                <a:gd name="connsiteX8" fmla="*/ 15347 w 396347"/>
                <a:gd name="connsiteY8" fmla="*/ 485994 h 567255"/>
                <a:gd name="connsiteX9" fmla="*/ 224897 w 396347"/>
                <a:gd name="connsiteY9" fmla="*/ 247869 h 567255"/>
                <a:gd name="connsiteX10" fmla="*/ 396347 w 396347"/>
                <a:gd name="connsiteY10" fmla="*/ 109756 h 567255"/>
                <a:gd name="connsiteX0" fmla="*/ 201085 w 418077"/>
                <a:gd name="connsiteY0" fmla="*/ 4981 h 567255"/>
                <a:gd name="connsiteX1" fmla="*/ 148697 w 418077"/>
                <a:gd name="connsiteY1" fmla="*/ 152619 h 567255"/>
                <a:gd name="connsiteX2" fmla="*/ 153460 w 418077"/>
                <a:gd name="connsiteY2" fmla="*/ 219294 h 567255"/>
                <a:gd name="connsiteX3" fmla="*/ 296335 w 418077"/>
                <a:gd name="connsiteY3" fmla="*/ 128806 h 567255"/>
                <a:gd name="connsiteX4" fmla="*/ 353485 w 418077"/>
                <a:gd name="connsiteY4" fmla="*/ 218 h 567255"/>
                <a:gd name="connsiteX5" fmla="*/ 186797 w 418077"/>
                <a:gd name="connsiteY5" fmla="*/ 385981 h 567255"/>
                <a:gd name="connsiteX6" fmla="*/ 96310 w 418077"/>
                <a:gd name="connsiteY6" fmla="*/ 547906 h 567255"/>
                <a:gd name="connsiteX7" fmla="*/ 24872 w 418077"/>
                <a:gd name="connsiteY7" fmla="*/ 557431 h 567255"/>
                <a:gd name="connsiteX8" fmla="*/ 15347 w 418077"/>
                <a:gd name="connsiteY8" fmla="*/ 485994 h 567255"/>
                <a:gd name="connsiteX9" fmla="*/ 224897 w 418077"/>
                <a:gd name="connsiteY9" fmla="*/ 247869 h 567255"/>
                <a:gd name="connsiteX10" fmla="*/ 418077 w 418077"/>
                <a:gd name="connsiteY10" fmla="*/ 160458 h 567255"/>
                <a:gd name="connsiteX0" fmla="*/ 201085 w 418077"/>
                <a:gd name="connsiteY0" fmla="*/ 4981 h 567255"/>
                <a:gd name="connsiteX1" fmla="*/ 148697 w 418077"/>
                <a:gd name="connsiteY1" fmla="*/ 152619 h 567255"/>
                <a:gd name="connsiteX2" fmla="*/ 153460 w 418077"/>
                <a:gd name="connsiteY2" fmla="*/ 219294 h 567255"/>
                <a:gd name="connsiteX3" fmla="*/ 296335 w 418077"/>
                <a:gd name="connsiteY3" fmla="*/ 128806 h 567255"/>
                <a:gd name="connsiteX4" fmla="*/ 353485 w 418077"/>
                <a:gd name="connsiteY4" fmla="*/ 218 h 567255"/>
                <a:gd name="connsiteX5" fmla="*/ 186797 w 418077"/>
                <a:gd name="connsiteY5" fmla="*/ 385981 h 567255"/>
                <a:gd name="connsiteX6" fmla="*/ 96310 w 418077"/>
                <a:gd name="connsiteY6" fmla="*/ 547906 h 567255"/>
                <a:gd name="connsiteX7" fmla="*/ 24872 w 418077"/>
                <a:gd name="connsiteY7" fmla="*/ 557431 h 567255"/>
                <a:gd name="connsiteX8" fmla="*/ 15347 w 418077"/>
                <a:gd name="connsiteY8" fmla="*/ 485994 h 567255"/>
                <a:gd name="connsiteX9" fmla="*/ 224897 w 418077"/>
                <a:gd name="connsiteY9" fmla="*/ 247869 h 567255"/>
                <a:gd name="connsiteX10" fmla="*/ 418077 w 418077"/>
                <a:gd name="connsiteY10" fmla="*/ 160458 h 567255"/>
                <a:gd name="connsiteX0" fmla="*/ 201085 w 421699"/>
                <a:gd name="connsiteY0" fmla="*/ 4981 h 567255"/>
                <a:gd name="connsiteX1" fmla="*/ 148697 w 421699"/>
                <a:gd name="connsiteY1" fmla="*/ 152619 h 567255"/>
                <a:gd name="connsiteX2" fmla="*/ 153460 w 421699"/>
                <a:gd name="connsiteY2" fmla="*/ 219294 h 567255"/>
                <a:gd name="connsiteX3" fmla="*/ 296335 w 421699"/>
                <a:gd name="connsiteY3" fmla="*/ 128806 h 567255"/>
                <a:gd name="connsiteX4" fmla="*/ 353485 w 421699"/>
                <a:gd name="connsiteY4" fmla="*/ 218 h 567255"/>
                <a:gd name="connsiteX5" fmla="*/ 186797 w 421699"/>
                <a:gd name="connsiteY5" fmla="*/ 385981 h 567255"/>
                <a:gd name="connsiteX6" fmla="*/ 96310 w 421699"/>
                <a:gd name="connsiteY6" fmla="*/ 547906 h 567255"/>
                <a:gd name="connsiteX7" fmla="*/ 24872 w 421699"/>
                <a:gd name="connsiteY7" fmla="*/ 557431 h 567255"/>
                <a:gd name="connsiteX8" fmla="*/ 15347 w 421699"/>
                <a:gd name="connsiteY8" fmla="*/ 485994 h 567255"/>
                <a:gd name="connsiteX9" fmla="*/ 224897 w 421699"/>
                <a:gd name="connsiteY9" fmla="*/ 247869 h 567255"/>
                <a:gd name="connsiteX10" fmla="*/ 421699 w 421699"/>
                <a:gd name="connsiteY10" fmla="*/ 167702 h 567255"/>
                <a:gd name="connsiteX0" fmla="*/ 201085 w 421699"/>
                <a:gd name="connsiteY0" fmla="*/ 4981 h 567255"/>
                <a:gd name="connsiteX1" fmla="*/ 148697 w 421699"/>
                <a:gd name="connsiteY1" fmla="*/ 152619 h 567255"/>
                <a:gd name="connsiteX2" fmla="*/ 153460 w 421699"/>
                <a:gd name="connsiteY2" fmla="*/ 219294 h 567255"/>
                <a:gd name="connsiteX3" fmla="*/ 296335 w 421699"/>
                <a:gd name="connsiteY3" fmla="*/ 128806 h 567255"/>
                <a:gd name="connsiteX4" fmla="*/ 353485 w 421699"/>
                <a:gd name="connsiteY4" fmla="*/ 218 h 567255"/>
                <a:gd name="connsiteX5" fmla="*/ 186797 w 421699"/>
                <a:gd name="connsiteY5" fmla="*/ 385981 h 567255"/>
                <a:gd name="connsiteX6" fmla="*/ 96310 w 421699"/>
                <a:gd name="connsiteY6" fmla="*/ 547906 h 567255"/>
                <a:gd name="connsiteX7" fmla="*/ 24872 w 421699"/>
                <a:gd name="connsiteY7" fmla="*/ 557431 h 567255"/>
                <a:gd name="connsiteX8" fmla="*/ 15347 w 421699"/>
                <a:gd name="connsiteY8" fmla="*/ 485994 h 567255"/>
                <a:gd name="connsiteX9" fmla="*/ 224897 w 421699"/>
                <a:gd name="connsiteY9" fmla="*/ 247869 h 567255"/>
                <a:gd name="connsiteX10" fmla="*/ 421699 w 421699"/>
                <a:gd name="connsiteY10" fmla="*/ 167702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805" h="567255">
                  <a:moveTo>
                    <a:pt x="201085" y="4981"/>
                  </a:moveTo>
                  <a:cubicBezTo>
                    <a:pt x="178859" y="60940"/>
                    <a:pt x="156634" y="116900"/>
                    <a:pt x="148697" y="152619"/>
                  </a:cubicBezTo>
                  <a:cubicBezTo>
                    <a:pt x="140760" y="188338"/>
                    <a:pt x="128854" y="223263"/>
                    <a:pt x="153460" y="219294"/>
                  </a:cubicBezTo>
                  <a:cubicBezTo>
                    <a:pt x="178066" y="215325"/>
                    <a:pt x="262998" y="165319"/>
                    <a:pt x="296335" y="128806"/>
                  </a:cubicBezTo>
                  <a:cubicBezTo>
                    <a:pt x="329672" y="92293"/>
                    <a:pt x="353485" y="218"/>
                    <a:pt x="353485" y="218"/>
                  </a:cubicBezTo>
                  <a:cubicBezTo>
                    <a:pt x="354279" y="-9306"/>
                    <a:pt x="229660" y="294700"/>
                    <a:pt x="186797" y="385981"/>
                  </a:cubicBezTo>
                  <a:cubicBezTo>
                    <a:pt x="143935" y="477262"/>
                    <a:pt x="123297" y="519331"/>
                    <a:pt x="96310" y="547906"/>
                  </a:cubicBezTo>
                  <a:cubicBezTo>
                    <a:pt x="69322" y="576481"/>
                    <a:pt x="38366" y="567750"/>
                    <a:pt x="24872" y="557431"/>
                  </a:cubicBezTo>
                  <a:cubicBezTo>
                    <a:pt x="11378" y="547112"/>
                    <a:pt x="-17991" y="537588"/>
                    <a:pt x="15347" y="485994"/>
                  </a:cubicBezTo>
                  <a:cubicBezTo>
                    <a:pt x="48685" y="434400"/>
                    <a:pt x="161397" y="310575"/>
                    <a:pt x="224897" y="247869"/>
                  </a:cubicBezTo>
                  <a:cubicBezTo>
                    <a:pt x="288397" y="185163"/>
                    <a:pt x="337230" y="194240"/>
                    <a:pt x="391805" y="1544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3" name="Picture 5" descr="D:\Картинки до тестів\Тварини\Лебідь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66" y="4418895"/>
            <a:ext cx="2569408" cy="170865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7">
            <a:extLst>
              <a:ext uri="{FF2B5EF4-FFF2-40B4-BE49-F238E27FC236}">
                <a16:creationId xmlns="" xmlns:a16="http://schemas.microsoft.com/office/drawing/2014/main" id="{76E7ED5D-2F21-4846-B177-FC9C3ABEE520}"/>
              </a:ext>
            </a:extLst>
          </p:cNvPr>
          <p:cNvGrpSpPr/>
          <p:nvPr/>
        </p:nvGrpSpPr>
        <p:grpSpPr>
          <a:xfrm>
            <a:off x="6123461" y="3829778"/>
            <a:ext cx="356268" cy="155412"/>
            <a:chOff x="3676650" y="2869128"/>
            <a:chExt cx="356268" cy="155412"/>
          </a:xfrm>
        </p:grpSpPr>
        <p:sp>
          <p:nvSpPr>
            <p:cNvPr id="48" name="Полилиния 48">
              <a:extLst>
                <a:ext uri="{FF2B5EF4-FFF2-40B4-BE49-F238E27FC236}">
                  <a16:creationId xmlns="" xmlns:a16="http://schemas.microsoft.com/office/drawing/2014/main" id="{D443928A-69E1-41C3-9851-8084EC267139}"/>
                </a:ext>
              </a:extLst>
            </p:cNvPr>
            <p:cNvSpPr/>
            <p:nvPr/>
          </p:nvSpPr>
          <p:spPr>
            <a:xfrm>
              <a:off x="3676650" y="2869128"/>
              <a:ext cx="233361" cy="155412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33361"/>
                <a:gd name="connsiteY0" fmla="*/ 109816 h 155503"/>
                <a:gd name="connsiteX1" fmla="*/ 28575 w 233361"/>
                <a:gd name="connsiteY1" fmla="*/ 152678 h 155503"/>
                <a:gd name="connsiteX2" fmla="*/ 126206 w 233361"/>
                <a:gd name="connsiteY2" fmla="*/ 69335 h 155503"/>
                <a:gd name="connsiteX3" fmla="*/ 171450 w 233361"/>
                <a:gd name="connsiteY3" fmla="*/ 278 h 155503"/>
                <a:gd name="connsiteX4" fmla="*/ 128587 w 233361"/>
                <a:gd name="connsiteY4" fmla="*/ 95528 h 155503"/>
                <a:gd name="connsiteX5" fmla="*/ 138112 w 233361"/>
                <a:gd name="connsiteY5" fmla="*/ 155060 h 155503"/>
                <a:gd name="connsiteX6" fmla="*/ 233361 w 233361"/>
                <a:gd name="connsiteY6" fmla="*/ 114578 h 155503"/>
                <a:gd name="connsiteX0" fmla="*/ 0 w 233361"/>
                <a:gd name="connsiteY0" fmla="*/ 109816 h 155412"/>
                <a:gd name="connsiteX1" fmla="*/ 28575 w 233361"/>
                <a:gd name="connsiteY1" fmla="*/ 152678 h 155412"/>
                <a:gd name="connsiteX2" fmla="*/ 126206 w 233361"/>
                <a:gd name="connsiteY2" fmla="*/ 69335 h 155412"/>
                <a:gd name="connsiteX3" fmla="*/ 171450 w 233361"/>
                <a:gd name="connsiteY3" fmla="*/ 278 h 155412"/>
                <a:gd name="connsiteX4" fmla="*/ 128587 w 233361"/>
                <a:gd name="connsiteY4" fmla="*/ 95528 h 155412"/>
                <a:gd name="connsiteX5" fmla="*/ 138112 w 233361"/>
                <a:gd name="connsiteY5" fmla="*/ 155060 h 155412"/>
                <a:gd name="connsiteX6" fmla="*/ 233361 w 233361"/>
                <a:gd name="connsiteY6" fmla="*/ 114578 h 15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61" h="155412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20650" y="151885"/>
                    <a:pt x="138112" y="155060"/>
                  </a:cubicBezTo>
                  <a:cubicBezTo>
                    <a:pt x="155574" y="158235"/>
                    <a:pt x="185538" y="139582"/>
                    <a:pt x="233361" y="1145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9">
              <a:extLst>
                <a:ext uri="{FF2B5EF4-FFF2-40B4-BE49-F238E27FC236}">
                  <a16:creationId xmlns="" xmlns:a16="http://schemas.microsoft.com/office/drawing/2014/main" id="{0F90D0D2-4E48-4667-A40B-8EF00BDD2A08}"/>
                </a:ext>
              </a:extLst>
            </p:cNvPr>
            <p:cNvSpPr/>
            <p:nvPr/>
          </p:nvSpPr>
          <p:spPr>
            <a:xfrm>
              <a:off x="3902868" y="2869128"/>
              <a:ext cx="130050" cy="155060"/>
            </a:xfrm>
            <a:custGeom>
              <a:avLst/>
              <a:gdLst>
                <a:gd name="connsiteX0" fmla="*/ 0 w 147637"/>
                <a:gd name="connsiteY0" fmla="*/ 145557 h 195027"/>
                <a:gd name="connsiteX1" fmla="*/ 114300 w 147637"/>
                <a:gd name="connsiteY1" fmla="*/ 86025 h 195027"/>
                <a:gd name="connsiteX2" fmla="*/ 133350 w 147637"/>
                <a:gd name="connsiteY2" fmla="*/ 9825 h 195027"/>
                <a:gd name="connsiteX3" fmla="*/ 69056 w 147637"/>
                <a:gd name="connsiteY3" fmla="*/ 9825 h 195027"/>
                <a:gd name="connsiteX4" fmla="*/ 4762 w 147637"/>
                <a:gd name="connsiteY4" fmla="*/ 90788 h 195027"/>
                <a:gd name="connsiteX5" fmla="*/ 23812 w 147637"/>
                <a:gd name="connsiteY5" fmla="*/ 190800 h 195027"/>
                <a:gd name="connsiteX6" fmla="*/ 147637 w 147637"/>
                <a:gd name="connsiteY6" fmla="*/ 166988 h 195027"/>
                <a:gd name="connsiteX0" fmla="*/ 2923 w 150560"/>
                <a:gd name="connsiteY0" fmla="*/ 145557 h 195027"/>
                <a:gd name="connsiteX1" fmla="*/ 117223 w 150560"/>
                <a:gd name="connsiteY1" fmla="*/ 86025 h 195027"/>
                <a:gd name="connsiteX2" fmla="*/ 136273 w 150560"/>
                <a:gd name="connsiteY2" fmla="*/ 9825 h 195027"/>
                <a:gd name="connsiteX3" fmla="*/ 71979 w 150560"/>
                <a:gd name="connsiteY3" fmla="*/ 9825 h 195027"/>
                <a:gd name="connsiteX4" fmla="*/ 2922 w 150560"/>
                <a:gd name="connsiteY4" fmla="*/ 90788 h 195027"/>
                <a:gd name="connsiteX5" fmla="*/ 26735 w 150560"/>
                <a:gd name="connsiteY5" fmla="*/ 190800 h 195027"/>
                <a:gd name="connsiteX6" fmla="*/ 150560 w 150560"/>
                <a:gd name="connsiteY6" fmla="*/ 166988 h 195027"/>
                <a:gd name="connsiteX0" fmla="*/ 2923 w 150560"/>
                <a:gd name="connsiteY0" fmla="*/ 142229 h 191699"/>
                <a:gd name="connsiteX1" fmla="*/ 117223 w 150560"/>
                <a:gd name="connsiteY1" fmla="*/ 82697 h 191699"/>
                <a:gd name="connsiteX2" fmla="*/ 141035 w 150560"/>
                <a:gd name="connsiteY2" fmla="*/ 13640 h 191699"/>
                <a:gd name="connsiteX3" fmla="*/ 71979 w 150560"/>
                <a:gd name="connsiteY3" fmla="*/ 6497 h 191699"/>
                <a:gd name="connsiteX4" fmla="*/ 2922 w 150560"/>
                <a:gd name="connsiteY4" fmla="*/ 87460 h 191699"/>
                <a:gd name="connsiteX5" fmla="*/ 26735 w 150560"/>
                <a:gd name="connsiteY5" fmla="*/ 187472 h 191699"/>
                <a:gd name="connsiteX6" fmla="*/ 150560 w 150560"/>
                <a:gd name="connsiteY6" fmla="*/ 163660 h 191699"/>
                <a:gd name="connsiteX0" fmla="*/ 2923 w 150560"/>
                <a:gd name="connsiteY0" fmla="*/ 141377 h 190847"/>
                <a:gd name="connsiteX1" fmla="*/ 117223 w 150560"/>
                <a:gd name="connsiteY1" fmla="*/ 81845 h 190847"/>
                <a:gd name="connsiteX2" fmla="*/ 138653 w 150560"/>
                <a:gd name="connsiteY2" fmla="*/ 15170 h 190847"/>
                <a:gd name="connsiteX3" fmla="*/ 71979 w 150560"/>
                <a:gd name="connsiteY3" fmla="*/ 5645 h 190847"/>
                <a:gd name="connsiteX4" fmla="*/ 2922 w 150560"/>
                <a:gd name="connsiteY4" fmla="*/ 86608 h 190847"/>
                <a:gd name="connsiteX5" fmla="*/ 26735 w 150560"/>
                <a:gd name="connsiteY5" fmla="*/ 186620 h 190847"/>
                <a:gd name="connsiteX6" fmla="*/ 150560 w 150560"/>
                <a:gd name="connsiteY6" fmla="*/ 162808 h 190847"/>
                <a:gd name="connsiteX0" fmla="*/ 2923 w 150560"/>
                <a:gd name="connsiteY0" fmla="*/ 142227 h 191697"/>
                <a:gd name="connsiteX1" fmla="*/ 117223 w 150560"/>
                <a:gd name="connsiteY1" fmla="*/ 82695 h 191697"/>
                <a:gd name="connsiteX2" fmla="*/ 141034 w 150560"/>
                <a:gd name="connsiteY2" fmla="*/ 13639 h 191697"/>
                <a:gd name="connsiteX3" fmla="*/ 71979 w 150560"/>
                <a:gd name="connsiteY3" fmla="*/ 6495 h 191697"/>
                <a:gd name="connsiteX4" fmla="*/ 2922 w 150560"/>
                <a:gd name="connsiteY4" fmla="*/ 87458 h 191697"/>
                <a:gd name="connsiteX5" fmla="*/ 26735 w 150560"/>
                <a:gd name="connsiteY5" fmla="*/ 187470 h 191697"/>
                <a:gd name="connsiteX6" fmla="*/ 150560 w 150560"/>
                <a:gd name="connsiteY6" fmla="*/ 163658 h 191697"/>
                <a:gd name="connsiteX0" fmla="*/ 2923 w 150560"/>
                <a:gd name="connsiteY0" fmla="*/ 146894 h 196364"/>
                <a:gd name="connsiteX1" fmla="*/ 117223 w 150560"/>
                <a:gd name="connsiteY1" fmla="*/ 87362 h 196364"/>
                <a:gd name="connsiteX2" fmla="*/ 141034 w 150560"/>
                <a:gd name="connsiteY2" fmla="*/ 18306 h 196364"/>
                <a:gd name="connsiteX3" fmla="*/ 71979 w 150560"/>
                <a:gd name="connsiteY3" fmla="*/ 11162 h 196364"/>
                <a:gd name="connsiteX4" fmla="*/ 2922 w 150560"/>
                <a:gd name="connsiteY4" fmla="*/ 92125 h 196364"/>
                <a:gd name="connsiteX5" fmla="*/ 26735 w 150560"/>
                <a:gd name="connsiteY5" fmla="*/ 192137 h 196364"/>
                <a:gd name="connsiteX6" fmla="*/ 150560 w 150560"/>
                <a:gd name="connsiteY6" fmla="*/ 168325 h 1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560" h="196364">
                  <a:moveTo>
                    <a:pt x="2923" y="146894"/>
                  </a:moveTo>
                  <a:cubicBezTo>
                    <a:pt x="48960" y="128439"/>
                    <a:pt x="94205" y="108793"/>
                    <a:pt x="117223" y="87362"/>
                  </a:cubicBezTo>
                  <a:cubicBezTo>
                    <a:pt x="140242" y="65931"/>
                    <a:pt x="155719" y="45294"/>
                    <a:pt x="141034" y="18306"/>
                  </a:cubicBezTo>
                  <a:cubicBezTo>
                    <a:pt x="126349" y="-8682"/>
                    <a:pt x="94998" y="-1141"/>
                    <a:pt x="71979" y="11162"/>
                  </a:cubicBezTo>
                  <a:cubicBezTo>
                    <a:pt x="48960" y="23465"/>
                    <a:pt x="10463" y="61963"/>
                    <a:pt x="2922" y="92125"/>
                  </a:cubicBezTo>
                  <a:cubicBezTo>
                    <a:pt x="-4619" y="122287"/>
                    <a:pt x="2129" y="179437"/>
                    <a:pt x="26735" y="192137"/>
                  </a:cubicBezTo>
                  <a:cubicBezTo>
                    <a:pt x="51341" y="204837"/>
                    <a:pt x="100554" y="186581"/>
                    <a:pt x="150560" y="1683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5" name="Picture 7" descr="Winetime.com.u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02" y="4384152"/>
            <a:ext cx="2688335" cy="1853032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 44">
            <a:extLst>
              <a:ext uri="{FF2B5EF4-FFF2-40B4-BE49-F238E27FC236}">
                <a16:creationId xmlns:a16="http://schemas.microsoft.com/office/drawing/2014/main" xmlns="" id="{AEBDE3D3-C764-48CF-A7A7-45F4CDED34F5}"/>
              </a:ext>
            </a:extLst>
          </p:cNvPr>
          <p:cNvSpPr/>
          <p:nvPr/>
        </p:nvSpPr>
        <p:spPr>
          <a:xfrm>
            <a:off x="7068038" y="3821640"/>
            <a:ext cx="346955" cy="173062"/>
          </a:xfrm>
          <a:custGeom>
            <a:avLst/>
            <a:gdLst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701370 h 1025438"/>
              <a:gd name="connsiteX1" fmla="*/ 53266 w 2104007"/>
              <a:gd name="connsiteY1" fmla="*/ 941067 h 1025438"/>
              <a:gd name="connsiteX2" fmla="*/ 221941 w 2104007"/>
              <a:gd name="connsiteY2" fmla="*/ 985455 h 1025438"/>
              <a:gd name="connsiteX3" fmla="*/ 585926 w 2104007"/>
              <a:gd name="connsiteY3" fmla="*/ 763513 h 1025438"/>
              <a:gd name="connsiteX4" fmla="*/ 1100831 w 2104007"/>
              <a:gd name="connsiteY4" fmla="*/ 34 h 1025438"/>
              <a:gd name="connsiteX5" fmla="*/ 852256 w 2104007"/>
              <a:gd name="connsiteY5" fmla="*/ 577082 h 1025438"/>
              <a:gd name="connsiteX6" fmla="*/ 843378 w 2104007"/>
              <a:gd name="connsiteY6" fmla="*/ 967700 h 1025438"/>
              <a:gd name="connsiteX7" fmla="*/ 1047565 w 2104007"/>
              <a:gd name="connsiteY7" fmla="*/ 923311 h 1025438"/>
              <a:gd name="connsiteX8" fmla="*/ 1704512 w 2104007"/>
              <a:gd name="connsiteY8" fmla="*/ 35545 h 1025438"/>
              <a:gd name="connsiteX9" fmla="*/ 1464815 w 2104007"/>
              <a:gd name="connsiteY9" fmla="*/ 719125 h 1025438"/>
              <a:gd name="connsiteX10" fmla="*/ 1491448 w 2104007"/>
              <a:gd name="connsiteY10" fmla="*/ 994333 h 1025438"/>
              <a:gd name="connsiteX11" fmla="*/ 1873188 w 2104007"/>
              <a:gd name="connsiteY11" fmla="*/ 781269 h 1025438"/>
              <a:gd name="connsiteX12" fmla="*/ 2104007 w 2104007"/>
              <a:gd name="connsiteY12" fmla="*/ 514939 h 1025438"/>
              <a:gd name="connsiteX0" fmla="*/ 0 w 2104007"/>
              <a:gd name="connsiteY0" fmla="*/ 701370 h 1007748"/>
              <a:gd name="connsiteX1" fmla="*/ 53266 w 2104007"/>
              <a:gd name="connsiteY1" fmla="*/ 941067 h 1007748"/>
              <a:gd name="connsiteX2" fmla="*/ 221941 w 2104007"/>
              <a:gd name="connsiteY2" fmla="*/ 985455 h 1007748"/>
              <a:gd name="connsiteX3" fmla="*/ 585926 w 2104007"/>
              <a:gd name="connsiteY3" fmla="*/ 763513 h 1007748"/>
              <a:gd name="connsiteX4" fmla="*/ 1100831 w 2104007"/>
              <a:gd name="connsiteY4" fmla="*/ 34 h 1007748"/>
              <a:gd name="connsiteX5" fmla="*/ 852256 w 2104007"/>
              <a:gd name="connsiteY5" fmla="*/ 577082 h 1007748"/>
              <a:gd name="connsiteX6" fmla="*/ 843378 w 2104007"/>
              <a:gd name="connsiteY6" fmla="*/ 932189 h 1007748"/>
              <a:gd name="connsiteX7" fmla="*/ 1047565 w 2104007"/>
              <a:gd name="connsiteY7" fmla="*/ 923311 h 1007748"/>
              <a:gd name="connsiteX8" fmla="*/ 1704512 w 2104007"/>
              <a:gd name="connsiteY8" fmla="*/ 35545 h 1007748"/>
              <a:gd name="connsiteX9" fmla="*/ 1464815 w 2104007"/>
              <a:gd name="connsiteY9" fmla="*/ 719125 h 1007748"/>
              <a:gd name="connsiteX10" fmla="*/ 1491448 w 2104007"/>
              <a:gd name="connsiteY10" fmla="*/ 994333 h 1007748"/>
              <a:gd name="connsiteX11" fmla="*/ 1873188 w 2104007"/>
              <a:gd name="connsiteY11" fmla="*/ 781269 h 1007748"/>
              <a:gd name="connsiteX12" fmla="*/ 2104007 w 2104007"/>
              <a:gd name="connsiteY12" fmla="*/ 514939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73188 w 2068497"/>
              <a:gd name="connsiteY11" fmla="*/ 781269 h 1007748"/>
              <a:gd name="connsiteX12" fmla="*/ 2068497 w 2068497"/>
              <a:gd name="connsiteY12" fmla="*/ 577082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37678 w 2068497"/>
              <a:gd name="connsiteY11" fmla="*/ 790146 h 1007748"/>
              <a:gd name="connsiteX12" fmla="*/ 2068497 w 2068497"/>
              <a:gd name="connsiteY12" fmla="*/ 577082 h 10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497" h="1007748">
                <a:moveTo>
                  <a:pt x="0" y="701370"/>
                </a:moveTo>
                <a:cubicBezTo>
                  <a:pt x="8138" y="797545"/>
                  <a:pt x="16276" y="893720"/>
                  <a:pt x="53266" y="941067"/>
                </a:cubicBezTo>
                <a:cubicBezTo>
                  <a:pt x="90256" y="988414"/>
                  <a:pt x="133164" y="1015047"/>
                  <a:pt x="221941" y="985455"/>
                </a:cubicBezTo>
                <a:cubicBezTo>
                  <a:pt x="310718" y="955863"/>
                  <a:pt x="439444" y="927750"/>
                  <a:pt x="585926" y="763513"/>
                </a:cubicBezTo>
                <a:cubicBezTo>
                  <a:pt x="732408" y="599276"/>
                  <a:pt x="1100831" y="4473"/>
                  <a:pt x="1100831" y="34"/>
                </a:cubicBezTo>
                <a:cubicBezTo>
                  <a:pt x="1100831" y="-4405"/>
                  <a:pt x="895165" y="421723"/>
                  <a:pt x="852256" y="577082"/>
                </a:cubicBezTo>
                <a:cubicBezTo>
                  <a:pt x="809347" y="732441"/>
                  <a:pt x="810827" y="874484"/>
                  <a:pt x="843378" y="932189"/>
                </a:cubicBezTo>
                <a:cubicBezTo>
                  <a:pt x="875930" y="989894"/>
                  <a:pt x="904043" y="1072751"/>
                  <a:pt x="1047565" y="923311"/>
                </a:cubicBezTo>
                <a:cubicBezTo>
                  <a:pt x="1191087" y="773871"/>
                  <a:pt x="1697113" y="60698"/>
                  <a:pt x="1704512" y="35545"/>
                </a:cubicBezTo>
                <a:cubicBezTo>
                  <a:pt x="1711911" y="10392"/>
                  <a:pt x="1500326" y="559327"/>
                  <a:pt x="1464815" y="719125"/>
                </a:cubicBezTo>
                <a:cubicBezTo>
                  <a:pt x="1429304" y="878923"/>
                  <a:pt x="1429304" y="982496"/>
                  <a:pt x="1491448" y="994333"/>
                </a:cubicBezTo>
                <a:cubicBezTo>
                  <a:pt x="1553592" y="1006170"/>
                  <a:pt x="1741503" y="859688"/>
                  <a:pt x="1837678" y="790146"/>
                </a:cubicBezTo>
                <a:cubicBezTo>
                  <a:pt x="1933853" y="720604"/>
                  <a:pt x="2004134" y="670297"/>
                  <a:pt x="2068497" y="57708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909582" y="3559831"/>
            <a:ext cx="316912" cy="441604"/>
            <a:chOff x="4927242" y="1792431"/>
            <a:chExt cx="316912" cy="459195"/>
          </a:xfrm>
        </p:grpSpPr>
        <p:sp>
          <p:nvSpPr>
            <p:cNvPr id="52" name="Полилиния 51"/>
            <p:cNvSpPr/>
            <p:nvPr/>
          </p:nvSpPr>
          <p:spPr>
            <a:xfrm>
              <a:off x="4964407" y="2065943"/>
              <a:ext cx="13836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27242" y="1792431"/>
              <a:ext cx="316912" cy="35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.</a:t>
              </a:r>
              <a:endParaRPr lang="ru-RU" sz="1600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99116" y="1897729"/>
            <a:ext cx="3157349" cy="770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поєднання між буквами бувають?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4324764" y="232224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3537556" y="22752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3932977" y="228422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4558803" y="22378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>
            <a:off x="5639806" y="232862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6004709" y="23350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инус 60"/>
          <p:cNvSpPr/>
          <p:nvPr/>
        </p:nvSpPr>
        <p:spPr>
          <a:xfrm>
            <a:off x="6181839" y="228346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8109736">
            <a:off x="3328866" y="969205"/>
            <a:ext cx="1913303" cy="172134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8109736">
            <a:off x="5211528" y="1087201"/>
            <a:ext cx="1586361" cy="16872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4547251" y="236133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5638303" y="2213485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83374" y="474886"/>
            <a:ext cx="9887639" cy="135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речення</a:t>
            </a:r>
            <a:r>
              <a:rPr lang="uk-UA" sz="2800" b="1" dirty="0">
                <a:solidFill>
                  <a:schemeClr val="bg1"/>
                </a:solidFill>
              </a:rPr>
              <a:t> у </a:t>
            </a:r>
            <a:r>
              <a:rPr lang="uk-UA" sz="2800" b="1" dirty="0" smtClean="0">
                <a:solidFill>
                  <a:schemeClr val="bg1"/>
                </a:solidFill>
              </a:rPr>
              <a:t>четвертому </a:t>
            </a:r>
            <a:r>
              <a:rPr lang="uk-UA" sz="2800" b="1" dirty="0">
                <a:solidFill>
                  <a:schemeClr val="bg1"/>
                </a:solidFill>
              </a:rPr>
              <a:t>рядку</a:t>
            </a:r>
            <a:r>
              <a:rPr lang="uk-UA" sz="2800" b="1" dirty="0" smtClean="0">
                <a:solidFill>
                  <a:schemeClr val="bg1"/>
                </a:solidFill>
              </a:rPr>
              <a:t>. Про кого воно? Що відомо про Мілу? </a:t>
            </a:r>
            <a:r>
              <a:rPr lang="uk-UA" sz="2800" b="1" dirty="0" smtClean="0">
                <a:solidFill>
                  <a:schemeClr val="bg1"/>
                </a:solidFill>
              </a:rPr>
              <a:t>Скільки в реченні слів</a:t>
            </a:r>
            <a:r>
              <a:rPr lang="uk-UA" sz="2800" b="1" dirty="0">
                <a:solidFill>
                  <a:schemeClr val="bg1"/>
                </a:solidFill>
              </a:rPr>
              <a:t>? Які слова написані з великої букви? Чому? </a:t>
            </a:r>
            <a:r>
              <a:rPr lang="uk-UA" sz="2800" b="1" dirty="0" smtClean="0">
                <a:solidFill>
                  <a:schemeClr val="bg1"/>
                </a:solidFill>
              </a:rPr>
              <a:t>Якими буквами записано речення?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4" y="2890040"/>
            <a:ext cx="2984292" cy="307881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шит 12 арк коса лінія &quot;фоновий шкільний&quot; 25/700 купити в Києві та Україні  за вигідною ціною — «OnePrice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0170"/>
          <a:stretch/>
        </p:blipFill>
        <p:spPr bwMode="auto">
          <a:xfrm>
            <a:off x="3301673" y="1829876"/>
            <a:ext cx="6064420" cy="4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илиния 17"/>
          <p:cNvSpPr/>
          <p:nvPr/>
        </p:nvSpPr>
        <p:spPr>
          <a:xfrm>
            <a:off x="6296404" y="2810895"/>
            <a:ext cx="312853" cy="449133"/>
          </a:xfrm>
          <a:custGeom>
            <a:avLst/>
            <a:gdLst>
              <a:gd name="connsiteX0" fmla="*/ 449026 w 449026"/>
              <a:gd name="connsiteY0" fmla="*/ 109548 h 700296"/>
              <a:gd name="connsiteX1" fmla="*/ 396639 w 449026"/>
              <a:gd name="connsiteY1" fmla="*/ 11 h 700296"/>
              <a:gd name="connsiteX2" fmla="*/ 172801 w 449026"/>
              <a:gd name="connsiteY2" fmla="*/ 104786 h 700296"/>
              <a:gd name="connsiteX3" fmla="*/ 6114 w 449026"/>
              <a:gd name="connsiteY3" fmla="*/ 400061 h 700296"/>
              <a:gd name="connsiteX4" fmla="*/ 72789 w 449026"/>
              <a:gd name="connsiteY4" fmla="*/ 695336 h 700296"/>
              <a:gd name="connsiteX5" fmla="*/ 410926 w 449026"/>
              <a:gd name="connsiteY5" fmla="*/ 557223 h 7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26" h="700296">
                <a:moveTo>
                  <a:pt x="449026" y="109548"/>
                </a:moveTo>
                <a:cubicBezTo>
                  <a:pt x="445851" y="55176"/>
                  <a:pt x="442676" y="805"/>
                  <a:pt x="396639" y="11"/>
                </a:cubicBezTo>
                <a:cubicBezTo>
                  <a:pt x="350602" y="-783"/>
                  <a:pt x="237888" y="38111"/>
                  <a:pt x="172801" y="104786"/>
                </a:cubicBezTo>
                <a:cubicBezTo>
                  <a:pt x="107714" y="171461"/>
                  <a:pt x="22783" y="301636"/>
                  <a:pt x="6114" y="400061"/>
                </a:cubicBezTo>
                <a:cubicBezTo>
                  <a:pt x="-10555" y="498486"/>
                  <a:pt x="5320" y="669142"/>
                  <a:pt x="72789" y="695336"/>
                </a:cubicBezTo>
                <a:cubicBezTo>
                  <a:pt x="140258" y="721530"/>
                  <a:pt x="275592" y="639376"/>
                  <a:pt x="410926" y="55722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15">
            <a:extLst>
              <a:ext uri="{FF2B5EF4-FFF2-40B4-BE49-F238E27FC236}">
                <a16:creationId xmlns="" xmlns:a16="http://schemas.microsoft.com/office/drawing/2014/main" id="{DDA01CDE-DFAE-414F-9A12-646B12B927B3}"/>
              </a:ext>
            </a:extLst>
          </p:cNvPr>
          <p:cNvSpPr/>
          <p:nvPr/>
        </p:nvSpPr>
        <p:spPr>
          <a:xfrm>
            <a:off x="5270711" y="2786482"/>
            <a:ext cx="577950" cy="448964"/>
          </a:xfrm>
          <a:custGeom>
            <a:avLst/>
            <a:gdLst>
              <a:gd name="connsiteX0" fmla="*/ 0 w 3204865"/>
              <a:gd name="connsiteY0" fmla="*/ 2178803 h 2449285"/>
              <a:gd name="connsiteX1" fmla="*/ 239697 w 3204865"/>
              <a:gd name="connsiteY1" fmla="*/ 2445133 h 2449285"/>
              <a:gd name="connsiteX2" fmla="*/ 852256 w 3204865"/>
              <a:gd name="connsiteY2" fmla="*/ 1992372 h 2449285"/>
              <a:gd name="connsiteX3" fmla="*/ 1837678 w 3204865"/>
              <a:gd name="connsiteY3" fmla="*/ 793886 h 2449285"/>
              <a:gd name="connsiteX4" fmla="*/ 2352583 w 3204865"/>
              <a:gd name="connsiteY4" fmla="*/ 3774 h 2449285"/>
              <a:gd name="connsiteX5" fmla="*/ 2095130 w 3204865"/>
              <a:gd name="connsiteY5" fmla="*/ 571945 h 2449285"/>
              <a:gd name="connsiteX6" fmla="*/ 1331651 w 3204865"/>
              <a:gd name="connsiteY6" fmla="*/ 2205436 h 2449285"/>
              <a:gd name="connsiteX7" fmla="*/ 1775534 w 3204865"/>
              <a:gd name="connsiteY7" fmla="*/ 2240947 h 2449285"/>
              <a:gd name="connsiteX8" fmla="*/ 2423604 w 3204865"/>
              <a:gd name="connsiteY8" fmla="*/ 1406446 h 2449285"/>
              <a:gd name="connsiteX9" fmla="*/ 3204839 w 3204865"/>
              <a:gd name="connsiteY9" fmla="*/ 48162 h 2449285"/>
              <a:gd name="connsiteX10" fmla="*/ 2396971 w 3204865"/>
              <a:gd name="connsiteY10" fmla="*/ 1903595 h 2449285"/>
              <a:gd name="connsiteX11" fmla="*/ 2299317 w 3204865"/>
              <a:gd name="connsiteY11" fmla="*/ 2409622 h 2449285"/>
              <a:gd name="connsiteX12" fmla="*/ 2698812 w 3204865"/>
              <a:gd name="connsiteY12" fmla="*/ 2223191 h 2449285"/>
              <a:gd name="connsiteX13" fmla="*/ 2929631 w 3204865"/>
              <a:gd name="connsiteY13" fmla="*/ 1947984 h 2449285"/>
              <a:gd name="connsiteX0" fmla="*/ 0 w 3204865"/>
              <a:gd name="connsiteY0" fmla="*/ 2178803 h 2420127"/>
              <a:gd name="connsiteX1" fmla="*/ 248575 w 3204865"/>
              <a:gd name="connsiteY1" fmla="*/ 2402079 h 2420127"/>
              <a:gd name="connsiteX2" fmla="*/ 852256 w 3204865"/>
              <a:gd name="connsiteY2" fmla="*/ 1992372 h 2420127"/>
              <a:gd name="connsiteX3" fmla="*/ 1837678 w 3204865"/>
              <a:gd name="connsiteY3" fmla="*/ 793886 h 2420127"/>
              <a:gd name="connsiteX4" fmla="*/ 2352583 w 3204865"/>
              <a:gd name="connsiteY4" fmla="*/ 3774 h 2420127"/>
              <a:gd name="connsiteX5" fmla="*/ 2095130 w 3204865"/>
              <a:gd name="connsiteY5" fmla="*/ 571945 h 2420127"/>
              <a:gd name="connsiteX6" fmla="*/ 1331651 w 3204865"/>
              <a:gd name="connsiteY6" fmla="*/ 2205436 h 2420127"/>
              <a:gd name="connsiteX7" fmla="*/ 1775534 w 3204865"/>
              <a:gd name="connsiteY7" fmla="*/ 2240947 h 2420127"/>
              <a:gd name="connsiteX8" fmla="*/ 2423604 w 3204865"/>
              <a:gd name="connsiteY8" fmla="*/ 1406446 h 2420127"/>
              <a:gd name="connsiteX9" fmla="*/ 3204839 w 3204865"/>
              <a:gd name="connsiteY9" fmla="*/ 48162 h 2420127"/>
              <a:gd name="connsiteX10" fmla="*/ 2396971 w 3204865"/>
              <a:gd name="connsiteY10" fmla="*/ 1903595 h 2420127"/>
              <a:gd name="connsiteX11" fmla="*/ 2299317 w 3204865"/>
              <a:gd name="connsiteY11" fmla="*/ 2409622 h 2420127"/>
              <a:gd name="connsiteX12" fmla="*/ 2698812 w 3204865"/>
              <a:gd name="connsiteY12" fmla="*/ 2223191 h 2420127"/>
              <a:gd name="connsiteX13" fmla="*/ 2929631 w 3204865"/>
              <a:gd name="connsiteY13" fmla="*/ 1947984 h 2420127"/>
              <a:gd name="connsiteX0" fmla="*/ 0 w 3240375"/>
              <a:gd name="connsiteY0" fmla="*/ 2212428 h 2453752"/>
              <a:gd name="connsiteX1" fmla="*/ 248575 w 3240375"/>
              <a:gd name="connsiteY1" fmla="*/ 2435704 h 2453752"/>
              <a:gd name="connsiteX2" fmla="*/ 852256 w 3240375"/>
              <a:gd name="connsiteY2" fmla="*/ 2025997 h 2453752"/>
              <a:gd name="connsiteX3" fmla="*/ 1837678 w 3240375"/>
              <a:gd name="connsiteY3" fmla="*/ 827511 h 2453752"/>
              <a:gd name="connsiteX4" fmla="*/ 2352583 w 3240375"/>
              <a:gd name="connsiteY4" fmla="*/ 37399 h 2453752"/>
              <a:gd name="connsiteX5" fmla="*/ 2095130 w 3240375"/>
              <a:gd name="connsiteY5" fmla="*/ 605570 h 2453752"/>
              <a:gd name="connsiteX6" fmla="*/ 1331651 w 3240375"/>
              <a:gd name="connsiteY6" fmla="*/ 2239061 h 2453752"/>
              <a:gd name="connsiteX7" fmla="*/ 1775534 w 3240375"/>
              <a:gd name="connsiteY7" fmla="*/ 2274572 h 2453752"/>
              <a:gd name="connsiteX8" fmla="*/ 2423604 w 3240375"/>
              <a:gd name="connsiteY8" fmla="*/ 1440071 h 2453752"/>
              <a:gd name="connsiteX9" fmla="*/ 3240350 w 3240375"/>
              <a:gd name="connsiteY9" fmla="*/ 4290 h 2453752"/>
              <a:gd name="connsiteX10" fmla="*/ 2396971 w 3240375"/>
              <a:gd name="connsiteY10" fmla="*/ 1937220 h 2453752"/>
              <a:gd name="connsiteX11" fmla="*/ 2299317 w 3240375"/>
              <a:gd name="connsiteY11" fmla="*/ 2443247 h 2453752"/>
              <a:gd name="connsiteX12" fmla="*/ 2698812 w 3240375"/>
              <a:gd name="connsiteY12" fmla="*/ 2256816 h 2453752"/>
              <a:gd name="connsiteX13" fmla="*/ 2929631 w 3240375"/>
              <a:gd name="connsiteY13" fmla="*/ 1981609 h 2453752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33130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  <a:gd name="connsiteX0" fmla="*/ 0 w 3240573"/>
              <a:gd name="connsiteY0" fmla="*/ 2208159 h 2449483"/>
              <a:gd name="connsiteX1" fmla="*/ 248575 w 3240573"/>
              <a:gd name="connsiteY1" fmla="*/ 2431435 h 2449483"/>
              <a:gd name="connsiteX2" fmla="*/ 852256 w 3240573"/>
              <a:gd name="connsiteY2" fmla="*/ 2021728 h 2449483"/>
              <a:gd name="connsiteX3" fmla="*/ 1837678 w 3240573"/>
              <a:gd name="connsiteY3" fmla="*/ 823242 h 2449483"/>
              <a:gd name="connsiteX4" fmla="*/ 2352583 w 3240573"/>
              <a:gd name="connsiteY4" fmla="*/ 15909 h 2449483"/>
              <a:gd name="connsiteX5" fmla="*/ 2095130 w 3240573"/>
              <a:gd name="connsiteY5" fmla="*/ 601301 h 2449483"/>
              <a:gd name="connsiteX6" fmla="*/ 1331651 w 3240573"/>
              <a:gd name="connsiteY6" fmla="*/ 2234792 h 2449483"/>
              <a:gd name="connsiteX7" fmla="*/ 1775534 w 3240573"/>
              <a:gd name="connsiteY7" fmla="*/ 2270303 h 2449483"/>
              <a:gd name="connsiteX8" fmla="*/ 2423604 w 3240573"/>
              <a:gd name="connsiteY8" fmla="*/ 1435802 h 2449483"/>
              <a:gd name="connsiteX9" fmla="*/ 3240350 w 3240573"/>
              <a:gd name="connsiteY9" fmla="*/ 21 h 2449483"/>
              <a:gd name="connsiteX10" fmla="*/ 2396971 w 3240573"/>
              <a:gd name="connsiteY10" fmla="*/ 1932951 h 2449483"/>
              <a:gd name="connsiteX11" fmla="*/ 2299317 w 3240573"/>
              <a:gd name="connsiteY11" fmla="*/ 2438978 h 2449483"/>
              <a:gd name="connsiteX12" fmla="*/ 2698812 w 3240573"/>
              <a:gd name="connsiteY12" fmla="*/ 2252547 h 2449483"/>
              <a:gd name="connsiteX13" fmla="*/ 2929631 w 3240573"/>
              <a:gd name="connsiteY13" fmla="*/ 1977340 h 244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0573" h="2449483">
                <a:moveTo>
                  <a:pt x="0" y="2208159"/>
                </a:moveTo>
                <a:cubicBezTo>
                  <a:pt x="48827" y="2356860"/>
                  <a:pt x="106533" y="2462507"/>
                  <a:pt x="248575" y="2431435"/>
                </a:cubicBezTo>
                <a:cubicBezTo>
                  <a:pt x="390617" y="2400363"/>
                  <a:pt x="587406" y="2289760"/>
                  <a:pt x="852256" y="2021728"/>
                </a:cubicBezTo>
                <a:cubicBezTo>
                  <a:pt x="1117106" y="1753696"/>
                  <a:pt x="1587623" y="1157545"/>
                  <a:pt x="1837678" y="823242"/>
                </a:cubicBezTo>
                <a:cubicBezTo>
                  <a:pt x="2087733" y="488939"/>
                  <a:pt x="2362940" y="1235"/>
                  <a:pt x="2352583" y="15909"/>
                </a:cubicBezTo>
                <a:cubicBezTo>
                  <a:pt x="2342226" y="30583"/>
                  <a:pt x="2265285" y="231487"/>
                  <a:pt x="2095130" y="601301"/>
                </a:cubicBezTo>
                <a:cubicBezTo>
                  <a:pt x="1924975" y="971115"/>
                  <a:pt x="1384917" y="1956625"/>
                  <a:pt x="1331651" y="2234792"/>
                </a:cubicBezTo>
                <a:cubicBezTo>
                  <a:pt x="1278385" y="2512959"/>
                  <a:pt x="1593542" y="2403468"/>
                  <a:pt x="1775534" y="2270303"/>
                </a:cubicBezTo>
                <a:cubicBezTo>
                  <a:pt x="1957526" y="2137138"/>
                  <a:pt x="2179468" y="1814182"/>
                  <a:pt x="2423604" y="1435802"/>
                </a:cubicBezTo>
                <a:cubicBezTo>
                  <a:pt x="2667740" y="1057422"/>
                  <a:pt x="3253667" y="-5341"/>
                  <a:pt x="3240350" y="21"/>
                </a:cubicBezTo>
                <a:cubicBezTo>
                  <a:pt x="3227033" y="5383"/>
                  <a:pt x="2553810" y="1526458"/>
                  <a:pt x="2396971" y="1932951"/>
                </a:cubicBezTo>
                <a:cubicBezTo>
                  <a:pt x="2240132" y="2339444"/>
                  <a:pt x="2249010" y="2385712"/>
                  <a:pt x="2299317" y="2438978"/>
                </a:cubicBezTo>
                <a:cubicBezTo>
                  <a:pt x="2349624" y="2492244"/>
                  <a:pt x="2593760" y="2329487"/>
                  <a:pt x="2698812" y="2252547"/>
                </a:cubicBezTo>
                <a:cubicBezTo>
                  <a:pt x="2803864" y="2175607"/>
                  <a:pt x="2866747" y="2076473"/>
                  <a:pt x="2929631" y="197734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635134" y="2769865"/>
            <a:ext cx="422180" cy="440944"/>
            <a:chOff x="7361980" y="2761106"/>
            <a:chExt cx="476250" cy="48420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551380" y="2773074"/>
            <a:ext cx="361950" cy="448964"/>
            <a:chOff x="3867312" y="2904839"/>
            <a:chExt cx="404813" cy="543887"/>
          </a:xfrm>
        </p:grpSpPr>
        <p:sp>
          <p:nvSpPr>
            <p:cNvPr id="32" name="Полилиния 31"/>
            <p:cNvSpPr/>
            <p:nvPr/>
          </p:nvSpPr>
          <p:spPr>
            <a:xfrm>
              <a:off x="3910175" y="2904839"/>
              <a:ext cx="361950" cy="313560"/>
            </a:xfrm>
            <a:custGeom>
              <a:avLst/>
              <a:gdLst>
                <a:gd name="connsiteX0" fmla="*/ 0 w 361950"/>
                <a:gd name="connsiteY0" fmla="*/ 87953 h 313560"/>
                <a:gd name="connsiteX1" fmla="*/ 66675 w 361950"/>
                <a:gd name="connsiteY1" fmla="*/ 18897 h 313560"/>
                <a:gd name="connsiteX2" fmla="*/ 145256 w 361950"/>
                <a:gd name="connsiteY2" fmla="*/ 6991 h 313560"/>
                <a:gd name="connsiteX3" fmla="*/ 138112 w 361950"/>
                <a:gd name="connsiteY3" fmla="*/ 114147 h 313560"/>
                <a:gd name="connsiteX4" fmla="*/ 52387 w 361950"/>
                <a:gd name="connsiteY4" fmla="*/ 271309 h 313560"/>
                <a:gd name="connsiteX5" fmla="*/ 95250 w 361950"/>
                <a:gd name="connsiteY5" fmla="*/ 311791 h 313560"/>
                <a:gd name="connsiteX6" fmla="*/ 221456 w 361950"/>
                <a:gd name="connsiteY6" fmla="*/ 228447 h 313560"/>
                <a:gd name="connsiteX7" fmla="*/ 361950 w 361950"/>
                <a:gd name="connsiteY7" fmla="*/ 4609 h 3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313560">
                  <a:moveTo>
                    <a:pt x="0" y="87953"/>
                  </a:moveTo>
                  <a:cubicBezTo>
                    <a:pt x="21233" y="60172"/>
                    <a:pt x="42466" y="32391"/>
                    <a:pt x="66675" y="18897"/>
                  </a:cubicBezTo>
                  <a:cubicBezTo>
                    <a:pt x="90884" y="5403"/>
                    <a:pt x="133350" y="-8884"/>
                    <a:pt x="145256" y="6991"/>
                  </a:cubicBezTo>
                  <a:cubicBezTo>
                    <a:pt x="157162" y="22866"/>
                    <a:pt x="153590" y="70094"/>
                    <a:pt x="138112" y="114147"/>
                  </a:cubicBezTo>
                  <a:cubicBezTo>
                    <a:pt x="122634" y="158200"/>
                    <a:pt x="59531" y="238368"/>
                    <a:pt x="52387" y="271309"/>
                  </a:cubicBezTo>
                  <a:cubicBezTo>
                    <a:pt x="45243" y="304250"/>
                    <a:pt x="67072" y="318935"/>
                    <a:pt x="95250" y="311791"/>
                  </a:cubicBezTo>
                  <a:cubicBezTo>
                    <a:pt x="123428" y="304647"/>
                    <a:pt x="177006" y="279644"/>
                    <a:pt x="221456" y="228447"/>
                  </a:cubicBezTo>
                  <a:cubicBezTo>
                    <a:pt x="265906" y="177250"/>
                    <a:pt x="313928" y="90929"/>
                    <a:pt x="361950" y="46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867312" y="2914451"/>
              <a:ext cx="404813" cy="534275"/>
            </a:xfrm>
            <a:custGeom>
              <a:avLst/>
              <a:gdLst>
                <a:gd name="connsiteX0" fmla="*/ 404813 w 404813"/>
                <a:gd name="connsiteY0" fmla="*/ 0 h 533762"/>
                <a:gd name="connsiteX1" fmla="*/ 209550 w 404813"/>
                <a:gd name="connsiteY1" fmla="*/ 423863 h 533762"/>
                <a:gd name="connsiteX2" fmla="*/ 128588 w 404813"/>
                <a:gd name="connsiteY2" fmla="*/ 500063 h 533762"/>
                <a:gd name="connsiteX3" fmla="*/ 57150 w 404813"/>
                <a:gd name="connsiteY3" fmla="*/ 533400 h 533762"/>
                <a:gd name="connsiteX4" fmla="*/ 0 w 404813"/>
                <a:gd name="connsiteY4" fmla="*/ 481013 h 533762"/>
                <a:gd name="connsiteX0" fmla="*/ 404813 w 404813"/>
                <a:gd name="connsiteY0" fmla="*/ 0 h 534066"/>
                <a:gd name="connsiteX1" fmla="*/ 209550 w 404813"/>
                <a:gd name="connsiteY1" fmla="*/ 423863 h 534066"/>
                <a:gd name="connsiteX2" fmla="*/ 138113 w 404813"/>
                <a:gd name="connsiteY2" fmla="*/ 504826 h 534066"/>
                <a:gd name="connsiteX3" fmla="*/ 57150 w 404813"/>
                <a:gd name="connsiteY3" fmla="*/ 533400 h 534066"/>
                <a:gd name="connsiteX4" fmla="*/ 0 w 404813"/>
                <a:gd name="connsiteY4" fmla="*/ 481013 h 534066"/>
                <a:gd name="connsiteX0" fmla="*/ 404813 w 404813"/>
                <a:gd name="connsiteY0" fmla="*/ 0 h 534275"/>
                <a:gd name="connsiteX1" fmla="*/ 226218 w 404813"/>
                <a:gd name="connsiteY1" fmla="*/ 395288 h 534275"/>
                <a:gd name="connsiteX2" fmla="*/ 138113 w 404813"/>
                <a:gd name="connsiteY2" fmla="*/ 504826 h 534275"/>
                <a:gd name="connsiteX3" fmla="*/ 57150 w 404813"/>
                <a:gd name="connsiteY3" fmla="*/ 533400 h 534275"/>
                <a:gd name="connsiteX4" fmla="*/ 0 w 404813"/>
                <a:gd name="connsiteY4" fmla="*/ 481013 h 5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534275">
                  <a:moveTo>
                    <a:pt x="404813" y="0"/>
                  </a:moveTo>
                  <a:cubicBezTo>
                    <a:pt x="330200" y="170259"/>
                    <a:pt x="270668" y="311150"/>
                    <a:pt x="226218" y="395288"/>
                  </a:cubicBezTo>
                  <a:cubicBezTo>
                    <a:pt x="181768" y="479426"/>
                    <a:pt x="166291" y="481807"/>
                    <a:pt x="138113" y="504826"/>
                  </a:cubicBezTo>
                  <a:cubicBezTo>
                    <a:pt x="109935" y="527845"/>
                    <a:pt x="80169" y="537369"/>
                    <a:pt x="57150" y="533400"/>
                  </a:cubicBezTo>
                  <a:cubicBezTo>
                    <a:pt x="34131" y="529431"/>
                    <a:pt x="17859" y="505619"/>
                    <a:pt x="0" y="4810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олилиния 33"/>
          <p:cNvSpPr/>
          <p:nvPr/>
        </p:nvSpPr>
        <p:spPr>
          <a:xfrm>
            <a:off x="6935556" y="2808952"/>
            <a:ext cx="327059" cy="438410"/>
          </a:xfrm>
          <a:custGeom>
            <a:avLst/>
            <a:gdLst>
              <a:gd name="connsiteX0" fmla="*/ 161925 w 344385"/>
              <a:gd name="connsiteY0" fmla="*/ 106405 h 465993"/>
              <a:gd name="connsiteX1" fmla="*/ 269082 w 344385"/>
              <a:gd name="connsiteY1" fmla="*/ 70686 h 465993"/>
              <a:gd name="connsiteX2" fmla="*/ 340519 w 344385"/>
              <a:gd name="connsiteY2" fmla="*/ 18299 h 465993"/>
              <a:gd name="connsiteX3" fmla="*/ 150019 w 344385"/>
              <a:gd name="connsiteY3" fmla="*/ 415967 h 465993"/>
              <a:gd name="connsiteX4" fmla="*/ 30957 w 344385"/>
              <a:gd name="connsiteY4" fmla="*/ 461211 h 465993"/>
              <a:gd name="connsiteX5" fmla="*/ 0 w 344385"/>
              <a:gd name="connsiteY5" fmla="*/ 425492 h 465993"/>
              <a:gd name="connsiteX0" fmla="*/ 161925 w 344385"/>
              <a:gd name="connsiteY0" fmla="*/ 106405 h 469173"/>
              <a:gd name="connsiteX1" fmla="*/ 269082 w 344385"/>
              <a:gd name="connsiteY1" fmla="*/ 70686 h 469173"/>
              <a:gd name="connsiteX2" fmla="*/ 340519 w 344385"/>
              <a:gd name="connsiteY2" fmla="*/ 18299 h 469173"/>
              <a:gd name="connsiteX3" fmla="*/ 150019 w 344385"/>
              <a:gd name="connsiteY3" fmla="*/ 415967 h 469173"/>
              <a:gd name="connsiteX4" fmla="*/ 52388 w 344385"/>
              <a:gd name="connsiteY4" fmla="*/ 465973 h 469173"/>
              <a:gd name="connsiteX5" fmla="*/ 0 w 344385"/>
              <a:gd name="connsiteY5" fmla="*/ 425492 h 469173"/>
              <a:gd name="connsiteX0" fmla="*/ 161925 w 344385"/>
              <a:gd name="connsiteY0" fmla="*/ 106405 h 470203"/>
              <a:gd name="connsiteX1" fmla="*/ 269082 w 344385"/>
              <a:gd name="connsiteY1" fmla="*/ 70686 h 470203"/>
              <a:gd name="connsiteX2" fmla="*/ 340519 w 344385"/>
              <a:gd name="connsiteY2" fmla="*/ 18299 h 470203"/>
              <a:gd name="connsiteX3" fmla="*/ 150019 w 344385"/>
              <a:gd name="connsiteY3" fmla="*/ 415967 h 470203"/>
              <a:gd name="connsiteX4" fmla="*/ 52388 w 344385"/>
              <a:gd name="connsiteY4" fmla="*/ 465973 h 470203"/>
              <a:gd name="connsiteX5" fmla="*/ 0 w 344385"/>
              <a:gd name="connsiteY5" fmla="*/ 425492 h 470203"/>
              <a:gd name="connsiteX0" fmla="*/ 161925 w 347492"/>
              <a:gd name="connsiteY0" fmla="*/ 104475 h 468273"/>
              <a:gd name="connsiteX1" fmla="*/ 269082 w 347492"/>
              <a:gd name="connsiteY1" fmla="*/ 68756 h 468273"/>
              <a:gd name="connsiteX2" fmla="*/ 340519 w 347492"/>
              <a:gd name="connsiteY2" fmla="*/ 16369 h 468273"/>
              <a:gd name="connsiteX3" fmla="*/ 150019 w 347492"/>
              <a:gd name="connsiteY3" fmla="*/ 414037 h 468273"/>
              <a:gd name="connsiteX4" fmla="*/ 52388 w 347492"/>
              <a:gd name="connsiteY4" fmla="*/ 464043 h 468273"/>
              <a:gd name="connsiteX5" fmla="*/ 0 w 347492"/>
              <a:gd name="connsiteY5" fmla="*/ 423562 h 4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2" h="468273">
                <a:moveTo>
                  <a:pt x="161925" y="104475"/>
                </a:moveTo>
                <a:cubicBezTo>
                  <a:pt x="200620" y="93957"/>
                  <a:pt x="239316" y="83440"/>
                  <a:pt x="269082" y="68756"/>
                </a:cubicBezTo>
                <a:cubicBezTo>
                  <a:pt x="298848" y="54072"/>
                  <a:pt x="369888" y="-36416"/>
                  <a:pt x="340519" y="16369"/>
                </a:cubicBezTo>
                <a:cubicBezTo>
                  <a:pt x="311150" y="69154"/>
                  <a:pt x="198041" y="339425"/>
                  <a:pt x="150019" y="414037"/>
                </a:cubicBezTo>
                <a:cubicBezTo>
                  <a:pt x="101997" y="488649"/>
                  <a:pt x="53578" y="464836"/>
                  <a:pt x="52388" y="464043"/>
                </a:cubicBezTo>
                <a:cubicBezTo>
                  <a:pt x="51198" y="463250"/>
                  <a:pt x="2977" y="442215"/>
                  <a:pt x="0" y="423562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648783" y="2861965"/>
            <a:ext cx="252432" cy="398063"/>
          </a:xfrm>
          <a:custGeom>
            <a:avLst/>
            <a:gdLst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  <a:gd name="connsiteX0" fmla="*/ 251195 w 252432"/>
              <a:gd name="connsiteY0" fmla="*/ 62515 h 398063"/>
              <a:gd name="connsiteX1" fmla="*/ 241670 w 252432"/>
              <a:gd name="connsiteY1" fmla="*/ 10128 h 398063"/>
              <a:gd name="connsiteX2" fmla="*/ 172613 w 252432"/>
              <a:gd name="connsiteY2" fmla="*/ 5365 h 398063"/>
              <a:gd name="connsiteX3" fmla="*/ 113082 w 252432"/>
              <a:gd name="connsiteY3" fmla="*/ 69659 h 398063"/>
              <a:gd name="connsiteX4" fmla="*/ 122607 w 252432"/>
              <a:gd name="connsiteY4" fmla="*/ 143478 h 398063"/>
              <a:gd name="connsiteX5" fmla="*/ 148801 w 252432"/>
              <a:gd name="connsiteY5" fmla="*/ 172053 h 398063"/>
              <a:gd name="connsiteX6" fmla="*/ 63076 w 252432"/>
              <a:gd name="connsiteY6" fmla="*/ 188721 h 398063"/>
              <a:gd name="connsiteX7" fmla="*/ 3545 w 252432"/>
              <a:gd name="connsiteY7" fmla="*/ 255396 h 398063"/>
              <a:gd name="connsiteX8" fmla="*/ 17832 w 252432"/>
              <a:gd name="connsiteY8" fmla="*/ 367315 h 398063"/>
              <a:gd name="connsiteX9" fmla="*/ 108320 w 252432"/>
              <a:gd name="connsiteY9" fmla="*/ 395890 h 398063"/>
              <a:gd name="connsiteX10" fmla="*/ 203570 w 252432"/>
              <a:gd name="connsiteY10" fmla="*/ 322071 h 39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32" h="398063">
                <a:moveTo>
                  <a:pt x="251195" y="62515"/>
                </a:moveTo>
                <a:cubicBezTo>
                  <a:pt x="252981" y="41084"/>
                  <a:pt x="254767" y="19653"/>
                  <a:pt x="241670" y="10128"/>
                </a:cubicBezTo>
                <a:cubicBezTo>
                  <a:pt x="228573" y="603"/>
                  <a:pt x="194044" y="-4557"/>
                  <a:pt x="172613" y="5365"/>
                </a:cubicBezTo>
                <a:cubicBezTo>
                  <a:pt x="151182" y="15287"/>
                  <a:pt x="121416" y="46640"/>
                  <a:pt x="113082" y="69659"/>
                </a:cubicBezTo>
                <a:cubicBezTo>
                  <a:pt x="104748" y="92678"/>
                  <a:pt x="116654" y="126412"/>
                  <a:pt x="122607" y="143478"/>
                </a:cubicBezTo>
                <a:cubicBezTo>
                  <a:pt x="128560" y="160544"/>
                  <a:pt x="170630" y="188324"/>
                  <a:pt x="148801" y="172053"/>
                </a:cubicBezTo>
                <a:cubicBezTo>
                  <a:pt x="126972" y="155782"/>
                  <a:pt x="87285" y="174831"/>
                  <a:pt x="63076" y="188721"/>
                </a:cubicBezTo>
                <a:cubicBezTo>
                  <a:pt x="38867" y="202611"/>
                  <a:pt x="11086" y="225631"/>
                  <a:pt x="3545" y="255396"/>
                </a:cubicBezTo>
                <a:cubicBezTo>
                  <a:pt x="-3996" y="285161"/>
                  <a:pt x="369" y="343899"/>
                  <a:pt x="17832" y="367315"/>
                </a:cubicBezTo>
                <a:cubicBezTo>
                  <a:pt x="35294" y="390731"/>
                  <a:pt x="77364" y="403431"/>
                  <a:pt x="108320" y="395890"/>
                </a:cubicBezTo>
                <a:cubicBezTo>
                  <a:pt x="139276" y="388349"/>
                  <a:pt x="171423" y="355210"/>
                  <a:pt x="203570" y="3220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6935556" y="33336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3744728" y="3267559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501570" y="328775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686864" y="333366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514299" y="2860769"/>
            <a:ext cx="2181942" cy="2027901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547956" y="3807600"/>
            <a:ext cx="462931" cy="155060"/>
            <a:chOff x="6479631" y="3525100"/>
            <a:chExt cx="493207" cy="163939"/>
          </a:xfrm>
        </p:grpSpPr>
        <p:sp>
          <p:nvSpPr>
            <p:cNvPr id="37" name="Полилиния 36"/>
            <p:cNvSpPr/>
            <p:nvPr/>
          </p:nvSpPr>
          <p:spPr>
            <a:xfrm>
              <a:off x="6479631" y="3533307"/>
              <a:ext cx="271462" cy="155732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71462"/>
                <a:gd name="connsiteY0" fmla="*/ 109816 h 155732"/>
                <a:gd name="connsiteX1" fmla="*/ 28575 w 271462"/>
                <a:gd name="connsiteY1" fmla="*/ 152678 h 155732"/>
                <a:gd name="connsiteX2" fmla="*/ 126206 w 271462"/>
                <a:gd name="connsiteY2" fmla="*/ 69335 h 155732"/>
                <a:gd name="connsiteX3" fmla="*/ 171450 w 271462"/>
                <a:gd name="connsiteY3" fmla="*/ 278 h 155732"/>
                <a:gd name="connsiteX4" fmla="*/ 128587 w 271462"/>
                <a:gd name="connsiteY4" fmla="*/ 95528 h 155732"/>
                <a:gd name="connsiteX5" fmla="*/ 138112 w 271462"/>
                <a:gd name="connsiteY5" fmla="*/ 155060 h 155732"/>
                <a:gd name="connsiteX6" fmla="*/ 271462 w 271462"/>
                <a:gd name="connsiteY6" fmla="*/ 57428 h 15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155732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14300" y="161410"/>
                    <a:pt x="138112" y="155060"/>
                  </a:cubicBezTo>
                  <a:cubicBezTo>
                    <a:pt x="161924" y="148710"/>
                    <a:pt x="235545" y="87194"/>
                    <a:pt x="271462" y="574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732288" y="3525100"/>
              <a:ext cx="240550" cy="163267"/>
            </a:xfrm>
            <a:custGeom>
              <a:avLst/>
              <a:gdLst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111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13666"/>
                <a:gd name="connsiteY0" fmla="*/ 0 h 224361"/>
                <a:gd name="connsiteX1" fmla="*/ 2516 w 313666"/>
                <a:gd name="connsiteY1" fmla="*/ 161925 h 224361"/>
                <a:gd name="connsiteX2" fmla="*/ 24741 w 313666"/>
                <a:gd name="connsiteY2" fmla="*/ 222250 h 224361"/>
                <a:gd name="connsiteX3" fmla="*/ 100941 w 313666"/>
                <a:gd name="connsiteY3" fmla="*/ 190500 h 224361"/>
                <a:gd name="connsiteX4" fmla="*/ 237466 w 313666"/>
                <a:gd name="connsiteY4" fmla="*/ 6350 h 224361"/>
                <a:gd name="connsiteX5" fmla="*/ 154916 w 313666"/>
                <a:gd name="connsiteY5" fmla="*/ 165100 h 224361"/>
                <a:gd name="connsiteX6" fmla="*/ 173966 w 313666"/>
                <a:gd name="connsiteY6" fmla="*/ 219075 h 224361"/>
                <a:gd name="connsiteX7" fmla="*/ 256516 w 313666"/>
                <a:gd name="connsiteY7" fmla="*/ 180975 h 224361"/>
                <a:gd name="connsiteX8" fmla="*/ 313666 w 313666"/>
                <a:gd name="connsiteY8" fmla="*/ 117475 h 224361"/>
                <a:gd name="connsiteX0" fmla="*/ 75541 w 385104"/>
                <a:gd name="connsiteY0" fmla="*/ 0 h 224361"/>
                <a:gd name="connsiteX1" fmla="*/ 2516 w 385104"/>
                <a:gd name="connsiteY1" fmla="*/ 161925 h 224361"/>
                <a:gd name="connsiteX2" fmla="*/ 24741 w 385104"/>
                <a:gd name="connsiteY2" fmla="*/ 222250 h 224361"/>
                <a:gd name="connsiteX3" fmla="*/ 100941 w 385104"/>
                <a:gd name="connsiteY3" fmla="*/ 190500 h 224361"/>
                <a:gd name="connsiteX4" fmla="*/ 237466 w 385104"/>
                <a:gd name="connsiteY4" fmla="*/ 6350 h 224361"/>
                <a:gd name="connsiteX5" fmla="*/ 154916 w 385104"/>
                <a:gd name="connsiteY5" fmla="*/ 165100 h 224361"/>
                <a:gd name="connsiteX6" fmla="*/ 173966 w 385104"/>
                <a:gd name="connsiteY6" fmla="*/ 219075 h 224361"/>
                <a:gd name="connsiteX7" fmla="*/ 256516 w 385104"/>
                <a:gd name="connsiteY7" fmla="*/ 180975 h 224361"/>
                <a:gd name="connsiteX8" fmla="*/ 385104 w 385104"/>
                <a:gd name="connsiteY8" fmla="*/ 31750 h 224361"/>
                <a:gd name="connsiteX0" fmla="*/ 75541 w 408917"/>
                <a:gd name="connsiteY0" fmla="*/ 0 h 224361"/>
                <a:gd name="connsiteX1" fmla="*/ 2516 w 408917"/>
                <a:gd name="connsiteY1" fmla="*/ 161925 h 224361"/>
                <a:gd name="connsiteX2" fmla="*/ 24741 w 408917"/>
                <a:gd name="connsiteY2" fmla="*/ 222250 h 224361"/>
                <a:gd name="connsiteX3" fmla="*/ 100941 w 408917"/>
                <a:gd name="connsiteY3" fmla="*/ 190500 h 224361"/>
                <a:gd name="connsiteX4" fmla="*/ 237466 w 408917"/>
                <a:gd name="connsiteY4" fmla="*/ 6350 h 224361"/>
                <a:gd name="connsiteX5" fmla="*/ 154916 w 408917"/>
                <a:gd name="connsiteY5" fmla="*/ 165100 h 224361"/>
                <a:gd name="connsiteX6" fmla="*/ 173966 w 408917"/>
                <a:gd name="connsiteY6" fmla="*/ 219075 h 224361"/>
                <a:gd name="connsiteX7" fmla="*/ 256516 w 408917"/>
                <a:gd name="connsiteY7" fmla="*/ 180975 h 224361"/>
                <a:gd name="connsiteX8" fmla="*/ 408917 w 408917"/>
                <a:gd name="connsiteY8" fmla="*/ 15081 h 224361"/>
                <a:gd name="connsiteX0" fmla="*/ 75541 w 322845"/>
                <a:gd name="connsiteY0" fmla="*/ 0 h 224361"/>
                <a:gd name="connsiteX1" fmla="*/ 2516 w 322845"/>
                <a:gd name="connsiteY1" fmla="*/ 161925 h 224361"/>
                <a:gd name="connsiteX2" fmla="*/ 24741 w 322845"/>
                <a:gd name="connsiteY2" fmla="*/ 222250 h 224361"/>
                <a:gd name="connsiteX3" fmla="*/ 100941 w 322845"/>
                <a:gd name="connsiteY3" fmla="*/ 190500 h 224361"/>
                <a:gd name="connsiteX4" fmla="*/ 237466 w 322845"/>
                <a:gd name="connsiteY4" fmla="*/ 6350 h 224361"/>
                <a:gd name="connsiteX5" fmla="*/ 154916 w 322845"/>
                <a:gd name="connsiteY5" fmla="*/ 165100 h 224361"/>
                <a:gd name="connsiteX6" fmla="*/ 173966 w 322845"/>
                <a:gd name="connsiteY6" fmla="*/ 219075 h 224361"/>
                <a:gd name="connsiteX7" fmla="*/ 256516 w 322845"/>
                <a:gd name="connsiteY7" fmla="*/ 180975 h 224361"/>
                <a:gd name="connsiteX8" fmla="*/ 322845 w 322845"/>
                <a:gd name="connsiteY8" fmla="*/ 109482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8918 h 224361"/>
                <a:gd name="connsiteX0" fmla="*/ 75541 w 308963"/>
                <a:gd name="connsiteY0" fmla="*/ 0 h 224361"/>
                <a:gd name="connsiteX1" fmla="*/ 2516 w 308963"/>
                <a:gd name="connsiteY1" fmla="*/ 161925 h 224361"/>
                <a:gd name="connsiteX2" fmla="*/ 24741 w 308963"/>
                <a:gd name="connsiteY2" fmla="*/ 222250 h 224361"/>
                <a:gd name="connsiteX3" fmla="*/ 100941 w 308963"/>
                <a:gd name="connsiteY3" fmla="*/ 190500 h 224361"/>
                <a:gd name="connsiteX4" fmla="*/ 237466 w 308963"/>
                <a:gd name="connsiteY4" fmla="*/ 6350 h 224361"/>
                <a:gd name="connsiteX5" fmla="*/ 154916 w 308963"/>
                <a:gd name="connsiteY5" fmla="*/ 165100 h 224361"/>
                <a:gd name="connsiteX6" fmla="*/ 173966 w 308963"/>
                <a:gd name="connsiteY6" fmla="*/ 219075 h 224361"/>
                <a:gd name="connsiteX7" fmla="*/ 256516 w 308963"/>
                <a:gd name="connsiteY7" fmla="*/ 180975 h 224361"/>
                <a:gd name="connsiteX8" fmla="*/ 308963 w 308963"/>
                <a:gd name="connsiteY8" fmla="*/ 126140 h 224361"/>
                <a:gd name="connsiteX0" fmla="*/ 75541 w 314515"/>
                <a:gd name="connsiteY0" fmla="*/ 0 h 224361"/>
                <a:gd name="connsiteX1" fmla="*/ 2516 w 314515"/>
                <a:gd name="connsiteY1" fmla="*/ 161925 h 224361"/>
                <a:gd name="connsiteX2" fmla="*/ 24741 w 314515"/>
                <a:gd name="connsiteY2" fmla="*/ 222250 h 224361"/>
                <a:gd name="connsiteX3" fmla="*/ 100941 w 314515"/>
                <a:gd name="connsiteY3" fmla="*/ 190500 h 224361"/>
                <a:gd name="connsiteX4" fmla="*/ 237466 w 314515"/>
                <a:gd name="connsiteY4" fmla="*/ 6350 h 224361"/>
                <a:gd name="connsiteX5" fmla="*/ 154916 w 314515"/>
                <a:gd name="connsiteY5" fmla="*/ 165100 h 224361"/>
                <a:gd name="connsiteX6" fmla="*/ 173966 w 314515"/>
                <a:gd name="connsiteY6" fmla="*/ 219075 h 224361"/>
                <a:gd name="connsiteX7" fmla="*/ 256516 w 314515"/>
                <a:gd name="connsiteY7" fmla="*/ 180975 h 224361"/>
                <a:gd name="connsiteX8" fmla="*/ 314515 w 314515"/>
                <a:gd name="connsiteY8" fmla="*/ 123363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256516 w 343653"/>
                <a:gd name="connsiteY7" fmla="*/ 180975 h 224361"/>
                <a:gd name="connsiteX8" fmla="*/ 343653 w 343653"/>
                <a:gd name="connsiteY8" fmla="*/ 152501 h 224361"/>
                <a:gd name="connsiteX0" fmla="*/ 75541 w 343653"/>
                <a:gd name="connsiteY0" fmla="*/ 0 h 224361"/>
                <a:gd name="connsiteX1" fmla="*/ 2516 w 343653"/>
                <a:gd name="connsiteY1" fmla="*/ 161925 h 224361"/>
                <a:gd name="connsiteX2" fmla="*/ 24741 w 343653"/>
                <a:gd name="connsiteY2" fmla="*/ 222250 h 224361"/>
                <a:gd name="connsiteX3" fmla="*/ 100941 w 343653"/>
                <a:gd name="connsiteY3" fmla="*/ 190500 h 224361"/>
                <a:gd name="connsiteX4" fmla="*/ 237466 w 343653"/>
                <a:gd name="connsiteY4" fmla="*/ 6350 h 224361"/>
                <a:gd name="connsiteX5" fmla="*/ 154916 w 343653"/>
                <a:gd name="connsiteY5" fmla="*/ 165100 h 224361"/>
                <a:gd name="connsiteX6" fmla="*/ 173966 w 343653"/>
                <a:gd name="connsiteY6" fmla="*/ 219075 h 224361"/>
                <a:gd name="connsiteX7" fmla="*/ 343653 w 343653"/>
                <a:gd name="connsiteY7" fmla="*/ 15250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  <a:gd name="connsiteX0" fmla="*/ 75541 w 330564"/>
                <a:gd name="connsiteY0" fmla="*/ 0 h 224361"/>
                <a:gd name="connsiteX1" fmla="*/ 2516 w 330564"/>
                <a:gd name="connsiteY1" fmla="*/ 161925 h 224361"/>
                <a:gd name="connsiteX2" fmla="*/ 24741 w 330564"/>
                <a:gd name="connsiteY2" fmla="*/ 222250 h 224361"/>
                <a:gd name="connsiteX3" fmla="*/ 100941 w 330564"/>
                <a:gd name="connsiteY3" fmla="*/ 190500 h 224361"/>
                <a:gd name="connsiteX4" fmla="*/ 237466 w 330564"/>
                <a:gd name="connsiteY4" fmla="*/ 6350 h 224361"/>
                <a:gd name="connsiteX5" fmla="*/ 154916 w 330564"/>
                <a:gd name="connsiteY5" fmla="*/ 165100 h 224361"/>
                <a:gd name="connsiteX6" fmla="*/ 173966 w 330564"/>
                <a:gd name="connsiteY6" fmla="*/ 219075 h 224361"/>
                <a:gd name="connsiteX7" fmla="*/ 330564 w 330564"/>
                <a:gd name="connsiteY7" fmla="*/ 123051 h 22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564" h="224361">
                  <a:moveTo>
                    <a:pt x="75541" y="0"/>
                  </a:moveTo>
                  <a:cubicBezTo>
                    <a:pt x="43262" y="62441"/>
                    <a:pt x="10983" y="124883"/>
                    <a:pt x="2516" y="161925"/>
                  </a:cubicBezTo>
                  <a:cubicBezTo>
                    <a:pt x="-5951" y="198967"/>
                    <a:pt x="8337" y="217487"/>
                    <a:pt x="24741" y="222250"/>
                  </a:cubicBezTo>
                  <a:cubicBezTo>
                    <a:pt x="41145" y="227013"/>
                    <a:pt x="65487" y="226483"/>
                    <a:pt x="100941" y="190500"/>
                  </a:cubicBezTo>
                  <a:cubicBezTo>
                    <a:pt x="136395" y="154517"/>
                    <a:pt x="228470" y="20108"/>
                    <a:pt x="237466" y="6350"/>
                  </a:cubicBezTo>
                  <a:cubicBezTo>
                    <a:pt x="246462" y="-7408"/>
                    <a:pt x="165499" y="129646"/>
                    <a:pt x="154916" y="165100"/>
                  </a:cubicBezTo>
                  <a:cubicBezTo>
                    <a:pt x="144333" y="200554"/>
                    <a:pt x="142510" y="221175"/>
                    <a:pt x="173966" y="219075"/>
                  </a:cubicBezTo>
                  <a:cubicBezTo>
                    <a:pt x="205422" y="216975"/>
                    <a:pt x="298485" y="159826"/>
                    <a:pt x="330564" y="12305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6" t="12152" r="11053" b="-12152"/>
          <a:stretch/>
        </p:blipFill>
        <p:spPr>
          <a:xfrm>
            <a:off x="4190349" y="3666786"/>
            <a:ext cx="504000" cy="399590"/>
          </a:xfrm>
          <a:prstGeom prst="rect">
            <a:avLst/>
          </a:prstGeom>
        </p:spPr>
      </p:pic>
      <p:grpSp>
        <p:nvGrpSpPr>
          <p:cNvPr id="40" name="Группа 57">
            <a:extLst>
              <a:ext uri="{FF2B5EF4-FFF2-40B4-BE49-F238E27FC236}">
                <a16:creationId xmlns:a16="http://schemas.microsoft.com/office/drawing/2014/main" xmlns="" id="{30B9DE86-C8B0-4CDB-A4AE-37B1D3133E02}"/>
              </a:ext>
            </a:extLst>
          </p:cNvPr>
          <p:cNvGrpSpPr/>
          <p:nvPr/>
        </p:nvGrpSpPr>
        <p:grpSpPr>
          <a:xfrm>
            <a:off x="5022909" y="3841043"/>
            <a:ext cx="536777" cy="406680"/>
            <a:chOff x="3663765" y="3551431"/>
            <a:chExt cx="570459" cy="406680"/>
          </a:xfrm>
        </p:grpSpPr>
        <p:sp>
          <p:nvSpPr>
            <p:cNvPr id="41" name="Полилиния 58">
              <a:extLst>
                <a:ext uri="{FF2B5EF4-FFF2-40B4-BE49-F238E27FC236}">
                  <a16:creationId xmlns:a16="http://schemas.microsoft.com/office/drawing/2014/main" xmlns="" id="{ED663065-3475-4592-9417-21422B82C13D}"/>
                </a:ext>
              </a:extLst>
            </p:cNvPr>
            <p:cNvSpPr/>
            <p:nvPr/>
          </p:nvSpPr>
          <p:spPr>
            <a:xfrm>
              <a:off x="3663765" y="3551431"/>
              <a:ext cx="430012" cy="169664"/>
            </a:xfrm>
            <a:custGeom>
              <a:avLst/>
              <a:gdLst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40926 h 961077"/>
                <a:gd name="connsiteX1" fmla="*/ 53266 w 2104007"/>
                <a:gd name="connsiteY1" fmla="*/ 880623 h 961077"/>
                <a:gd name="connsiteX2" fmla="*/ 221941 w 2104007"/>
                <a:gd name="connsiteY2" fmla="*/ 925011 h 961077"/>
                <a:gd name="connsiteX3" fmla="*/ 585926 w 2104007"/>
                <a:gd name="connsiteY3" fmla="*/ 703069 h 961077"/>
                <a:gd name="connsiteX4" fmla="*/ 1065320 w 2104007"/>
                <a:gd name="connsiteY4" fmla="*/ 1733 h 961077"/>
                <a:gd name="connsiteX5" fmla="*/ 852256 w 2104007"/>
                <a:gd name="connsiteY5" fmla="*/ 516638 h 961077"/>
                <a:gd name="connsiteX6" fmla="*/ 843378 w 2104007"/>
                <a:gd name="connsiteY6" fmla="*/ 907256 h 961077"/>
                <a:gd name="connsiteX7" fmla="*/ 1047565 w 2104007"/>
                <a:gd name="connsiteY7" fmla="*/ 862867 h 961077"/>
                <a:gd name="connsiteX8" fmla="*/ 1686757 w 2104007"/>
                <a:gd name="connsiteY8" fmla="*/ 37244 h 961077"/>
                <a:gd name="connsiteX9" fmla="*/ 1464815 w 2104007"/>
                <a:gd name="connsiteY9" fmla="*/ 658681 h 961077"/>
                <a:gd name="connsiteX10" fmla="*/ 1491448 w 2104007"/>
                <a:gd name="connsiteY10" fmla="*/ 933889 h 961077"/>
                <a:gd name="connsiteX11" fmla="*/ 1873188 w 2104007"/>
                <a:gd name="connsiteY11" fmla="*/ 720825 h 961077"/>
                <a:gd name="connsiteX12" fmla="*/ 2104007 w 2104007"/>
                <a:gd name="connsiteY12" fmla="*/ 454495 h 961077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666661 h 990729"/>
                <a:gd name="connsiteX1" fmla="*/ 53266 w 2104007"/>
                <a:gd name="connsiteY1" fmla="*/ 906358 h 990729"/>
                <a:gd name="connsiteX2" fmla="*/ 221941 w 2104007"/>
                <a:gd name="connsiteY2" fmla="*/ 950746 h 990729"/>
                <a:gd name="connsiteX3" fmla="*/ 585926 w 2104007"/>
                <a:gd name="connsiteY3" fmla="*/ 728804 h 990729"/>
                <a:gd name="connsiteX4" fmla="*/ 1065320 w 2104007"/>
                <a:gd name="connsiteY4" fmla="*/ 27468 h 990729"/>
                <a:gd name="connsiteX5" fmla="*/ 852256 w 2104007"/>
                <a:gd name="connsiteY5" fmla="*/ 542373 h 990729"/>
                <a:gd name="connsiteX6" fmla="*/ 843378 w 2104007"/>
                <a:gd name="connsiteY6" fmla="*/ 932991 h 990729"/>
                <a:gd name="connsiteX7" fmla="*/ 1047565 w 2104007"/>
                <a:gd name="connsiteY7" fmla="*/ 888602 h 990729"/>
                <a:gd name="connsiteX8" fmla="*/ 1704512 w 2104007"/>
                <a:gd name="connsiteY8" fmla="*/ 836 h 990729"/>
                <a:gd name="connsiteX9" fmla="*/ 1464815 w 2104007"/>
                <a:gd name="connsiteY9" fmla="*/ 684416 h 990729"/>
                <a:gd name="connsiteX10" fmla="*/ 1491448 w 2104007"/>
                <a:gd name="connsiteY10" fmla="*/ 959624 h 990729"/>
                <a:gd name="connsiteX11" fmla="*/ 1873188 w 2104007"/>
                <a:gd name="connsiteY11" fmla="*/ 746560 h 990729"/>
                <a:gd name="connsiteX12" fmla="*/ 2104007 w 2104007"/>
                <a:gd name="connsiteY12" fmla="*/ 480230 h 990729"/>
                <a:gd name="connsiteX0" fmla="*/ 0 w 2104007"/>
                <a:gd name="connsiteY0" fmla="*/ 701370 h 1025438"/>
                <a:gd name="connsiteX1" fmla="*/ 53266 w 2104007"/>
                <a:gd name="connsiteY1" fmla="*/ 941067 h 1025438"/>
                <a:gd name="connsiteX2" fmla="*/ 221941 w 2104007"/>
                <a:gd name="connsiteY2" fmla="*/ 985455 h 1025438"/>
                <a:gd name="connsiteX3" fmla="*/ 585926 w 2104007"/>
                <a:gd name="connsiteY3" fmla="*/ 763513 h 1025438"/>
                <a:gd name="connsiteX4" fmla="*/ 1100831 w 2104007"/>
                <a:gd name="connsiteY4" fmla="*/ 34 h 1025438"/>
                <a:gd name="connsiteX5" fmla="*/ 852256 w 2104007"/>
                <a:gd name="connsiteY5" fmla="*/ 577082 h 1025438"/>
                <a:gd name="connsiteX6" fmla="*/ 843378 w 2104007"/>
                <a:gd name="connsiteY6" fmla="*/ 967700 h 1025438"/>
                <a:gd name="connsiteX7" fmla="*/ 1047565 w 2104007"/>
                <a:gd name="connsiteY7" fmla="*/ 923311 h 1025438"/>
                <a:gd name="connsiteX8" fmla="*/ 1704512 w 2104007"/>
                <a:gd name="connsiteY8" fmla="*/ 35545 h 1025438"/>
                <a:gd name="connsiteX9" fmla="*/ 1464815 w 2104007"/>
                <a:gd name="connsiteY9" fmla="*/ 719125 h 1025438"/>
                <a:gd name="connsiteX10" fmla="*/ 1491448 w 2104007"/>
                <a:gd name="connsiteY10" fmla="*/ 994333 h 1025438"/>
                <a:gd name="connsiteX11" fmla="*/ 1873188 w 2104007"/>
                <a:gd name="connsiteY11" fmla="*/ 781269 h 1025438"/>
                <a:gd name="connsiteX12" fmla="*/ 2104007 w 2104007"/>
                <a:gd name="connsiteY12" fmla="*/ 514939 h 1025438"/>
                <a:gd name="connsiteX0" fmla="*/ 0 w 2104007"/>
                <a:gd name="connsiteY0" fmla="*/ 701370 h 1007748"/>
                <a:gd name="connsiteX1" fmla="*/ 53266 w 2104007"/>
                <a:gd name="connsiteY1" fmla="*/ 941067 h 1007748"/>
                <a:gd name="connsiteX2" fmla="*/ 221941 w 2104007"/>
                <a:gd name="connsiteY2" fmla="*/ 985455 h 1007748"/>
                <a:gd name="connsiteX3" fmla="*/ 585926 w 2104007"/>
                <a:gd name="connsiteY3" fmla="*/ 763513 h 1007748"/>
                <a:gd name="connsiteX4" fmla="*/ 1100831 w 2104007"/>
                <a:gd name="connsiteY4" fmla="*/ 34 h 1007748"/>
                <a:gd name="connsiteX5" fmla="*/ 852256 w 2104007"/>
                <a:gd name="connsiteY5" fmla="*/ 577082 h 1007748"/>
                <a:gd name="connsiteX6" fmla="*/ 843378 w 2104007"/>
                <a:gd name="connsiteY6" fmla="*/ 932189 h 1007748"/>
                <a:gd name="connsiteX7" fmla="*/ 1047565 w 2104007"/>
                <a:gd name="connsiteY7" fmla="*/ 923311 h 1007748"/>
                <a:gd name="connsiteX8" fmla="*/ 1704512 w 2104007"/>
                <a:gd name="connsiteY8" fmla="*/ 35545 h 1007748"/>
                <a:gd name="connsiteX9" fmla="*/ 1464815 w 2104007"/>
                <a:gd name="connsiteY9" fmla="*/ 719125 h 1007748"/>
                <a:gd name="connsiteX10" fmla="*/ 1491448 w 2104007"/>
                <a:gd name="connsiteY10" fmla="*/ 994333 h 1007748"/>
                <a:gd name="connsiteX11" fmla="*/ 1873188 w 2104007"/>
                <a:gd name="connsiteY11" fmla="*/ 781269 h 1007748"/>
                <a:gd name="connsiteX12" fmla="*/ 2104007 w 2104007"/>
                <a:gd name="connsiteY12" fmla="*/ 514939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73188 w 2068497"/>
                <a:gd name="connsiteY11" fmla="*/ 781269 h 1007748"/>
                <a:gd name="connsiteX12" fmla="*/ 2068497 w 2068497"/>
                <a:gd name="connsiteY12" fmla="*/ 577082 h 1007748"/>
                <a:gd name="connsiteX0" fmla="*/ 0 w 2068497"/>
                <a:gd name="connsiteY0" fmla="*/ 701370 h 1007748"/>
                <a:gd name="connsiteX1" fmla="*/ 53266 w 2068497"/>
                <a:gd name="connsiteY1" fmla="*/ 941067 h 1007748"/>
                <a:gd name="connsiteX2" fmla="*/ 221941 w 2068497"/>
                <a:gd name="connsiteY2" fmla="*/ 985455 h 1007748"/>
                <a:gd name="connsiteX3" fmla="*/ 585926 w 2068497"/>
                <a:gd name="connsiteY3" fmla="*/ 763513 h 1007748"/>
                <a:gd name="connsiteX4" fmla="*/ 1100831 w 2068497"/>
                <a:gd name="connsiteY4" fmla="*/ 34 h 1007748"/>
                <a:gd name="connsiteX5" fmla="*/ 852256 w 2068497"/>
                <a:gd name="connsiteY5" fmla="*/ 577082 h 1007748"/>
                <a:gd name="connsiteX6" fmla="*/ 843378 w 2068497"/>
                <a:gd name="connsiteY6" fmla="*/ 932189 h 1007748"/>
                <a:gd name="connsiteX7" fmla="*/ 1047565 w 2068497"/>
                <a:gd name="connsiteY7" fmla="*/ 923311 h 1007748"/>
                <a:gd name="connsiteX8" fmla="*/ 1704512 w 2068497"/>
                <a:gd name="connsiteY8" fmla="*/ 35545 h 1007748"/>
                <a:gd name="connsiteX9" fmla="*/ 1464815 w 2068497"/>
                <a:gd name="connsiteY9" fmla="*/ 719125 h 1007748"/>
                <a:gd name="connsiteX10" fmla="*/ 1491448 w 2068497"/>
                <a:gd name="connsiteY10" fmla="*/ 994333 h 1007748"/>
                <a:gd name="connsiteX11" fmla="*/ 1837678 w 2068497"/>
                <a:gd name="connsiteY11" fmla="*/ 790146 h 1007748"/>
                <a:gd name="connsiteX12" fmla="*/ 2068497 w 2068497"/>
                <a:gd name="connsiteY12" fmla="*/ 577082 h 1007748"/>
                <a:gd name="connsiteX0" fmla="*/ 0 w 1962815"/>
                <a:gd name="connsiteY0" fmla="*/ 701370 h 1007748"/>
                <a:gd name="connsiteX1" fmla="*/ 53266 w 1962815"/>
                <a:gd name="connsiteY1" fmla="*/ 941067 h 1007748"/>
                <a:gd name="connsiteX2" fmla="*/ 221941 w 1962815"/>
                <a:gd name="connsiteY2" fmla="*/ 985455 h 1007748"/>
                <a:gd name="connsiteX3" fmla="*/ 585926 w 1962815"/>
                <a:gd name="connsiteY3" fmla="*/ 763513 h 1007748"/>
                <a:gd name="connsiteX4" fmla="*/ 1100831 w 1962815"/>
                <a:gd name="connsiteY4" fmla="*/ 34 h 1007748"/>
                <a:gd name="connsiteX5" fmla="*/ 852256 w 1962815"/>
                <a:gd name="connsiteY5" fmla="*/ 577082 h 1007748"/>
                <a:gd name="connsiteX6" fmla="*/ 843378 w 1962815"/>
                <a:gd name="connsiteY6" fmla="*/ 932189 h 1007748"/>
                <a:gd name="connsiteX7" fmla="*/ 1047565 w 1962815"/>
                <a:gd name="connsiteY7" fmla="*/ 923311 h 1007748"/>
                <a:gd name="connsiteX8" fmla="*/ 1704512 w 1962815"/>
                <a:gd name="connsiteY8" fmla="*/ 35545 h 1007748"/>
                <a:gd name="connsiteX9" fmla="*/ 1464815 w 1962815"/>
                <a:gd name="connsiteY9" fmla="*/ 719125 h 1007748"/>
                <a:gd name="connsiteX10" fmla="*/ 1491448 w 1962815"/>
                <a:gd name="connsiteY10" fmla="*/ 994333 h 1007748"/>
                <a:gd name="connsiteX11" fmla="*/ 1837678 w 1962815"/>
                <a:gd name="connsiteY11" fmla="*/ 790146 h 1007748"/>
                <a:gd name="connsiteX12" fmla="*/ 1962815 w 1962815"/>
                <a:gd name="connsiteY12" fmla="*/ 753217 h 1007748"/>
                <a:gd name="connsiteX0" fmla="*/ 0 w 1962815"/>
                <a:gd name="connsiteY0" fmla="*/ 701370 h 1007748"/>
                <a:gd name="connsiteX1" fmla="*/ 53266 w 1962815"/>
                <a:gd name="connsiteY1" fmla="*/ 941067 h 1007748"/>
                <a:gd name="connsiteX2" fmla="*/ 221941 w 1962815"/>
                <a:gd name="connsiteY2" fmla="*/ 985455 h 1007748"/>
                <a:gd name="connsiteX3" fmla="*/ 585926 w 1962815"/>
                <a:gd name="connsiteY3" fmla="*/ 763513 h 1007748"/>
                <a:gd name="connsiteX4" fmla="*/ 1100831 w 1962815"/>
                <a:gd name="connsiteY4" fmla="*/ 34 h 1007748"/>
                <a:gd name="connsiteX5" fmla="*/ 852256 w 1962815"/>
                <a:gd name="connsiteY5" fmla="*/ 577082 h 1007748"/>
                <a:gd name="connsiteX6" fmla="*/ 843378 w 1962815"/>
                <a:gd name="connsiteY6" fmla="*/ 932189 h 1007748"/>
                <a:gd name="connsiteX7" fmla="*/ 1047565 w 1962815"/>
                <a:gd name="connsiteY7" fmla="*/ 923311 h 1007748"/>
                <a:gd name="connsiteX8" fmla="*/ 1704512 w 1962815"/>
                <a:gd name="connsiteY8" fmla="*/ 35545 h 1007748"/>
                <a:gd name="connsiteX9" fmla="*/ 1464815 w 1962815"/>
                <a:gd name="connsiteY9" fmla="*/ 719125 h 1007748"/>
                <a:gd name="connsiteX10" fmla="*/ 1491448 w 1962815"/>
                <a:gd name="connsiteY10" fmla="*/ 994333 h 1007748"/>
                <a:gd name="connsiteX11" fmla="*/ 1962815 w 1962815"/>
                <a:gd name="connsiteY11" fmla="*/ 753217 h 1007748"/>
                <a:gd name="connsiteX0" fmla="*/ 0 w 2411962"/>
                <a:gd name="connsiteY0" fmla="*/ 701370 h 1021407"/>
                <a:gd name="connsiteX1" fmla="*/ 53266 w 2411962"/>
                <a:gd name="connsiteY1" fmla="*/ 941067 h 1021407"/>
                <a:gd name="connsiteX2" fmla="*/ 221941 w 2411962"/>
                <a:gd name="connsiteY2" fmla="*/ 985455 h 1021407"/>
                <a:gd name="connsiteX3" fmla="*/ 585926 w 2411962"/>
                <a:gd name="connsiteY3" fmla="*/ 763513 h 1021407"/>
                <a:gd name="connsiteX4" fmla="*/ 1100831 w 2411962"/>
                <a:gd name="connsiteY4" fmla="*/ 34 h 1021407"/>
                <a:gd name="connsiteX5" fmla="*/ 852256 w 2411962"/>
                <a:gd name="connsiteY5" fmla="*/ 577082 h 1021407"/>
                <a:gd name="connsiteX6" fmla="*/ 843378 w 2411962"/>
                <a:gd name="connsiteY6" fmla="*/ 932189 h 1021407"/>
                <a:gd name="connsiteX7" fmla="*/ 1047565 w 2411962"/>
                <a:gd name="connsiteY7" fmla="*/ 923311 h 1021407"/>
                <a:gd name="connsiteX8" fmla="*/ 1704512 w 2411962"/>
                <a:gd name="connsiteY8" fmla="*/ 35545 h 1021407"/>
                <a:gd name="connsiteX9" fmla="*/ 1464815 w 2411962"/>
                <a:gd name="connsiteY9" fmla="*/ 719125 h 1021407"/>
                <a:gd name="connsiteX10" fmla="*/ 1491448 w 2411962"/>
                <a:gd name="connsiteY10" fmla="*/ 994333 h 1021407"/>
                <a:gd name="connsiteX11" fmla="*/ 2411962 w 2411962"/>
                <a:gd name="connsiteY11" fmla="*/ 93223 h 1021407"/>
                <a:gd name="connsiteX0" fmla="*/ 0 w 2411962"/>
                <a:gd name="connsiteY0" fmla="*/ 701370 h 1021407"/>
                <a:gd name="connsiteX1" fmla="*/ 53266 w 2411962"/>
                <a:gd name="connsiteY1" fmla="*/ 941067 h 1021407"/>
                <a:gd name="connsiteX2" fmla="*/ 221941 w 2411962"/>
                <a:gd name="connsiteY2" fmla="*/ 985455 h 1021407"/>
                <a:gd name="connsiteX3" fmla="*/ 585926 w 2411962"/>
                <a:gd name="connsiteY3" fmla="*/ 763513 h 1021407"/>
                <a:gd name="connsiteX4" fmla="*/ 1100831 w 2411962"/>
                <a:gd name="connsiteY4" fmla="*/ 34 h 1021407"/>
                <a:gd name="connsiteX5" fmla="*/ 852256 w 2411962"/>
                <a:gd name="connsiteY5" fmla="*/ 577082 h 1021407"/>
                <a:gd name="connsiteX6" fmla="*/ 843378 w 2411962"/>
                <a:gd name="connsiteY6" fmla="*/ 932189 h 1021407"/>
                <a:gd name="connsiteX7" fmla="*/ 1047565 w 2411962"/>
                <a:gd name="connsiteY7" fmla="*/ 923311 h 1021407"/>
                <a:gd name="connsiteX8" fmla="*/ 1704512 w 2411962"/>
                <a:gd name="connsiteY8" fmla="*/ 35545 h 1021407"/>
                <a:gd name="connsiteX9" fmla="*/ 1464815 w 2411962"/>
                <a:gd name="connsiteY9" fmla="*/ 719125 h 1021407"/>
                <a:gd name="connsiteX10" fmla="*/ 1491448 w 2411962"/>
                <a:gd name="connsiteY10" fmla="*/ 994333 h 1021407"/>
                <a:gd name="connsiteX11" fmla="*/ 2411962 w 2411962"/>
                <a:gd name="connsiteY11" fmla="*/ 93223 h 1021407"/>
                <a:gd name="connsiteX0" fmla="*/ 0 w 2385544"/>
                <a:gd name="connsiteY0" fmla="*/ 701370 h 1022275"/>
                <a:gd name="connsiteX1" fmla="*/ 53266 w 2385544"/>
                <a:gd name="connsiteY1" fmla="*/ 941067 h 1022275"/>
                <a:gd name="connsiteX2" fmla="*/ 221941 w 2385544"/>
                <a:gd name="connsiteY2" fmla="*/ 985455 h 1022275"/>
                <a:gd name="connsiteX3" fmla="*/ 585926 w 2385544"/>
                <a:gd name="connsiteY3" fmla="*/ 763513 h 1022275"/>
                <a:gd name="connsiteX4" fmla="*/ 1100831 w 2385544"/>
                <a:gd name="connsiteY4" fmla="*/ 34 h 1022275"/>
                <a:gd name="connsiteX5" fmla="*/ 852256 w 2385544"/>
                <a:gd name="connsiteY5" fmla="*/ 577082 h 1022275"/>
                <a:gd name="connsiteX6" fmla="*/ 843378 w 2385544"/>
                <a:gd name="connsiteY6" fmla="*/ 932189 h 1022275"/>
                <a:gd name="connsiteX7" fmla="*/ 1047565 w 2385544"/>
                <a:gd name="connsiteY7" fmla="*/ 923311 h 1022275"/>
                <a:gd name="connsiteX8" fmla="*/ 1704512 w 2385544"/>
                <a:gd name="connsiteY8" fmla="*/ 35545 h 1022275"/>
                <a:gd name="connsiteX9" fmla="*/ 1464815 w 2385544"/>
                <a:gd name="connsiteY9" fmla="*/ 719125 h 1022275"/>
                <a:gd name="connsiteX10" fmla="*/ 1491448 w 2385544"/>
                <a:gd name="connsiteY10" fmla="*/ 994333 h 1022275"/>
                <a:gd name="connsiteX11" fmla="*/ 2385544 w 2385544"/>
                <a:gd name="connsiteY11" fmla="*/ 78877 h 1022275"/>
                <a:gd name="connsiteX0" fmla="*/ 0 w 2385544"/>
                <a:gd name="connsiteY0" fmla="*/ 701370 h 1022275"/>
                <a:gd name="connsiteX1" fmla="*/ 53266 w 2385544"/>
                <a:gd name="connsiteY1" fmla="*/ 941067 h 1022275"/>
                <a:gd name="connsiteX2" fmla="*/ 221941 w 2385544"/>
                <a:gd name="connsiteY2" fmla="*/ 985455 h 1022275"/>
                <a:gd name="connsiteX3" fmla="*/ 585926 w 2385544"/>
                <a:gd name="connsiteY3" fmla="*/ 763513 h 1022275"/>
                <a:gd name="connsiteX4" fmla="*/ 1100831 w 2385544"/>
                <a:gd name="connsiteY4" fmla="*/ 34 h 1022275"/>
                <a:gd name="connsiteX5" fmla="*/ 852256 w 2385544"/>
                <a:gd name="connsiteY5" fmla="*/ 577082 h 1022275"/>
                <a:gd name="connsiteX6" fmla="*/ 843378 w 2385544"/>
                <a:gd name="connsiteY6" fmla="*/ 932189 h 1022275"/>
                <a:gd name="connsiteX7" fmla="*/ 1047565 w 2385544"/>
                <a:gd name="connsiteY7" fmla="*/ 923311 h 1022275"/>
                <a:gd name="connsiteX8" fmla="*/ 1704512 w 2385544"/>
                <a:gd name="connsiteY8" fmla="*/ 35545 h 1022275"/>
                <a:gd name="connsiteX9" fmla="*/ 1464815 w 2385544"/>
                <a:gd name="connsiteY9" fmla="*/ 719125 h 1022275"/>
                <a:gd name="connsiteX10" fmla="*/ 1491448 w 2385544"/>
                <a:gd name="connsiteY10" fmla="*/ 994333 h 1022275"/>
                <a:gd name="connsiteX11" fmla="*/ 2385544 w 2385544"/>
                <a:gd name="connsiteY11" fmla="*/ 78877 h 10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5544" h="1022275">
                  <a:moveTo>
                    <a:pt x="0" y="701370"/>
                  </a:moveTo>
                  <a:cubicBezTo>
                    <a:pt x="8138" y="797545"/>
                    <a:pt x="16276" y="893720"/>
                    <a:pt x="53266" y="941067"/>
                  </a:cubicBezTo>
                  <a:cubicBezTo>
                    <a:pt x="90256" y="988414"/>
                    <a:pt x="133164" y="1015047"/>
                    <a:pt x="221941" y="985455"/>
                  </a:cubicBezTo>
                  <a:cubicBezTo>
                    <a:pt x="310718" y="955863"/>
                    <a:pt x="439444" y="927750"/>
                    <a:pt x="585926" y="763513"/>
                  </a:cubicBezTo>
                  <a:cubicBezTo>
                    <a:pt x="732408" y="599276"/>
                    <a:pt x="1100831" y="4473"/>
                    <a:pt x="1100831" y="34"/>
                  </a:cubicBezTo>
                  <a:cubicBezTo>
                    <a:pt x="1100831" y="-4405"/>
                    <a:pt x="895165" y="421723"/>
                    <a:pt x="852256" y="577082"/>
                  </a:cubicBezTo>
                  <a:cubicBezTo>
                    <a:pt x="809347" y="732441"/>
                    <a:pt x="810827" y="874484"/>
                    <a:pt x="843378" y="932189"/>
                  </a:cubicBezTo>
                  <a:cubicBezTo>
                    <a:pt x="875930" y="989894"/>
                    <a:pt x="904043" y="1072751"/>
                    <a:pt x="1047565" y="923311"/>
                  </a:cubicBezTo>
                  <a:cubicBezTo>
                    <a:pt x="1191087" y="773871"/>
                    <a:pt x="1697113" y="60698"/>
                    <a:pt x="1704512" y="35545"/>
                  </a:cubicBezTo>
                  <a:cubicBezTo>
                    <a:pt x="1711911" y="10392"/>
                    <a:pt x="1500326" y="559327"/>
                    <a:pt x="1464815" y="719125"/>
                  </a:cubicBezTo>
                  <a:cubicBezTo>
                    <a:pt x="1429304" y="878923"/>
                    <a:pt x="1337993" y="1101041"/>
                    <a:pt x="1491448" y="994333"/>
                  </a:cubicBezTo>
                  <a:cubicBezTo>
                    <a:pt x="1644903" y="887625"/>
                    <a:pt x="2181663" y="401718"/>
                    <a:pt x="2385544" y="7887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59">
              <a:extLst>
                <a:ext uri="{FF2B5EF4-FFF2-40B4-BE49-F238E27FC236}">
                  <a16:creationId xmlns:a16="http://schemas.microsoft.com/office/drawing/2014/main" xmlns="" id="{80CFA3DD-C85A-479F-8311-7846D6F11F5F}"/>
                </a:ext>
              </a:extLst>
            </p:cNvPr>
            <p:cNvSpPr/>
            <p:nvPr/>
          </p:nvSpPr>
          <p:spPr>
            <a:xfrm>
              <a:off x="3953329" y="3551431"/>
              <a:ext cx="280895" cy="406680"/>
            </a:xfrm>
            <a:custGeom>
              <a:avLst/>
              <a:gdLst>
                <a:gd name="connsiteX0" fmla="*/ 201085 w 396347"/>
                <a:gd name="connsiteY0" fmla="*/ 0 h 562274"/>
                <a:gd name="connsiteX1" fmla="*/ 148697 w 396347"/>
                <a:gd name="connsiteY1" fmla="*/ 147638 h 562274"/>
                <a:gd name="connsiteX2" fmla="*/ 153460 w 396347"/>
                <a:gd name="connsiteY2" fmla="*/ 214313 h 562274"/>
                <a:gd name="connsiteX3" fmla="*/ 296335 w 396347"/>
                <a:gd name="connsiteY3" fmla="*/ 123825 h 562274"/>
                <a:gd name="connsiteX4" fmla="*/ 348722 w 396347"/>
                <a:gd name="connsiteY4" fmla="*/ 0 h 562274"/>
                <a:gd name="connsiteX5" fmla="*/ 186797 w 396347"/>
                <a:gd name="connsiteY5" fmla="*/ 381000 h 562274"/>
                <a:gd name="connsiteX6" fmla="*/ 96310 w 396347"/>
                <a:gd name="connsiteY6" fmla="*/ 542925 h 562274"/>
                <a:gd name="connsiteX7" fmla="*/ 24872 w 396347"/>
                <a:gd name="connsiteY7" fmla="*/ 552450 h 562274"/>
                <a:gd name="connsiteX8" fmla="*/ 15347 w 396347"/>
                <a:gd name="connsiteY8" fmla="*/ 481013 h 562274"/>
                <a:gd name="connsiteX9" fmla="*/ 224897 w 396347"/>
                <a:gd name="connsiteY9" fmla="*/ 242888 h 562274"/>
                <a:gd name="connsiteX10" fmla="*/ 396347 w 396347"/>
                <a:gd name="connsiteY10" fmla="*/ 104775 h 562274"/>
                <a:gd name="connsiteX0" fmla="*/ 201085 w 396347"/>
                <a:gd name="connsiteY0" fmla="*/ 0 h 562274"/>
                <a:gd name="connsiteX1" fmla="*/ 148697 w 396347"/>
                <a:gd name="connsiteY1" fmla="*/ 147638 h 562274"/>
                <a:gd name="connsiteX2" fmla="*/ 153460 w 396347"/>
                <a:gd name="connsiteY2" fmla="*/ 214313 h 562274"/>
                <a:gd name="connsiteX3" fmla="*/ 296335 w 396347"/>
                <a:gd name="connsiteY3" fmla="*/ 123825 h 562274"/>
                <a:gd name="connsiteX4" fmla="*/ 348722 w 396347"/>
                <a:gd name="connsiteY4" fmla="*/ 14287 h 562274"/>
                <a:gd name="connsiteX5" fmla="*/ 186797 w 396347"/>
                <a:gd name="connsiteY5" fmla="*/ 381000 h 562274"/>
                <a:gd name="connsiteX6" fmla="*/ 96310 w 396347"/>
                <a:gd name="connsiteY6" fmla="*/ 542925 h 562274"/>
                <a:gd name="connsiteX7" fmla="*/ 24872 w 396347"/>
                <a:gd name="connsiteY7" fmla="*/ 552450 h 562274"/>
                <a:gd name="connsiteX8" fmla="*/ 15347 w 396347"/>
                <a:gd name="connsiteY8" fmla="*/ 481013 h 562274"/>
                <a:gd name="connsiteX9" fmla="*/ 224897 w 396347"/>
                <a:gd name="connsiteY9" fmla="*/ 242888 h 562274"/>
                <a:gd name="connsiteX10" fmla="*/ 396347 w 396347"/>
                <a:gd name="connsiteY10" fmla="*/ 104775 h 562274"/>
                <a:gd name="connsiteX0" fmla="*/ 201085 w 477310"/>
                <a:gd name="connsiteY0" fmla="*/ 4763 h 567037"/>
                <a:gd name="connsiteX1" fmla="*/ 148697 w 477310"/>
                <a:gd name="connsiteY1" fmla="*/ 152401 h 567037"/>
                <a:gd name="connsiteX2" fmla="*/ 153460 w 477310"/>
                <a:gd name="connsiteY2" fmla="*/ 219076 h 567037"/>
                <a:gd name="connsiteX3" fmla="*/ 296335 w 477310"/>
                <a:gd name="connsiteY3" fmla="*/ 128588 h 567037"/>
                <a:gd name="connsiteX4" fmla="*/ 477310 w 477310"/>
                <a:gd name="connsiteY4" fmla="*/ 0 h 567037"/>
                <a:gd name="connsiteX5" fmla="*/ 186797 w 477310"/>
                <a:gd name="connsiteY5" fmla="*/ 385763 h 567037"/>
                <a:gd name="connsiteX6" fmla="*/ 96310 w 477310"/>
                <a:gd name="connsiteY6" fmla="*/ 547688 h 567037"/>
                <a:gd name="connsiteX7" fmla="*/ 24872 w 477310"/>
                <a:gd name="connsiteY7" fmla="*/ 557213 h 567037"/>
                <a:gd name="connsiteX8" fmla="*/ 15347 w 477310"/>
                <a:gd name="connsiteY8" fmla="*/ 485776 h 567037"/>
                <a:gd name="connsiteX9" fmla="*/ 224897 w 477310"/>
                <a:gd name="connsiteY9" fmla="*/ 247651 h 567037"/>
                <a:gd name="connsiteX10" fmla="*/ 396347 w 477310"/>
                <a:gd name="connsiteY10" fmla="*/ 109538 h 567037"/>
                <a:gd name="connsiteX0" fmla="*/ 201085 w 396347"/>
                <a:gd name="connsiteY0" fmla="*/ 4763 h 567037"/>
                <a:gd name="connsiteX1" fmla="*/ 148697 w 396347"/>
                <a:gd name="connsiteY1" fmla="*/ 152401 h 567037"/>
                <a:gd name="connsiteX2" fmla="*/ 153460 w 396347"/>
                <a:gd name="connsiteY2" fmla="*/ 219076 h 567037"/>
                <a:gd name="connsiteX3" fmla="*/ 296335 w 396347"/>
                <a:gd name="connsiteY3" fmla="*/ 128588 h 567037"/>
                <a:gd name="connsiteX4" fmla="*/ 353485 w 396347"/>
                <a:gd name="connsiteY4" fmla="*/ 0 h 567037"/>
                <a:gd name="connsiteX5" fmla="*/ 186797 w 396347"/>
                <a:gd name="connsiteY5" fmla="*/ 385763 h 567037"/>
                <a:gd name="connsiteX6" fmla="*/ 96310 w 396347"/>
                <a:gd name="connsiteY6" fmla="*/ 547688 h 567037"/>
                <a:gd name="connsiteX7" fmla="*/ 24872 w 396347"/>
                <a:gd name="connsiteY7" fmla="*/ 557213 h 567037"/>
                <a:gd name="connsiteX8" fmla="*/ 15347 w 396347"/>
                <a:gd name="connsiteY8" fmla="*/ 485776 h 567037"/>
                <a:gd name="connsiteX9" fmla="*/ 224897 w 396347"/>
                <a:gd name="connsiteY9" fmla="*/ 247651 h 567037"/>
                <a:gd name="connsiteX10" fmla="*/ 396347 w 396347"/>
                <a:gd name="connsiteY10" fmla="*/ 109538 h 567037"/>
                <a:gd name="connsiteX0" fmla="*/ 201085 w 396347"/>
                <a:gd name="connsiteY0" fmla="*/ 4981 h 567255"/>
                <a:gd name="connsiteX1" fmla="*/ 148697 w 396347"/>
                <a:gd name="connsiteY1" fmla="*/ 152619 h 567255"/>
                <a:gd name="connsiteX2" fmla="*/ 153460 w 396347"/>
                <a:gd name="connsiteY2" fmla="*/ 219294 h 567255"/>
                <a:gd name="connsiteX3" fmla="*/ 296335 w 396347"/>
                <a:gd name="connsiteY3" fmla="*/ 128806 h 567255"/>
                <a:gd name="connsiteX4" fmla="*/ 353485 w 396347"/>
                <a:gd name="connsiteY4" fmla="*/ 218 h 567255"/>
                <a:gd name="connsiteX5" fmla="*/ 186797 w 396347"/>
                <a:gd name="connsiteY5" fmla="*/ 385981 h 567255"/>
                <a:gd name="connsiteX6" fmla="*/ 96310 w 396347"/>
                <a:gd name="connsiteY6" fmla="*/ 547906 h 567255"/>
                <a:gd name="connsiteX7" fmla="*/ 24872 w 396347"/>
                <a:gd name="connsiteY7" fmla="*/ 557431 h 567255"/>
                <a:gd name="connsiteX8" fmla="*/ 15347 w 396347"/>
                <a:gd name="connsiteY8" fmla="*/ 485994 h 567255"/>
                <a:gd name="connsiteX9" fmla="*/ 224897 w 396347"/>
                <a:gd name="connsiteY9" fmla="*/ 247869 h 567255"/>
                <a:gd name="connsiteX10" fmla="*/ 396347 w 396347"/>
                <a:gd name="connsiteY10" fmla="*/ 109756 h 567255"/>
                <a:gd name="connsiteX0" fmla="*/ 201085 w 418077"/>
                <a:gd name="connsiteY0" fmla="*/ 4981 h 567255"/>
                <a:gd name="connsiteX1" fmla="*/ 148697 w 418077"/>
                <a:gd name="connsiteY1" fmla="*/ 152619 h 567255"/>
                <a:gd name="connsiteX2" fmla="*/ 153460 w 418077"/>
                <a:gd name="connsiteY2" fmla="*/ 219294 h 567255"/>
                <a:gd name="connsiteX3" fmla="*/ 296335 w 418077"/>
                <a:gd name="connsiteY3" fmla="*/ 128806 h 567255"/>
                <a:gd name="connsiteX4" fmla="*/ 353485 w 418077"/>
                <a:gd name="connsiteY4" fmla="*/ 218 h 567255"/>
                <a:gd name="connsiteX5" fmla="*/ 186797 w 418077"/>
                <a:gd name="connsiteY5" fmla="*/ 385981 h 567255"/>
                <a:gd name="connsiteX6" fmla="*/ 96310 w 418077"/>
                <a:gd name="connsiteY6" fmla="*/ 547906 h 567255"/>
                <a:gd name="connsiteX7" fmla="*/ 24872 w 418077"/>
                <a:gd name="connsiteY7" fmla="*/ 557431 h 567255"/>
                <a:gd name="connsiteX8" fmla="*/ 15347 w 418077"/>
                <a:gd name="connsiteY8" fmla="*/ 485994 h 567255"/>
                <a:gd name="connsiteX9" fmla="*/ 224897 w 418077"/>
                <a:gd name="connsiteY9" fmla="*/ 247869 h 567255"/>
                <a:gd name="connsiteX10" fmla="*/ 418077 w 418077"/>
                <a:gd name="connsiteY10" fmla="*/ 160458 h 567255"/>
                <a:gd name="connsiteX0" fmla="*/ 201085 w 418077"/>
                <a:gd name="connsiteY0" fmla="*/ 4981 h 567255"/>
                <a:gd name="connsiteX1" fmla="*/ 148697 w 418077"/>
                <a:gd name="connsiteY1" fmla="*/ 152619 h 567255"/>
                <a:gd name="connsiteX2" fmla="*/ 153460 w 418077"/>
                <a:gd name="connsiteY2" fmla="*/ 219294 h 567255"/>
                <a:gd name="connsiteX3" fmla="*/ 296335 w 418077"/>
                <a:gd name="connsiteY3" fmla="*/ 128806 h 567255"/>
                <a:gd name="connsiteX4" fmla="*/ 353485 w 418077"/>
                <a:gd name="connsiteY4" fmla="*/ 218 h 567255"/>
                <a:gd name="connsiteX5" fmla="*/ 186797 w 418077"/>
                <a:gd name="connsiteY5" fmla="*/ 385981 h 567255"/>
                <a:gd name="connsiteX6" fmla="*/ 96310 w 418077"/>
                <a:gd name="connsiteY6" fmla="*/ 547906 h 567255"/>
                <a:gd name="connsiteX7" fmla="*/ 24872 w 418077"/>
                <a:gd name="connsiteY7" fmla="*/ 557431 h 567255"/>
                <a:gd name="connsiteX8" fmla="*/ 15347 w 418077"/>
                <a:gd name="connsiteY8" fmla="*/ 485994 h 567255"/>
                <a:gd name="connsiteX9" fmla="*/ 224897 w 418077"/>
                <a:gd name="connsiteY9" fmla="*/ 247869 h 567255"/>
                <a:gd name="connsiteX10" fmla="*/ 418077 w 418077"/>
                <a:gd name="connsiteY10" fmla="*/ 160458 h 567255"/>
                <a:gd name="connsiteX0" fmla="*/ 201085 w 421699"/>
                <a:gd name="connsiteY0" fmla="*/ 4981 h 567255"/>
                <a:gd name="connsiteX1" fmla="*/ 148697 w 421699"/>
                <a:gd name="connsiteY1" fmla="*/ 152619 h 567255"/>
                <a:gd name="connsiteX2" fmla="*/ 153460 w 421699"/>
                <a:gd name="connsiteY2" fmla="*/ 219294 h 567255"/>
                <a:gd name="connsiteX3" fmla="*/ 296335 w 421699"/>
                <a:gd name="connsiteY3" fmla="*/ 128806 h 567255"/>
                <a:gd name="connsiteX4" fmla="*/ 353485 w 421699"/>
                <a:gd name="connsiteY4" fmla="*/ 218 h 567255"/>
                <a:gd name="connsiteX5" fmla="*/ 186797 w 421699"/>
                <a:gd name="connsiteY5" fmla="*/ 385981 h 567255"/>
                <a:gd name="connsiteX6" fmla="*/ 96310 w 421699"/>
                <a:gd name="connsiteY6" fmla="*/ 547906 h 567255"/>
                <a:gd name="connsiteX7" fmla="*/ 24872 w 421699"/>
                <a:gd name="connsiteY7" fmla="*/ 557431 h 567255"/>
                <a:gd name="connsiteX8" fmla="*/ 15347 w 421699"/>
                <a:gd name="connsiteY8" fmla="*/ 485994 h 567255"/>
                <a:gd name="connsiteX9" fmla="*/ 224897 w 421699"/>
                <a:gd name="connsiteY9" fmla="*/ 247869 h 567255"/>
                <a:gd name="connsiteX10" fmla="*/ 421699 w 421699"/>
                <a:gd name="connsiteY10" fmla="*/ 167702 h 567255"/>
                <a:gd name="connsiteX0" fmla="*/ 201085 w 421699"/>
                <a:gd name="connsiteY0" fmla="*/ 4981 h 567255"/>
                <a:gd name="connsiteX1" fmla="*/ 148697 w 421699"/>
                <a:gd name="connsiteY1" fmla="*/ 152619 h 567255"/>
                <a:gd name="connsiteX2" fmla="*/ 153460 w 421699"/>
                <a:gd name="connsiteY2" fmla="*/ 219294 h 567255"/>
                <a:gd name="connsiteX3" fmla="*/ 296335 w 421699"/>
                <a:gd name="connsiteY3" fmla="*/ 128806 h 567255"/>
                <a:gd name="connsiteX4" fmla="*/ 353485 w 421699"/>
                <a:gd name="connsiteY4" fmla="*/ 218 h 567255"/>
                <a:gd name="connsiteX5" fmla="*/ 186797 w 421699"/>
                <a:gd name="connsiteY5" fmla="*/ 385981 h 567255"/>
                <a:gd name="connsiteX6" fmla="*/ 96310 w 421699"/>
                <a:gd name="connsiteY6" fmla="*/ 547906 h 567255"/>
                <a:gd name="connsiteX7" fmla="*/ 24872 w 421699"/>
                <a:gd name="connsiteY7" fmla="*/ 557431 h 567255"/>
                <a:gd name="connsiteX8" fmla="*/ 15347 w 421699"/>
                <a:gd name="connsiteY8" fmla="*/ 485994 h 567255"/>
                <a:gd name="connsiteX9" fmla="*/ 224897 w 421699"/>
                <a:gd name="connsiteY9" fmla="*/ 247869 h 567255"/>
                <a:gd name="connsiteX10" fmla="*/ 421699 w 421699"/>
                <a:gd name="connsiteY10" fmla="*/ 167702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  <a:gd name="connsiteX0" fmla="*/ 201085 w 391805"/>
                <a:gd name="connsiteY0" fmla="*/ 4981 h 567255"/>
                <a:gd name="connsiteX1" fmla="*/ 148697 w 391805"/>
                <a:gd name="connsiteY1" fmla="*/ 152619 h 567255"/>
                <a:gd name="connsiteX2" fmla="*/ 153460 w 391805"/>
                <a:gd name="connsiteY2" fmla="*/ 219294 h 567255"/>
                <a:gd name="connsiteX3" fmla="*/ 296335 w 391805"/>
                <a:gd name="connsiteY3" fmla="*/ 128806 h 567255"/>
                <a:gd name="connsiteX4" fmla="*/ 353485 w 391805"/>
                <a:gd name="connsiteY4" fmla="*/ 218 h 567255"/>
                <a:gd name="connsiteX5" fmla="*/ 186797 w 391805"/>
                <a:gd name="connsiteY5" fmla="*/ 385981 h 567255"/>
                <a:gd name="connsiteX6" fmla="*/ 96310 w 391805"/>
                <a:gd name="connsiteY6" fmla="*/ 547906 h 567255"/>
                <a:gd name="connsiteX7" fmla="*/ 24872 w 391805"/>
                <a:gd name="connsiteY7" fmla="*/ 557431 h 567255"/>
                <a:gd name="connsiteX8" fmla="*/ 15347 w 391805"/>
                <a:gd name="connsiteY8" fmla="*/ 485994 h 567255"/>
                <a:gd name="connsiteX9" fmla="*/ 224897 w 391805"/>
                <a:gd name="connsiteY9" fmla="*/ 247869 h 567255"/>
                <a:gd name="connsiteX10" fmla="*/ 391805 w 391805"/>
                <a:gd name="connsiteY10" fmla="*/ 154416 h 56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805" h="567255">
                  <a:moveTo>
                    <a:pt x="201085" y="4981"/>
                  </a:moveTo>
                  <a:cubicBezTo>
                    <a:pt x="178859" y="60940"/>
                    <a:pt x="156634" y="116900"/>
                    <a:pt x="148697" y="152619"/>
                  </a:cubicBezTo>
                  <a:cubicBezTo>
                    <a:pt x="140760" y="188338"/>
                    <a:pt x="128854" y="223263"/>
                    <a:pt x="153460" y="219294"/>
                  </a:cubicBezTo>
                  <a:cubicBezTo>
                    <a:pt x="178066" y="215325"/>
                    <a:pt x="262998" y="165319"/>
                    <a:pt x="296335" y="128806"/>
                  </a:cubicBezTo>
                  <a:cubicBezTo>
                    <a:pt x="329672" y="92293"/>
                    <a:pt x="353485" y="218"/>
                    <a:pt x="353485" y="218"/>
                  </a:cubicBezTo>
                  <a:cubicBezTo>
                    <a:pt x="354279" y="-9306"/>
                    <a:pt x="229660" y="294700"/>
                    <a:pt x="186797" y="385981"/>
                  </a:cubicBezTo>
                  <a:cubicBezTo>
                    <a:pt x="143935" y="477262"/>
                    <a:pt x="123297" y="519331"/>
                    <a:pt x="96310" y="547906"/>
                  </a:cubicBezTo>
                  <a:cubicBezTo>
                    <a:pt x="69322" y="576481"/>
                    <a:pt x="38366" y="567750"/>
                    <a:pt x="24872" y="557431"/>
                  </a:cubicBezTo>
                  <a:cubicBezTo>
                    <a:pt x="11378" y="547112"/>
                    <a:pt x="-17991" y="537588"/>
                    <a:pt x="15347" y="485994"/>
                  </a:cubicBezTo>
                  <a:cubicBezTo>
                    <a:pt x="48685" y="434400"/>
                    <a:pt x="161397" y="310575"/>
                    <a:pt x="224897" y="247869"/>
                  </a:cubicBezTo>
                  <a:cubicBezTo>
                    <a:pt x="288397" y="185163"/>
                    <a:pt x="337230" y="194240"/>
                    <a:pt x="391805" y="1544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7">
            <a:extLst>
              <a:ext uri="{FF2B5EF4-FFF2-40B4-BE49-F238E27FC236}">
                <a16:creationId xmlns="" xmlns:a16="http://schemas.microsoft.com/office/drawing/2014/main" id="{76E7ED5D-2F21-4846-B177-FC9C3ABEE520}"/>
              </a:ext>
            </a:extLst>
          </p:cNvPr>
          <p:cNvGrpSpPr/>
          <p:nvPr/>
        </p:nvGrpSpPr>
        <p:grpSpPr>
          <a:xfrm>
            <a:off x="6035251" y="3845921"/>
            <a:ext cx="356268" cy="155412"/>
            <a:chOff x="3676650" y="2869128"/>
            <a:chExt cx="356268" cy="155412"/>
          </a:xfrm>
        </p:grpSpPr>
        <p:sp>
          <p:nvSpPr>
            <p:cNvPr id="48" name="Полилиния 48">
              <a:extLst>
                <a:ext uri="{FF2B5EF4-FFF2-40B4-BE49-F238E27FC236}">
                  <a16:creationId xmlns="" xmlns:a16="http://schemas.microsoft.com/office/drawing/2014/main" id="{D443928A-69E1-41C3-9851-8084EC267139}"/>
                </a:ext>
              </a:extLst>
            </p:cNvPr>
            <p:cNvSpPr/>
            <p:nvPr/>
          </p:nvSpPr>
          <p:spPr>
            <a:xfrm>
              <a:off x="3676650" y="2869128"/>
              <a:ext cx="233361" cy="155412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33361"/>
                <a:gd name="connsiteY0" fmla="*/ 109816 h 155503"/>
                <a:gd name="connsiteX1" fmla="*/ 28575 w 233361"/>
                <a:gd name="connsiteY1" fmla="*/ 152678 h 155503"/>
                <a:gd name="connsiteX2" fmla="*/ 126206 w 233361"/>
                <a:gd name="connsiteY2" fmla="*/ 69335 h 155503"/>
                <a:gd name="connsiteX3" fmla="*/ 171450 w 233361"/>
                <a:gd name="connsiteY3" fmla="*/ 278 h 155503"/>
                <a:gd name="connsiteX4" fmla="*/ 128587 w 233361"/>
                <a:gd name="connsiteY4" fmla="*/ 95528 h 155503"/>
                <a:gd name="connsiteX5" fmla="*/ 138112 w 233361"/>
                <a:gd name="connsiteY5" fmla="*/ 155060 h 155503"/>
                <a:gd name="connsiteX6" fmla="*/ 233361 w 233361"/>
                <a:gd name="connsiteY6" fmla="*/ 114578 h 155503"/>
                <a:gd name="connsiteX0" fmla="*/ 0 w 233361"/>
                <a:gd name="connsiteY0" fmla="*/ 109816 h 155412"/>
                <a:gd name="connsiteX1" fmla="*/ 28575 w 233361"/>
                <a:gd name="connsiteY1" fmla="*/ 152678 h 155412"/>
                <a:gd name="connsiteX2" fmla="*/ 126206 w 233361"/>
                <a:gd name="connsiteY2" fmla="*/ 69335 h 155412"/>
                <a:gd name="connsiteX3" fmla="*/ 171450 w 233361"/>
                <a:gd name="connsiteY3" fmla="*/ 278 h 155412"/>
                <a:gd name="connsiteX4" fmla="*/ 128587 w 233361"/>
                <a:gd name="connsiteY4" fmla="*/ 95528 h 155412"/>
                <a:gd name="connsiteX5" fmla="*/ 138112 w 233361"/>
                <a:gd name="connsiteY5" fmla="*/ 155060 h 155412"/>
                <a:gd name="connsiteX6" fmla="*/ 233361 w 233361"/>
                <a:gd name="connsiteY6" fmla="*/ 114578 h 15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61" h="155412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20650" y="151885"/>
                    <a:pt x="138112" y="155060"/>
                  </a:cubicBezTo>
                  <a:cubicBezTo>
                    <a:pt x="155574" y="158235"/>
                    <a:pt x="185538" y="139582"/>
                    <a:pt x="233361" y="1145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9">
              <a:extLst>
                <a:ext uri="{FF2B5EF4-FFF2-40B4-BE49-F238E27FC236}">
                  <a16:creationId xmlns="" xmlns:a16="http://schemas.microsoft.com/office/drawing/2014/main" id="{0F90D0D2-4E48-4667-A40B-8EF00BDD2A08}"/>
                </a:ext>
              </a:extLst>
            </p:cNvPr>
            <p:cNvSpPr/>
            <p:nvPr/>
          </p:nvSpPr>
          <p:spPr>
            <a:xfrm>
              <a:off x="3902868" y="2869128"/>
              <a:ext cx="130050" cy="155060"/>
            </a:xfrm>
            <a:custGeom>
              <a:avLst/>
              <a:gdLst>
                <a:gd name="connsiteX0" fmla="*/ 0 w 147637"/>
                <a:gd name="connsiteY0" fmla="*/ 145557 h 195027"/>
                <a:gd name="connsiteX1" fmla="*/ 114300 w 147637"/>
                <a:gd name="connsiteY1" fmla="*/ 86025 h 195027"/>
                <a:gd name="connsiteX2" fmla="*/ 133350 w 147637"/>
                <a:gd name="connsiteY2" fmla="*/ 9825 h 195027"/>
                <a:gd name="connsiteX3" fmla="*/ 69056 w 147637"/>
                <a:gd name="connsiteY3" fmla="*/ 9825 h 195027"/>
                <a:gd name="connsiteX4" fmla="*/ 4762 w 147637"/>
                <a:gd name="connsiteY4" fmla="*/ 90788 h 195027"/>
                <a:gd name="connsiteX5" fmla="*/ 23812 w 147637"/>
                <a:gd name="connsiteY5" fmla="*/ 190800 h 195027"/>
                <a:gd name="connsiteX6" fmla="*/ 147637 w 147637"/>
                <a:gd name="connsiteY6" fmla="*/ 166988 h 195027"/>
                <a:gd name="connsiteX0" fmla="*/ 2923 w 150560"/>
                <a:gd name="connsiteY0" fmla="*/ 145557 h 195027"/>
                <a:gd name="connsiteX1" fmla="*/ 117223 w 150560"/>
                <a:gd name="connsiteY1" fmla="*/ 86025 h 195027"/>
                <a:gd name="connsiteX2" fmla="*/ 136273 w 150560"/>
                <a:gd name="connsiteY2" fmla="*/ 9825 h 195027"/>
                <a:gd name="connsiteX3" fmla="*/ 71979 w 150560"/>
                <a:gd name="connsiteY3" fmla="*/ 9825 h 195027"/>
                <a:gd name="connsiteX4" fmla="*/ 2922 w 150560"/>
                <a:gd name="connsiteY4" fmla="*/ 90788 h 195027"/>
                <a:gd name="connsiteX5" fmla="*/ 26735 w 150560"/>
                <a:gd name="connsiteY5" fmla="*/ 190800 h 195027"/>
                <a:gd name="connsiteX6" fmla="*/ 150560 w 150560"/>
                <a:gd name="connsiteY6" fmla="*/ 166988 h 195027"/>
                <a:gd name="connsiteX0" fmla="*/ 2923 w 150560"/>
                <a:gd name="connsiteY0" fmla="*/ 142229 h 191699"/>
                <a:gd name="connsiteX1" fmla="*/ 117223 w 150560"/>
                <a:gd name="connsiteY1" fmla="*/ 82697 h 191699"/>
                <a:gd name="connsiteX2" fmla="*/ 141035 w 150560"/>
                <a:gd name="connsiteY2" fmla="*/ 13640 h 191699"/>
                <a:gd name="connsiteX3" fmla="*/ 71979 w 150560"/>
                <a:gd name="connsiteY3" fmla="*/ 6497 h 191699"/>
                <a:gd name="connsiteX4" fmla="*/ 2922 w 150560"/>
                <a:gd name="connsiteY4" fmla="*/ 87460 h 191699"/>
                <a:gd name="connsiteX5" fmla="*/ 26735 w 150560"/>
                <a:gd name="connsiteY5" fmla="*/ 187472 h 191699"/>
                <a:gd name="connsiteX6" fmla="*/ 150560 w 150560"/>
                <a:gd name="connsiteY6" fmla="*/ 163660 h 191699"/>
                <a:gd name="connsiteX0" fmla="*/ 2923 w 150560"/>
                <a:gd name="connsiteY0" fmla="*/ 141377 h 190847"/>
                <a:gd name="connsiteX1" fmla="*/ 117223 w 150560"/>
                <a:gd name="connsiteY1" fmla="*/ 81845 h 190847"/>
                <a:gd name="connsiteX2" fmla="*/ 138653 w 150560"/>
                <a:gd name="connsiteY2" fmla="*/ 15170 h 190847"/>
                <a:gd name="connsiteX3" fmla="*/ 71979 w 150560"/>
                <a:gd name="connsiteY3" fmla="*/ 5645 h 190847"/>
                <a:gd name="connsiteX4" fmla="*/ 2922 w 150560"/>
                <a:gd name="connsiteY4" fmla="*/ 86608 h 190847"/>
                <a:gd name="connsiteX5" fmla="*/ 26735 w 150560"/>
                <a:gd name="connsiteY5" fmla="*/ 186620 h 190847"/>
                <a:gd name="connsiteX6" fmla="*/ 150560 w 150560"/>
                <a:gd name="connsiteY6" fmla="*/ 162808 h 190847"/>
                <a:gd name="connsiteX0" fmla="*/ 2923 w 150560"/>
                <a:gd name="connsiteY0" fmla="*/ 142227 h 191697"/>
                <a:gd name="connsiteX1" fmla="*/ 117223 w 150560"/>
                <a:gd name="connsiteY1" fmla="*/ 82695 h 191697"/>
                <a:gd name="connsiteX2" fmla="*/ 141034 w 150560"/>
                <a:gd name="connsiteY2" fmla="*/ 13639 h 191697"/>
                <a:gd name="connsiteX3" fmla="*/ 71979 w 150560"/>
                <a:gd name="connsiteY3" fmla="*/ 6495 h 191697"/>
                <a:gd name="connsiteX4" fmla="*/ 2922 w 150560"/>
                <a:gd name="connsiteY4" fmla="*/ 87458 h 191697"/>
                <a:gd name="connsiteX5" fmla="*/ 26735 w 150560"/>
                <a:gd name="connsiteY5" fmla="*/ 187470 h 191697"/>
                <a:gd name="connsiteX6" fmla="*/ 150560 w 150560"/>
                <a:gd name="connsiteY6" fmla="*/ 163658 h 191697"/>
                <a:gd name="connsiteX0" fmla="*/ 2923 w 150560"/>
                <a:gd name="connsiteY0" fmla="*/ 146894 h 196364"/>
                <a:gd name="connsiteX1" fmla="*/ 117223 w 150560"/>
                <a:gd name="connsiteY1" fmla="*/ 87362 h 196364"/>
                <a:gd name="connsiteX2" fmla="*/ 141034 w 150560"/>
                <a:gd name="connsiteY2" fmla="*/ 18306 h 196364"/>
                <a:gd name="connsiteX3" fmla="*/ 71979 w 150560"/>
                <a:gd name="connsiteY3" fmla="*/ 11162 h 196364"/>
                <a:gd name="connsiteX4" fmla="*/ 2922 w 150560"/>
                <a:gd name="connsiteY4" fmla="*/ 92125 h 196364"/>
                <a:gd name="connsiteX5" fmla="*/ 26735 w 150560"/>
                <a:gd name="connsiteY5" fmla="*/ 192137 h 196364"/>
                <a:gd name="connsiteX6" fmla="*/ 150560 w 150560"/>
                <a:gd name="connsiteY6" fmla="*/ 168325 h 1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560" h="196364">
                  <a:moveTo>
                    <a:pt x="2923" y="146894"/>
                  </a:moveTo>
                  <a:cubicBezTo>
                    <a:pt x="48960" y="128439"/>
                    <a:pt x="94205" y="108793"/>
                    <a:pt x="117223" y="87362"/>
                  </a:cubicBezTo>
                  <a:cubicBezTo>
                    <a:pt x="140242" y="65931"/>
                    <a:pt x="155719" y="45294"/>
                    <a:pt x="141034" y="18306"/>
                  </a:cubicBezTo>
                  <a:cubicBezTo>
                    <a:pt x="126349" y="-8682"/>
                    <a:pt x="94998" y="-1141"/>
                    <a:pt x="71979" y="11162"/>
                  </a:cubicBezTo>
                  <a:cubicBezTo>
                    <a:pt x="48960" y="23465"/>
                    <a:pt x="10463" y="61963"/>
                    <a:pt x="2922" y="92125"/>
                  </a:cubicBezTo>
                  <a:cubicBezTo>
                    <a:pt x="-4619" y="122287"/>
                    <a:pt x="2129" y="179437"/>
                    <a:pt x="26735" y="192137"/>
                  </a:cubicBezTo>
                  <a:cubicBezTo>
                    <a:pt x="51341" y="204837"/>
                    <a:pt x="100554" y="186581"/>
                    <a:pt x="150560" y="1683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олилиния 44">
            <a:extLst>
              <a:ext uri="{FF2B5EF4-FFF2-40B4-BE49-F238E27FC236}">
                <a16:creationId xmlns:a16="http://schemas.microsoft.com/office/drawing/2014/main" xmlns="" id="{AEBDE3D3-C764-48CF-A7A7-45F4CDED34F5}"/>
              </a:ext>
            </a:extLst>
          </p:cNvPr>
          <p:cNvSpPr/>
          <p:nvPr/>
        </p:nvSpPr>
        <p:spPr>
          <a:xfrm>
            <a:off x="6940639" y="3836920"/>
            <a:ext cx="346955" cy="173062"/>
          </a:xfrm>
          <a:custGeom>
            <a:avLst/>
            <a:gdLst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701370 h 1025438"/>
              <a:gd name="connsiteX1" fmla="*/ 53266 w 2104007"/>
              <a:gd name="connsiteY1" fmla="*/ 941067 h 1025438"/>
              <a:gd name="connsiteX2" fmla="*/ 221941 w 2104007"/>
              <a:gd name="connsiteY2" fmla="*/ 985455 h 1025438"/>
              <a:gd name="connsiteX3" fmla="*/ 585926 w 2104007"/>
              <a:gd name="connsiteY3" fmla="*/ 763513 h 1025438"/>
              <a:gd name="connsiteX4" fmla="*/ 1100831 w 2104007"/>
              <a:gd name="connsiteY4" fmla="*/ 34 h 1025438"/>
              <a:gd name="connsiteX5" fmla="*/ 852256 w 2104007"/>
              <a:gd name="connsiteY5" fmla="*/ 577082 h 1025438"/>
              <a:gd name="connsiteX6" fmla="*/ 843378 w 2104007"/>
              <a:gd name="connsiteY6" fmla="*/ 967700 h 1025438"/>
              <a:gd name="connsiteX7" fmla="*/ 1047565 w 2104007"/>
              <a:gd name="connsiteY7" fmla="*/ 923311 h 1025438"/>
              <a:gd name="connsiteX8" fmla="*/ 1704512 w 2104007"/>
              <a:gd name="connsiteY8" fmla="*/ 35545 h 1025438"/>
              <a:gd name="connsiteX9" fmla="*/ 1464815 w 2104007"/>
              <a:gd name="connsiteY9" fmla="*/ 719125 h 1025438"/>
              <a:gd name="connsiteX10" fmla="*/ 1491448 w 2104007"/>
              <a:gd name="connsiteY10" fmla="*/ 994333 h 1025438"/>
              <a:gd name="connsiteX11" fmla="*/ 1873188 w 2104007"/>
              <a:gd name="connsiteY11" fmla="*/ 781269 h 1025438"/>
              <a:gd name="connsiteX12" fmla="*/ 2104007 w 2104007"/>
              <a:gd name="connsiteY12" fmla="*/ 514939 h 1025438"/>
              <a:gd name="connsiteX0" fmla="*/ 0 w 2104007"/>
              <a:gd name="connsiteY0" fmla="*/ 701370 h 1007748"/>
              <a:gd name="connsiteX1" fmla="*/ 53266 w 2104007"/>
              <a:gd name="connsiteY1" fmla="*/ 941067 h 1007748"/>
              <a:gd name="connsiteX2" fmla="*/ 221941 w 2104007"/>
              <a:gd name="connsiteY2" fmla="*/ 985455 h 1007748"/>
              <a:gd name="connsiteX3" fmla="*/ 585926 w 2104007"/>
              <a:gd name="connsiteY3" fmla="*/ 763513 h 1007748"/>
              <a:gd name="connsiteX4" fmla="*/ 1100831 w 2104007"/>
              <a:gd name="connsiteY4" fmla="*/ 34 h 1007748"/>
              <a:gd name="connsiteX5" fmla="*/ 852256 w 2104007"/>
              <a:gd name="connsiteY5" fmla="*/ 577082 h 1007748"/>
              <a:gd name="connsiteX6" fmla="*/ 843378 w 2104007"/>
              <a:gd name="connsiteY6" fmla="*/ 932189 h 1007748"/>
              <a:gd name="connsiteX7" fmla="*/ 1047565 w 2104007"/>
              <a:gd name="connsiteY7" fmla="*/ 923311 h 1007748"/>
              <a:gd name="connsiteX8" fmla="*/ 1704512 w 2104007"/>
              <a:gd name="connsiteY8" fmla="*/ 35545 h 1007748"/>
              <a:gd name="connsiteX9" fmla="*/ 1464815 w 2104007"/>
              <a:gd name="connsiteY9" fmla="*/ 719125 h 1007748"/>
              <a:gd name="connsiteX10" fmla="*/ 1491448 w 2104007"/>
              <a:gd name="connsiteY10" fmla="*/ 994333 h 1007748"/>
              <a:gd name="connsiteX11" fmla="*/ 1873188 w 2104007"/>
              <a:gd name="connsiteY11" fmla="*/ 781269 h 1007748"/>
              <a:gd name="connsiteX12" fmla="*/ 2104007 w 2104007"/>
              <a:gd name="connsiteY12" fmla="*/ 514939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73188 w 2068497"/>
              <a:gd name="connsiteY11" fmla="*/ 781269 h 1007748"/>
              <a:gd name="connsiteX12" fmla="*/ 2068497 w 2068497"/>
              <a:gd name="connsiteY12" fmla="*/ 577082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37678 w 2068497"/>
              <a:gd name="connsiteY11" fmla="*/ 790146 h 1007748"/>
              <a:gd name="connsiteX12" fmla="*/ 2068497 w 2068497"/>
              <a:gd name="connsiteY12" fmla="*/ 577082 h 10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497" h="1007748">
                <a:moveTo>
                  <a:pt x="0" y="701370"/>
                </a:moveTo>
                <a:cubicBezTo>
                  <a:pt x="8138" y="797545"/>
                  <a:pt x="16276" y="893720"/>
                  <a:pt x="53266" y="941067"/>
                </a:cubicBezTo>
                <a:cubicBezTo>
                  <a:pt x="90256" y="988414"/>
                  <a:pt x="133164" y="1015047"/>
                  <a:pt x="221941" y="985455"/>
                </a:cubicBezTo>
                <a:cubicBezTo>
                  <a:pt x="310718" y="955863"/>
                  <a:pt x="439444" y="927750"/>
                  <a:pt x="585926" y="763513"/>
                </a:cubicBezTo>
                <a:cubicBezTo>
                  <a:pt x="732408" y="599276"/>
                  <a:pt x="1100831" y="4473"/>
                  <a:pt x="1100831" y="34"/>
                </a:cubicBezTo>
                <a:cubicBezTo>
                  <a:pt x="1100831" y="-4405"/>
                  <a:pt x="895165" y="421723"/>
                  <a:pt x="852256" y="577082"/>
                </a:cubicBezTo>
                <a:cubicBezTo>
                  <a:pt x="809347" y="732441"/>
                  <a:pt x="810827" y="874484"/>
                  <a:pt x="843378" y="932189"/>
                </a:cubicBezTo>
                <a:cubicBezTo>
                  <a:pt x="875930" y="989894"/>
                  <a:pt x="904043" y="1072751"/>
                  <a:pt x="1047565" y="923311"/>
                </a:cubicBezTo>
                <a:cubicBezTo>
                  <a:pt x="1191087" y="773871"/>
                  <a:pt x="1697113" y="60698"/>
                  <a:pt x="1704512" y="35545"/>
                </a:cubicBezTo>
                <a:cubicBezTo>
                  <a:pt x="1711911" y="10392"/>
                  <a:pt x="1500326" y="559327"/>
                  <a:pt x="1464815" y="719125"/>
                </a:cubicBezTo>
                <a:cubicBezTo>
                  <a:pt x="1429304" y="878923"/>
                  <a:pt x="1429304" y="982496"/>
                  <a:pt x="1491448" y="994333"/>
                </a:cubicBezTo>
                <a:cubicBezTo>
                  <a:pt x="1553592" y="1006170"/>
                  <a:pt x="1741503" y="859688"/>
                  <a:pt x="1837678" y="790146"/>
                </a:cubicBezTo>
                <a:cubicBezTo>
                  <a:pt x="1933853" y="720604"/>
                  <a:pt x="2004134" y="670297"/>
                  <a:pt x="2068497" y="57708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777523" y="3558050"/>
            <a:ext cx="316912" cy="441604"/>
            <a:chOff x="4927242" y="1792431"/>
            <a:chExt cx="316912" cy="459195"/>
          </a:xfrm>
        </p:grpSpPr>
        <p:sp>
          <p:nvSpPr>
            <p:cNvPr id="52" name="Полилиния 51"/>
            <p:cNvSpPr/>
            <p:nvPr/>
          </p:nvSpPr>
          <p:spPr>
            <a:xfrm>
              <a:off x="4964407" y="2065943"/>
              <a:ext cx="138361" cy="185683"/>
            </a:xfrm>
            <a:custGeom>
              <a:avLst/>
              <a:gdLst>
                <a:gd name="connsiteX0" fmla="*/ 76406 w 157369"/>
                <a:gd name="connsiteY0" fmla="*/ 0 h 198988"/>
                <a:gd name="connsiteX1" fmla="*/ 206 w 157369"/>
                <a:gd name="connsiteY1" fmla="*/ 161925 h 198988"/>
                <a:gd name="connsiteX2" fmla="*/ 57356 w 157369"/>
                <a:gd name="connsiteY2" fmla="*/ 195262 h 198988"/>
                <a:gd name="connsiteX3" fmla="*/ 157369 w 157369"/>
                <a:gd name="connsiteY3" fmla="*/ 100012 h 1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69" h="198988">
                  <a:moveTo>
                    <a:pt x="76406" y="0"/>
                  </a:moveTo>
                  <a:cubicBezTo>
                    <a:pt x="39893" y="64690"/>
                    <a:pt x="3381" y="129381"/>
                    <a:pt x="206" y="161925"/>
                  </a:cubicBezTo>
                  <a:cubicBezTo>
                    <a:pt x="-2969" y="194469"/>
                    <a:pt x="31162" y="205581"/>
                    <a:pt x="57356" y="195262"/>
                  </a:cubicBezTo>
                  <a:cubicBezTo>
                    <a:pt x="83550" y="184943"/>
                    <a:pt x="120459" y="142477"/>
                    <a:pt x="157369" y="10001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27242" y="1792431"/>
              <a:ext cx="316912" cy="35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/>
                <a:t>.</a:t>
              </a:r>
              <a:endParaRPr lang="ru-RU" sz="1600" dirty="0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377261" y="5533690"/>
            <a:ext cx="6042794" cy="8703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речення </a:t>
            </a:r>
            <a:r>
              <a:rPr lang="uk-UA" sz="2400" b="1" dirty="0">
                <a:solidFill>
                  <a:schemeClr val="bg1"/>
                </a:solidFill>
              </a:rPr>
              <a:t>рукописними </a:t>
            </a:r>
            <a:r>
              <a:rPr lang="uk-UA" sz="2400" b="1" dirty="0" smtClean="0">
                <a:solidFill>
                  <a:schemeClr val="bg1"/>
                </a:solidFill>
              </a:rPr>
              <a:t>буквами.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позначимо кінець речення?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9CC9C1F-7899-4ACD-81C5-F8718E83EE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42126" r="55217" b="20147"/>
          <a:stretch/>
        </p:blipFill>
        <p:spPr>
          <a:xfrm>
            <a:off x="3537523" y="4174806"/>
            <a:ext cx="2714451" cy="583462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393688" y="4174806"/>
            <a:ext cx="3229567" cy="636903"/>
          </a:xfrm>
          <a:prstGeom prst="rect">
            <a:avLst/>
          </a:prstGeom>
          <a:solidFill>
            <a:srgbClr val="FF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Міли мило.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324764" y="232224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Минус 65"/>
          <p:cNvSpPr/>
          <p:nvPr/>
        </p:nvSpPr>
        <p:spPr>
          <a:xfrm>
            <a:off x="3537556" y="22752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Минус 66"/>
          <p:cNvSpPr/>
          <p:nvPr/>
        </p:nvSpPr>
        <p:spPr>
          <a:xfrm>
            <a:off x="3932977" y="228422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Минус 67"/>
          <p:cNvSpPr/>
          <p:nvPr/>
        </p:nvSpPr>
        <p:spPr>
          <a:xfrm>
            <a:off x="4558803" y="223783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Минус 68"/>
          <p:cNvSpPr/>
          <p:nvPr/>
        </p:nvSpPr>
        <p:spPr>
          <a:xfrm>
            <a:off x="5639806" y="232862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6004709" y="233500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инус 70"/>
          <p:cNvSpPr/>
          <p:nvPr/>
        </p:nvSpPr>
        <p:spPr>
          <a:xfrm>
            <a:off x="6181839" y="228346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rot="8109736">
            <a:off x="3328866" y="969205"/>
            <a:ext cx="1913303" cy="172134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/>
          <p:cNvSpPr/>
          <p:nvPr/>
        </p:nvSpPr>
        <p:spPr>
          <a:xfrm rot="8109736">
            <a:off x="5211528" y="1087201"/>
            <a:ext cx="1586361" cy="16872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Минус 73"/>
          <p:cNvSpPr/>
          <p:nvPr/>
        </p:nvSpPr>
        <p:spPr>
          <a:xfrm>
            <a:off x="4564049" y="232224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Минус 74"/>
          <p:cNvSpPr/>
          <p:nvPr/>
        </p:nvSpPr>
        <p:spPr>
          <a:xfrm>
            <a:off x="6185098" y="237410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8602" y="1767007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Чи важко було працювати сьогодні на </a:t>
            </a:r>
            <a:r>
              <a:rPr lang="uk-UA" sz="2400" b="1" dirty="0" err="1"/>
              <a:t>уроці</a:t>
            </a:r>
            <a:r>
              <a:rPr lang="uk-UA" sz="2400" b="1" dirty="0"/>
              <a:t>? Чому?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8602" y="2809091"/>
            <a:ext cx="4368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Що </a:t>
            </a:r>
            <a:r>
              <a:rPr lang="uk-UA" sz="2400" b="1" dirty="0"/>
              <a:t>сподобалося </a:t>
            </a:r>
            <a:r>
              <a:rPr lang="uk-UA" sz="2400" b="1" dirty="0" smtClean="0"/>
              <a:t>виконувати найбільше? </a:t>
            </a:r>
            <a:r>
              <a:rPr lang="uk-UA" sz="2400" b="1" dirty="0"/>
              <a:t>Чому</a:t>
            </a:r>
            <a:r>
              <a:rPr lang="uk-UA" sz="2400" b="1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8602" y="3900913"/>
            <a:ext cx="4368800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Намалюй сонечко </a:t>
            </a:r>
            <a:r>
              <a:rPr lang="uk-UA" sz="2400" b="1" dirty="0"/>
              <a:t>біля того рядка, де у </a:t>
            </a:r>
            <a:r>
              <a:rPr lang="uk-UA" sz="2400" b="1" dirty="0" smtClean="0"/>
              <a:t>тебе </a:t>
            </a:r>
            <a:r>
              <a:rPr lang="uk-UA" sz="2400" b="1" dirty="0"/>
              <a:t>найкраще вийшли літери або </a:t>
            </a:r>
            <a:r>
              <a:rPr lang="uk-UA" sz="2400" b="1" dirty="0" smtClean="0"/>
              <a:t>слова.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6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43130</TotalTime>
  <Words>269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2702</cp:revision>
  <dcterms:created xsi:type="dcterms:W3CDTF">2018-01-05T16:38:53Z</dcterms:created>
  <dcterms:modified xsi:type="dcterms:W3CDTF">2023-11-06T18:26:51Z</dcterms:modified>
</cp:coreProperties>
</file>