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905" r:id="rId3"/>
    <p:sldId id="906" r:id="rId4"/>
    <p:sldId id="907" r:id="rId5"/>
    <p:sldId id="808" r:id="rId6"/>
    <p:sldId id="761" r:id="rId7"/>
    <p:sldId id="510" r:id="rId8"/>
    <p:sldId id="913" r:id="rId9"/>
    <p:sldId id="911" r:id="rId10"/>
    <p:sldId id="885" r:id="rId11"/>
    <p:sldId id="912" r:id="rId12"/>
    <p:sldId id="909" r:id="rId13"/>
    <p:sldId id="91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F5F6F9"/>
    <a:srgbClr val="F7F8FB"/>
    <a:srgbClr val="78B64E"/>
    <a:srgbClr val="FCFCFE"/>
    <a:srgbClr val="FF5050"/>
    <a:srgbClr val="F0F2F6"/>
    <a:srgbClr val="FF66FF"/>
    <a:srgbClr val="CC00CC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77" autoAdjust="0"/>
    <p:restoredTop sz="94660"/>
  </p:normalViewPr>
  <p:slideViewPr>
    <p:cSldViewPr snapToGrid="0">
      <p:cViewPr>
        <p:scale>
          <a:sx n="89" d="100"/>
          <a:sy n="89" d="100"/>
        </p:scale>
        <p:origin x="-348" y="-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01.11.2023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9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34418" y="4390676"/>
            <a:ext cx="10013425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Написання великої букви Н. Письмо складів, слів і речень з вивченими буквами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599916" y="1215977"/>
            <a:ext cx="3886980" cy="2690491"/>
            <a:chOff x="5198534" y="1065368"/>
            <a:chExt cx="6553201" cy="4477414"/>
          </a:xfrm>
        </p:grpSpPr>
        <p:pic>
          <p:nvPicPr>
            <p:cNvPr id="1028" name="Picture 4" descr="Звук н .Повні уроки — Гипермаркет знаний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6" t="1224" r="1392" b="1806"/>
            <a:stretch/>
          </p:blipFill>
          <p:spPr bwMode="auto">
            <a:xfrm>
              <a:off x="5198534" y="1065368"/>
              <a:ext cx="6553200" cy="4368800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Трава с цветами на прозрачном фоне 11 png » Шапки сайтов jpg бесплатно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9969" y="4911677"/>
              <a:ext cx="2761766" cy="631105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6584994" y="1343698"/>
            <a:ext cx="368984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34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7" t="48654" r="8213" b="29008"/>
          <a:stretch/>
        </p:blipFill>
        <p:spPr>
          <a:xfrm>
            <a:off x="3697418" y="2167297"/>
            <a:ext cx="7897327" cy="2958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7" name="Группа 36"/>
          <p:cNvGrpSpPr/>
          <p:nvPr/>
        </p:nvGrpSpPr>
        <p:grpSpPr>
          <a:xfrm>
            <a:off x="3876973" y="2413528"/>
            <a:ext cx="613769" cy="521746"/>
            <a:chOff x="4473439" y="2166693"/>
            <a:chExt cx="2922998" cy="2514610"/>
          </a:xfrm>
        </p:grpSpPr>
        <p:sp>
          <p:nvSpPr>
            <p:cNvPr id="38" name="Полилиния 37"/>
            <p:cNvSpPr/>
            <p:nvPr/>
          </p:nvSpPr>
          <p:spPr>
            <a:xfrm>
              <a:off x="4473439" y="2166693"/>
              <a:ext cx="1839296" cy="2488640"/>
            </a:xfrm>
            <a:custGeom>
              <a:avLst/>
              <a:gdLst>
                <a:gd name="connsiteX0" fmla="*/ 820835 w 1851355"/>
                <a:gd name="connsiteY0" fmla="*/ 540996 h 2453145"/>
                <a:gd name="connsiteX1" fmla="*/ 1468904 w 1851355"/>
                <a:gd name="connsiteY1" fmla="*/ 274666 h 2453145"/>
                <a:gd name="connsiteX2" fmla="*/ 1806256 w 1851355"/>
                <a:gd name="connsiteY2" fmla="*/ 52724 h 2453145"/>
                <a:gd name="connsiteX3" fmla="*/ 1726357 w 1851355"/>
                <a:gd name="connsiteY3" fmla="*/ 230278 h 2453145"/>
                <a:gd name="connsiteX4" fmla="*/ 705425 w 1851355"/>
                <a:gd name="connsiteY4" fmla="*/ 2272142 h 2453145"/>
                <a:gd name="connsiteX5" fmla="*/ 92866 w 1851355"/>
                <a:gd name="connsiteY5" fmla="*/ 2343163 h 2453145"/>
                <a:gd name="connsiteX6" fmla="*/ 12967 w 1851355"/>
                <a:gd name="connsiteY6" fmla="*/ 2192243 h 2453145"/>
                <a:gd name="connsiteX0" fmla="*/ 809471 w 1839991"/>
                <a:gd name="connsiteY0" fmla="*/ 540996 h 2494915"/>
                <a:gd name="connsiteX1" fmla="*/ 1457540 w 1839991"/>
                <a:gd name="connsiteY1" fmla="*/ 274666 h 2494915"/>
                <a:gd name="connsiteX2" fmla="*/ 1794892 w 1839991"/>
                <a:gd name="connsiteY2" fmla="*/ 52724 h 2494915"/>
                <a:gd name="connsiteX3" fmla="*/ 1714993 w 1839991"/>
                <a:gd name="connsiteY3" fmla="*/ 230278 h 2494915"/>
                <a:gd name="connsiteX4" fmla="*/ 694061 w 1839991"/>
                <a:gd name="connsiteY4" fmla="*/ 2272142 h 2494915"/>
                <a:gd name="connsiteX5" fmla="*/ 232422 w 1839991"/>
                <a:gd name="connsiteY5" fmla="*/ 2431939 h 2494915"/>
                <a:gd name="connsiteX6" fmla="*/ 1603 w 1839991"/>
                <a:gd name="connsiteY6" fmla="*/ 2192243 h 2494915"/>
                <a:gd name="connsiteX0" fmla="*/ 808776 w 1839296"/>
                <a:gd name="connsiteY0" fmla="*/ 540996 h 2488640"/>
                <a:gd name="connsiteX1" fmla="*/ 1456845 w 1839296"/>
                <a:gd name="connsiteY1" fmla="*/ 274666 h 2488640"/>
                <a:gd name="connsiteX2" fmla="*/ 1794197 w 1839296"/>
                <a:gd name="connsiteY2" fmla="*/ 52724 h 2488640"/>
                <a:gd name="connsiteX3" fmla="*/ 1714298 w 1839296"/>
                <a:gd name="connsiteY3" fmla="*/ 230278 h 2488640"/>
                <a:gd name="connsiteX4" fmla="*/ 693366 w 1839296"/>
                <a:gd name="connsiteY4" fmla="*/ 2272142 h 2488640"/>
                <a:gd name="connsiteX5" fmla="*/ 231727 w 1839296"/>
                <a:gd name="connsiteY5" fmla="*/ 2431939 h 2488640"/>
                <a:gd name="connsiteX6" fmla="*/ 908 w 1839296"/>
                <a:gd name="connsiteY6" fmla="*/ 2192243 h 24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9296" h="2488640">
                  <a:moveTo>
                    <a:pt x="808776" y="540996"/>
                  </a:moveTo>
                  <a:cubicBezTo>
                    <a:pt x="1050692" y="448520"/>
                    <a:pt x="1292608" y="356045"/>
                    <a:pt x="1456845" y="274666"/>
                  </a:cubicBezTo>
                  <a:cubicBezTo>
                    <a:pt x="1621082" y="193287"/>
                    <a:pt x="1751288" y="60122"/>
                    <a:pt x="1794197" y="52724"/>
                  </a:cubicBezTo>
                  <a:cubicBezTo>
                    <a:pt x="1837106" y="45326"/>
                    <a:pt x="1897770" y="-139625"/>
                    <a:pt x="1714298" y="230278"/>
                  </a:cubicBezTo>
                  <a:cubicBezTo>
                    <a:pt x="1530826" y="600181"/>
                    <a:pt x="940461" y="1905199"/>
                    <a:pt x="693366" y="2272142"/>
                  </a:cubicBezTo>
                  <a:cubicBezTo>
                    <a:pt x="446271" y="2639086"/>
                    <a:pt x="231727" y="2427499"/>
                    <a:pt x="231727" y="2431939"/>
                  </a:cubicBezTo>
                  <a:cubicBezTo>
                    <a:pt x="231727" y="2436379"/>
                    <a:pt x="-16848" y="2261045"/>
                    <a:pt x="908" y="21922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5601810" y="2211301"/>
              <a:ext cx="1794627" cy="2470002"/>
            </a:xfrm>
            <a:custGeom>
              <a:avLst/>
              <a:gdLst>
                <a:gd name="connsiteX0" fmla="*/ 0 w 1793322"/>
                <a:gd name="connsiteY0" fmla="*/ 1386496 h 2349368"/>
                <a:gd name="connsiteX1" fmla="*/ 798990 w 1793322"/>
                <a:gd name="connsiteY1" fmla="*/ 1146799 h 2349368"/>
                <a:gd name="connsiteX2" fmla="*/ 1500326 w 1793322"/>
                <a:gd name="connsiteY2" fmla="*/ 658527 h 2349368"/>
                <a:gd name="connsiteX3" fmla="*/ 1793289 w 1793322"/>
                <a:gd name="connsiteY3" fmla="*/ 116989 h 2349368"/>
                <a:gd name="connsiteX4" fmla="*/ 1518081 w 1793322"/>
                <a:gd name="connsiteY4" fmla="*/ 19335 h 2349368"/>
                <a:gd name="connsiteX5" fmla="*/ 1287262 w 1793322"/>
                <a:gd name="connsiteY5" fmla="*/ 392197 h 2349368"/>
                <a:gd name="connsiteX6" fmla="*/ 514905 w 1793322"/>
                <a:gd name="connsiteY6" fmla="*/ 2025688 h 2349368"/>
                <a:gd name="connsiteX7" fmla="*/ 825623 w 1793322"/>
                <a:gd name="connsiteY7" fmla="*/ 2345284 h 2349368"/>
                <a:gd name="connsiteX8" fmla="*/ 1242873 w 1793322"/>
                <a:gd name="connsiteY8" fmla="*/ 1936912 h 2349368"/>
                <a:gd name="connsiteX0" fmla="*/ 0 w 1793312"/>
                <a:gd name="connsiteY0" fmla="*/ 1367841 h 2330713"/>
                <a:gd name="connsiteX1" fmla="*/ 798990 w 1793312"/>
                <a:gd name="connsiteY1" fmla="*/ 1128144 h 2330713"/>
                <a:gd name="connsiteX2" fmla="*/ 1500326 w 1793312"/>
                <a:gd name="connsiteY2" fmla="*/ 639872 h 2330713"/>
                <a:gd name="connsiteX3" fmla="*/ 1793289 w 1793312"/>
                <a:gd name="connsiteY3" fmla="*/ 98334 h 2330713"/>
                <a:gd name="connsiteX4" fmla="*/ 1518081 w 1793312"/>
                <a:gd name="connsiteY4" fmla="*/ 680 h 2330713"/>
                <a:gd name="connsiteX5" fmla="*/ 1287262 w 1793312"/>
                <a:gd name="connsiteY5" fmla="*/ 373542 h 2330713"/>
                <a:gd name="connsiteX6" fmla="*/ 514905 w 1793312"/>
                <a:gd name="connsiteY6" fmla="*/ 2007033 h 2330713"/>
                <a:gd name="connsiteX7" fmla="*/ 825623 w 1793312"/>
                <a:gd name="connsiteY7" fmla="*/ 2326629 h 2330713"/>
                <a:gd name="connsiteX8" fmla="*/ 1242873 w 1793312"/>
                <a:gd name="connsiteY8" fmla="*/ 1918257 h 2330713"/>
                <a:gd name="connsiteX0" fmla="*/ 0 w 1793731"/>
                <a:gd name="connsiteY0" fmla="*/ 1402739 h 2365611"/>
                <a:gd name="connsiteX1" fmla="*/ 798990 w 1793731"/>
                <a:gd name="connsiteY1" fmla="*/ 1163042 h 2365611"/>
                <a:gd name="connsiteX2" fmla="*/ 1500326 w 1793731"/>
                <a:gd name="connsiteY2" fmla="*/ 674770 h 2365611"/>
                <a:gd name="connsiteX3" fmla="*/ 1793289 w 1793731"/>
                <a:gd name="connsiteY3" fmla="*/ 133232 h 2365611"/>
                <a:gd name="connsiteX4" fmla="*/ 1571347 w 1793731"/>
                <a:gd name="connsiteY4" fmla="*/ 67 h 2365611"/>
                <a:gd name="connsiteX5" fmla="*/ 1287262 w 1793731"/>
                <a:gd name="connsiteY5" fmla="*/ 408440 h 2365611"/>
                <a:gd name="connsiteX6" fmla="*/ 514905 w 1793731"/>
                <a:gd name="connsiteY6" fmla="*/ 2041931 h 2365611"/>
                <a:gd name="connsiteX7" fmla="*/ 825623 w 1793731"/>
                <a:gd name="connsiteY7" fmla="*/ 2361527 h 2365611"/>
                <a:gd name="connsiteX8" fmla="*/ 1242873 w 1793731"/>
                <a:gd name="connsiteY8" fmla="*/ 1953155 h 236561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238"/>
                <a:gd name="connsiteY0" fmla="*/ 1418090 h 2380962"/>
                <a:gd name="connsiteX1" fmla="*/ 798990 w 1794238"/>
                <a:gd name="connsiteY1" fmla="*/ 1178393 h 2380962"/>
                <a:gd name="connsiteX2" fmla="*/ 1500326 w 1794238"/>
                <a:gd name="connsiteY2" fmla="*/ 690121 h 2380962"/>
                <a:gd name="connsiteX3" fmla="*/ 1793289 w 1794238"/>
                <a:gd name="connsiteY3" fmla="*/ 148583 h 2380962"/>
                <a:gd name="connsiteX4" fmla="*/ 1599714 w 1794238"/>
                <a:gd name="connsiteY4" fmla="*/ 45 h 2380962"/>
                <a:gd name="connsiteX5" fmla="*/ 1287262 w 1794238"/>
                <a:gd name="connsiteY5" fmla="*/ 423791 h 2380962"/>
                <a:gd name="connsiteX6" fmla="*/ 514905 w 1794238"/>
                <a:gd name="connsiteY6" fmla="*/ 2057282 h 2380962"/>
                <a:gd name="connsiteX7" fmla="*/ 825623 w 1794238"/>
                <a:gd name="connsiteY7" fmla="*/ 2376878 h 2380962"/>
                <a:gd name="connsiteX8" fmla="*/ 1242873 w 1794238"/>
                <a:gd name="connsiteY8" fmla="*/ 1968506 h 2380962"/>
                <a:gd name="connsiteX0" fmla="*/ 0 w 1794627"/>
                <a:gd name="connsiteY0" fmla="*/ 1419666 h 2382538"/>
                <a:gd name="connsiteX1" fmla="*/ 798990 w 1794627"/>
                <a:gd name="connsiteY1" fmla="*/ 1179969 h 2382538"/>
                <a:gd name="connsiteX2" fmla="*/ 1500326 w 1794627"/>
                <a:gd name="connsiteY2" fmla="*/ 691697 h 2382538"/>
                <a:gd name="connsiteX3" fmla="*/ 1793289 w 1794627"/>
                <a:gd name="connsiteY3" fmla="*/ 150159 h 2382538"/>
                <a:gd name="connsiteX4" fmla="*/ 1599714 w 1794627"/>
                <a:gd name="connsiteY4" fmla="*/ 1621 h 2382538"/>
                <a:gd name="connsiteX5" fmla="*/ 1287262 w 1794627"/>
                <a:gd name="connsiteY5" fmla="*/ 425367 h 2382538"/>
                <a:gd name="connsiteX6" fmla="*/ 514905 w 1794627"/>
                <a:gd name="connsiteY6" fmla="*/ 2058858 h 2382538"/>
                <a:gd name="connsiteX7" fmla="*/ 825623 w 1794627"/>
                <a:gd name="connsiteY7" fmla="*/ 2378454 h 2382538"/>
                <a:gd name="connsiteX8" fmla="*/ 1242873 w 1794627"/>
                <a:gd name="connsiteY8" fmla="*/ 1970082 h 2382538"/>
                <a:gd name="connsiteX0" fmla="*/ 0 w 1794627"/>
                <a:gd name="connsiteY0" fmla="*/ 1419666 h 2494106"/>
                <a:gd name="connsiteX1" fmla="*/ 798990 w 1794627"/>
                <a:gd name="connsiteY1" fmla="*/ 1179969 h 2494106"/>
                <a:gd name="connsiteX2" fmla="*/ 1500326 w 1794627"/>
                <a:gd name="connsiteY2" fmla="*/ 691697 h 2494106"/>
                <a:gd name="connsiteX3" fmla="*/ 1793289 w 1794627"/>
                <a:gd name="connsiteY3" fmla="*/ 150159 h 2494106"/>
                <a:gd name="connsiteX4" fmla="*/ 1599714 w 1794627"/>
                <a:gd name="connsiteY4" fmla="*/ 1621 h 2494106"/>
                <a:gd name="connsiteX5" fmla="*/ 1287262 w 1794627"/>
                <a:gd name="connsiteY5" fmla="*/ 425367 h 2494106"/>
                <a:gd name="connsiteX6" fmla="*/ 514905 w 1794627"/>
                <a:gd name="connsiteY6" fmla="*/ 2058858 h 2494106"/>
                <a:gd name="connsiteX7" fmla="*/ 764663 w 1794627"/>
                <a:gd name="connsiteY7" fmla="*/ 2492754 h 2494106"/>
                <a:gd name="connsiteX8" fmla="*/ 1242873 w 1794627"/>
                <a:gd name="connsiteY8" fmla="*/ 1970082 h 2494106"/>
                <a:gd name="connsiteX0" fmla="*/ 0 w 1794627"/>
                <a:gd name="connsiteY0" fmla="*/ 1419666 h 2471479"/>
                <a:gd name="connsiteX1" fmla="*/ 798990 w 1794627"/>
                <a:gd name="connsiteY1" fmla="*/ 1179969 h 2471479"/>
                <a:gd name="connsiteX2" fmla="*/ 1500326 w 1794627"/>
                <a:gd name="connsiteY2" fmla="*/ 691697 h 2471479"/>
                <a:gd name="connsiteX3" fmla="*/ 1793289 w 1794627"/>
                <a:gd name="connsiteY3" fmla="*/ 150159 h 2471479"/>
                <a:gd name="connsiteX4" fmla="*/ 1599714 w 1794627"/>
                <a:gd name="connsiteY4" fmla="*/ 1621 h 2471479"/>
                <a:gd name="connsiteX5" fmla="*/ 1287262 w 1794627"/>
                <a:gd name="connsiteY5" fmla="*/ 425367 h 2471479"/>
                <a:gd name="connsiteX6" fmla="*/ 514905 w 1794627"/>
                <a:gd name="connsiteY6" fmla="*/ 2058858 h 2471479"/>
                <a:gd name="connsiteX7" fmla="*/ 757043 w 1794627"/>
                <a:gd name="connsiteY7" fmla="*/ 2469894 h 2471479"/>
                <a:gd name="connsiteX8" fmla="*/ 1242873 w 1794627"/>
                <a:gd name="connsiteY8" fmla="*/ 1970082 h 2471479"/>
                <a:gd name="connsiteX0" fmla="*/ 0 w 1794627"/>
                <a:gd name="connsiteY0" fmla="*/ 1419666 h 2471077"/>
                <a:gd name="connsiteX1" fmla="*/ 798990 w 1794627"/>
                <a:gd name="connsiteY1" fmla="*/ 1179969 h 2471077"/>
                <a:gd name="connsiteX2" fmla="*/ 1500326 w 1794627"/>
                <a:gd name="connsiteY2" fmla="*/ 691697 h 2471077"/>
                <a:gd name="connsiteX3" fmla="*/ 1793289 w 1794627"/>
                <a:gd name="connsiteY3" fmla="*/ 150159 h 2471077"/>
                <a:gd name="connsiteX4" fmla="*/ 1599714 w 1794627"/>
                <a:gd name="connsiteY4" fmla="*/ 1621 h 2471077"/>
                <a:gd name="connsiteX5" fmla="*/ 1287262 w 1794627"/>
                <a:gd name="connsiteY5" fmla="*/ 425367 h 2471077"/>
                <a:gd name="connsiteX6" fmla="*/ 514905 w 1794627"/>
                <a:gd name="connsiteY6" fmla="*/ 2058858 h 2471077"/>
                <a:gd name="connsiteX7" fmla="*/ 757043 w 1794627"/>
                <a:gd name="connsiteY7" fmla="*/ 2469894 h 2471077"/>
                <a:gd name="connsiteX8" fmla="*/ 1242873 w 1794627"/>
                <a:gd name="connsiteY8" fmla="*/ 1970082 h 2471077"/>
                <a:gd name="connsiteX0" fmla="*/ 0 w 1794627"/>
                <a:gd name="connsiteY0" fmla="*/ 1419666 h 2470002"/>
                <a:gd name="connsiteX1" fmla="*/ 798990 w 1794627"/>
                <a:gd name="connsiteY1" fmla="*/ 1179969 h 2470002"/>
                <a:gd name="connsiteX2" fmla="*/ 1500326 w 1794627"/>
                <a:gd name="connsiteY2" fmla="*/ 691697 h 2470002"/>
                <a:gd name="connsiteX3" fmla="*/ 1793289 w 1794627"/>
                <a:gd name="connsiteY3" fmla="*/ 150159 h 2470002"/>
                <a:gd name="connsiteX4" fmla="*/ 1599714 w 1794627"/>
                <a:gd name="connsiteY4" fmla="*/ 1621 h 2470002"/>
                <a:gd name="connsiteX5" fmla="*/ 1287262 w 1794627"/>
                <a:gd name="connsiteY5" fmla="*/ 425367 h 2470002"/>
                <a:gd name="connsiteX6" fmla="*/ 514905 w 1794627"/>
                <a:gd name="connsiteY6" fmla="*/ 2058858 h 2470002"/>
                <a:gd name="connsiteX7" fmla="*/ 757043 w 1794627"/>
                <a:gd name="connsiteY7" fmla="*/ 2469894 h 2470002"/>
                <a:gd name="connsiteX8" fmla="*/ 1265733 w 1794627"/>
                <a:gd name="connsiteY8" fmla="*/ 2038662 h 247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627" h="2470002">
                  <a:moveTo>
                    <a:pt x="0" y="1419666"/>
                  </a:moveTo>
                  <a:cubicBezTo>
                    <a:pt x="274468" y="1360481"/>
                    <a:pt x="548936" y="1301297"/>
                    <a:pt x="798990" y="1179969"/>
                  </a:cubicBezTo>
                  <a:cubicBezTo>
                    <a:pt x="1049044" y="1058641"/>
                    <a:pt x="1334610" y="863332"/>
                    <a:pt x="1500326" y="691697"/>
                  </a:cubicBezTo>
                  <a:cubicBezTo>
                    <a:pt x="1666042" y="520062"/>
                    <a:pt x="1776724" y="265172"/>
                    <a:pt x="1793289" y="150159"/>
                  </a:cubicBezTo>
                  <a:cubicBezTo>
                    <a:pt x="1809854" y="35146"/>
                    <a:pt x="1668446" y="-9384"/>
                    <a:pt x="1599714" y="1621"/>
                  </a:cubicBezTo>
                  <a:cubicBezTo>
                    <a:pt x="1530982" y="12626"/>
                    <a:pt x="1468063" y="82494"/>
                    <a:pt x="1287262" y="425367"/>
                  </a:cubicBezTo>
                  <a:cubicBezTo>
                    <a:pt x="1106461" y="768240"/>
                    <a:pt x="603275" y="1718104"/>
                    <a:pt x="514905" y="2058858"/>
                  </a:cubicBezTo>
                  <a:cubicBezTo>
                    <a:pt x="426535" y="2399612"/>
                    <a:pt x="631905" y="2473260"/>
                    <a:pt x="757043" y="2469894"/>
                  </a:cubicBezTo>
                  <a:cubicBezTo>
                    <a:pt x="882181" y="2466528"/>
                    <a:pt x="1117772" y="2235450"/>
                    <a:pt x="1265733" y="203866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4716247" y="2420769"/>
            <a:ext cx="613769" cy="521746"/>
            <a:chOff x="4473439" y="2166693"/>
            <a:chExt cx="2922998" cy="2514610"/>
          </a:xfrm>
        </p:grpSpPr>
        <p:sp>
          <p:nvSpPr>
            <p:cNvPr id="41" name="Полилиния 40"/>
            <p:cNvSpPr/>
            <p:nvPr/>
          </p:nvSpPr>
          <p:spPr>
            <a:xfrm>
              <a:off x="4473439" y="2166693"/>
              <a:ext cx="1839296" cy="2488640"/>
            </a:xfrm>
            <a:custGeom>
              <a:avLst/>
              <a:gdLst>
                <a:gd name="connsiteX0" fmla="*/ 820835 w 1851355"/>
                <a:gd name="connsiteY0" fmla="*/ 540996 h 2453145"/>
                <a:gd name="connsiteX1" fmla="*/ 1468904 w 1851355"/>
                <a:gd name="connsiteY1" fmla="*/ 274666 h 2453145"/>
                <a:gd name="connsiteX2" fmla="*/ 1806256 w 1851355"/>
                <a:gd name="connsiteY2" fmla="*/ 52724 h 2453145"/>
                <a:gd name="connsiteX3" fmla="*/ 1726357 w 1851355"/>
                <a:gd name="connsiteY3" fmla="*/ 230278 h 2453145"/>
                <a:gd name="connsiteX4" fmla="*/ 705425 w 1851355"/>
                <a:gd name="connsiteY4" fmla="*/ 2272142 h 2453145"/>
                <a:gd name="connsiteX5" fmla="*/ 92866 w 1851355"/>
                <a:gd name="connsiteY5" fmla="*/ 2343163 h 2453145"/>
                <a:gd name="connsiteX6" fmla="*/ 12967 w 1851355"/>
                <a:gd name="connsiteY6" fmla="*/ 2192243 h 2453145"/>
                <a:gd name="connsiteX0" fmla="*/ 809471 w 1839991"/>
                <a:gd name="connsiteY0" fmla="*/ 540996 h 2494915"/>
                <a:gd name="connsiteX1" fmla="*/ 1457540 w 1839991"/>
                <a:gd name="connsiteY1" fmla="*/ 274666 h 2494915"/>
                <a:gd name="connsiteX2" fmla="*/ 1794892 w 1839991"/>
                <a:gd name="connsiteY2" fmla="*/ 52724 h 2494915"/>
                <a:gd name="connsiteX3" fmla="*/ 1714993 w 1839991"/>
                <a:gd name="connsiteY3" fmla="*/ 230278 h 2494915"/>
                <a:gd name="connsiteX4" fmla="*/ 694061 w 1839991"/>
                <a:gd name="connsiteY4" fmla="*/ 2272142 h 2494915"/>
                <a:gd name="connsiteX5" fmla="*/ 232422 w 1839991"/>
                <a:gd name="connsiteY5" fmla="*/ 2431939 h 2494915"/>
                <a:gd name="connsiteX6" fmla="*/ 1603 w 1839991"/>
                <a:gd name="connsiteY6" fmla="*/ 2192243 h 2494915"/>
                <a:gd name="connsiteX0" fmla="*/ 808776 w 1839296"/>
                <a:gd name="connsiteY0" fmla="*/ 540996 h 2488640"/>
                <a:gd name="connsiteX1" fmla="*/ 1456845 w 1839296"/>
                <a:gd name="connsiteY1" fmla="*/ 274666 h 2488640"/>
                <a:gd name="connsiteX2" fmla="*/ 1794197 w 1839296"/>
                <a:gd name="connsiteY2" fmla="*/ 52724 h 2488640"/>
                <a:gd name="connsiteX3" fmla="*/ 1714298 w 1839296"/>
                <a:gd name="connsiteY3" fmla="*/ 230278 h 2488640"/>
                <a:gd name="connsiteX4" fmla="*/ 693366 w 1839296"/>
                <a:gd name="connsiteY4" fmla="*/ 2272142 h 2488640"/>
                <a:gd name="connsiteX5" fmla="*/ 231727 w 1839296"/>
                <a:gd name="connsiteY5" fmla="*/ 2431939 h 2488640"/>
                <a:gd name="connsiteX6" fmla="*/ 908 w 1839296"/>
                <a:gd name="connsiteY6" fmla="*/ 2192243 h 24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9296" h="2488640">
                  <a:moveTo>
                    <a:pt x="808776" y="540996"/>
                  </a:moveTo>
                  <a:cubicBezTo>
                    <a:pt x="1050692" y="448520"/>
                    <a:pt x="1292608" y="356045"/>
                    <a:pt x="1456845" y="274666"/>
                  </a:cubicBezTo>
                  <a:cubicBezTo>
                    <a:pt x="1621082" y="193287"/>
                    <a:pt x="1751288" y="60122"/>
                    <a:pt x="1794197" y="52724"/>
                  </a:cubicBezTo>
                  <a:cubicBezTo>
                    <a:pt x="1837106" y="45326"/>
                    <a:pt x="1897770" y="-139625"/>
                    <a:pt x="1714298" y="230278"/>
                  </a:cubicBezTo>
                  <a:cubicBezTo>
                    <a:pt x="1530826" y="600181"/>
                    <a:pt x="940461" y="1905199"/>
                    <a:pt x="693366" y="2272142"/>
                  </a:cubicBezTo>
                  <a:cubicBezTo>
                    <a:pt x="446271" y="2639086"/>
                    <a:pt x="231727" y="2427499"/>
                    <a:pt x="231727" y="2431939"/>
                  </a:cubicBezTo>
                  <a:cubicBezTo>
                    <a:pt x="231727" y="2436379"/>
                    <a:pt x="-16848" y="2261045"/>
                    <a:pt x="908" y="21922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5601810" y="2211301"/>
              <a:ext cx="1794627" cy="2470002"/>
            </a:xfrm>
            <a:custGeom>
              <a:avLst/>
              <a:gdLst>
                <a:gd name="connsiteX0" fmla="*/ 0 w 1793322"/>
                <a:gd name="connsiteY0" fmla="*/ 1386496 h 2349368"/>
                <a:gd name="connsiteX1" fmla="*/ 798990 w 1793322"/>
                <a:gd name="connsiteY1" fmla="*/ 1146799 h 2349368"/>
                <a:gd name="connsiteX2" fmla="*/ 1500326 w 1793322"/>
                <a:gd name="connsiteY2" fmla="*/ 658527 h 2349368"/>
                <a:gd name="connsiteX3" fmla="*/ 1793289 w 1793322"/>
                <a:gd name="connsiteY3" fmla="*/ 116989 h 2349368"/>
                <a:gd name="connsiteX4" fmla="*/ 1518081 w 1793322"/>
                <a:gd name="connsiteY4" fmla="*/ 19335 h 2349368"/>
                <a:gd name="connsiteX5" fmla="*/ 1287262 w 1793322"/>
                <a:gd name="connsiteY5" fmla="*/ 392197 h 2349368"/>
                <a:gd name="connsiteX6" fmla="*/ 514905 w 1793322"/>
                <a:gd name="connsiteY6" fmla="*/ 2025688 h 2349368"/>
                <a:gd name="connsiteX7" fmla="*/ 825623 w 1793322"/>
                <a:gd name="connsiteY7" fmla="*/ 2345284 h 2349368"/>
                <a:gd name="connsiteX8" fmla="*/ 1242873 w 1793322"/>
                <a:gd name="connsiteY8" fmla="*/ 1936912 h 2349368"/>
                <a:gd name="connsiteX0" fmla="*/ 0 w 1793312"/>
                <a:gd name="connsiteY0" fmla="*/ 1367841 h 2330713"/>
                <a:gd name="connsiteX1" fmla="*/ 798990 w 1793312"/>
                <a:gd name="connsiteY1" fmla="*/ 1128144 h 2330713"/>
                <a:gd name="connsiteX2" fmla="*/ 1500326 w 1793312"/>
                <a:gd name="connsiteY2" fmla="*/ 639872 h 2330713"/>
                <a:gd name="connsiteX3" fmla="*/ 1793289 w 1793312"/>
                <a:gd name="connsiteY3" fmla="*/ 98334 h 2330713"/>
                <a:gd name="connsiteX4" fmla="*/ 1518081 w 1793312"/>
                <a:gd name="connsiteY4" fmla="*/ 680 h 2330713"/>
                <a:gd name="connsiteX5" fmla="*/ 1287262 w 1793312"/>
                <a:gd name="connsiteY5" fmla="*/ 373542 h 2330713"/>
                <a:gd name="connsiteX6" fmla="*/ 514905 w 1793312"/>
                <a:gd name="connsiteY6" fmla="*/ 2007033 h 2330713"/>
                <a:gd name="connsiteX7" fmla="*/ 825623 w 1793312"/>
                <a:gd name="connsiteY7" fmla="*/ 2326629 h 2330713"/>
                <a:gd name="connsiteX8" fmla="*/ 1242873 w 1793312"/>
                <a:gd name="connsiteY8" fmla="*/ 1918257 h 2330713"/>
                <a:gd name="connsiteX0" fmla="*/ 0 w 1793731"/>
                <a:gd name="connsiteY0" fmla="*/ 1402739 h 2365611"/>
                <a:gd name="connsiteX1" fmla="*/ 798990 w 1793731"/>
                <a:gd name="connsiteY1" fmla="*/ 1163042 h 2365611"/>
                <a:gd name="connsiteX2" fmla="*/ 1500326 w 1793731"/>
                <a:gd name="connsiteY2" fmla="*/ 674770 h 2365611"/>
                <a:gd name="connsiteX3" fmla="*/ 1793289 w 1793731"/>
                <a:gd name="connsiteY3" fmla="*/ 133232 h 2365611"/>
                <a:gd name="connsiteX4" fmla="*/ 1571347 w 1793731"/>
                <a:gd name="connsiteY4" fmla="*/ 67 h 2365611"/>
                <a:gd name="connsiteX5" fmla="*/ 1287262 w 1793731"/>
                <a:gd name="connsiteY5" fmla="*/ 408440 h 2365611"/>
                <a:gd name="connsiteX6" fmla="*/ 514905 w 1793731"/>
                <a:gd name="connsiteY6" fmla="*/ 2041931 h 2365611"/>
                <a:gd name="connsiteX7" fmla="*/ 825623 w 1793731"/>
                <a:gd name="connsiteY7" fmla="*/ 2361527 h 2365611"/>
                <a:gd name="connsiteX8" fmla="*/ 1242873 w 1793731"/>
                <a:gd name="connsiteY8" fmla="*/ 1953155 h 236561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238"/>
                <a:gd name="connsiteY0" fmla="*/ 1418090 h 2380962"/>
                <a:gd name="connsiteX1" fmla="*/ 798990 w 1794238"/>
                <a:gd name="connsiteY1" fmla="*/ 1178393 h 2380962"/>
                <a:gd name="connsiteX2" fmla="*/ 1500326 w 1794238"/>
                <a:gd name="connsiteY2" fmla="*/ 690121 h 2380962"/>
                <a:gd name="connsiteX3" fmla="*/ 1793289 w 1794238"/>
                <a:gd name="connsiteY3" fmla="*/ 148583 h 2380962"/>
                <a:gd name="connsiteX4" fmla="*/ 1599714 w 1794238"/>
                <a:gd name="connsiteY4" fmla="*/ 45 h 2380962"/>
                <a:gd name="connsiteX5" fmla="*/ 1287262 w 1794238"/>
                <a:gd name="connsiteY5" fmla="*/ 423791 h 2380962"/>
                <a:gd name="connsiteX6" fmla="*/ 514905 w 1794238"/>
                <a:gd name="connsiteY6" fmla="*/ 2057282 h 2380962"/>
                <a:gd name="connsiteX7" fmla="*/ 825623 w 1794238"/>
                <a:gd name="connsiteY7" fmla="*/ 2376878 h 2380962"/>
                <a:gd name="connsiteX8" fmla="*/ 1242873 w 1794238"/>
                <a:gd name="connsiteY8" fmla="*/ 1968506 h 2380962"/>
                <a:gd name="connsiteX0" fmla="*/ 0 w 1794627"/>
                <a:gd name="connsiteY0" fmla="*/ 1419666 h 2382538"/>
                <a:gd name="connsiteX1" fmla="*/ 798990 w 1794627"/>
                <a:gd name="connsiteY1" fmla="*/ 1179969 h 2382538"/>
                <a:gd name="connsiteX2" fmla="*/ 1500326 w 1794627"/>
                <a:gd name="connsiteY2" fmla="*/ 691697 h 2382538"/>
                <a:gd name="connsiteX3" fmla="*/ 1793289 w 1794627"/>
                <a:gd name="connsiteY3" fmla="*/ 150159 h 2382538"/>
                <a:gd name="connsiteX4" fmla="*/ 1599714 w 1794627"/>
                <a:gd name="connsiteY4" fmla="*/ 1621 h 2382538"/>
                <a:gd name="connsiteX5" fmla="*/ 1287262 w 1794627"/>
                <a:gd name="connsiteY5" fmla="*/ 425367 h 2382538"/>
                <a:gd name="connsiteX6" fmla="*/ 514905 w 1794627"/>
                <a:gd name="connsiteY6" fmla="*/ 2058858 h 2382538"/>
                <a:gd name="connsiteX7" fmla="*/ 825623 w 1794627"/>
                <a:gd name="connsiteY7" fmla="*/ 2378454 h 2382538"/>
                <a:gd name="connsiteX8" fmla="*/ 1242873 w 1794627"/>
                <a:gd name="connsiteY8" fmla="*/ 1970082 h 2382538"/>
                <a:gd name="connsiteX0" fmla="*/ 0 w 1794627"/>
                <a:gd name="connsiteY0" fmla="*/ 1419666 h 2494106"/>
                <a:gd name="connsiteX1" fmla="*/ 798990 w 1794627"/>
                <a:gd name="connsiteY1" fmla="*/ 1179969 h 2494106"/>
                <a:gd name="connsiteX2" fmla="*/ 1500326 w 1794627"/>
                <a:gd name="connsiteY2" fmla="*/ 691697 h 2494106"/>
                <a:gd name="connsiteX3" fmla="*/ 1793289 w 1794627"/>
                <a:gd name="connsiteY3" fmla="*/ 150159 h 2494106"/>
                <a:gd name="connsiteX4" fmla="*/ 1599714 w 1794627"/>
                <a:gd name="connsiteY4" fmla="*/ 1621 h 2494106"/>
                <a:gd name="connsiteX5" fmla="*/ 1287262 w 1794627"/>
                <a:gd name="connsiteY5" fmla="*/ 425367 h 2494106"/>
                <a:gd name="connsiteX6" fmla="*/ 514905 w 1794627"/>
                <a:gd name="connsiteY6" fmla="*/ 2058858 h 2494106"/>
                <a:gd name="connsiteX7" fmla="*/ 764663 w 1794627"/>
                <a:gd name="connsiteY7" fmla="*/ 2492754 h 2494106"/>
                <a:gd name="connsiteX8" fmla="*/ 1242873 w 1794627"/>
                <a:gd name="connsiteY8" fmla="*/ 1970082 h 2494106"/>
                <a:gd name="connsiteX0" fmla="*/ 0 w 1794627"/>
                <a:gd name="connsiteY0" fmla="*/ 1419666 h 2471479"/>
                <a:gd name="connsiteX1" fmla="*/ 798990 w 1794627"/>
                <a:gd name="connsiteY1" fmla="*/ 1179969 h 2471479"/>
                <a:gd name="connsiteX2" fmla="*/ 1500326 w 1794627"/>
                <a:gd name="connsiteY2" fmla="*/ 691697 h 2471479"/>
                <a:gd name="connsiteX3" fmla="*/ 1793289 w 1794627"/>
                <a:gd name="connsiteY3" fmla="*/ 150159 h 2471479"/>
                <a:gd name="connsiteX4" fmla="*/ 1599714 w 1794627"/>
                <a:gd name="connsiteY4" fmla="*/ 1621 h 2471479"/>
                <a:gd name="connsiteX5" fmla="*/ 1287262 w 1794627"/>
                <a:gd name="connsiteY5" fmla="*/ 425367 h 2471479"/>
                <a:gd name="connsiteX6" fmla="*/ 514905 w 1794627"/>
                <a:gd name="connsiteY6" fmla="*/ 2058858 h 2471479"/>
                <a:gd name="connsiteX7" fmla="*/ 757043 w 1794627"/>
                <a:gd name="connsiteY7" fmla="*/ 2469894 h 2471479"/>
                <a:gd name="connsiteX8" fmla="*/ 1242873 w 1794627"/>
                <a:gd name="connsiteY8" fmla="*/ 1970082 h 2471479"/>
                <a:gd name="connsiteX0" fmla="*/ 0 w 1794627"/>
                <a:gd name="connsiteY0" fmla="*/ 1419666 h 2471077"/>
                <a:gd name="connsiteX1" fmla="*/ 798990 w 1794627"/>
                <a:gd name="connsiteY1" fmla="*/ 1179969 h 2471077"/>
                <a:gd name="connsiteX2" fmla="*/ 1500326 w 1794627"/>
                <a:gd name="connsiteY2" fmla="*/ 691697 h 2471077"/>
                <a:gd name="connsiteX3" fmla="*/ 1793289 w 1794627"/>
                <a:gd name="connsiteY3" fmla="*/ 150159 h 2471077"/>
                <a:gd name="connsiteX4" fmla="*/ 1599714 w 1794627"/>
                <a:gd name="connsiteY4" fmla="*/ 1621 h 2471077"/>
                <a:gd name="connsiteX5" fmla="*/ 1287262 w 1794627"/>
                <a:gd name="connsiteY5" fmla="*/ 425367 h 2471077"/>
                <a:gd name="connsiteX6" fmla="*/ 514905 w 1794627"/>
                <a:gd name="connsiteY6" fmla="*/ 2058858 h 2471077"/>
                <a:gd name="connsiteX7" fmla="*/ 757043 w 1794627"/>
                <a:gd name="connsiteY7" fmla="*/ 2469894 h 2471077"/>
                <a:gd name="connsiteX8" fmla="*/ 1242873 w 1794627"/>
                <a:gd name="connsiteY8" fmla="*/ 1970082 h 2471077"/>
                <a:gd name="connsiteX0" fmla="*/ 0 w 1794627"/>
                <a:gd name="connsiteY0" fmla="*/ 1419666 h 2470002"/>
                <a:gd name="connsiteX1" fmla="*/ 798990 w 1794627"/>
                <a:gd name="connsiteY1" fmla="*/ 1179969 h 2470002"/>
                <a:gd name="connsiteX2" fmla="*/ 1500326 w 1794627"/>
                <a:gd name="connsiteY2" fmla="*/ 691697 h 2470002"/>
                <a:gd name="connsiteX3" fmla="*/ 1793289 w 1794627"/>
                <a:gd name="connsiteY3" fmla="*/ 150159 h 2470002"/>
                <a:gd name="connsiteX4" fmla="*/ 1599714 w 1794627"/>
                <a:gd name="connsiteY4" fmla="*/ 1621 h 2470002"/>
                <a:gd name="connsiteX5" fmla="*/ 1287262 w 1794627"/>
                <a:gd name="connsiteY5" fmla="*/ 425367 h 2470002"/>
                <a:gd name="connsiteX6" fmla="*/ 514905 w 1794627"/>
                <a:gd name="connsiteY6" fmla="*/ 2058858 h 2470002"/>
                <a:gd name="connsiteX7" fmla="*/ 757043 w 1794627"/>
                <a:gd name="connsiteY7" fmla="*/ 2469894 h 2470002"/>
                <a:gd name="connsiteX8" fmla="*/ 1265733 w 1794627"/>
                <a:gd name="connsiteY8" fmla="*/ 2038662 h 247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627" h="2470002">
                  <a:moveTo>
                    <a:pt x="0" y="1419666"/>
                  </a:moveTo>
                  <a:cubicBezTo>
                    <a:pt x="274468" y="1360481"/>
                    <a:pt x="548936" y="1301297"/>
                    <a:pt x="798990" y="1179969"/>
                  </a:cubicBezTo>
                  <a:cubicBezTo>
                    <a:pt x="1049044" y="1058641"/>
                    <a:pt x="1334610" y="863332"/>
                    <a:pt x="1500326" y="691697"/>
                  </a:cubicBezTo>
                  <a:cubicBezTo>
                    <a:pt x="1666042" y="520062"/>
                    <a:pt x="1776724" y="265172"/>
                    <a:pt x="1793289" y="150159"/>
                  </a:cubicBezTo>
                  <a:cubicBezTo>
                    <a:pt x="1809854" y="35146"/>
                    <a:pt x="1668446" y="-9384"/>
                    <a:pt x="1599714" y="1621"/>
                  </a:cubicBezTo>
                  <a:cubicBezTo>
                    <a:pt x="1530982" y="12626"/>
                    <a:pt x="1468063" y="82494"/>
                    <a:pt x="1287262" y="425367"/>
                  </a:cubicBezTo>
                  <a:cubicBezTo>
                    <a:pt x="1106461" y="768240"/>
                    <a:pt x="603275" y="1718104"/>
                    <a:pt x="514905" y="2058858"/>
                  </a:cubicBezTo>
                  <a:cubicBezTo>
                    <a:pt x="426535" y="2399612"/>
                    <a:pt x="631905" y="2473260"/>
                    <a:pt x="757043" y="2469894"/>
                  </a:cubicBezTo>
                  <a:cubicBezTo>
                    <a:pt x="882181" y="2466528"/>
                    <a:pt x="1117772" y="2235450"/>
                    <a:pt x="1265733" y="203866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5573862" y="2415381"/>
            <a:ext cx="667413" cy="531856"/>
            <a:chOff x="5566950" y="2415381"/>
            <a:chExt cx="667413" cy="531856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5566950" y="2415381"/>
              <a:ext cx="633127" cy="521746"/>
              <a:chOff x="4473439" y="2166693"/>
              <a:chExt cx="2922998" cy="2514610"/>
            </a:xfrm>
          </p:grpSpPr>
          <p:sp>
            <p:nvSpPr>
              <p:cNvPr id="44" name="Полилиния 43"/>
              <p:cNvSpPr/>
              <p:nvPr/>
            </p:nvSpPr>
            <p:spPr>
              <a:xfrm>
                <a:off x="4473439" y="2166693"/>
                <a:ext cx="1839296" cy="2488640"/>
              </a:xfrm>
              <a:custGeom>
                <a:avLst/>
                <a:gdLst>
                  <a:gd name="connsiteX0" fmla="*/ 820835 w 1851355"/>
                  <a:gd name="connsiteY0" fmla="*/ 540996 h 2453145"/>
                  <a:gd name="connsiteX1" fmla="*/ 1468904 w 1851355"/>
                  <a:gd name="connsiteY1" fmla="*/ 274666 h 2453145"/>
                  <a:gd name="connsiteX2" fmla="*/ 1806256 w 1851355"/>
                  <a:gd name="connsiteY2" fmla="*/ 52724 h 2453145"/>
                  <a:gd name="connsiteX3" fmla="*/ 1726357 w 1851355"/>
                  <a:gd name="connsiteY3" fmla="*/ 230278 h 2453145"/>
                  <a:gd name="connsiteX4" fmla="*/ 705425 w 1851355"/>
                  <a:gd name="connsiteY4" fmla="*/ 2272142 h 2453145"/>
                  <a:gd name="connsiteX5" fmla="*/ 92866 w 1851355"/>
                  <a:gd name="connsiteY5" fmla="*/ 2343163 h 2453145"/>
                  <a:gd name="connsiteX6" fmla="*/ 12967 w 1851355"/>
                  <a:gd name="connsiteY6" fmla="*/ 2192243 h 2453145"/>
                  <a:gd name="connsiteX0" fmla="*/ 809471 w 1839991"/>
                  <a:gd name="connsiteY0" fmla="*/ 540996 h 2494915"/>
                  <a:gd name="connsiteX1" fmla="*/ 1457540 w 1839991"/>
                  <a:gd name="connsiteY1" fmla="*/ 274666 h 2494915"/>
                  <a:gd name="connsiteX2" fmla="*/ 1794892 w 1839991"/>
                  <a:gd name="connsiteY2" fmla="*/ 52724 h 2494915"/>
                  <a:gd name="connsiteX3" fmla="*/ 1714993 w 1839991"/>
                  <a:gd name="connsiteY3" fmla="*/ 230278 h 2494915"/>
                  <a:gd name="connsiteX4" fmla="*/ 694061 w 1839991"/>
                  <a:gd name="connsiteY4" fmla="*/ 2272142 h 2494915"/>
                  <a:gd name="connsiteX5" fmla="*/ 232422 w 1839991"/>
                  <a:gd name="connsiteY5" fmla="*/ 2431939 h 2494915"/>
                  <a:gd name="connsiteX6" fmla="*/ 1603 w 1839991"/>
                  <a:gd name="connsiteY6" fmla="*/ 2192243 h 2494915"/>
                  <a:gd name="connsiteX0" fmla="*/ 808776 w 1839296"/>
                  <a:gd name="connsiteY0" fmla="*/ 540996 h 2488640"/>
                  <a:gd name="connsiteX1" fmla="*/ 1456845 w 1839296"/>
                  <a:gd name="connsiteY1" fmla="*/ 274666 h 2488640"/>
                  <a:gd name="connsiteX2" fmla="*/ 1794197 w 1839296"/>
                  <a:gd name="connsiteY2" fmla="*/ 52724 h 2488640"/>
                  <a:gd name="connsiteX3" fmla="*/ 1714298 w 1839296"/>
                  <a:gd name="connsiteY3" fmla="*/ 230278 h 2488640"/>
                  <a:gd name="connsiteX4" fmla="*/ 693366 w 1839296"/>
                  <a:gd name="connsiteY4" fmla="*/ 2272142 h 2488640"/>
                  <a:gd name="connsiteX5" fmla="*/ 231727 w 1839296"/>
                  <a:gd name="connsiteY5" fmla="*/ 2431939 h 2488640"/>
                  <a:gd name="connsiteX6" fmla="*/ 908 w 1839296"/>
                  <a:gd name="connsiteY6" fmla="*/ 2192243 h 248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9296" h="2488640">
                    <a:moveTo>
                      <a:pt x="808776" y="540996"/>
                    </a:moveTo>
                    <a:cubicBezTo>
                      <a:pt x="1050692" y="448520"/>
                      <a:pt x="1292608" y="356045"/>
                      <a:pt x="1456845" y="274666"/>
                    </a:cubicBezTo>
                    <a:cubicBezTo>
                      <a:pt x="1621082" y="193287"/>
                      <a:pt x="1751288" y="60122"/>
                      <a:pt x="1794197" y="52724"/>
                    </a:cubicBezTo>
                    <a:cubicBezTo>
                      <a:pt x="1837106" y="45326"/>
                      <a:pt x="1897770" y="-139625"/>
                      <a:pt x="1714298" y="230278"/>
                    </a:cubicBezTo>
                    <a:cubicBezTo>
                      <a:pt x="1530826" y="600181"/>
                      <a:pt x="940461" y="1905199"/>
                      <a:pt x="693366" y="2272142"/>
                    </a:cubicBezTo>
                    <a:cubicBezTo>
                      <a:pt x="446271" y="2639086"/>
                      <a:pt x="231727" y="2427499"/>
                      <a:pt x="231727" y="2431939"/>
                    </a:cubicBezTo>
                    <a:cubicBezTo>
                      <a:pt x="231727" y="2436379"/>
                      <a:pt x="-16848" y="2261045"/>
                      <a:pt x="908" y="219224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олилиния 44"/>
              <p:cNvSpPr/>
              <p:nvPr/>
            </p:nvSpPr>
            <p:spPr>
              <a:xfrm>
                <a:off x="5601810" y="2211301"/>
                <a:ext cx="1794627" cy="2470002"/>
              </a:xfrm>
              <a:custGeom>
                <a:avLst/>
                <a:gdLst>
                  <a:gd name="connsiteX0" fmla="*/ 0 w 1793322"/>
                  <a:gd name="connsiteY0" fmla="*/ 1386496 h 2349368"/>
                  <a:gd name="connsiteX1" fmla="*/ 798990 w 1793322"/>
                  <a:gd name="connsiteY1" fmla="*/ 1146799 h 2349368"/>
                  <a:gd name="connsiteX2" fmla="*/ 1500326 w 1793322"/>
                  <a:gd name="connsiteY2" fmla="*/ 658527 h 2349368"/>
                  <a:gd name="connsiteX3" fmla="*/ 1793289 w 1793322"/>
                  <a:gd name="connsiteY3" fmla="*/ 116989 h 2349368"/>
                  <a:gd name="connsiteX4" fmla="*/ 1518081 w 1793322"/>
                  <a:gd name="connsiteY4" fmla="*/ 19335 h 2349368"/>
                  <a:gd name="connsiteX5" fmla="*/ 1287262 w 1793322"/>
                  <a:gd name="connsiteY5" fmla="*/ 392197 h 2349368"/>
                  <a:gd name="connsiteX6" fmla="*/ 514905 w 1793322"/>
                  <a:gd name="connsiteY6" fmla="*/ 2025688 h 2349368"/>
                  <a:gd name="connsiteX7" fmla="*/ 825623 w 1793322"/>
                  <a:gd name="connsiteY7" fmla="*/ 2345284 h 2349368"/>
                  <a:gd name="connsiteX8" fmla="*/ 1242873 w 1793322"/>
                  <a:gd name="connsiteY8" fmla="*/ 1936912 h 2349368"/>
                  <a:gd name="connsiteX0" fmla="*/ 0 w 1793312"/>
                  <a:gd name="connsiteY0" fmla="*/ 1367841 h 2330713"/>
                  <a:gd name="connsiteX1" fmla="*/ 798990 w 1793312"/>
                  <a:gd name="connsiteY1" fmla="*/ 1128144 h 2330713"/>
                  <a:gd name="connsiteX2" fmla="*/ 1500326 w 1793312"/>
                  <a:gd name="connsiteY2" fmla="*/ 639872 h 2330713"/>
                  <a:gd name="connsiteX3" fmla="*/ 1793289 w 1793312"/>
                  <a:gd name="connsiteY3" fmla="*/ 98334 h 2330713"/>
                  <a:gd name="connsiteX4" fmla="*/ 1518081 w 1793312"/>
                  <a:gd name="connsiteY4" fmla="*/ 680 h 2330713"/>
                  <a:gd name="connsiteX5" fmla="*/ 1287262 w 1793312"/>
                  <a:gd name="connsiteY5" fmla="*/ 373542 h 2330713"/>
                  <a:gd name="connsiteX6" fmla="*/ 514905 w 1793312"/>
                  <a:gd name="connsiteY6" fmla="*/ 2007033 h 2330713"/>
                  <a:gd name="connsiteX7" fmla="*/ 825623 w 1793312"/>
                  <a:gd name="connsiteY7" fmla="*/ 2326629 h 2330713"/>
                  <a:gd name="connsiteX8" fmla="*/ 1242873 w 1793312"/>
                  <a:gd name="connsiteY8" fmla="*/ 1918257 h 2330713"/>
                  <a:gd name="connsiteX0" fmla="*/ 0 w 1793731"/>
                  <a:gd name="connsiteY0" fmla="*/ 1402739 h 2365611"/>
                  <a:gd name="connsiteX1" fmla="*/ 798990 w 1793731"/>
                  <a:gd name="connsiteY1" fmla="*/ 1163042 h 2365611"/>
                  <a:gd name="connsiteX2" fmla="*/ 1500326 w 1793731"/>
                  <a:gd name="connsiteY2" fmla="*/ 674770 h 2365611"/>
                  <a:gd name="connsiteX3" fmla="*/ 1793289 w 1793731"/>
                  <a:gd name="connsiteY3" fmla="*/ 133232 h 2365611"/>
                  <a:gd name="connsiteX4" fmla="*/ 1571347 w 1793731"/>
                  <a:gd name="connsiteY4" fmla="*/ 67 h 2365611"/>
                  <a:gd name="connsiteX5" fmla="*/ 1287262 w 1793731"/>
                  <a:gd name="connsiteY5" fmla="*/ 408440 h 2365611"/>
                  <a:gd name="connsiteX6" fmla="*/ 514905 w 1793731"/>
                  <a:gd name="connsiteY6" fmla="*/ 2041931 h 2365611"/>
                  <a:gd name="connsiteX7" fmla="*/ 825623 w 1793731"/>
                  <a:gd name="connsiteY7" fmla="*/ 2361527 h 2365611"/>
                  <a:gd name="connsiteX8" fmla="*/ 1242873 w 1793731"/>
                  <a:gd name="connsiteY8" fmla="*/ 1953155 h 236561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238"/>
                  <a:gd name="connsiteY0" fmla="*/ 1418090 h 2380962"/>
                  <a:gd name="connsiteX1" fmla="*/ 798990 w 1794238"/>
                  <a:gd name="connsiteY1" fmla="*/ 1178393 h 2380962"/>
                  <a:gd name="connsiteX2" fmla="*/ 1500326 w 1794238"/>
                  <a:gd name="connsiteY2" fmla="*/ 690121 h 2380962"/>
                  <a:gd name="connsiteX3" fmla="*/ 1793289 w 1794238"/>
                  <a:gd name="connsiteY3" fmla="*/ 148583 h 2380962"/>
                  <a:gd name="connsiteX4" fmla="*/ 1599714 w 1794238"/>
                  <a:gd name="connsiteY4" fmla="*/ 45 h 2380962"/>
                  <a:gd name="connsiteX5" fmla="*/ 1287262 w 1794238"/>
                  <a:gd name="connsiteY5" fmla="*/ 423791 h 2380962"/>
                  <a:gd name="connsiteX6" fmla="*/ 514905 w 1794238"/>
                  <a:gd name="connsiteY6" fmla="*/ 2057282 h 2380962"/>
                  <a:gd name="connsiteX7" fmla="*/ 825623 w 1794238"/>
                  <a:gd name="connsiteY7" fmla="*/ 2376878 h 2380962"/>
                  <a:gd name="connsiteX8" fmla="*/ 1242873 w 1794238"/>
                  <a:gd name="connsiteY8" fmla="*/ 1968506 h 2380962"/>
                  <a:gd name="connsiteX0" fmla="*/ 0 w 1794627"/>
                  <a:gd name="connsiteY0" fmla="*/ 1419666 h 2382538"/>
                  <a:gd name="connsiteX1" fmla="*/ 798990 w 1794627"/>
                  <a:gd name="connsiteY1" fmla="*/ 1179969 h 2382538"/>
                  <a:gd name="connsiteX2" fmla="*/ 1500326 w 1794627"/>
                  <a:gd name="connsiteY2" fmla="*/ 691697 h 2382538"/>
                  <a:gd name="connsiteX3" fmla="*/ 1793289 w 1794627"/>
                  <a:gd name="connsiteY3" fmla="*/ 150159 h 2382538"/>
                  <a:gd name="connsiteX4" fmla="*/ 1599714 w 1794627"/>
                  <a:gd name="connsiteY4" fmla="*/ 1621 h 2382538"/>
                  <a:gd name="connsiteX5" fmla="*/ 1287262 w 1794627"/>
                  <a:gd name="connsiteY5" fmla="*/ 425367 h 2382538"/>
                  <a:gd name="connsiteX6" fmla="*/ 514905 w 1794627"/>
                  <a:gd name="connsiteY6" fmla="*/ 2058858 h 2382538"/>
                  <a:gd name="connsiteX7" fmla="*/ 825623 w 1794627"/>
                  <a:gd name="connsiteY7" fmla="*/ 2378454 h 2382538"/>
                  <a:gd name="connsiteX8" fmla="*/ 1242873 w 1794627"/>
                  <a:gd name="connsiteY8" fmla="*/ 1970082 h 2382538"/>
                  <a:gd name="connsiteX0" fmla="*/ 0 w 1794627"/>
                  <a:gd name="connsiteY0" fmla="*/ 1419666 h 2494106"/>
                  <a:gd name="connsiteX1" fmla="*/ 798990 w 1794627"/>
                  <a:gd name="connsiteY1" fmla="*/ 1179969 h 2494106"/>
                  <a:gd name="connsiteX2" fmla="*/ 1500326 w 1794627"/>
                  <a:gd name="connsiteY2" fmla="*/ 691697 h 2494106"/>
                  <a:gd name="connsiteX3" fmla="*/ 1793289 w 1794627"/>
                  <a:gd name="connsiteY3" fmla="*/ 150159 h 2494106"/>
                  <a:gd name="connsiteX4" fmla="*/ 1599714 w 1794627"/>
                  <a:gd name="connsiteY4" fmla="*/ 1621 h 2494106"/>
                  <a:gd name="connsiteX5" fmla="*/ 1287262 w 1794627"/>
                  <a:gd name="connsiteY5" fmla="*/ 425367 h 2494106"/>
                  <a:gd name="connsiteX6" fmla="*/ 514905 w 1794627"/>
                  <a:gd name="connsiteY6" fmla="*/ 2058858 h 2494106"/>
                  <a:gd name="connsiteX7" fmla="*/ 764663 w 1794627"/>
                  <a:gd name="connsiteY7" fmla="*/ 2492754 h 2494106"/>
                  <a:gd name="connsiteX8" fmla="*/ 1242873 w 1794627"/>
                  <a:gd name="connsiteY8" fmla="*/ 1970082 h 2494106"/>
                  <a:gd name="connsiteX0" fmla="*/ 0 w 1794627"/>
                  <a:gd name="connsiteY0" fmla="*/ 1419666 h 2471479"/>
                  <a:gd name="connsiteX1" fmla="*/ 798990 w 1794627"/>
                  <a:gd name="connsiteY1" fmla="*/ 1179969 h 2471479"/>
                  <a:gd name="connsiteX2" fmla="*/ 1500326 w 1794627"/>
                  <a:gd name="connsiteY2" fmla="*/ 691697 h 2471479"/>
                  <a:gd name="connsiteX3" fmla="*/ 1793289 w 1794627"/>
                  <a:gd name="connsiteY3" fmla="*/ 150159 h 2471479"/>
                  <a:gd name="connsiteX4" fmla="*/ 1599714 w 1794627"/>
                  <a:gd name="connsiteY4" fmla="*/ 1621 h 2471479"/>
                  <a:gd name="connsiteX5" fmla="*/ 1287262 w 1794627"/>
                  <a:gd name="connsiteY5" fmla="*/ 425367 h 2471479"/>
                  <a:gd name="connsiteX6" fmla="*/ 514905 w 1794627"/>
                  <a:gd name="connsiteY6" fmla="*/ 2058858 h 2471479"/>
                  <a:gd name="connsiteX7" fmla="*/ 757043 w 1794627"/>
                  <a:gd name="connsiteY7" fmla="*/ 2469894 h 2471479"/>
                  <a:gd name="connsiteX8" fmla="*/ 1242873 w 1794627"/>
                  <a:gd name="connsiteY8" fmla="*/ 1970082 h 2471479"/>
                  <a:gd name="connsiteX0" fmla="*/ 0 w 1794627"/>
                  <a:gd name="connsiteY0" fmla="*/ 1419666 h 2471077"/>
                  <a:gd name="connsiteX1" fmla="*/ 798990 w 1794627"/>
                  <a:gd name="connsiteY1" fmla="*/ 1179969 h 2471077"/>
                  <a:gd name="connsiteX2" fmla="*/ 1500326 w 1794627"/>
                  <a:gd name="connsiteY2" fmla="*/ 691697 h 2471077"/>
                  <a:gd name="connsiteX3" fmla="*/ 1793289 w 1794627"/>
                  <a:gd name="connsiteY3" fmla="*/ 150159 h 2471077"/>
                  <a:gd name="connsiteX4" fmla="*/ 1599714 w 1794627"/>
                  <a:gd name="connsiteY4" fmla="*/ 1621 h 2471077"/>
                  <a:gd name="connsiteX5" fmla="*/ 1287262 w 1794627"/>
                  <a:gd name="connsiteY5" fmla="*/ 425367 h 2471077"/>
                  <a:gd name="connsiteX6" fmla="*/ 514905 w 1794627"/>
                  <a:gd name="connsiteY6" fmla="*/ 2058858 h 2471077"/>
                  <a:gd name="connsiteX7" fmla="*/ 757043 w 1794627"/>
                  <a:gd name="connsiteY7" fmla="*/ 2469894 h 2471077"/>
                  <a:gd name="connsiteX8" fmla="*/ 1242873 w 1794627"/>
                  <a:gd name="connsiteY8" fmla="*/ 1970082 h 2471077"/>
                  <a:gd name="connsiteX0" fmla="*/ 0 w 1794627"/>
                  <a:gd name="connsiteY0" fmla="*/ 1419666 h 2470002"/>
                  <a:gd name="connsiteX1" fmla="*/ 798990 w 1794627"/>
                  <a:gd name="connsiteY1" fmla="*/ 1179969 h 2470002"/>
                  <a:gd name="connsiteX2" fmla="*/ 1500326 w 1794627"/>
                  <a:gd name="connsiteY2" fmla="*/ 691697 h 2470002"/>
                  <a:gd name="connsiteX3" fmla="*/ 1793289 w 1794627"/>
                  <a:gd name="connsiteY3" fmla="*/ 150159 h 2470002"/>
                  <a:gd name="connsiteX4" fmla="*/ 1599714 w 1794627"/>
                  <a:gd name="connsiteY4" fmla="*/ 1621 h 2470002"/>
                  <a:gd name="connsiteX5" fmla="*/ 1287262 w 1794627"/>
                  <a:gd name="connsiteY5" fmla="*/ 425367 h 2470002"/>
                  <a:gd name="connsiteX6" fmla="*/ 514905 w 1794627"/>
                  <a:gd name="connsiteY6" fmla="*/ 2058858 h 2470002"/>
                  <a:gd name="connsiteX7" fmla="*/ 757043 w 1794627"/>
                  <a:gd name="connsiteY7" fmla="*/ 2469894 h 2470002"/>
                  <a:gd name="connsiteX8" fmla="*/ 1265733 w 1794627"/>
                  <a:gd name="connsiteY8" fmla="*/ 2038662 h 2470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4627" h="2470002">
                    <a:moveTo>
                      <a:pt x="0" y="1419666"/>
                    </a:moveTo>
                    <a:cubicBezTo>
                      <a:pt x="274468" y="1360481"/>
                      <a:pt x="548936" y="1301297"/>
                      <a:pt x="798990" y="1179969"/>
                    </a:cubicBezTo>
                    <a:cubicBezTo>
                      <a:pt x="1049044" y="1058641"/>
                      <a:pt x="1334610" y="863332"/>
                      <a:pt x="1500326" y="691697"/>
                    </a:cubicBezTo>
                    <a:cubicBezTo>
                      <a:pt x="1666042" y="520062"/>
                      <a:pt x="1776724" y="265172"/>
                      <a:pt x="1793289" y="150159"/>
                    </a:cubicBezTo>
                    <a:cubicBezTo>
                      <a:pt x="1809854" y="35146"/>
                      <a:pt x="1668446" y="-9384"/>
                      <a:pt x="1599714" y="1621"/>
                    </a:cubicBezTo>
                    <a:cubicBezTo>
                      <a:pt x="1530982" y="12626"/>
                      <a:pt x="1468063" y="82494"/>
                      <a:pt x="1287262" y="425367"/>
                    </a:cubicBezTo>
                    <a:cubicBezTo>
                      <a:pt x="1106461" y="768240"/>
                      <a:pt x="603275" y="1718104"/>
                      <a:pt x="514905" y="2058858"/>
                    </a:cubicBezTo>
                    <a:cubicBezTo>
                      <a:pt x="426535" y="2399612"/>
                      <a:pt x="631905" y="2473260"/>
                      <a:pt x="757043" y="2469894"/>
                    </a:cubicBezTo>
                    <a:cubicBezTo>
                      <a:pt x="882181" y="2466528"/>
                      <a:pt x="1117772" y="2235450"/>
                      <a:pt x="1265733" y="203866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6" name="Овал 45"/>
            <p:cNvSpPr/>
            <p:nvPr/>
          </p:nvSpPr>
          <p:spPr>
            <a:xfrm rot="1100546">
              <a:off x="6087850" y="2731800"/>
              <a:ext cx="146513" cy="2154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6640887" y="2432962"/>
            <a:ext cx="667413" cy="531856"/>
            <a:chOff x="5566950" y="2415381"/>
            <a:chExt cx="667413" cy="531856"/>
          </a:xfrm>
        </p:grpSpPr>
        <p:grpSp>
          <p:nvGrpSpPr>
            <p:cNvPr id="49" name="Группа 48"/>
            <p:cNvGrpSpPr/>
            <p:nvPr/>
          </p:nvGrpSpPr>
          <p:grpSpPr>
            <a:xfrm>
              <a:off x="5566950" y="2415381"/>
              <a:ext cx="633127" cy="521746"/>
              <a:chOff x="4473439" y="2166693"/>
              <a:chExt cx="2922998" cy="2514610"/>
            </a:xfrm>
          </p:grpSpPr>
          <p:sp>
            <p:nvSpPr>
              <p:cNvPr id="51" name="Полилиния 50"/>
              <p:cNvSpPr/>
              <p:nvPr/>
            </p:nvSpPr>
            <p:spPr>
              <a:xfrm>
                <a:off x="4473439" y="2166693"/>
                <a:ext cx="1839296" cy="2488640"/>
              </a:xfrm>
              <a:custGeom>
                <a:avLst/>
                <a:gdLst>
                  <a:gd name="connsiteX0" fmla="*/ 820835 w 1851355"/>
                  <a:gd name="connsiteY0" fmla="*/ 540996 h 2453145"/>
                  <a:gd name="connsiteX1" fmla="*/ 1468904 w 1851355"/>
                  <a:gd name="connsiteY1" fmla="*/ 274666 h 2453145"/>
                  <a:gd name="connsiteX2" fmla="*/ 1806256 w 1851355"/>
                  <a:gd name="connsiteY2" fmla="*/ 52724 h 2453145"/>
                  <a:gd name="connsiteX3" fmla="*/ 1726357 w 1851355"/>
                  <a:gd name="connsiteY3" fmla="*/ 230278 h 2453145"/>
                  <a:gd name="connsiteX4" fmla="*/ 705425 w 1851355"/>
                  <a:gd name="connsiteY4" fmla="*/ 2272142 h 2453145"/>
                  <a:gd name="connsiteX5" fmla="*/ 92866 w 1851355"/>
                  <a:gd name="connsiteY5" fmla="*/ 2343163 h 2453145"/>
                  <a:gd name="connsiteX6" fmla="*/ 12967 w 1851355"/>
                  <a:gd name="connsiteY6" fmla="*/ 2192243 h 2453145"/>
                  <a:gd name="connsiteX0" fmla="*/ 809471 w 1839991"/>
                  <a:gd name="connsiteY0" fmla="*/ 540996 h 2494915"/>
                  <a:gd name="connsiteX1" fmla="*/ 1457540 w 1839991"/>
                  <a:gd name="connsiteY1" fmla="*/ 274666 h 2494915"/>
                  <a:gd name="connsiteX2" fmla="*/ 1794892 w 1839991"/>
                  <a:gd name="connsiteY2" fmla="*/ 52724 h 2494915"/>
                  <a:gd name="connsiteX3" fmla="*/ 1714993 w 1839991"/>
                  <a:gd name="connsiteY3" fmla="*/ 230278 h 2494915"/>
                  <a:gd name="connsiteX4" fmla="*/ 694061 w 1839991"/>
                  <a:gd name="connsiteY4" fmla="*/ 2272142 h 2494915"/>
                  <a:gd name="connsiteX5" fmla="*/ 232422 w 1839991"/>
                  <a:gd name="connsiteY5" fmla="*/ 2431939 h 2494915"/>
                  <a:gd name="connsiteX6" fmla="*/ 1603 w 1839991"/>
                  <a:gd name="connsiteY6" fmla="*/ 2192243 h 2494915"/>
                  <a:gd name="connsiteX0" fmla="*/ 808776 w 1839296"/>
                  <a:gd name="connsiteY0" fmla="*/ 540996 h 2488640"/>
                  <a:gd name="connsiteX1" fmla="*/ 1456845 w 1839296"/>
                  <a:gd name="connsiteY1" fmla="*/ 274666 h 2488640"/>
                  <a:gd name="connsiteX2" fmla="*/ 1794197 w 1839296"/>
                  <a:gd name="connsiteY2" fmla="*/ 52724 h 2488640"/>
                  <a:gd name="connsiteX3" fmla="*/ 1714298 w 1839296"/>
                  <a:gd name="connsiteY3" fmla="*/ 230278 h 2488640"/>
                  <a:gd name="connsiteX4" fmla="*/ 693366 w 1839296"/>
                  <a:gd name="connsiteY4" fmla="*/ 2272142 h 2488640"/>
                  <a:gd name="connsiteX5" fmla="*/ 231727 w 1839296"/>
                  <a:gd name="connsiteY5" fmla="*/ 2431939 h 2488640"/>
                  <a:gd name="connsiteX6" fmla="*/ 908 w 1839296"/>
                  <a:gd name="connsiteY6" fmla="*/ 2192243 h 248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9296" h="2488640">
                    <a:moveTo>
                      <a:pt x="808776" y="540996"/>
                    </a:moveTo>
                    <a:cubicBezTo>
                      <a:pt x="1050692" y="448520"/>
                      <a:pt x="1292608" y="356045"/>
                      <a:pt x="1456845" y="274666"/>
                    </a:cubicBezTo>
                    <a:cubicBezTo>
                      <a:pt x="1621082" y="193287"/>
                      <a:pt x="1751288" y="60122"/>
                      <a:pt x="1794197" y="52724"/>
                    </a:cubicBezTo>
                    <a:cubicBezTo>
                      <a:pt x="1837106" y="45326"/>
                      <a:pt x="1897770" y="-139625"/>
                      <a:pt x="1714298" y="230278"/>
                    </a:cubicBezTo>
                    <a:cubicBezTo>
                      <a:pt x="1530826" y="600181"/>
                      <a:pt x="940461" y="1905199"/>
                      <a:pt x="693366" y="2272142"/>
                    </a:cubicBezTo>
                    <a:cubicBezTo>
                      <a:pt x="446271" y="2639086"/>
                      <a:pt x="231727" y="2427499"/>
                      <a:pt x="231727" y="2431939"/>
                    </a:cubicBezTo>
                    <a:cubicBezTo>
                      <a:pt x="231727" y="2436379"/>
                      <a:pt x="-16848" y="2261045"/>
                      <a:pt x="908" y="219224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Полилиния 51"/>
              <p:cNvSpPr/>
              <p:nvPr/>
            </p:nvSpPr>
            <p:spPr>
              <a:xfrm>
                <a:off x="5601810" y="2211301"/>
                <a:ext cx="1794627" cy="2470002"/>
              </a:xfrm>
              <a:custGeom>
                <a:avLst/>
                <a:gdLst>
                  <a:gd name="connsiteX0" fmla="*/ 0 w 1793322"/>
                  <a:gd name="connsiteY0" fmla="*/ 1386496 h 2349368"/>
                  <a:gd name="connsiteX1" fmla="*/ 798990 w 1793322"/>
                  <a:gd name="connsiteY1" fmla="*/ 1146799 h 2349368"/>
                  <a:gd name="connsiteX2" fmla="*/ 1500326 w 1793322"/>
                  <a:gd name="connsiteY2" fmla="*/ 658527 h 2349368"/>
                  <a:gd name="connsiteX3" fmla="*/ 1793289 w 1793322"/>
                  <a:gd name="connsiteY3" fmla="*/ 116989 h 2349368"/>
                  <a:gd name="connsiteX4" fmla="*/ 1518081 w 1793322"/>
                  <a:gd name="connsiteY4" fmla="*/ 19335 h 2349368"/>
                  <a:gd name="connsiteX5" fmla="*/ 1287262 w 1793322"/>
                  <a:gd name="connsiteY5" fmla="*/ 392197 h 2349368"/>
                  <a:gd name="connsiteX6" fmla="*/ 514905 w 1793322"/>
                  <a:gd name="connsiteY6" fmla="*/ 2025688 h 2349368"/>
                  <a:gd name="connsiteX7" fmla="*/ 825623 w 1793322"/>
                  <a:gd name="connsiteY7" fmla="*/ 2345284 h 2349368"/>
                  <a:gd name="connsiteX8" fmla="*/ 1242873 w 1793322"/>
                  <a:gd name="connsiteY8" fmla="*/ 1936912 h 2349368"/>
                  <a:gd name="connsiteX0" fmla="*/ 0 w 1793312"/>
                  <a:gd name="connsiteY0" fmla="*/ 1367841 h 2330713"/>
                  <a:gd name="connsiteX1" fmla="*/ 798990 w 1793312"/>
                  <a:gd name="connsiteY1" fmla="*/ 1128144 h 2330713"/>
                  <a:gd name="connsiteX2" fmla="*/ 1500326 w 1793312"/>
                  <a:gd name="connsiteY2" fmla="*/ 639872 h 2330713"/>
                  <a:gd name="connsiteX3" fmla="*/ 1793289 w 1793312"/>
                  <a:gd name="connsiteY3" fmla="*/ 98334 h 2330713"/>
                  <a:gd name="connsiteX4" fmla="*/ 1518081 w 1793312"/>
                  <a:gd name="connsiteY4" fmla="*/ 680 h 2330713"/>
                  <a:gd name="connsiteX5" fmla="*/ 1287262 w 1793312"/>
                  <a:gd name="connsiteY5" fmla="*/ 373542 h 2330713"/>
                  <a:gd name="connsiteX6" fmla="*/ 514905 w 1793312"/>
                  <a:gd name="connsiteY6" fmla="*/ 2007033 h 2330713"/>
                  <a:gd name="connsiteX7" fmla="*/ 825623 w 1793312"/>
                  <a:gd name="connsiteY7" fmla="*/ 2326629 h 2330713"/>
                  <a:gd name="connsiteX8" fmla="*/ 1242873 w 1793312"/>
                  <a:gd name="connsiteY8" fmla="*/ 1918257 h 2330713"/>
                  <a:gd name="connsiteX0" fmla="*/ 0 w 1793731"/>
                  <a:gd name="connsiteY0" fmla="*/ 1402739 h 2365611"/>
                  <a:gd name="connsiteX1" fmla="*/ 798990 w 1793731"/>
                  <a:gd name="connsiteY1" fmla="*/ 1163042 h 2365611"/>
                  <a:gd name="connsiteX2" fmla="*/ 1500326 w 1793731"/>
                  <a:gd name="connsiteY2" fmla="*/ 674770 h 2365611"/>
                  <a:gd name="connsiteX3" fmla="*/ 1793289 w 1793731"/>
                  <a:gd name="connsiteY3" fmla="*/ 133232 h 2365611"/>
                  <a:gd name="connsiteX4" fmla="*/ 1571347 w 1793731"/>
                  <a:gd name="connsiteY4" fmla="*/ 67 h 2365611"/>
                  <a:gd name="connsiteX5" fmla="*/ 1287262 w 1793731"/>
                  <a:gd name="connsiteY5" fmla="*/ 408440 h 2365611"/>
                  <a:gd name="connsiteX6" fmla="*/ 514905 w 1793731"/>
                  <a:gd name="connsiteY6" fmla="*/ 2041931 h 2365611"/>
                  <a:gd name="connsiteX7" fmla="*/ 825623 w 1793731"/>
                  <a:gd name="connsiteY7" fmla="*/ 2361527 h 2365611"/>
                  <a:gd name="connsiteX8" fmla="*/ 1242873 w 1793731"/>
                  <a:gd name="connsiteY8" fmla="*/ 1953155 h 236561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238"/>
                  <a:gd name="connsiteY0" fmla="*/ 1418090 h 2380962"/>
                  <a:gd name="connsiteX1" fmla="*/ 798990 w 1794238"/>
                  <a:gd name="connsiteY1" fmla="*/ 1178393 h 2380962"/>
                  <a:gd name="connsiteX2" fmla="*/ 1500326 w 1794238"/>
                  <a:gd name="connsiteY2" fmla="*/ 690121 h 2380962"/>
                  <a:gd name="connsiteX3" fmla="*/ 1793289 w 1794238"/>
                  <a:gd name="connsiteY3" fmla="*/ 148583 h 2380962"/>
                  <a:gd name="connsiteX4" fmla="*/ 1599714 w 1794238"/>
                  <a:gd name="connsiteY4" fmla="*/ 45 h 2380962"/>
                  <a:gd name="connsiteX5" fmla="*/ 1287262 w 1794238"/>
                  <a:gd name="connsiteY5" fmla="*/ 423791 h 2380962"/>
                  <a:gd name="connsiteX6" fmla="*/ 514905 w 1794238"/>
                  <a:gd name="connsiteY6" fmla="*/ 2057282 h 2380962"/>
                  <a:gd name="connsiteX7" fmla="*/ 825623 w 1794238"/>
                  <a:gd name="connsiteY7" fmla="*/ 2376878 h 2380962"/>
                  <a:gd name="connsiteX8" fmla="*/ 1242873 w 1794238"/>
                  <a:gd name="connsiteY8" fmla="*/ 1968506 h 2380962"/>
                  <a:gd name="connsiteX0" fmla="*/ 0 w 1794627"/>
                  <a:gd name="connsiteY0" fmla="*/ 1419666 h 2382538"/>
                  <a:gd name="connsiteX1" fmla="*/ 798990 w 1794627"/>
                  <a:gd name="connsiteY1" fmla="*/ 1179969 h 2382538"/>
                  <a:gd name="connsiteX2" fmla="*/ 1500326 w 1794627"/>
                  <a:gd name="connsiteY2" fmla="*/ 691697 h 2382538"/>
                  <a:gd name="connsiteX3" fmla="*/ 1793289 w 1794627"/>
                  <a:gd name="connsiteY3" fmla="*/ 150159 h 2382538"/>
                  <a:gd name="connsiteX4" fmla="*/ 1599714 w 1794627"/>
                  <a:gd name="connsiteY4" fmla="*/ 1621 h 2382538"/>
                  <a:gd name="connsiteX5" fmla="*/ 1287262 w 1794627"/>
                  <a:gd name="connsiteY5" fmla="*/ 425367 h 2382538"/>
                  <a:gd name="connsiteX6" fmla="*/ 514905 w 1794627"/>
                  <a:gd name="connsiteY6" fmla="*/ 2058858 h 2382538"/>
                  <a:gd name="connsiteX7" fmla="*/ 825623 w 1794627"/>
                  <a:gd name="connsiteY7" fmla="*/ 2378454 h 2382538"/>
                  <a:gd name="connsiteX8" fmla="*/ 1242873 w 1794627"/>
                  <a:gd name="connsiteY8" fmla="*/ 1970082 h 2382538"/>
                  <a:gd name="connsiteX0" fmla="*/ 0 w 1794627"/>
                  <a:gd name="connsiteY0" fmla="*/ 1419666 h 2494106"/>
                  <a:gd name="connsiteX1" fmla="*/ 798990 w 1794627"/>
                  <a:gd name="connsiteY1" fmla="*/ 1179969 h 2494106"/>
                  <a:gd name="connsiteX2" fmla="*/ 1500326 w 1794627"/>
                  <a:gd name="connsiteY2" fmla="*/ 691697 h 2494106"/>
                  <a:gd name="connsiteX3" fmla="*/ 1793289 w 1794627"/>
                  <a:gd name="connsiteY3" fmla="*/ 150159 h 2494106"/>
                  <a:gd name="connsiteX4" fmla="*/ 1599714 w 1794627"/>
                  <a:gd name="connsiteY4" fmla="*/ 1621 h 2494106"/>
                  <a:gd name="connsiteX5" fmla="*/ 1287262 w 1794627"/>
                  <a:gd name="connsiteY5" fmla="*/ 425367 h 2494106"/>
                  <a:gd name="connsiteX6" fmla="*/ 514905 w 1794627"/>
                  <a:gd name="connsiteY6" fmla="*/ 2058858 h 2494106"/>
                  <a:gd name="connsiteX7" fmla="*/ 764663 w 1794627"/>
                  <a:gd name="connsiteY7" fmla="*/ 2492754 h 2494106"/>
                  <a:gd name="connsiteX8" fmla="*/ 1242873 w 1794627"/>
                  <a:gd name="connsiteY8" fmla="*/ 1970082 h 2494106"/>
                  <a:gd name="connsiteX0" fmla="*/ 0 w 1794627"/>
                  <a:gd name="connsiteY0" fmla="*/ 1419666 h 2471479"/>
                  <a:gd name="connsiteX1" fmla="*/ 798990 w 1794627"/>
                  <a:gd name="connsiteY1" fmla="*/ 1179969 h 2471479"/>
                  <a:gd name="connsiteX2" fmla="*/ 1500326 w 1794627"/>
                  <a:gd name="connsiteY2" fmla="*/ 691697 h 2471479"/>
                  <a:gd name="connsiteX3" fmla="*/ 1793289 w 1794627"/>
                  <a:gd name="connsiteY3" fmla="*/ 150159 h 2471479"/>
                  <a:gd name="connsiteX4" fmla="*/ 1599714 w 1794627"/>
                  <a:gd name="connsiteY4" fmla="*/ 1621 h 2471479"/>
                  <a:gd name="connsiteX5" fmla="*/ 1287262 w 1794627"/>
                  <a:gd name="connsiteY5" fmla="*/ 425367 h 2471479"/>
                  <a:gd name="connsiteX6" fmla="*/ 514905 w 1794627"/>
                  <a:gd name="connsiteY6" fmla="*/ 2058858 h 2471479"/>
                  <a:gd name="connsiteX7" fmla="*/ 757043 w 1794627"/>
                  <a:gd name="connsiteY7" fmla="*/ 2469894 h 2471479"/>
                  <a:gd name="connsiteX8" fmla="*/ 1242873 w 1794627"/>
                  <a:gd name="connsiteY8" fmla="*/ 1970082 h 2471479"/>
                  <a:gd name="connsiteX0" fmla="*/ 0 w 1794627"/>
                  <a:gd name="connsiteY0" fmla="*/ 1419666 h 2471077"/>
                  <a:gd name="connsiteX1" fmla="*/ 798990 w 1794627"/>
                  <a:gd name="connsiteY1" fmla="*/ 1179969 h 2471077"/>
                  <a:gd name="connsiteX2" fmla="*/ 1500326 w 1794627"/>
                  <a:gd name="connsiteY2" fmla="*/ 691697 h 2471077"/>
                  <a:gd name="connsiteX3" fmla="*/ 1793289 w 1794627"/>
                  <a:gd name="connsiteY3" fmla="*/ 150159 h 2471077"/>
                  <a:gd name="connsiteX4" fmla="*/ 1599714 w 1794627"/>
                  <a:gd name="connsiteY4" fmla="*/ 1621 h 2471077"/>
                  <a:gd name="connsiteX5" fmla="*/ 1287262 w 1794627"/>
                  <a:gd name="connsiteY5" fmla="*/ 425367 h 2471077"/>
                  <a:gd name="connsiteX6" fmla="*/ 514905 w 1794627"/>
                  <a:gd name="connsiteY6" fmla="*/ 2058858 h 2471077"/>
                  <a:gd name="connsiteX7" fmla="*/ 757043 w 1794627"/>
                  <a:gd name="connsiteY7" fmla="*/ 2469894 h 2471077"/>
                  <a:gd name="connsiteX8" fmla="*/ 1242873 w 1794627"/>
                  <a:gd name="connsiteY8" fmla="*/ 1970082 h 2471077"/>
                  <a:gd name="connsiteX0" fmla="*/ 0 w 1794627"/>
                  <a:gd name="connsiteY0" fmla="*/ 1419666 h 2470002"/>
                  <a:gd name="connsiteX1" fmla="*/ 798990 w 1794627"/>
                  <a:gd name="connsiteY1" fmla="*/ 1179969 h 2470002"/>
                  <a:gd name="connsiteX2" fmla="*/ 1500326 w 1794627"/>
                  <a:gd name="connsiteY2" fmla="*/ 691697 h 2470002"/>
                  <a:gd name="connsiteX3" fmla="*/ 1793289 w 1794627"/>
                  <a:gd name="connsiteY3" fmla="*/ 150159 h 2470002"/>
                  <a:gd name="connsiteX4" fmla="*/ 1599714 w 1794627"/>
                  <a:gd name="connsiteY4" fmla="*/ 1621 h 2470002"/>
                  <a:gd name="connsiteX5" fmla="*/ 1287262 w 1794627"/>
                  <a:gd name="connsiteY5" fmla="*/ 425367 h 2470002"/>
                  <a:gd name="connsiteX6" fmla="*/ 514905 w 1794627"/>
                  <a:gd name="connsiteY6" fmla="*/ 2058858 h 2470002"/>
                  <a:gd name="connsiteX7" fmla="*/ 757043 w 1794627"/>
                  <a:gd name="connsiteY7" fmla="*/ 2469894 h 2470002"/>
                  <a:gd name="connsiteX8" fmla="*/ 1265733 w 1794627"/>
                  <a:gd name="connsiteY8" fmla="*/ 2038662 h 2470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4627" h="2470002">
                    <a:moveTo>
                      <a:pt x="0" y="1419666"/>
                    </a:moveTo>
                    <a:cubicBezTo>
                      <a:pt x="274468" y="1360481"/>
                      <a:pt x="548936" y="1301297"/>
                      <a:pt x="798990" y="1179969"/>
                    </a:cubicBezTo>
                    <a:cubicBezTo>
                      <a:pt x="1049044" y="1058641"/>
                      <a:pt x="1334610" y="863332"/>
                      <a:pt x="1500326" y="691697"/>
                    </a:cubicBezTo>
                    <a:cubicBezTo>
                      <a:pt x="1666042" y="520062"/>
                      <a:pt x="1776724" y="265172"/>
                      <a:pt x="1793289" y="150159"/>
                    </a:cubicBezTo>
                    <a:cubicBezTo>
                      <a:pt x="1809854" y="35146"/>
                      <a:pt x="1668446" y="-9384"/>
                      <a:pt x="1599714" y="1621"/>
                    </a:cubicBezTo>
                    <a:cubicBezTo>
                      <a:pt x="1530982" y="12626"/>
                      <a:pt x="1468063" y="82494"/>
                      <a:pt x="1287262" y="425367"/>
                    </a:cubicBezTo>
                    <a:cubicBezTo>
                      <a:pt x="1106461" y="768240"/>
                      <a:pt x="603275" y="1718104"/>
                      <a:pt x="514905" y="2058858"/>
                    </a:cubicBezTo>
                    <a:cubicBezTo>
                      <a:pt x="426535" y="2399612"/>
                      <a:pt x="631905" y="2473260"/>
                      <a:pt x="757043" y="2469894"/>
                    </a:cubicBezTo>
                    <a:cubicBezTo>
                      <a:pt x="882181" y="2466528"/>
                      <a:pt x="1117772" y="2235450"/>
                      <a:pt x="1265733" y="203866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0" name="Овал 49"/>
            <p:cNvSpPr/>
            <p:nvPr/>
          </p:nvSpPr>
          <p:spPr>
            <a:xfrm rot="1100546">
              <a:off x="6087850" y="2731800"/>
              <a:ext cx="146513" cy="21543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49" y="2415381"/>
            <a:ext cx="825323" cy="890093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474" y="2412052"/>
            <a:ext cx="825323" cy="890093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53" y="2420769"/>
            <a:ext cx="825323" cy="890093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1237129" y="378887"/>
            <a:ext cx="8885817" cy="11052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Прочитай, які склади ти напишеш у передостанньому </a:t>
            </a:r>
            <a:r>
              <a:rPr lang="uk-UA" sz="3200" b="1" dirty="0">
                <a:solidFill>
                  <a:schemeClr val="bg1"/>
                </a:solidFill>
              </a:rPr>
              <a:t>рядку. </a:t>
            </a:r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за зразком. </a:t>
            </a:r>
          </a:p>
        </p:txBody>
      </p:sp>
      <p:sp>
        <p:nvSpPr>
          <p:cNvPr id="3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39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15475" y="532951"/>
            <a:ext cx="2046939" cy="190242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34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3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286" y="4092215"/>
            <a:ext cx="6041267" cy="573953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1240834" y="390341"/>
            <a:ext cx="8882112" cy="12175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Прочитай речення в останньому </a:t>
            </a:r>
            <a:r>
              <a:rPr lang="uk-UA" sz="2800" b="1" dirty="0"/>
              <a:t>рядку. </a:t>
            </a:r>
            <a:r>
              <a:rPr lang="uk-UA" sz="2800" b="1" dirty="0" smtClean="0"/>
              <a:t>Поділи на склади слова </a:t>
            </a:r>
            <a:r>
              <a:rPr lang="uk-UA" sz="2800" b="1" i="1" dirty="0" smtClean="0"/>
              <a:t>малина, лимон.</a:t>
            </a:r>
            <a:r>
              <a:rPr lang="uk-UA" sz="2800" b="1" dirty="0" smtClean="0"/>
              <a:t> Постав у них наголос.</a:t>
            </a:r>
            <a:endParaRPr lang="ru-RU" sz="2800" b="1" dirty="0"/>
          </a:p>
        </p:txBody>
      </p:sp>
      <p:sp>
        <p:nvSpPr>
          <p:cNvPr id="53" name="Дуга 52"/>
          <p:cNvSpPr/>
          <p:nvPr/>
        </p:nvSpPr>
        <p:spPr>
          <a:xfrm rot="7608147">
            <a:off x="5608219" y="3062131"/>
            <a:ext cx="794844" cy="96380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Дуга 53"/>
          <p:cNvSpPr/>
          <p:nvPr/>
        </p:nvSpPr>
        <p:spPr>
          <a:xfrm rot="7755728">
            <a:off x="6238669" y="3082438"/>
            <a:ext cx="744865" cy="92319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 flipH="1">
            <a:off x="6943086" y="3370603"/>
            <a:ext cx="46833" cy="1553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Дуга 55"/>
          <p:cNvSpPr/>
          <p:nvPr/>
        </p:nvSpPr>
        <p:spPr>
          <a:xfrm rot="7608147">
            <a:off x="6837620" y="3088546"/>
            <a:ext cx="794844" cy="96380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Дуга 56"/>
          <p:cNvSpPr/>
          <p:nvPr/>
        </p:nvSpPr>
        <p:spPr>
          <a:xfrm rot="7367588">
            <a:off x="7970161" y="3123688"/>
            <a:ext cx="744865" cy="92319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 flipH="1">
            <a:off x="9417186" y="3343653"/>
            <a:ext cx="46833" cy="1553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Дуга 58"/>
          <p:cNvSpPr/>
          <p:nvPr/>
        </p:nvSpPr>
        <p:spPr>
          <a:xfrm rot="7746855">
            <a:off x="8484406" y="2673455"/>
            <a:ext cx="1214273" cy="1394295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1953764" y="5364639"/>
            <a:ext cx="8882112" cy="12175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Пригадай, </a:t>
            </a:r>
            <a:r>
              <a:rPr lang="uk-UA" sz="2800" b="1" dirty="0"/>
              <a:t>як пишеться перше слово в реченні, що ставиться в кінці речення. </a:t>
            </a:r>
            <a:r>
              <a:rPr lang="uk-UA" sz="2800" b="1" dirty="0" smtClean="0"/>
              <a:t>Напиши </a:t>
            </a:r>
            <a:r>
              <a:rPr lang="uk-UA" sz="2800" b="1" dirty="0"/>
              <a:t>за зразком.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72063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3" grpId="0" animBg="1"/>
      <p:bldP spid="54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30651" y="1422400"/>
            <a:ext cx="9501323" cy="11164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000" b="1" dirty="0">
                <a:solidFill>
                  <a:schemeClr val="bg1"/>
                </a:solidFill>
              </a:rPr>
              <a:t>букву, написану на зеленому кружечку. Чому від неї відходять стрілочки до малюнків? </a:t>
            </a:r>
            <a:r>
              <a:rPr lang="uk-UA" sz="2000" b="1" dirty="0" smtClean="0">
                <a:solidFill>
                  <a:schemeClr val="bg1"/>
                </a:solidFill>
              </a:rPr>
              <a:t>Зафарбуй </a:t>
            </a:r>
            <a:r>
              <a:rPr lang="uk-UA" sz="2000" b="1" dirty="0">
                <a:solidFill>
                  <a:schemeClr val="bg1"/>
                </a:solidFill>
              </a:rPr>
              <a:t>малюнки та </a:t>
            </a:r>
            <a:r>
              <a:rPr lang="uk-UA" sz="2000" b="1" dirty="0" smtClean="0">
                <a:solidFill>
                  <a:schemeClr val="bg1"/>
                </a:solidFill>
              </a:rPr>
              <a:t>намалюй </a:t>
            </a:r>
            <a:r>
              <a:rPr lang="uk-UA" sz="2000" b="1" dirty="0">
                <a:solidFill>
                  <a:schemeClr val="bg1"/>
                </a:solidFill>
              </a:rPr>
              <a:t>предмет, який теж закінчується на букву </a:t>
            </a:r>
            <a:r>
              <a:rPr lang="uk-UA" sz="2000" b="1" i="1" dirty="0" smtClean="0">
                <a:solidFill>
                  <a:schemeClr val="bg1"/>
                </a:solidFill>
              </a:rPr>
              <a:t>н</a:t>
            </a:r>
            <a:r>
              <a:rPr lang="uk-UA" sz="2000" b="1" dirty="0" smtClean="0">
                <a:solidFill>
                  <a:schemeClr val="bg1"/>
                </a:solidFill>
              </a:rPr>
              <a:t>. Склади речення про один із предметів.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90800" y="5750105"/>
            <a:ext cx="605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/>
              <a:t>.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304981" y="6132471"/>
            <a:ext cx="121815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718245" y="6132471"/>
            <a:ext cx="114794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8075532" y="6132471"/>
            <a:ext cx="58552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5329045" y="5750105"/>
            <a:ext cx="0" cy="40643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975248" y="6132471"/>
            <a:ext cx="114794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530652" y="543517"/>
            <a:ext cx="9501323" cy="8788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завдання внизу сторінки зошита</a:t>
            </a:r>
          </a:p>
        </p:txBody>
      </p:sp>
      <p:sp>
        <p:nvSpPr>
          <p:cNvPr id="2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16058"/>
            <a:ext cx="903383" cy="9419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39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5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63" y="3080912"/>
            <a:ext cx="2646076" cy="272988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11" t="71033" r="18789" b="12848"/>
          <a:stretch/>
        </p:blipFill>
        <p:spPr>
          <a:xfrm>
            <a:off x="3263505" y="2735095"/>
            <a:ext cx="8381196" cy="2654486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7" t="1830" r="1039" b="3797"/>
          <a:stretch/>
        </p:blipFill>
        <p:spPr>
          <a:xfrm>
            <a:off x="3263504" y="2735095"/>
            <a:ext cx="8373926" cy="2654486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4" descr="ÐÐ°ÑÑÐ¸Ð½ÐºÐ¸ Ð¿Ð¾ Ð·Ð°Ð¿ÑÐ¾ÑÑ ÐºÐ»Ð¸Ð¿Ð°ÑÑ Ð±Ð°Ð½Ð°Ð½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9212">
            <a:off x="9793781" y="3034768"/>
            <a:ext cx="1019669" cy="182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95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3552" y="494528"/>
            <a:ext cx="8732066" cy="7924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12290" name="Picture 2" descr="Певица — стоковый векто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10037"/>
          <a:stretch/>
        </p:blipFill>
        <p:spPr bwMode="auto">
          <a:xfrm>
            <a:off x="489856" y="1601754"/>
            <a:ext cx="3167743" cy="4076668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Пение Школа мальчик — стоковый векто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r="18067"/>
          <a:stretch/>
        </p:blipFill>
        <p:spPr bwMode="auto">
          <a:xfrm flipH="1">
            <a:off x="8782050" y="1590344"/>
            <a:ext cx="2768600" cy="3972256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996267" y="1853857"/>
            <a:ext cx="4533900" cy="2578294"/>
          </a:xfrm>
          <a:prstGeom prst="roundRect">
            <a:avLst/>
          </a:prstGeom>
          <a:solidFill>
            <a:srgbClr val="78B6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161367" y="2123827"/>
            <a:ext cx="436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потрібна велика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буква?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які починаються з великої букви Н.</a:t>
            </a:r>
          </a:p>
        </p:txBody>
      </p:sp>
    </p:spTree>
    <p:extLst>
      <p:ext uri="{BB962C8B-B14F-4D97-AF65-F5344CB8AC3E}">
        <p14:creationId xmlns:p14="http://schemas.microsoft.com/office/powerpoint/2010/main" val="412143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8605" y="397146"/>
            <a:ext cx="8732067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«Мій олівець»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Олівці\images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r="11953"/>
          <a:stretch/>
        </p:blipFill>
        <p:spPr bwMode="auto">
          <a:xfrm>
            <a:off x="1239087" y="1429771"/>
            <a:ext cx="1980000" cy="2965677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012" y="1449157"/>
            <a:ext cx="17526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4358"/>
          <a:stretch/>
        </p:blipFill>
        <p:spPr bwMode="auto">
          <a:xfrm>
            <a:off x="6011828" y="1429771"/>
            <a:ext cx="24840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29" y="1429771"/>
            <a:ext cx="1607443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94579" y="4584999"/>
            <a:ext cx="1712008" cy="91940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Було цікаво!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4815" y="4595479"/>
            <a:ext cx="1736997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Все було легко!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4275" y="4605512"/>
            <a:ext cx="2179108" cy="919401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Маю почуття успіху!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58020" y="4649478"/>
            <a:ext cx="2463123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Готовий/готова до нових знань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04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8605" y="397146"/>
            <a:ext cx="8732067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Очікування від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Олівці\images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r="11953"/>
          <a:stretch/>
        </p:blipFill>
        <p:spPr bwMode="auto">
          <a:xfrm>
            <a:off x="1239087" y="1429771"/>
            <a:ext cx="1980000" cy="2965677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012" y="1449157"/>
            <a:ext cx="17526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4358"/>
          <a:stretch/>
        </p:blipFill>
        <p:spPr bwMode="auto">
          <a:xfrm>
            <a:off x="6011828" y="1429771"/>
            <a:ext cx="24840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29" y="1429771"/>
            <a:ext cx="1607443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94579" y="4584999"/>
            <a:ext cx="1712008" cy="91940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 цікаво!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4815" y="4595479"/>
            <a:ext cx="1736997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Все буде легко!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4274" y="4605512"/>
            <a:ext cx="2331553" cy="919401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Відчую  почуття успіху!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58021" y="4649478"/>
            <a:ext cx="2103894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Отримаю гарні емоції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81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20825" y="445746"/>
            <a:ext cx="8569550" cy="8931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182634"/>
            <a:ext cx="2817159" cy="2906390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523398" y="1536944"/>
            <a:ext cx="3791801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/>
              <a:t>У нашої </a:t>
            </a:r>
            <a:r>
              <a:rPr lang="uk-UA" sz="2400" b="1" dirty="0" smtClean="0"/>
              <a:t>Наталочки</a:t>
            </a:r>
          </a:p>
          <a:p>
            <a:pPr algn="ctr"/>
            <a:r>
              <a:rPr lang="uk-UA" sz="2400" b="1" dirty="0" smtClean="0"/>
              <a:t>є кізоньки-</a:t>
            </a:r>
            <a:r>
              <a:rPr lang="uk-UA" sz="2400" b="1" dirty="0" err="1" smtClean="0"/>
              <a:t>брикалочки</a:t>
            </a:r>
            <a:r>
              <a:rPr lang="uk-UA" sz="2400" b="1" dirty="0" smtClean="0"/>
              <a:t>.</a:t>
            </a:r>
            <a:endParaRPr lang="ru-RU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426581" y="2717551"/>
            <a:ext cx="4480290" cy="25538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uk-UA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навчимося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писати велику рукописну букву </a:t>
            </a:r>
            <a:r>
              <a:rPr lang="uk-UA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писати склади,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і речення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вивченими буквами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Стаття &quot;Дидактичні ігри на уроках в початковій школі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375" y="3851417"/>
            <a:ext cx="1160116" cy="156882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Стаття &quot;Дидактичні ігри на уроках в початковій школі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532" y="1996644"/>
            <a:ext cx="1216959" cy="164569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Картинки до тестів\Людина\Рисун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855" y="1399362"/>
            <a:ext cx="2234535" cy="407628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05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799" y="1911493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663491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 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2480204"/>
            <a:ext cx="4527932" cy="3046988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нь п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</a:p>
          <a:p>
            <a:pPr algn="ctr"/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йк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ст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</a:p>
          <a:p>
            <a:pPr algn="ctr"/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 err="1">
                <a:solidFill>
                  <a:srgbClr val="FF0000"/>
                </a:solidFill>
              </a:rPr>
              <a:t>е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нс</a:t>
            </a:r>
            <a:r>
              <a:rPr lang="uk-UA" sz="3200" b="1" dirty="0" err="1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rgbClr val="FF0000"/>
                </a:solidFill>
              </a:rPr>
              <a:t> 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 err="1">
                <a:solidFill>
                  <a:srgbClr val="FF0000"/>
                </a:solidFill>
              </a:rPr>
              <a:t>а</a:t>
            </a:r>
            <a:r>
              <a:rPr lang="uk-UA" sz="3200" b="1" dirty="0" err="1">
                <a:solidFill>
                  <a:schemeClr val="tx2">
                    <a:lumMod val="75000"/>
                  </a:schemeClr>
                </a:solidFill>
              </a:rPr>
              <a:t>йк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л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ф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нт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 п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нгв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 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4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53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324422" y="762098"/>
            <a:ext cx="9733361" cy="80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малюнок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вгорі сторінки зошита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34" t="777" r="22722" b="75793"/>
          <a:stretch/>
        </p:blipFill>
        <p:spPr>
          <a:xfrm>
            <a:off x="3683551" y="2002281"/>
            <a:ext cx="7772578" cy="3741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DE42A12-B88F-49B1-B538-1B3336C2E3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" t="4493" r="72054" b="67203"/>
          <a:stretch/>
        </p:blipFill>
        <p:spPr>
          <a:xfrm>
            <a:off x="3763561" y="2344963"/>
            <a:ext cx="1624011" cy="2151734"/>
          </a:xfrm>
          <a:prstGeom prst="rect">
            <a:avLst/>
          </a:prstGeom>
        </p:spPr>
      </p:pic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04089"/>
            <a:ext cx="947451" cy="953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39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791943"/>
            <a:ext cx="2758047" cy="2845406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81301" y="487024"/>
            <a:ext cx="10874828" cy="1351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Яка тварина зображена на малюнку? Як називається така порода коней? </a:t>
            </a:r>
            <a:r>
              <a:rPr lang="uk-UA" sz="2800" b="1" dirty="0" smtClean="0">
                <a:solidFill>
                  <a:schemeClr val="bg1"/>
                </a:solidFill>
              </a:rPr>
              <a:t>Придумай </a:t>
            </a:r>
            <a:r>
              <a:rPr lang="uk-UA" sz="2800" b="1" dirty="0">
                <a:solidFill>
                  <a:schemeClr val="bg1"/>
                </a:solidFill>
              </a:rPr>
              <a:t>імена дітям і кличку поні на букву </a:t>
            </a:r>
            <a:r>
              <a:rPr lang="uk-UA" sz="2800" b="1" i="1" dirty="0" smtClean="0">
                <a:solidFill>
                  <a:schemeClr val="bg1"/>
                </a:solidFill>
              </a:rPr>
              <a:t>Н</a:t>
            </a:r>
            <a:r>
              <a:rPr lang="uk-UA" sz="2800" b="1" dirty="0" smtClean="0">
                <a:solidFill>
                  <a:schemeClr val="bg1"/>
                </a:solidFill>
              </a:rPr>
              <a:t>. 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83551" y="5743867"/>
            <a:ext cx="7772578" cy="9301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000" b="1" dirty="0">
                <a:solidFill>
                  <a:schemeClr val="bg1"/>
                </a:solidFill>
              </a:rPr>
              <a:t>зразок великої рукописної букви Н, з яких елементів вона складається. </a:t>
            </a:r>
            <a:r>
              <a:rPr lang="uk-UA" sz="2000" b="1" dirty="0" smtClean="0">
                <a:solidFill>
                  <a:schemeClr val="bg1"/>
                </a:solidFill>
              </a:rPr>
              <a:t>Наведи </a:t>
            </a:r>
            <a:r>
              <a:rPr lang="uk-UA" sz="2000" b="1" dirty="0">
                <a:solidFill>
                  <a:schemeClr val="bg1"/>
                </a:solidFill>
              </a:rPr>
              <a:t>олівцем всі елементи букви Н.</a:t>
            </a:r>
          </a:p>
        </p:txBody>
      </p:sp>
    </p:spTree>
    <p:extLst>
      <p:ext uri="{BB962C8B-B14F-4D97-AF65-F5344CB8AC3E}">
        <p14:creationId xmlns:p14="http://schemas.microsoft.com/office/powerpoint/2010/main" val="16237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9508" r="41338" b="19579"/>
          <a:stretch/>
        </p:blipFill>
        <p:spPr bwMode="auto">
          <a:xfrm>
            <a:off x="5067181" y="1870158"/>
            <a:ext cx="4248472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3524167" y="4257039"/>
            <a:ext cx="7616667" cy="2451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3524166" y="5784232"/>
            <a:ext cx="7616667" cy="2707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3524166" y="2075689"/>
            <a:ext cx="7616667" cy="1920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763360" y="433771"/>
            <a:ext cx="8756193" cy="102892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Написання великої букви Н. </a:t>
            </a:r>
          </a:p>
          <a:p>
            <a:pPr algn="ctr"/>
            <a:r>
              <a:rPr lang="uk-UA" sz="3200" b="1" dirty="0" smtClean="0"/>
              <a:t>З яких елементів вона складається?</a:t>
            </a:r>
            <a:endParaRPr lang="uk-UA" sz="3200" b="1" dirty="0">
              <a:solidFill>
                <a:schemeClr val="bg1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4115175" y="1462693"/>
            <a:ext cx="2218135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8238773" y="1462693"/>
            <a:ext cx="2021174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10" descr="ellipse_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903" y="2518528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2" descr="РУЧ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903" y="1753452"/>
            <a:ext cx="1998662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791943"/>
            <a:ext cx="2758047" cy="2845406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7 0.00254 L 0.02448 -0.02153 L 0.07383 -0.06921 C 0.07422 -0.04931 0.04258 0.05602 0.03243 0.09838 C 0.02227 0.14074 0.0181 0.15949 0.01276 0.18518 C 0.00651 0.21088 0.003 0.23773 -0.00052 0.2544 C -0.0039 0.27129 -0.00065 0.26157 -0.00859 0.28657 L -0.04778 0.40463 L -0.07487 0.44004 L -0.10091 0.44329 L -0.12083 0.42708 L -0.13671 0.38403 " pathEditMode="relative" rAng="0" ptsTypes="AAAAAAAAAA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32 0.23935 L 0.00743 0.24259 L 0.09805 0.16389 C 0.11641 0.14629 0.11641 0.14606 0.12097 0.13958 C 0.12605 0.13379 0.12683 0.13333 0.12904 0.12986 C 0.13112 0.12639 0.12513 0.13866 0.13451 0.11921 C 0.14519 0.09143 0.17943 0.04352 0.18503 0.01319 C 0.1948 -0.01158 0.19206 -0.01806 0.19297 -0.02917 C 0.19414 -0.04028 0.19401 -0.04699 0.19128 -0.05324 C 0.18868 -0.05949 0.18568 -0.07384 0.17709 -0.06759 C 0.16836 -0.06134 0.15625 -0.0757 0.13881 -0.01574 C 0.12149 0.04421 0.08568 0.21991 0.07214 0.29236 C 0.05886 0.36481 0.06055 0.39491 0.05886 0.41944 L 0.06237 0.44028 L 0.07396 0.44514 L 0.13008 0.39051 " pathEditMode="relative" rAng="0" ptsTypes="AAAAAAAAAAAAAAAA">
                                      <p:cBhvr>
                                        <p:cTn id="1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-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 клас\1. Навчання грамоти\1 УРОКИ 2023\Письмо\3 Блок л м с н к в п\034 - Написання великої букви Н\2023-10-30_191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662" y="1731981"/>
            <a:ext cx="7241006" cy="488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5661051" y="1830867"/>
            <a:ext cx="613769" cy="521746"/>
            <a:chOff x="4473439" y="2166693"/>
            <a:chExt cx="2922998" cy="2514610"/>
          </a:xfrm>
        </p:grpSpPr>
        <p:sp>
          <p:nvSpPr>
            <p:cNvPr id="21" name="Полилиния 20"/>
            <p:cNvSpPr/>
            <p:nvPr/>
          </p:nvSpPr>
          <p:spPr>
            <a:xfrm>
              <a:off x="4473439" y="2166693"/>
              <a:ext cx="1839296" cy="2488640"/>
            </a:xfrm>
            <a:custGeom>
              <a:avLst/>
              <a:gdLst>
                <a:gd name="connsiteX0" fmla="*/ 820835 w 1851355"/>
                <a:gd name="connsiteY0" fmla="*/ 540996 h 2453145"/>
                <a:gd name="connsiteX1" fmla="*/ 1468904 w 1851355"/>
                <a:gd name="connsiteY1" fmla="*/ 274666 h 2453145"/>
                <a:gd name="connsiteX2" fmla="*/ 1806256 w 1851355"/>
                <a:gd name="connsiteY2" fmla="*/ 52724 h 2453145"/>
                <a:gd name="connsiteX3" fmla="*/ 1726357 w 1851355"/>
                <a:gd name="connsiteY3" fmla="*/ 230278 h 2453145"/>
                <a:gd name="connsiteX4" fmla="*/ 705425 w 1851355"/>
                <a:gd name="connsiteY4" fmla="*/ 2272142 h 2453145"/>
                <a:gd name="connsiteX5" fmla="*/ 92866 w 1851355"/>
                <a:gd name="connsiteY5" fmla="*/ 2343163 h 2453145"/>
                <a:gd name="connsiteX6" fmla="*/ 12967 w 1851355"/>
                <a:gd name="connsiteY6" fmla="*/ 2192243 h 2453145"/>
                <a:gd name="connsiteX0" fmla="*/ 809471 w 1839991"/>
                <a:gd name="connsiteY0" fmla="*/ 540996 h 2494915"/>
                <a:gd name="connsiteX1" fmla="*/ 1457540 w 1839991"/>
                <a:gd name="connsiteY1" fmla="*/ 274666 h 2494915"/>
                <a:gd name="connsiteX2" fmla="*/ 1794892 w 1839991"/>
                <a:gd name="connsiteY2" fmla="*/ 52724 h 2494915"/>
                <a:gd name="connsiteX3" fmla="*/ 1714993 w 1839991"/>
                <a:gd name="connsiteY3" fmla="*/ 230278 h 2494915"/>
                <a:gd name="connsiteX4" fmla="*/ 694061 w 1839991"/>
                <a:gd name="connsiteY4" fmla="*/ 2272142 h 2494915"/>
                <a:gd name="connsiteX5" fmla="*/ 232422 w 1839991"/>
                <a:gd name="connsiteY5" fmla="*/ 2431939 h 2494915"/>
                <a:gd name="connsiteX6" fmla="*/ 1603 w 1839991"/>
                <a:gd name="connsiteY6" fmla="*/ 2192243 h 2494915"/>
                <a:gd name="connsiteX0" fmla="*/ 808776 w 1839296"/>
                <a:gd name="connsiteY0" fmla="*/ 540996 h 2488640"/>
                <a:gd name="connsiteX1" fmla="*/ 1456845 w 1839296"/>
                <a:gd name="connsiteY1" fmla="*/ 274666 h 2488640"/>
                <a:gd name="connsiteX2" fmla="*/ 1794197 w 1839296"/>
                <a:gd name="connsiteY2" fmla="*/ 52724 h 2488640"/>
                <a:gd name="connsiteX3" fmla="*/ 1714298 w 1839296"/>
                <a:gd name="connsiteY3" fmla="*/ 230278 h 2488640"/>
                <a:gd name="connsiteX4" fmla="*/ 693366 w 1839296"/>
                <a:gd name="connsiteY4" fmla="*/ 2272142 h 2488640"/>
                <a:gd name="connsiteX5" fmla="*/ 231727 w 1839296"/>
                <a:gd name="connsiteY5" fmla="*/ 2431939 h 2488640"/>
                <a:gd name="connsiteX6" fmla="*/ 908 w 1839296"/>
                <a:gd name="connsiteY6" fmla="*/ 2192243 h 24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9296" h="2488640">
                  <a:moveTo>
                    <a:pt x="808776" y="540996"/>
                  </a:moveTo>
                  <a:cubicBezTo>
                    <a:pt x="1050692" y="448520"/>
                    <a:pt x="1292608" y="356045"/>
                    <a:pt x="1456845" y="274666"/>
                  </a:cubicBezTo>
                  <a:cubicBezTo>
                    <a:pt x="1621082" y="193287"/>
                    <a:pt x="1751288" y="60122"/>
                    <a:pt x="1794197" y="52724"/>
                  </a:cubicBezTo>
                  <a:cubicBezTo>
                    <a:pt x="1837106" y="45326"/>
                    <a:pt x="1897770" y="-139625"/>
                    <a:pt x="1714298" y="230278"/>
                  </a:cubicBezTo>
                  <a:cubicBezTo>
                    <a:pt x="1530826" y="600181"/>
                    <a:pt x="940461" y="1905199"/>
                    <a:pt x="693366" y="2272142"/>
                  </a:cubicBezTo>
                  <a:cubicBezTo>
                    <a:pt x="446271" y="2639086"/>
                    <a:pt x="231727" y="2427499"/>
                    <a:pt x="231727" y="2431939"/>
                  </a:cubicBezTo>
                  <a:cubicBezTo>
                    <a:pt x="231727" y="2436379"/>
                    <a:pt x="-16848" y="2261045"/>
                    <a:pt x="908" y="21922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5601810" y="2211301"/>
              <a:ext cx="1794627" cy="2470002"/>
            </a:xfrm>
            <a:custGeom>
              <a:avLst/>
              <a:gdLst>
                <a:gd name="connsiteX0" fmla="*/ 0 w 1793322"/>
                <a:gd name="connsiteY0" fmla="*/ 1386496 h 2349368"/>
                <a:gd name="connsiteX1" fmla="*/ 798990 w 1793322"/>
                <a:gd name="connsiteY1" fmla="*/ 1146799 h 2349368"/>
                <a:gd name="connsiteX2" fmla="*/ 1500326 w 1793322"/>
                <a:gd name="connsiteY2" fmla="*/ 658527 h 2349368"/>
                <a:gd name="connsiteX3" fmla="*/ 1793289 w 1793322"/>
                <a:gd name="connsiteY3" fmla="*/ 116989 h 2349368"/>
                <a:gd name="connsiteX4" fmla="*/ 1518081 w 1793322"/>
                <a:gd name="connsiteY4" fmla="*/ 19335 h 2349368"/>
                <a:gd name="connsiteX5" fmla="*/ 1287262 w 1793322"/>
                <a:gd name="connsiteY5" fmla="*/ 392197 h 2349368"/>
                <a:gd name="connsiteX6" fmla="*/ 514905 w 1793322"/>
                <a:gd name="connsiteY6" fmla="*/ 2025688 h 2349368"/>
                <a:gd name="connsiteX7" fmla="*/ 825623 w 1793322"/>
                <a:gd name="connsiteY7" fmla="*/ 2345284 h 2349368"/>
                <a:gd name="connsiteX8" fmla="*/ 1242873 w 1793322"/>
                <a:gd name="connsiteY8" fmla="*/ 1936912 h 2349368"/>
                <a:gd name="connsiteX0" fmla="*/ 0 w 1793312"/>
                <a:gd name="connsiteY0" fmla="*/ 1367841 h 2330713"/>
                <a:gd name="connsiteX1" fmla="*/ 798990 w 1793312"/>
                <a:gd name="connsiteY1" fmla="*/ 1128144 h 2330713"/>
                <a:gd name="connsiteX2" fmla="*/ 1500326 w 1793312"/>
                <a:gd name="connsiteY2" fmla="*/ 639872 h 2330713"/>
                <a:gd name="connsiteX3" fmla="*/ 1793289 w 1793312"/>
                <a:gd name="connsiteY3" fmla="*/ 98334 h 2330713"/>
                <a:gd name="connsiteX4" fmla="*/ 1518081 w 1793312"/>
                <a:gd name="connsiteY4" fmla="*/ 680 h 2330713"/>
                <a:gd name="connsiteX5" fmla="*/ 1287262 w 1793312"/>
                <a:gd name="connsiteY5" fmla="*/ 373542 h 2330713"/>
                <a:gd name="connsiteX6" fmla="*/ 514905 w 1793312"/>
                <a:gd name="connsiteY6" fmla="*/ 2007033 h 2330713"/>
                <a:gd name="connsiteX7" fmla="*/ 825623 w 1793312"/>
                <a:gd name="connsiteY7" fmla="*/ 2326629 h 2330713"/>
                <a:gd name="connsiteX8" fmla="*/ 1242873 w 1793312"/>
                <a:gd name="connsiteY8" fmla="*/ 1918257 h 2330713"/>
                <a:gd name="connsiteX0" fmla="*/ 0 w 1793731"/>
                <a:gd name="connsiteY0" fmla="*/ 1402739 h 2365611"/>
                <a:gd name="connsiteX1" fmla="*/ 798990 w 1793731"/>
                <a:gd name="connsiteY1" fmla="*/ 1163042 h 2365611"/>
                <a:gd name="connsiteX2" fmla="*/ 1500326 w 1793731"/>
                <a:gd name="connsiteY2" fmla="*/ 674770 h 2365611"/>
                <a:gd name="connsiteX3" fmla="*/ 1793289 w 1793731"/>
                <a:gd name="connsiteY3" fmla="*/ 133232 h 2365611"/>
                <a:gd name="connsiteX4" fmla="*/ 1571347 w 1793731"/>
                <a:gd name="connsiteY4" fmla="*/ 67 h 2365611"/>
                <a:gd name="connsiteX5" fmla="*/ 1287262 w 1793731"/>
                <a:gd name="connsiteY5" fmla="*/ 408440 h 2365611"/>
                <a:gd name="connsiteX6" fmla="*/ 514905 w 1793731"/>
                <a:gd name="connsiteY6" fmla="*/ 2041931 h 2365611"/>
                <a:gd name="connsiteX7" fmla="*/ 825623 w 1793731"/>
                <a:gd name="connsiteY7" fmla="*/ 2361527 h 2365611"/>
                <a:gd name="connsiteX8" fmla="*/ 1242873 w 1793731"/>
                <a:gd name="connsiteY8" fmla="*/ 1953155 h 236561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238"/>
                <a:gd name="connsiteY0" fmla="*/ 1418090 h 2380962"/>
                <a:gd name="connsiteX1" fmla="*/ 798990 w 1794238"/>
                <a:gd name="connsiteY1" fmla="*/ 1178393 h 2380962"/>
                <a:gd name="connsiteX2" fmla="*/ 1500326 w 1794238"/>
                <a:gd name="connsiteY2" fmla="*/ 690121 h 2380962"/>
                <a:gd name="connsiteX3" fmla="*/ 1793289 w 1794238"/>
                <a:gd name="connsiteY3" fmla="*/ 148583 h 2380962"/>
                <a:gd name="connsiteX4" fmla="*/ 1599714 w 1794238"/>
                <a:gd name="connsiteY4" fmla="*/ 45 h 2380962"/>
                <a:gd name="connsiteX5" fmla="*/ 1287262 w 1794238"/>
                <a:gd name="connsiteY5" fmla="*/ 423791 h 2380962"/>
                <a:gd name="connsiteX6" fmla="*/ 514905 w 1794238"/>
                <a:gd name="connsiteY6" fmla="*/ 2057282 h 2380962"/>
                <a:gd name="connsiteX7" fmla="*/ 825623 w 1794238"/>
                <a:gd name="connsiteY7" fmla="*/ 2376878 h 2380962"/>
                <a:gd name="connsiteX8" fmla="*/ 1242873 w 1794238"/>
                <a:gd name="connsiteY8" fmla="*/ 1968506 h 2380962"/>
                <a:gd name="connsiteX0" fmla="*/ 0 w 1794627"/>
                <a:gd name="connsiteY0" fmla="*/ 1419666 h 2382538"/>
                <a:gd name="connsiteX1" fmla="*/ 798990 w 1794627"/>
                <a:gd name="connsiteY1" fmla="*/ 1179969 h 2382538"/>
                <a:gd name="connsiteX2" fmla="*/ 1500326 w 1794627"/>
                <a:gd name="connsiteY2" fmla="*/ 691697 h 2382538"/>
                <a:gd name="connsiteX3" fmla="*/ 1793289 w 1794627"/>
                <a:gd name="connsiteY3" fmla="*/ 150159 h 2382538"/>
                <a:gd name="connsiteX4" fmla="*/ 1599714 w 1794627"/>
                <a:gd name="connsiteY4" fmla="*/ 1621 h 2382538"/>
                <a:gd name="connsiteX5" fmla="*/ 1287262 w 1794627"/>
                <a:gd name="connsiteY5" fmla="*/ 425367 h 2382538"/>
                <a:gd name="connsiteX6" fmla="*/ 514905 w 1794627"/>
                <a:gd name="connsiteY6" fmla="*/ 2058858 h 2382538"/>
                <a:gd name="connsiteX7" fmla="*/ 825623 w 1794627"/>
                <a:gd name="connsiteY7" fmla="*/ 2378454 h 2382538"/>
                <a:gd name="connsiteX8" fmla="*/ 1242873 w 1794627"/>
                <a:gd name="connsiteY8" fmla="*/ 1970082 h 2382538"/>
                <a:gd name="connsiteX0" fmla="*/ 0 w 1794627"/>
                <a:gd name="connsiteY0" fmla="*/ 1419666 h 2494106"/>
                <a:gd name="connsiteX1" fmla="*/ 798990 w 1794627"/>
                <a:gd name="connsiteY1" fmla="*/ 1179969 h 2494106"/>
                <a:gd name="connsiteX2" fmla="*/ 1500326 w 1794627"/>
                <a:gd name="connsiteY2" fmla="*/ 691697 h 2494106"/>
                <a:gd name="connsiteX3" fmla="*/ 1793289 w 1794627"/>
                <a:gd name="connsiteY3" fmla="*/ 150159 h 2494106"/>
                <a:gd name="connsiteX4" fmla="*/ 1599714 w 1794627"/>
                <a:gd name="connsiteY4" fmla="*/ 1621 h 2494106"/>
                <a:gd name="connsiteX5" fmla="*/ 1287262 w 1794627"/>
                <a:gd name="connsiteY5" fmla="*/ 425367 h 2494106"/>
                <a:gd name="connsiteX6" fmla="*/ 514905 w 1794627"/>
                <a:gd name="connsiteY6" fmla="*/ 2058858 h 2494106"/>
                <a:gd name="connsiteX7" fmla="*/ 764663 w 1794627"/>
                <a:gd name="connsiteY7" fmla="*/ 2492754 h 2494106"/>
                <a:gd name="connsiteX8" fmla="*/ 1242873 w 1794627"/>
                <a:gd name="connsiteY8" fmla="*/ 1970082 h 2494106"/>
                <a:gd name="connsiteX0" fmla="*/ 0 w 1794627"/>
                <a:gd name="connsiteY0" fmla="*/ 1419666 h 2471479"/>
                <a:gd name="connsiteX1" fmla="*/ 798990 w 1794627"/>
                <a:gd name="connsiteY1" fmla="*/ 1179969 h 2471479"/>
                <a:gd name="connsiteX2" fmla="*/ 1500326 w 1794627"/>
                <a:gd name="connsiteY2" fmla="*/ 691697 h 2471479"/>
                <a:gd name="connsiteX3" fmla="*/ 1793289 w 1794627"/>
                <a:gd name="connsiteY3" fmla="*/ 150159 h 2471479"/>
                <a:gd name="connsiteX4" fmla="*/ 1599714 w 1794627"/>
                <a:gd name="connsiteY4" fmla="*/ 1621 h 2471479"/>
                <a:gd name="connsiteX5" fmla="*/ 1287262 w 1794627"/>
                <a:gd name="connsiteY5" fmla="*/ 425367 h 2471479"/>
                <a:gd name="connsiteX6" fmla="*/ 514905 w 1794627"/>
                <a:gd name="connsiteY6" fmla="*/ 2058858 h 2471479"/>
                <a:gd name="connsiteX7" fmla="*/ 757043 w 1794627"/>
                <a:gd name="connsiteY7" fmla="*/ 2469894 h 2471479"/>
                <a:gd name="connsiteX8" fmla="*/ 1242873 w 1794627"/>
                <a:gd name="connsiteY8" fmla="*/ 1970082 h 2471479"/>
                <a:gd name="connsiteX0" fmla="*/ 0 w 1794627"/>
                <a:gd name="connsiteY0" fmla="*/ 1419666 h 2471077"/>
                <a:gd name="connsiteX1" fmla="*/ 798990 w 1794627"/>
                <a:gd name="connsiteY1" fmla="*/ 1179969 h 2471077"/>
                <a:gd name="connsiteX2" fmla="*/ 1500326 w 1794627"/>
                <a:gd name="connsiteY2" fmla="*/ 691697 h 2471077"/>
                <a:gd name="connsiteX3" fmla="*/ 1793289 w 1794627"/>
                <a:gd name="connsiteY3" fmla="*/ 150159 h 2471077"/>
                <a:gd name="connsiteX4" fmla="*/ 1599714 w 1794627"/>
                <a:gd name="connsiteY4" fmla="*/ 1621 h 2471077"/>
                <a:gd name="connsiteX5" fmla="*/ 1287262 w 1794627"/>
                <a:gd name="connsiteY5" fmla="*/ 425367 h 2471077"/>
                <a:gd name="connsiteX6" fmla="*/ 514905 w 1794627"/>
                <a:gd name="connsiteY6" fmla="*/ 2058858 h 2471077"/>
                <a:gd name="connsiteX7" fmla="*/ 757043 w 1794627"/>
                <a:gd name="connsiteY7" fmla="*/ 2469894 h 2471077"/>
                <a:gd name="connsiteX8" fmla="*/ 1242873 w 1794627"/>
                <a:gd name="connsiteY8" fmla="*/ 1970082 h 2471077"/>
                <a:gd name="connsiteX0" fmla="*/ 0 w 1794627"/>
                <a:gd name="connsiteY0" fmla="*/ 1419666 h 2470002"/>
                <a:gd name="connsiteX1" fmla="*/ 798990 w 1794627"/>
                <a:gd name="connsiteY1" fmla="*/ 1179969 h 2470002"/>
                <a:gd name="connsiteX2" fmla="*/ 1500326 w 1794627"/>
                <a:gd name="connsiteY2" fmla="*/ 691697 h 2470002"/>
                <a:gd name="connsiteX3" fmla="*/ 1793289 w 1794627"/>
                <a:gd name="connsiteY3" fmla="*/ 150159 h 2470002"/>
                <a:gd name="connsiteX4" fmla="*/ 1599714 w 1794627"/>
                <a:gd name="connsiteY4" fmla="*/ 1621 h 2470002"/>
                <a:gd name="connsiteX5" fmla="*/ 1287262 w 1794627"/>
                <a:gd name="connsiteY5" fmla="*/ 425367 h 2470002"/>
                <a:gd name="connsiteX6" fmla="*/ 514905 w 1794627"/>
                <a:gd name="connsiteY6" fmla="*/ 2058858 h 2470002"/>
                <a:gd name="connsiteX7" fmla="*/ 757043 w 1794627"/>
                <a:gd name="connsiteY7" fmla="*/ 2469894 h 2470002"/>
                <a:gd name="connsiteX8" fmla="*/ 1265733 w 1794627"/>
                <a:gd name="connsiteY8" fmla="*/ 2038662 h 247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627" h="2470002">
                  <a:moveTo>
                    <a:pt x="0" y="1419666"/>
                  </a:moveTo>
                  <a:cubicBezTo>
                    <a:pt x="274468" y="1360481"/>
                    <a:pt x="548936" y="1301297"/>
                    <a:pt x="798990" y="1179969"/>
                  </a:cubicBezTo>
                  <a:cubicBezTo>
                    <a:pt x="1049044" y="1058641"/>
                    <a:pt x="1334610" y="863332"/>
                    <a:pt x="1500326" y="691697"/>
                  </a:cubicBezTo>
                  <a:cubicBezTo>
                    <a:pt x="1666042" y="520062"/>
                    <a:pt x="1776724" y="265172"/>
                    <a:pt x="1793289" y="150159"/>
                  </a:cubicBezTo>
                  <a:cubicBezTo>
                    <a:pt x="1809854" y="35146"/>
                    <a:pt x="1668446" y="-9384"/>
                    <a:pt x="1599714" y="1621"/>
                  </a:cubicBezTo>
                  <a:cubicBezTo>
                    <a:pt x="1530982" y="12626"/>
                    <a:pt x="1468063" y="82494"/>
                    <a:pt x="1287262" y="425367"/>
                  </a:cubicBezTo>
                  <a:cubicBezTo>
                    <a:pt x="1106461" y="768240"/>
                    <a:pt x="603275" y="1718104"/>
                    <a:pt x="514905" y="2058858"/>
                  </a:cubicBezTo>
                  <a:cubicBezTo>
                    <a:pt x="426535" y="2399612"/>
                    <a:pt x="631905" y="2473260"/>
                    <a:pt x="757043" y="2469894"/>
                  </a:cubicBezTo>
                  <a:cubicBezTo>
                    <a:pt x="882181" y="2466528"/>
                    <a:pt x="1117772" y="2235450"/>
                    <a:pt x="1265733" y="203866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6274820" y="1836255"/>
            <a:ext cx="613769" cy="521746"/>
            <a:chOff x="4473439" y="2166693"/>
            <a:chExt cx="2922998" cy="2514610"/>
          </a:xfrm>
        </p:grpSpPr>
        <p:sp>
          <p:nvSpPr>
            <p:cNvPr id="55" name="Полилиния 54"/>
            <p:cNvSpPr/>
            <p:nvPr/>
          </p:nvSpPr>
          <p:spPr>
            <a:xfrm>
              <a:off x="4473439" y="2166693"/>
              <a:ext cx="1839296" cy="2488640"/>
            </a:xfrm>
            <a:custGeom>
              <a:avLst/>
              <a:gdLst>
                <a:gd name="connsiteX0" fmla="*/ 820835 w 1851355"/>
                <a:gd name="connsiteY0" fmla="*/ 540996 h 2453145"/>
                <a:gd name="connsiteX1" fmla="*/ 1468904 w 1851355"/>
                <a:gd name="connsiteY1" fmla="*/ 274666 h 2453145"/>
                <a:gd name="connsiteX2" fmla="*/ 1806256 w 1851355"/>
                <a:gd name="connsiteY2" fmla="*/ 52724 h 2453145"/>
                <a:gd name="connsiteX3" fmla="*/ 1726357 w 1851355"/>
                <a:gd name="connsiteY3" fmla="*/ 230278 h 2453145"/>
                <a:gd name="connsiteX4" fmla="*/ 705425 w 1851355"/>
                <a:gd name="connsiteY4" fmla="*/ 2272142 h 2453145"/>
                <a:gd name="connsiteX5" fmla="*/ 92866 w 1851355"/>
                <a:gd name="connsiteY5" fmla="*/ 2343163 h 2453145"/>
                <a:gd name="connsiteX6" fmla="*/ 12967 w 1851355"/>
                <a:gd name="connsiteY6" fmla="*/ 2192243 h 2453145"/>
                <a:gd name="connsiteX0" fmla="*/ 809471 w 1839991"/>
                <a:gd name="connsiteY0" fmla="*/ 540996 h 2494915"/>
                <a:gd name="connsiteX1" fmla="*/ 1457540 w 1839991"/>
                <a:gd name="connsiteY1" fmla="*/ 274666 h 2494915"/>
                <a:gd name="connsiteX2" fmla="*/ 1794892 w 1839991"/>
                <a:gd name="connsiteY2" fmla="*/ 52724 h 2494915"/>
                <a:gd name="connsiteX3" fmla="*/ 1714993 w 1839991"/>
                <a:gd name="connsiteY3" fmla="*/ 230278 h 2494915"/>
                <a:gd name="connsiteX4" fmla="*/ 694061 w 1839991"/>
                <a:gd name="connsiteY4" fmla="*/ 2272142 h 2494915"/>
                <a:gd name="connsiteX5" fmla="*/ 232422 w 1839991"/>
                <a:gd name="connsiteY5" fmla="*/ 2431939 h 2494915"/>
                <a:gd name="connsiteX6" fmla="*/ 1603 w 1839991"/>
                <a:gd name="connsiteY6" fmla="*/ 2192243 h 2494915"/>
                <a:gd name="connsiteX0" fmla="*/ 808776 w 1839296"/>
                <a:gd name="connsiteY0" fmla="*/ 540996 h 2488640"/>
                <a:gd name="connsiteX1" fmla="*/ 1456845 w 1839296"/>
                <a:gd name="connsiteY1" fmla="*/ 274666 h 2488640"/>
                <a:gd name="connsiteX2" fmla="*/ 1794197 w 1839296"/>
                <a:gd name="connsiteY2" fmla="*/ 52724 h 2488640"/>
                <a:gd name="connsiteX3" fmla="*/ 1714298 w 1839296"/>
                <a:gd name="connsiteY3" fmla="*/ 230278 h 2488640"/>
                <a:gd name="connsiteX4" fmla="*/ 693366 w 1839296"/>
                <a:gd name="connsiteY4" fmla="*/ 2272142 h 2488640"/>
                <a:gd name="connsiteX5" fmla="*/ 231727 w 1839296"/>
                <a:gd name="connsiteY5" fmla="*/ 2431939 h 2488640"/>
                <a:gd name="connsiteX6" fmla="*/ 908 w 1839296"/>
                <a:gd name="connsiteY6" fmla="*/ 2192243 h 24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9296" h="2488640">
                  <a:moveTo>
                    <a:pt x="808776" y="540996"/>
                  </a:moveTo>
                  <a:cubicBezTo>
                    <a:pt x="1050692" y="448520"/>
                    <a:pt x="1292608" y="356045"/>
                    <a:pt x="1456845" y="274666"/>
                  </a:cubicBezTo>
                  <a:cubicBezTo>
                    <a:pt x="1621082" y="193287"/>
                    <a:pt x="1751288" y="60122"/>
                    <a:pt x="1794197" y="52724"/>
                  </a:cubicBezTo>
                  <a:cubicBezTo>
                    <a:pt x="1837106" y="45326"/>
                    <a:pt x="1897770" y="-139625"/>
                    <a:pt x="1714298" y="230278"/>
                  </a:cubicBezTo>
                  <a:cubicBezTo>
                    <a:pt x="1530826" y="600181"/>
                    <a:pt x="940461" y="1905199"/>
                    <a:pt x="693366" y="2272142"/>
                  </a:cubicBezTo>
                  <a:cubicBezTo>
                    <a:pt x="446271" y="2639086"/>
                    <a:pt x="231727" y="2427499"/>
                    <a:pt x="231727" y="2431939"/>
                  </a:cubicBezTo>
                  <a:cubicBezTo>
                    <a:pt x="231727" y="2436379"/>
                    <a:pt x="-16848" y="2261045"/>
                    <a:pt x="908" y="21922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олилиния 55"/>
            <p:cNvSpPr/>
            <p:nvPr/>
          </p:nvSpPr>
          <p:spPr>
            <a:xfrm>
              <a:off x="5601810" y="2211301"/>
              <a:ext cx="1794627" cy="2470002"/>
            </a:xfrm>
            <a:custGeom>
              <a:avLst/>
              <a:gdLst>
                <a:gd name="connsiteX0" fmla="*/ 0 w 1793322"/>
                <a:gd name="connsiteY0" fmla="*/ 1386496 h 2349368"/>
                <a:gd name="connsiteX1" fmla="*/ 798990 w 1793322"/>
                <a:gd name="connsiteY1" fmla="*/ 1146799 h 2349368"/>
                <a:gd name="connsiteX2" fmla="*/ 1500326 w 1793322"/>
                <a:gd name="connsiteY2" fmla="*/ 658527 h 2349368"/>
                <a:gd name="connsiteX3" fmla="*/ 1793289 w 1793322"/>
                <a:gd name="connsiteY3" fmla="*/ 116989 h 2349368"/>
                <a:gd name="connsiteX4" fmla="*/ 1518081 w 1793322"/>
                <a:gd name="connsiteY4" fmla="*/ 19335 h 2349368"/>
                <a:gd name="connsiteX5" fmla="*/ 1287262 w 1793322"/>
                <a:gd name="connsiteY5" fmla="*/ 392197 h 2349368"/>
                <a:gd name="connsiteX6" fmla="*/ 514905 w 1793322"/>
                <a:gd name="connsiteY6" fmla="*/ 2025688 h 2349368"/>
                <a:gd name="connsiteX7" fmla="*/ 825623 w 1793322"/>
                <a:gd name="connsiteY7" fmla="*/ 2345284 h 2349368"/>
                <a:gd name="connsiteX8" fmla="*/ 1242873 w 1793322"/>
                <a:gd name="connsiteY8" fmla="*/ 1936912 h 2349368"/>
                <a:gd name="connsiteX0" fmla="*/ 0 w 1793312"/>
                <a:gd name="connsiteY0" fmla="*/ 1367841 h 2330713"/>
                <a:gd name="connsiteX1" fmla="*/ 798990 w 1793312"/>
                <a:gd name="connsiteY1" fmla="*/ 1128144 h 2330713"/>
                <a:gd name="connsiteX2" fmla="*/ 1500326 w 1793312"/>
                <a:gd name="connsiteY2" fmla="*/ 639872 h 2330713"/>
                <a:gd name="connsiteX3" fmla="*/ 1793289 w 1793312"/>
                <a:gd name="connsiteY3" fmla="*/ 98334 h 2330713"/>
                <a:gd name="connsiteX4" fmla="*/ 1518081 w 1793312"/>
                <a:gd name="connsiteY4" fmla="*/ 680 h 2330713"/>
                <a:gd name="connsiteX5" fmla="*/ 1287262 w 1793312"/>
                <a:gd name="connsiteY5" fmla="*/ 373542 h 2330713"/>
                <a:gd name="connsiteX6" fmla="*/ 514905 w 1793312"/>
                <a:gd name="connsiteY6" fmla="*/ 2007033 h 2330713"/>
                <a:gd name="connsiteX7" fmla="*/ 825623 w 1793312"/>
                <a:gd name="connsiteY7" fmla="*/ 2326629 h 2330713"/>
                <a:gd name="connsiteX8" fmla="*/ 1242873 w 1793312"/>
                <a:gd name="connsiteY8" fmla="*/ 1918257 h 2330713"/>
                <a:gd name="connsiteX0" fmla="*/ 0 w 1793731"/>
                <a:gd name="connsiteY0" fmla="*/ 1402739 h 2365611"/>
                <a:gd name="connsiteX1" fmla="*/ 798990 w 1793731"/>
                <a:gd name="connsiteY1" fmla="*/ 1163042 h 2365611"/>
                <a:gd name="connsiteX2" fmla="*/ 1500326 w 1793731"/>
                <a:gd name="connsiteY2" fmla="*/ 674770 h 2365611"/>
                <a:gd name="connsiteX3" fmla="*/ 1793289 w 1793731"/>
                <a:gd name="connsiteY3" fmla="*/ 133232 h 2365611"/>
                <a:gd name="connsiteX4" fmla="*/ 1571347 w 1793731"/>
                <a:gd name="connsiteY4" fmla="*/ 67 h 2365611"/>
                <a:gd name="connsiteX5" fmla="*/ 1287262 w 1793731"/>
                <a:gd name="connsiteY5" fmla="*/ 408440 h 2365611"/>
                <a:gd name="connsiteX6" fmla="*/ 514905 w 1793731"/>
                <a:gd name="connsiteY6" fmla="*/ 2041931 h 2365611"/>
                <a:gd name="connsiteX7" fmla="*/ 825623 w 1793731"/>
                <a:gd name="connsiteY7" fmla="*/ 2361527 h 2365611"/>
                <a:gd name="connsiteX8" fmla="*/ 1242873 w 1793731"/>
                <a:gd name="connsiteY8" fmla="*/ 1953155 h 236561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238"/>
                <a:gd name="connsiteY0" fmla="*/ 1418090 h 2380962"/>
                <a:gd name="connsiteX1" fmla="*/ 798990 w 1794238"/>
                <a:gd name="connsiteY1" fmla="*/ 1178393 h 2380962"/>
                <a:gd name="connsiteX2" fmla="*/ 1500326 w 1794238"/>
                <a:gd name="connsiteY2" fmla="*/ 690121 h 2380962"/>
                <a:gd name="connsiteX3" fmla="*/ 1793289 w 1794238"/>
                <a:gd name="connsiteY3" fmla="*/ 148583 h 2380962"/>
                <a:gd name="connsiteX4" fmla="*/ 1599714 w 1794238"/>
                <a:gd name="connsiteY4" fmla="*/ 45 h 2380962"/>
                <a:gd name="connsiteX5" fmla="*/ 1287262 w 1794238"/>
                <a:gd name="connsiteY5" fmla="*/ 423791 h 2380962"/>
                <a:gd name="connsiteX6" fmla="*/ 514905 w 1794238"/>
                <a:gd name="connsiteY6" fmla="*/ 2057282 h 2380962"/>
                <a:gd name="connsiteX7" fmla="*/ 825623 w 1794238"/>
                <a:gd name="connsiteY7" fmla="*/ 2376878 h 2380962"/>
                <a:gd name="connsiteX8" fmla="*/ 1242873 w 1794238"/>
                <a:gd name="connsiteY8" fmla="*/ 1968506 h 2380962"/>
                <a:gd name="connsiteX0" fmla="*/ 0 w 1794627"/>
                <a:gd name="connsiteY0" fmla="*/ 1419666 h 2382538"/>
                <a:gd name="connsiteX1" fmla="*/ 798990 w 1794627"/>
                <a:gd name="connsiteY1" fmla="*/ 1179969 h 2382538"/>
                <a:gd name="connsiteX2" fmla="*/ 1500326 w 1794627"/>
                <a:gd name="connsiteY2" fmla="*/ 691697 h 2382538"/>
                <a:gd name="connsiteX3" fmla="*/ 1793289 w 1794627"/>
                <a:gd name="connsiteY3" fmla="*/ 150159 h 2382538"/>
                <a:gd name="connsiteX4" fmla="*/ 1599714 w 1794627"/>
                <a:gd name="connsiteY4" fmla="*/ 1621 h 2382538"/>
                <a:gd name="connsiteX5" fmla="*/ 1287262 w 1794627"/>
                <a:gd name="connsiteY5" fmla="*/ 425367 h 2382538"/>
                <a:gd name="connsiteX6" fmla="*/ 514905 w 1794627"/>
                <a:gd name="connsiteY6" fmla="*/ 2058858 h 2382538"/>
                <a:gd name="connsiteX7" fmla="*/ 825623 w 1794627"/>
                <a:gd name="connsiteY7" fmla="*/ 2378454 h 2382538"/>
                <a:gd name="connsiteX8" fmla="*/ 1242873 w 1794627"/>
                <a:gd name="connsiteY8" fmla="*/ 1970082 h 2382538"/>
                <a:gd name="connsiteX0" fmla="*/ 0 w 1794627"/>
                <a:gd name="connsiteY0" fmla="*/ 1419666 h 2494106"/>
                <a:gd name="connsiteX1" fmla="*/ 798990 w 1794627"/>
                <a:gd name="connsiteY1" fmla="*/ 1179969 h 2494106"/>
                <a:gd name="connsiteX2" fmla="*/ 1500326 w 1794627"/>
                <a:gd name="connsiteY2" fmla="*/ 691697 h 2494106"/>
                <a:gd name="connsiteX3" fmla="*/ 1793289 w 1794627"/>
                <a:gd name="connsiteY3" fmla="*/ 150159 h 2494106"/>
                <a:gd name="connsiteX4" fmla="*/ 1599714 w 1794627"/>
                <a:gd name="connsiteY4" fmla="*/ 1621 h 2494106"/>
                <a:gd name="connsiteX5" fmla="*/ 1287262 w 1794627"/>
                <a:gd name="connsiteY5" fmla="*/ 425367 h 2494106"/>
                <a:gd name="connsiteX6" fmla="*/ 514905 w 1794627"/>
                <a:gd name="connsiteY6" fmla="*/ 2058858 h 2494106"/>
                <a:gd name="connsiteX7" fmla="*/ 764663 w 1794627"/>
                <a:gd name="connsiteY7" fmla="*/ 2492754 h 2494106"/>
                <a:gd name="connsiteX8" fmla="*/ 1242873 w 1794627"/>
                <a:gd name="connsiteY8" fmla="*/ 1970082 h 2494106"/>
                <a:gd name="connsiteX0" fmla="*/ 0 w 1794627"/>
                <a:gd name="connsiteY0" fmla="*/ 1419666 h 2471479"/>
                <a:gd name="connsiteX1" fmla="*/ 798990 w 1794627"/>
                <a:gd name="connsiteY1" fmla="*/ 1179969 h 2471479"/>
                <a:gd name="connsiteX2" fmla="*/ 1500326 w 1794627"/>
                <a:gd name="connsiteY2" fmla="*/ 691697 h 2471479"/>
                <a:gd name="connsiteX3" fmla="*/ 1793289 w 1794627"/>
                <a:gd name="connsiteY3" fmla="*/ 150159 h 2471479"/>
                <a:gd name="connsiteX4" fmla="*/ 1599714 w 1794627"/>
                <a:gd name="connsiteY4" fmla="*/ 1621 h 2471479"/>
                <a:gd name="connsiteX5" fmla="*/ 1287262 w 1794627"/>
                <a:gd name="connsiteY5" fmla="*/ 425367 h 2471479"/>
                <a:gd name="connsiteX6" fmla="*/ 514905 w 1794627"/>
                <a:gd name="connsiteY6" fmla="*/ 2058858 h 2471479"/>
                <a:gd name="connsiteX7" fmla="*/ 757043 w 1794627"/>
                <a:gd name="connsiteY7" fmla="*/ 2469894 h 2471479"/>
                <a:gd name="connsiteX8" fmla="*/ 1242873 w 1794627"/>
                <a:gd name="connsiteY8" fmla="*/ 1970082 h 2471479"/>
                <a:gd name="connsiteX0" fmla="*/ 0 w 1794627"/>
                <a:gd name="connsiteY0" fmla="*/ 1419666 h 2471077"/>
                <a:gd name="connsiteX1" fmla="*/ 798990 w 1794627"/>
                <a:gd name="connsiteY1" fmla="*/ 1179969 h 2471077"/>
                <a:gd name="connsiteX2" fmla="*/ 1500326 w 1794627"/>
                <a:gd name="connsiteY2" fmla="*/ 691697 h 2471077"/>
                <a:gd name="connsiteX3" fmla="*/ 1793289 w 1794627"/>
                <a:gd name="connsiteY3" fmla="*/ 150159 h 2471077"/>
                <a:gd name="connsiteX4" fmla="*/ 1599714 w 1794627"/>
                <a:gd name="connsiteY4" fmla="*/ 1621 h 2471077"/>
                <a:gd name="connsiteX5" fmla="*/ 1287262 w 1794627"/>
                <a:gd name="connsiteY5" fmla="*/ 425367 h 2471077"/>
                <a:gd name="connsiteX6" fmla="*/ 514905 w 1794627"/>
                <a:gd name="connsiteY6" fmla="*/ 2058858 h 2471077"/>
                <a:gd name="connsiteX7" fmla="*/ 757043 w 1794627"/>
                <a:gd name="connsiteY7" fmla="*/ 2469894 h 2471077"/>
                <a:gd name="connsiteX8" fmla="*/ 1242873 w 1794627"/>
                <a:gd name="connsiteY8" fmla="*/ 1970082 h 2471077"/>
                <a:gd name="connsiteX0" fmla="*/ 0 w 1794627"/>
                <a:gd name="connsiteY0" fmla="*/ 1419666 h 2470002"/>
                <a:gd name="connsiteX1" fmla="*/ 798990 w 1794627"/>
                <a:gd name="connsiteY1" fmla="*/ 1179969 h 2470002"/>
                <a:gd name="connsiteX2" fmla="*/ 1500326 w 1794627"/>
                <a:gd name="connsiteY2" fmla="*/ 691697 h 2470002"/>
                <a:gd name="connsiteX3" fmla="*/ 1793289 w 1794627"/>
                <a:gd name="connsiteY3" fmla="*/ 150159 h 2470002"/>
                <a:gd name="connsiteX4" fmla="*/ 1599714 w 1794627"/>
                <a:gd name="connsiteY4" fmla="*/ 1621 h 2470002"/>
                <a:gd name="connsiteX5" fmla="*/ 1287262 w 1794627"/>
                <a:gd name="connsiteY5" fmla="*/ 425367 h 2470002"/>
                <a:gd name="connsiteX6" fmla="*/ 514905 w 1794627"/>
                <a:gd name="connsiteY6" fmla="*/ 2058858 h 2470002"/>
                <a:gd name="connsiteX7" fmla="*/ 757043 w 1794627"/>
                <a:gd name="connsiteY7" fmla="*/ 2469894 h 2470002"/>
                <a:gd name="connsiteX8" fmla="*/ 1265733 w 1794627"/>
                <a:gd name="connsiteY8" fmla="*/ 2038662 h 247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627" h="2470002">
                  <a:moveTo>
                    <a:pt x="0" y="1419666"/>
                  </a:moveTo>
                  <a:cubicBezTo>
                    <a:pt x="274468" y="1360481"/>
                    <a:pt x="548936" y="1301297"/>
                    <a:pt x="798990" y="1179969"/>
                  </a:cubicBezTo>
                  <a:cubicBezTo>
                    <a:pt x="1049044" y="1058641"/>
                    <a:pt x="1334610" y="863332"/>
                    <a:pt x="1500326" y="691697"/>
                  </a:cubicBezTo>
                  <a:cubicBezTo>
                    <a:pt x="1666042" y="520062"/>
                    <a:pt x="1776724" y="265172"/>
                    <a:pt x="1793289" y="150159"/>
                  </a:cubicBezTo>
                  <a:cubicBezTo>
                    <a:pt x="1809854" y="35146"/>
                    <a:pt x="1668446" y="-9384"/>
                    <a:pt x="1599714" y="1621"/>
                  </a:cubicBezTo>
                  <a:cubicBezTo>
                    <a:pt x="1530982" y="12626"/>
                    <a:pt x="1468063" y="82494"/>
                    <a:pt x="1287262" y="425367"/>
                  </a:cubicBezTo>
                  <a:cubicBezTo>
                    <a:pt x="1106461" y="768240"/>
                    <a:pt x="603275" y="1718104"/>
                    <a:pt x="514905" y="2058858"/>
                  </a:cubicBezTo>
                  <a:cubicBezTo>
                    <a:pt x="426535" y="2399612"/>
                    <a:pt x="631905" y="2473260"/>
                    <a:pt x="757043" y="2469894"/>
                  </a:cubicBezTo>
                  <a:cubicBezTo>
                    <a:pt x="882181" y="2466528"/>
                    <a:pt x="1117772" y="2235450"/>
                    <a:pt x="1265733" y="203866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6920420" y="1793915"/>
            <a:ext cx="613769" cy="521746"/>
            <a:chOff x="4473439" y="2166693"/>
            <a:chExt cx="2922998" cy="2514610"/>
          </a:xfrm>
        </p:grpSpPr>
        <p:sp>
          <p:nvSpPr>
            <p:cNvPr id="58" name="Полилиния 57"/>
            <p:cNvSpPr/>
            <p:nvPr/>
          </p:nvSpPr>
          <p:spPr>
            <a:xfrm>
              <a:off x="4473439" y="2166693"/>
              <a:ext cx="1839296" cy="2488640"/>
            </a:xfrm>
            <a:custGeom>
              <a:avLst/>
              <a:gdLst>
                <a:gd name="connsiteX0" fmla="*/ 820835 w 1851355"/>
                <a:gd name="connsiteY0" fmla="*/ 540996 h 2453145"/>
                <a:gd name="connsiteX1" fmla="*/ 1468904 w 1851355"/>
                <a:gd name="connsiteY1" fmla="*/ 274666 h 2453145"/>
                <a:gd name="connsiteX2" fmla="*/ 1806256 w 1851355"/>
                <a:gd name="connsiteY2" fmla="*/ 52724 h 2453145"/>
                <a:gd name="connsiteX3" fmla="*/ 1726357 w 1851355"/>
                <a:gd name="connsiteY3" fmla="*/ 230278 h 2453145"/>
                <a:gd name="connsiteX4" fmla="*/ 705425 w 1851355"/>
                <a:gd name="connsiteY4" fmla="*/ 2272142 h 2453145"/>
                <a:gd name="connsiteX5" fmla="*/ 92866 w 1851355"/>
                <a:gd name="connsiteY5" fmla="*/ 2343163 h 2453145"/>
                <a:gd name="connsiteX6" fmla="*/ 12967 w 1851355"/>
                <a:gd name="connsiteY6" fmla="*/ 2192243 h 2453145"/>
                <a:gd name="connsiteX0" fmla="*/ 809471 w 1839991"/>
                <a:gd name="connsiteY0" fmla="*/ 540996 h 2494915"/>
                <a:gd name="connsiteX1" fmla="*/ 1457540 w 1839991"/>
                <a:gd name="connsiteY1" fmla="*/ 274666 h 2494915"/>
                <a:gd name="connsiteX2" fmla="*/ 1794892 w 1839991"/>
                <a:gd name="connsiteY2" fmla="*/ 52724 h 2494915"/>
                <a:gd name="connsiteX3" fmla="*/ 1714993 w 1839991"/>
                <a:gd name="connsiteY3" fmla="*/ 230278 h 2494915"/>
                <a:gd name="connsiteX4" fmla="*/ 694061 w 1839991"/>
                <a:gd name="connsiteY4" fmla="*/ 2272142 h 2494915"/>
                <a:gd name="connsiteX5" fmla="*/ 232422 w 1839991"/>
                <a:gd name="connsiteY5" fmla="*/ 2431939 h 2494915"/>
                <a:gd name="connsiteX6" fmla="*/ 1603 w 1839991"/>
                <a:gd name="connsiteY6" fmla="*/ 2192243 h 2494915"/>
                <a:gd name="connsiteX0" fmla="*/ 808776 w 1839296"/>
                <a:gd name="connsiteY0" fmla="*/ 540996 h 2488640"/>
                <a:gd name="connsiteX1" fmla="*/ 1456845 w 1839296"/>
                <a:gd name="connsiteY1" fmla="*/ 274666 h 2488640"/>
                <a:gd name="connsiteX2" fmla="*/ 1794197 w 1839296"/>
                <a:gd name="connsiteY2" fmla="*/ 52724 h 2488640"/>
                <a:gd name="connsiteX3" fmla="*/ 1714298 w 1839296"/>
                <a:gd name="connsiteY3" fmla="*/ 230278 h 2488640"/>
                <a:gd name="connsiteX4" fmla="*/ 693366 w 1839296"/>
                <a:gd name="connsiteY4" fmla="*/ 2272142 h 2488640"/>
                <a:gd name="connsiteX5" fmla="*/ 231727 w 1839296"/>
                <a:gd name="connsiteY5" fmla="*/ 2431939 h 2488640"/>
                <a:gd name="connsiteX6" fmla="*/ 908 w 1839296"/>
                <a:gd name="connsiteY6" fmla="*/ 2192243 h 24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9296" h="2488640">
                  <a:moveTo>
                    <a:pt x="808776" y="540996"/>
                  </a:moveTo>
                  <a:cubicBezTo>
                    <a:pt x="1050692" y="448520"/>
                    <a:pt x="1292608" y="356045"/>
                    <a:pt x="1456845" y="274666"/>
                  </a:cubicBezTo>
                  <a:cubicBezTo>
                    <a:pt x="1621082" y="193287"/>
                    <a:pt x="1751288" y="60122"/>
                    <a:pt x="1794197" y="52724"/>
                  </a:cubicBezTo>
                  <a:cubicBezTo>
                    <a:pt x="1837106" y="45326"/>
                    <a:pt x="1897770" y="-139625"/>
                    <a:pt x="1714298" y="230278"/>
                  </a:cubicBezTo>
                  <a:cubicBezTo>
                    <a:pt x="1530826" y="600181"/>
                    <a:pt x="940461" y="1905199"/>
                    <a:pt x="693366" y="2272142"/>
                  </a:cubicBezTo>
                  <a:cubicBezTo>
                    <a:pt x="446271" y="2639086"/>
                    <a:pt x="231727" y="2427499"/>
                    <a:pt x="231727" y="2431939"/>
                  </a:cubicBezTo>
                  <a:cubicBezTo>
                    <a:pt x="231727" y="2436379"/>
                    <a:pt x="-16848" y="2261045"/>
                    <a:pt x="908" y="21922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олилиния 58"/>
            <p:cNvSpPr/>
            <p:nvPr/>
          </p:nvSpPr>
          <p:spPr>
            <a:xfrm>
              <a:off x="5601810" y="2211301"/>
              <a:ext cx="1794627" cy="2470002"/>
            </a:xfrm>
            <a:custGeom>
              <a:avLst/>
              <a:gdLst>
                <a:gd name="connsiteX0" fmla="*/ 0 w 1793322"/>
                <a:gd name="connsiteY0" fmla="*/ 1386496 h 2349368"/>
                <a:gd name="connsiteX1" fmla="*/ 798990 w 1793322"/>
                <a:gd name="connsiteY1" fmla="*/ 1146799 h 2349368"/>
                <a:gd name="connsiteX2" fmla="*/ 1500326 w 1793322"/>
                <a:gd name="connsiteY2" fmla="*/ 658527 h 2349368"/>
                <a:gd name="connsiteX3" fmla="*/ 1793289 w 1793322"/>
                <a:gd name="connsiteY3" fmla="*/ 116989 h 2349368"/>
                <a:gd name="connsiteX4" fmla="*/ 1518081 w 1793322"/>
                <a:gd name="connsiteY4" fmla="*/ 19335 h 2349368"/>
                <a:gd name="connsiteX5" fmla="*/ 1287262 w 1793322"/>
                <a:gd name="connsiteY5" fmla="*/ 392197 h 2349368"/>
                <a:gd name="connsiteX6" fmla="*/ 514905 w 1793322"/>
                <a:gd name="connsiteY6" fmla="*/ 2025688 h 2349368"/>
                <a:gd name="connsiteX7" fmla="*/ 825623 w 1793322"/>
                <a:gd name="connsiteY7" fmla="*/ 2345284 h 2349368"/>
                <a:gd name="connsiteX8" fmla="*/ 1242873 w 1793322"/>
                <a:gd name="connsiteY8" fmla="*/ 1936912 h 2349368"/>
                <a:gd name="connsiteX0" fmla="*/ 0 w 1793312"/>
                <a:gd name="connsiteY0" fmla="*/ 1367841 h 2330713"/>
                <a:gd name="connsiteX1" fmla="*/ 798990 w 1793312"/>
                <a:gd name="connsiteY1" fmla="*/ 1128144 h 2330713"/>
                <a:gd name="connsiteX2" fmla="*/ 1500326 w 1793312"/>
                <a:gd name="connsiteY2" fmla="*/ 639872 h 2330713"/>
                <a:gd name="connsiteX3" fmla="*/ 1793289 w 1793312"/>
                <a:gd name="connsiteY3" fmla="*/ 98334 h 2330713"/>
                <a:gd name="connsiteX4" fmla="*/ 1518081 w 1793312"/>
                <a:gd name="connsiteY4" fmla="*/ 680 h 2330713"/>
                <a:gd name="connsiteX5" fmla="*/ 1287262 w 1793312"/>
                <a:gd name="connsiteY5" fmla="*/ 373542 h 2330713"/>
                <a:gd name="connsiteX6" fmla="*/ 514905 w 1793312"/>
                <a:gd name="connsiteY6" fmla="*/ 2007033 h 2330713"/>
                <a:gd name="connsiteX7" fmla="*/ 825623 w 1793312"/>
                <a:gd name="connsiteY7" fmla="*/ 2326629 h 2330713"/>
                <a:gd name="connsiteX8" fmla="*/ 1242873 w 1793312"/>
                <a:gd name="connsiteY8" fmla="*/ 1918257 h 2330713"/>
                <a:gd name="connsiteX0" fmla="*/ 0 w 1793731"/>
                <a:gd name="connsiteY0" fmla="*/ 1402739 h 2365611"/>
                <a:gd name="connsiteX1" fmla="*/ 798990 w 1793731"/>
                <a:gd name="connsiteY1" fmla="*/ 1163042 h 2365611"/>
                <a:gd name="connsiteX2" fmla="*/ 1500326 w 1793731"/>
                <a:gd name="connsiteY2" fmla="*/ 674770 h 2365611"/>
                <a:gd name="connsiteX3" fmla="*/ 1793289 w 1793731"/>
                <a:gd name="connsiteY3" fmla="*/ 133232 h 2365611"/>
                <a:gd name="connsiteX4" fmla="*/ 1571347 w 1793731"/>
                <a:gd name="connsiteY4" fmla="*/ 67 h 2365611"/>
                <a:gd name="connsiteX5" fmla="*/ 1287262 w 1793731"/>
                <a:gd name="connsiteY5" fmla="*/ 408440 h 2365611"/>
                <a:gd name="connsiteX6" fmla="*/ 514905 w 1793731"/>
                <a:gd name="connsiteY6" fmla="*/ 2041931 h 2365611"/>
                <a:gd name="connsiteX7" fmla="*/ 825623 w 1793731"/>
                <a:gd name="connsiteY7" fmla="*/ 2361527 h 2365611"/>
                <a:gd name="connsiteX8" fmla="*/ 1242873 w 1793731"/>
                <a:gd name="connsiteY8" fmla="*/ 1953155 h 236561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238"/>
                <a:gd name="connsiteY0" fmla="*/ 1418090 h 2380962"/>
                <a:gd name="connsiteX1" fmla="*/ 798990 w 1794238"/>
                <a:gd name="connsiteY1" fmla="*/ 1178393 h 2380962"/>
                <a:gd name="connsiteX2" fmla="*/ 1500326 w 1794238"/>
                <a:gd name="connsiteY2" fmla="*/ 690121 h 2380962"/>
                <a:gd name="connsiteX3" fmla="*/ 1793289 w 1794238"/>
                <a:gd name="connsiteY3" fmla="*/ 148583 h 2380962"/>
                <a:gd name="connsiteX4" fmla="*/ 1599714 w 1794238"/>
                <a:gd name="connsiteY4" fmla="*/ 45 h 2380962"/>
                <a:gd name="connsiteX5" fmla="*/ 1287262 w 1794238"/>
                <a:gd name="connsiteY5" fmla="*/ 423791 h 2380962"/>
                <a:gd name="connsiteX6" fmla="*/ 514905 w 1794238"/>
                <a:gd name="connsiteY6" fmla="*/ 2057282 h 2380962"/>
                <a:gd name="connsiteX7" fmla="*/ 825623 w 1794238"/>
                <a:gd name="connsiteY7" fmla="*/ 2376878 h 2380962"/>
                <a:gd name="connsiteX8" fmla="*/ 1242873 w 1794238"/>
                <a:gd name="connsiteY8" fmla="*/ 1968506 h 2380962"/>
                <a:gd name="connsiteX0" fmla="*/ 0 w 1794627"/>
                <a:gd name="connsiteY0" fmla="*/ 1419666 h 2382538"/>
                <a:gd name="connsiteX1" fmla="*/ 798990 w 1794627"/>
                <a:gd name="connsiteY1" fmla="*/ 1179969 h 2382538"/>
                <a:gd name="connsiteX2" fmla="*/ 1500326 w 1794627"/>
                <a:gd name="connsiteY2" fmla="*/ 691697 h 2382538"/>
                <a:gd name="connsiteX3" fmla="*/ 1793289 w 1794627"/>
                <a:gd name="connsiteY3" fmla="*/ 150159 h 2382538"/>
                <a:gd name="connsiteX4" fmla="*/ 1599714 w 1794627"/>
                <a:gd name="connsiteY4" fmla="*/ 1621 h 2382538"/>
                <a:gd name="connsiteX5" fmla="*/ 1287262 w 1794627"/>
                <a:gd name="connsiteY5" fmla="*/ 425367 h 2382538"/>
                <a:gd name="connsiteX6" fmla="*/ 514905 w 1794627"/>
                <a:gd name="connsiteY6" fmla="*/ 2058858 h 2382538"/>
                <a:gd name="connsiteX7" fmla="*/ 825623 w 1794627"/>
                <a:gd name="connsiteY7" fmla="*/ 2378454 h 2382538"/>
                <a:gd name="connsiteX8" fmla="*/ 1242873 w 1794627"/>
                <a:gd name="connsiteY8" fmla="*/ 1970082 h 2382538"/>
                <a:gd name="connsiteX0" fmla="*/ 0 w 1794627"/>
                <a:gd name="connsiteY0" fmla="*/ 1419666 h 2494106"/>
                <a:gd name="connsiteX1" fmla="*/ 798990 w 1794627"/>
                <a:gd name="connsiteY1" fmla="*/ 1179969 h 2494106"/>
                <a:gd name="connsiteX2" fmla="*/ 1500326 w 1794627"/>
                <a:gd name="connsiteY2" fmla="*/ 691697 h 2494106"/>
                <a:gd name="connsiteX3" fmla="*/ 1793289 w 1794627"/>
                <a:gd name="connsiteY3" fmla="*/ 150159 h 2494106"/>
                <a:gd name="connsiteX4" fmla="*/ 1599714 w 1794627"/>
                <a:gd name="connsiteY4" fmla="*/ 1621 h 2494106"/>
                <a:gd name="connsiteX5" fmla="*/ 1287262 w 1794627"/>
                <a:gd name="connsiteY5" fmla="*/ 425367 h 2494106"/>
                <a:gd name="connsiteX6" fmla="*/ 514905 w 1794627"/>
                <a:gd name="connsiteY6" fmla="*/ 2058858 h 2494106"/>
                <a:gd name="connsiteX7" fmla="*/ 764663 w 1794627"/>
                <a:gd name="connsiteY7" fmla="*/ 2492754 h 2494106"/>
                <a:gd name="connsiteX8" fmla="*/ 1242873 w 1794627"/>
                <a:gd name="connsiteY8" fmla="*/ 1970082 h 2494106"/>
                <a:gd name="connsiteX0" fmla="*/ 0 w 1794627"/>
                <a:gd name="connsiteY0" fmla="*/ 1419666 h 2471479"/>
                <a:gd name="connsiteX1" fmla="*/ 798990 w 1794627"/>
                <a:gd name="connsiteY1" fmla="*/ 1179969 h 2471479"/>
                <a:gd name="connsiteX2" fmla="*/ 1500326 w 1794627"/>
                <a:gd name="connsiteY2" fmla="*/ 691697 h 2471479"/>
                <a:gd name="connsiteX3" fmla="*/ 1793289 w 1794627"/>
                <a:gd name="connsiteY3" fmla="*/ 150159 h 2471479"/>
                <a:gd name="connsiteX4" fmla="*/ 1599714 w 1794627"/>
                <a:gd name="connsiteY4" fmla="*/ 1621 h 2471479"/>
                <a:gd name="connsiteX5" fmla="*/ 1287262 w 1794627"/>
                <a:gd name="connsiteY5" fmla="*/ 425367 h 2471479"/>
                <a:gd name="connsiteX6" fmla="*/ 514905 w 1794627"/>
                <a:gd name="connsiteY6" fmla="*/ 2058858 h 2471479"/>
                <a:gd name="connsiteX7" fmla="*/ 757043 w 1794627"/>
                <a:gd name="connsiteY7" fmla="*/ 2469894 h 2471479"/>
                <a:gd name="connsiteX8" fmla="*/ 1242873 w 1794627"/>
                <a:gd name="connsiteY8" fmla="*/ 1970082 h 2471479"/>
                <a:gd name="connsiteX0" fmla="*/ 0 w 1794627"/>
                <a:gd name="connsiteY0" fmla="*/ 1419666 h 2471077"/>
                <a:gd name="connsiteX1" fmla="*/ 798990 w 1794627"/>
                <a:gd name="connsiteY1" fmla="*/ 1179969 h 2471077"/>
                <a:gd name="connsiteX2" fmla="*/ 1500326 w 1794627"/>
                <a:gd name="connsiteY2" fmla="*/ 691697 h 2471077"/>
                <a:gd name="connsiteX3" fmla="*/ 1793289 w 1794627"/>
                <a:gd name="connsiteY3" fmla="*/ 150159 h 2471077"/>
                <a:gd name="connsiteX4" fmla="*/ 1599714 w 1794627"/>
                <a:gd name="connsiteY4" fmla="*/ 1621 h 2471077"/>
                <a:gd name="connsiteX5" fmla="*/ 1287262 w 1794627"/>
                <a:gd name="connsiteY5" fmla="*/ 425367 h 2471077"/>
                <a:gd name="connsiteX6" fmla="*/ 514905 w 1794627"/>
                <a:gd name="connsiteY6" fmla="*/ 2058858 h 2471077"/>
                <a:gd name="connsiteX7" fmla="*/ 757043 w 1794627"/>
                <a:gd name="connsiteY7" fmla="*/ 2469894 h 2471077"/>
                <a:gd name="connsiteX8" fmla="*/ 1242873 w 1794627"/>
                <a:gd name="connsiteY8" fmla="*/ 1970082 h 2471077"/>
                <a:gd name="connsiteX0" fmla="*/ 0 w 1794627"/>
                <a:gd name="connsiteY0" fmla="*/ 1419666 h 2470002"/>
                <a:gd name="connsiteX1" fmla="*/ 798990 w 1794627"/>
                <a:gd name="connsiteY1" fmla="*/ 1179969 h 2470002"/>
                <a:gd name="connsiteX2" fmla="*/ 1500326 w 1794627"/>
                <a:gd name="connsiteY2" fmla="*/ 691697 h 2470002"/>
                <a:gd name="connsiteX3" fmla="*/ 1793289 w 1794627"/>
                <a:gd name="connsiteY3" fmla="*/ 150159 h 2470002"/>
                <a:gd name="connsiteX4" fmla="*/ 1599714 w 1794627"/>
                <a:gd name="connsiteY4" fmla="*/ 1621 h 2470002"/>
                <a:gd name="connsiteX5" fmla="*/ 1287262 w 1794627"/>
                <a:gd name="connsiteY5" fmla="*/ 425367 h 2470002"/>
                <a:gd name="connsiteX6" fmla="*/ 514905 w 1794627"/>
                <a:gd name="connsiteY6" fmla="*/ 2058858 h 2470002"/>
                <a:gd name="connsiteX7" fmla="*/ 757043 w 1794627"/>
                <a:gd name="connsiteY7" fmla="*/ 2469894 h 2470002"/>
                <a:gd name="connsiteX8" fmla="*/ 1265733 w 1794627"/>
                <a:gd name="connsiteY8" fmla="*/ 2038662 h 247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627" h="2470002">
                  <a:moveTo>
                    <a:pt x="0" y="1419666"/>
                  </a:moveTo>
                  <a:cubicBezTo>
                    <a:pt x="274468" y="1360481"/>
                    <a:pt x="548936" y="1301297"/>
                    <a:pt x="798990" y="1179969"/>
                  </a:cubicBezTo>
                  <a:cubicBezTo>
                    <a:pt x="1049044" y="1058641"/>
                    <a:pt x="1334610" y="863332"/>
                    <a:pt x="1500326" y="691697"/>
                  </a:cubicBezTo>
                  <a:cubicBezTo>
                    <a:pt x="1666042" y="520062"/>
                    <a:pt x="1776724" y="265172"/>
                    <a:pt x="1793289" y="150159"/>
                  </a:cubicBezTo>
                  <a:cubicBezTo>
                    <a:pt x="1809854" y="35146"/>
                    <a:pt x="1668446" y="-9384"/>
                    <a:pt x="1599714" y="1621"/>
                  </a:cubicBezTo>
                  <a:cubicBezTo>
                    <a:pt x="1530982" y="12626"/>
                    <a:pt x="1468063" y="82494"/>
                    <a:pt x="1287262" y="425367"/>
                  </a:cubicBezTo>
                  <a:cubicBezTo>
                    <a:pt x="1106461" y="768240"/>
                    <a:pt x="603275" y="1718104"/>
                    <a:pt x="514905" y="2058858"/>
                  </a:cubicBezTo>
                  <a:cubicBezTo>
                    <a:pt x="426535" y="2399612"/>
                    <a:pt x="631905" y="2473260"/>
                    <a:pt x="757043" y="2469894"/>
                  </a:cubicBezTo>
                  <a:cubicBezTo>
                    <a:pt x="882181" y="2466528"/>
                    <a:pt x="1117772" y="2235450"/>
                    <a:pt x="1265733" y="203866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7614703" y="1814975"/>
            <a:ext cx="613769" cy="521746"/>
            <a:chOff x="4473439" y="2166693"/>
            <a:chExt cx="2922998" cy="2514610"/>
          </a:xfrm>
        </p:grpSpPr>
        <p:sp>
          <p:nvSpPr>
            <p:cNvPr id="61" name="Полилиния 60"/>
            <p:cNvSpPr/>
            <p:nvPr/>
          </p:nvSpPr>
          <p:spPr>
            <a:xfrm>
              <a:off x="4473439" y="2166693"/>
              <a:ext cx="1839296" cy="2488640"/>
            </a:xfrm>
            <a:custGeom>
              <a:avLst/>
              <a:gdLst>
                <a:gd name="connsiteX0" fmla="*/ 820835 w 1851355"/>
                <a:gd name="connsiteY0" fmla="*/ 540996 h 2453145"/>
                <a:gd name="connsiteX1" fmla="*/ 1468904 w 1851355"/>
                <a:gd name="connsiteY1" fmla="*/ 274666 h 2453145"/>
                <a:gd name="connsiteX2" fmla="*/ 1806256 w 1851355"/>
                <a:gd name="connsiteY2" fmla="*/ 52724 h 2453145"/>
                <a:gd name="connsiteX3" fmla="*/ 1726357 w 1851355"/>
                <a:gd name="connsiteY3" fmla="*/ 230278 h 2453145"/>
                <a:gd name="connsiteX4" fmla="*/ 705425 w 1851355"/>
                <a:gd name="connsiteY4" fmla="*/ 2272142 h 2453145"/>
                <a:gd name="connsiteX5" fmla="*/ 92866 w 1851355"/>
                <a:gd name="connsiteY5" fmla="*/ 2343163 h 2453145"/>
                <a:gd name="connsiteX6" fmla="*/ 12967 w 1851355"/>
                <a:gd name="connsiteY6" fmla="*/ 2192243 h 2453145"/>
                <a:gd name="connsiteX0" fmla="*/ 809471 w 1839991"/>
                <a:gd name="connsiteY0" fmla="*/ 540996 h 2494915"/>
                <a:gd name="connsiteX1" fmla="*/ 1457540 w 1839991"/>
                <a:gd name="connsiteY1" fmla="*/ 274666 h 2494915"/>
                <a:gd name="connsiteX2" fmla="*/ 1794892 w 1839991"/>
                <a:gd name="connsiteY2" fmla="*/ 52724 h 2494915"/>
                <a:gd name="connsiteX3" fmla="*/ 1714993 w 1839991"/>
                <a:gd name="connsiteY3" fmla="*/ 230278 h 2494915"/>
                <a:gd name="connsiteX4" fmla="*/ 694061 w 1839991"/>
                <a:gd name="connsiteY4" fmla="*/ 2272142 h 2494915"/>
                <a:gd name="connsiteX5" fmla="*/ 232422 w 1839991"/>
                <a:gd name="connsiteY5" fmla="*/ 2431939 h 2494915"/>
                <a:gd name="connsiteX6" fmla="*/ 1603 w 1839991"/>
                <a:gd name="connsiteY6" fmla="*/ 2192243 h 2494915"/>
                <a:gd name="connsiteX0" fmla="*/ 808776 w 1839296"/>
                <a:gd name="connsiteY0" fmla="*/ 540996 h 2488640"/>
                <a:gd name="connsiteX1" fmla="*/ 1456845 w 1839296"/>
                <a:gd name="connsiteY1" fmla="*/ 274666 h 2488640"/>
                <a:gd name="connsiteX2" fmla="*/ 1794197 w 1839296"/>
                <a:gd name="connsiteY2" fmla="*/ 52724 h 2488640"/>
                <a:gd name="connsiteX3" fmla="*/ 1714298 w 1839296"/>
                <a:gd name="connsiteY3" fmla="*/ 230278 h 2488640"/>
                <a:gd name="connsiteX4" fmla="*/ 693366 w 1839296"/>
                <a:gd name="connsiteY4" fmla="*/ 2272142 h 2488640"/>
                <a:gd name="connsiteX5" fmla="*/ 231727 w 1839296"/>
                <a:gd name="connsiteY5" fmla="*/ 2431939 h 2488640"/>
                <a:gd name="connsiteX6" fmla="*/ 908 w 1839296"/>
                <a:gd name="connsiteY6" fmla="*/ 2192243 h 24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9296" h="2488640">
                  <a:moveTo>
                    <a:pt x="808776" y="540996"/>
                  </a:moveTo>
                  <a:cubicBezTo>
                    <a:pt x="1050692" y="448520"/>
                    <a:pt x="1292608" y="356045"/>
                    <a:pt x="1456845" y="274666"/>
                  </a:cubicBezTo>
                  <a:cubicBezTo>
                    <a:pt x="1621082" y="193287"/>
                    <a:pt x="1751288" y="60122"/>
                    <a:pt x="1794197" y="52724"/>
                  </a:cubicBezTo>
                  <a:cubicBezTo>
                    <a:pt x="1837106" y="45326"/>
                    <a:pt x="1897770" y="-139625"/>
                    <a:pt x="1714298" y="230278"/>
                  </a:cubicBezTo>
                  <a:cubicBezTo>
                    <a:pt x="1530826" y="600181"/>
                    <a:pt x="940461" y="1905199"/>
                    <a:pt x="693366" y="2272142"/>
                  </a:cubicBezTo>
                  <a:cubicBezTo>
                    <a:pt x="446271" y="2639086"/>
                    <a:pt x="231727" y="2427499"/>
                    <a:pt x="231727" y="2431939"/>
                  </a:cubicBezTo>
                  <a:cubicBezTo>
                    <a:pt x="231727" y="2436379"/>
                    <a:pt x="-16848" y="2261045"/>
                    <a:pt x="908" y="21922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5601810" y="2211301"/>
              <a:ext cx="1794627" cy="2470002"/>
            </a:xfrm>
            <a:custGeom>
              <a:avLst/>
              <a:gdLst>
                <a:gd name="connsiteX0" fmla="*/ 0 w 1793322"/>
                <a:gd name="connsiteY0" fmla="*/ 1386496 h 2349368"/>
                <a:gd name="connsiteX1" fmla="*/ 798990 w 1793322"/>
                <a:gd name="connsiteY1" fmla="*/ 1146799 h 2349368"/>
                <a:gd name="connsiteX2" fmla="*/ 1500326 w 1793322"/>
                <a:gd name="connsiteY2" fmla="*/ 658527 h 2349368"/>
                <a:gd name="connsiteX3" fmla="*/ 1793289 w 1793322"/>
                <a:gd name="connsiteY3" fmla="*/ 116989 h 2349368"/>
                <a:gd name="connsiteX4" fmla="*/ 1518081 w 1793322"/>
                <a:gd name="connsiteY4" fmla="*/ 19335 h 2349368"/>
                <a:gd name="connsiteX5" fmla="*/ 1287262 w 1793322"/>
                <a:gd name="connsiteY5" fmla="*/ 392197 h 2349368"/>
                <a:gd name="connsiteX6" fmla="*/ 514905 w 1793322"/>
                <a:gd name="connsiteY6" fmla="*/ 2025688 h 2349368"/>
                <a:gd name="connsiteX7" fmla="*/ 825623 w 1793322"/>
                <a:gd name="connsiteY7" fmla="*/ 2345284 h 2349368"/>
                <a:gd name="connsiteX8" fmla="*/ 1242873 w 1793322"/>
                <a:gd name="connsiteY8" fmla="*/ 1936912 h 2349368"/>
                <a:gd name="connsiteX0" fmla="*/ 0 w 1793312"/>
                <a:gd name="connsiteY0" fmla="*/ 1367841 h 2330713"/>
                <a:gd name="connsiteX1" fmla="*/ 798990 w 1793312"/>
                <a:gd name="connsiteY1" fmla="*/ 1128144 h 2330713"/>
                <a:gd name="connsiteX2" fmla="*/ 1500326 w 1793312"/>
                <a:gd name="connsiteY2" fmla="*/ 639872 h 2330713"/>
                <a:gd name="connsiteX3" fmla="*/ 1793289 w 1793312"/>
                <a:gd name="connsiteY3" fmla="*/ 98334 h 2330713"/>
                <a:gd name="connsiteX4" fmla="*/ 1518081 w 1793312"/>
                <a:gd name="connsiteY4" fmla="*/ 680 h 2330713"/>
                <a:gd name="connsiteX5" fmla="*/ 1287262 w 1793312"/>
                <a:gd name="connsiteY5" fmla="*/ 373542 h 2330713"/>
                <a:gd name="connsiteX6" fmla="*/ 514905 w 1793312"/>
                <a:gd name="connsiteY6" fmla="*/ 2007033 h 2330713"/>
                <a:gd name="connsiteX7" fmla="*/ 825623 w 1793312"/>
                <a:gd name="connsiteY7" fmla="*/ 2326629 h 2330713"/>
                <a:gd name="connsiteX8" fmla="*/ 1242873 w 1793312"/>
                <a:gd name="connsiteY8" fmla="*/ 1918257 h 2330713"/>
                <a:gd name="connsiteX0" fmla="*/ 0 w 1793731"/>
                <a:gd name="connsiteY0" fmla="*/ 1402739 h 2365611"/>
                <a:gd name="connsiteX1" fmla="*/ 798990 w 1793731"/>
                <a:gd name="connsiteY1" fmla="*/ 1163042 h 2365611"/>
                <a:gd name="connsiteX2" fmla="*/ 1500326 w 1793731"/>
                <a:gd name="connsiteY2" fmla="*/ 674770 h 2365611"/>
                <a:gd name="connsiteX3" fmla="*/ 1793289 w 1793731"/>
                <a:gd name="connsiteY3" fmla="*/ 133232 h 2365611"/>
                <a:gd name="connsiteX4" fmla="*/ 1571347 w 1793731"/>
                <a:gd name="connsiteY4" fmla="*/ 67 h 2365611"/>
                <a:gd name="connsiteX5" fmla="*/ 1287262 w 1793731"/>
                <a:gd name="connsiteY5" fmla="*/ 408440 h 2365611"/>
                <a:gd name="connsiteX6" fmla="*/ 514905 w 1793731"/>
                <a:gd name="connsiteY6" fmla="*/ 2041931 h 2365611"/>
                <a:gd name="connsiteX7" fmla="*/ 825623 w 1793731"/>
                <a:gd name="connsiteY7" fmla="*/ 2361527 h 2365611"/>
                <a:gd name="connsiteX8" fmla="*/ 1242873 w 1793731"/>
                <a:gd name="connsiteY8" fmla="*/ 1953155 h 236561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238"/>
                <a:gd name="connsiteY0" fmla="*/ 1418090 h 2380962"/>
                <a:gd name="connsiteX1" fmla="*/ 798990 w 1794238"/>
                <a:gd name="connsiteY1" fmla="*/ 1178393 h 2380962"/>
                <a:gd name="connsiteX2" fmla="*/ 1500326 w 1794238"/>
                <a:gd name="connsiteY2" fmla="*/ 690121 h 2380962"/>
                <a:gd name="connsiteX3" fmla="*/ 1793289 w 1794238"/>
                <a:gd name="connsiteY3" fmla="*/ 148583 h 2380962"/>
                <a:gd name="connsiteX4" fmla="*/ 1599714 w 1794238"/>
                <a:gd name="connsiteY4" fmla="*/ 45 h 2380962"/>
                <a:gd name="connsiteX5" fmla="*/ 1287262 w 1794238"/>
                <a:gd name="connsiteY5" fmla="*/ 423791 h 2380962"/>
                <a:gd name="connsiteX6" fmla="*/ 514905 w 1794238"/>
                <a:gd name="connsiteY6" fmla="*/ 2057282 h 2380962"/>
                <a:gd name="connsiteX7" fmla="*/ 825623 w 1794238"/>
                <a:gd name="connsiteY7" fmla="*/ 2376878 h 2380962"/>
                <a:gd name="connsiteX8" fmla="*/ 1242873 w 1794238"/>
                <a:gd name="connsiteY8" fmla="*/ 1968506 h 2380962"/>
                <a:gd name="connsiteX0" fmla="*/ 0 w 1794627"/>
                <a:gd name="connsiteY0" fmla="*/ 1419666 h 2382538"/>
                <a:gd name="connsiteX1" fmla="*/ 798990 w 1794627"/>
                <a:gd name="connsiteY1" fmla="*/ 1179969 h 2382538"/>
                <a:gd name="connsiteX2" fmla="*/ 1500326 w 1794627"/>
                <a:gd name="connsiteY2" fmla="*/ 691697 h 2382538"/>
                <a:gd name="connsiteX3" fmla="*/ 1793289 w 1794627"/>
                <a:gd name="connsiteY3" fmla="*/ 150159 h 2382538"/>
                <a:gd name="connsiteX4" fmla="*/ 1599714 w 1794627"/>
                <a:gd name="connsiteY4" fmla="*/ 1621 h 2382538"/>
                <a:gd name="connsiteX5" fmla="*/ 1287262 w 1794627"/>
                <a:gd name="connsiteY5" fmla="*/ 425367 h 2382538"/>
                <a:gd name="connsiteX6" fmla="*/ 514905 w 1794627"/>
                <a:gd name="connsiteY6" fmla="*/ 2058858 h 2382538"/>
                <a:gd name="connsiteX7" fmla="*/ 825623 w 1794627"/>
                <a:gd name="connsiteY7" fmla="*/ 2378454 h 2382538"/>
                <a:gd name="connsiteX8" fmla="*/ 1242873 w 1794627"/>
                <a:gd name="connsiteY8" fmla="*/ 1970082 h 2382538"/>
                <a:gd name="connsiteX0" fmla="*/ 0 w 1794627"/>
                <a:gd name="connsiteY0" fmla="*/ 1419666 h 2494106"/>
                <a:gd name="connsiteX1" fmla="*/ 798990 w 1794627"/>
                <a:gd name="connsiteY1" fmla="*/ 1179969 h 2494106"/>
                <a:gd name="connsiteX2" fmla="*/ 1500326 w 1794627"/>
                <a:gd name="connsiteY2" fmla="*/ 691697 h 2494106"/>
                <a:gd name="connsiteX3" fmla="*/ 1793289 w 1794627"/>
                <a:gd name="connsiteY3" fmla="*/ 150159 h 2494106"/>
                <a:gd name="connsiteX4" fmla="*/ 1599714 w 1794627"/>
                <a:gd name="connsiteY4" fmla="*/ 1621 h 2494106"/>
                <a:gd name="connsiteX5" fmla="*/ 1287262 w 1794627"/>
                <a:gd name="connsiteY5" fmla="*/ 425367 h 2494106"/>
                <a:gd name="connsiteX6" fmla="*/ 514905 w 1794627"/>
                <a:gd name="connsiteY6" fmla="*/ 2058858 h 2494106"/>
                <a:gd name="connsiteX7" fmla="*/ 764663 w 1794627"/>
                <a:gd name="connsiteY7" fmla="*/ 2492754 h 2494106"/>
                <a:gd name="connsiteX8" fmla="*/ 1242873 w 1794627"/>
                <a:gd name="connsiteY8" fmla="*/ 1970082 h 2494106"/>
                <a:gd name="connsiteX0" fmla="*/ 0 w 1794627"/>
                <a:gd name="connsiteY0" fmla="*/ 1419666 h 2471479"/>
                <a:gd name="connsiteX1" fmla="*/ 798990 w 1794627"/>
                <a:gd name="connsiteY1" fmla="*/ 1179969 h 2471479"/>
                <a:gd name="connsiteX2" fmla="*/ 1500326 w 1794627"/>
                <a:gd name="connsiteY2" fmla="*/ 691697 h 2471479"/>
                <a:gd name="connsiteX3" fmla="*/ 1793289 w 1794627"/>
                <a:gd name="connsiteY3" fmla="*/ 150159 h 2471479"/>
                <a:gd name="connsiteX4" fmla="*/ 1599714 w 1794627"/>
                <a:gd name="connsiteY4" fmla="*/ 1621 h 2471479"/>
                <a:gd name="connsiteX5" fmla="*/ 1287262 w 1794627"/>
                <a:gd name="connsiteY5" fmla="*/ 425367 h 2471479"/>
                <a:gd name="connsiteX6" fmla="*/ 514905 w 1794627"/>
                <a:gd name="connsiteY6" fmla="*/ 2058858 h 2471479"/>
                <a:gd name="connsiteX7" fmla="*/ 757043 w 1794627"/>
                <a:gd name="connsiteY7" fmla="*/ 2469894 h 2471479"/>
                <a:gd name="connsiteX8" fmla="*/ 1242873 w 1794627"/>
                <a:gd name="connsiteY8" fmla="*/ 1970082 h 2471479"/>
                <a:gd name="connsiteX0" fmla="*/ 0 w 1794627"/>
                <a:gd name="connsiteY0" fmla="*/ 1419666 h 2471077"/>
                <a:gd name="connsiteX1" fmla="*/ 798990 w 1794627"/>
                <a:gd name="connsiteY1" fmla="*/ 1179969 h 2471077"/>
                <a:gd name="connsiteX2" fmla="*/ 1500326 w 1794627"/>
                <a:gd name="connsiteY2" fmla="*/ 691697 h 2471077"/>
                <a:gd name="connsiteX3" fmla="*/ 1793289 w 1794627"/>
                <a:gd name="connsiteY3" fmla="*/ 150159 h 2471077"/>
                <a:gd name="connsiteX4" fmla="*/ 1599714 w 1794627"/>
                <a:gd name="connsiteY4" fmla="*/ 1621 h 2471077"/>
                <a:gd name="connsiteX5" fmla="*/ 1287262 w 1794627"/>
                <a:gd name="connsiteY5" fmla="*/ 425367 h 2471077"/>
                <a:gd name="connsiteX6" fmla="*/ 514905 w 1794627"/>
                <a:gd name="connsiteY6" fmla="*/ 2058858 h 2471077"/>
                <a:gd name="connsiteX7" fmla="*/ 757043 w 1794627"/>
                <a:gd name="connsiteY7" fmla="*/ 2469894 h 2471077"/>
                <a:gd name="connsiteX8" fmla="*/ 1242873 w 1794627"/>
                <a:gd name="connsiteY8" fmla="*/ 1970082 h 2471077"/>
                <a:gd name="connsiteX0" fmla="*/ 0 w 1794627"/>
                <a:gd name="connsiteY0" fmla="*/ 1419666 h 2470002"/>
                <a:gd name="connsiteX1" fmla="*/ 798990 w 1794627"/>
                <a:gd name="connsiteY1" fmla="*/ 1179969 h 2470002"/>
                <a:gd name="connsiteX2" fmla="*/ 1500326 w 1794627"/>
                <a:gd name="connsiteY2" fmla="*/ 691697 h 2470002"/>
                <a:gd name="connsiteX3" fmla="*/ 1793289 w 1794627"/>
                <a:gd name="connsiteY3" fmla="*/ 150159 h 2470002"/>
                <a:gd name="connsiteX4" fmla="*/ 1599714 w 1794627"/>
                <a:gd name="connsiteY4" fmla="*/ 1621 h 2470002"/>
                <a:gd name="connsiteX5" fmla="*/ 1287262 w 1794627"/>
                <a:gd name="connsiteY5" fmla="*/ 425367 h 2470002"/>
                <a:gd name="connsiteX6" fmla="*/ 514905 w 1794627"/>
                <a:gd name="connsiteY6" fmla="*/ 2058858 h 2470002"/>
                <a:gd name="connsiteX7" fmla="*/ 757043 w 1794627"/>
                <a:gd name="connsiteY7" fmla="*/ 2469894 h 2470002"/>
                <a:gd name="connsiteX8" fmla="*/ 1265733 w 1794627"/>
                <a:gd name="connsiteY8" fmla="*/ 2038662 h 247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627" h="2470002">
                  <a:moveTo>
                    <a:pt x="0" y="1419666"/>
                  </a:moveTo>
                  <a:cubicBezTo>
                    <a:pt x="274468" y="1360481"/>
                    <a:pt x="548936" y="1301297"/>
                    <a:pt x="798990" y="1179969"/>
                  </a:cubicBezTo>
                  <a:cubicBezTo>
                    <a:pt x="1049044" y="1058641"/>
                    <a:pt x="1334610" y="863332"/>
                    <a:pt x="1500326" y="691697"/>
                  </a:cubicBezTo>
                  <a:cubicBezTo>
                    <a:pt x="1666042" y="520062"/>
                    <a:pt x="1776724" y="265172"/>
                    <a:pt x="1793289" y="150159"/>
                  </a:cubicBezTo>
                  <a:cubicBezTo>
                    <a:pt x="1809854" y="35146"/>
                    <a:pt x="1668446" y="-9384"/>
                    <a:pt x="1599714" y="1621"/>
                  </a:cubicBezTo>
                  <a:cubicBezTo>
                    <a:pt x="1530982" y="12626"/>
                    <a:pt x="1468063" y="82494"/>
                    <a:pt x="1287262" y="425367"/>
                  </a:cubicBezTo>
                  <a:cubicBezTo>
                    <a:pt x="1106461" y="768240"/>
                    <a:pt x="603275" y="1718104"/>
                    <a:pt x="514905" y="2058858"/>
                  </a:cubicBezTo>
                  <a:cubicBezTo>
                    <a:pt x="426535" y="2399612"/>
                    <a:pt x="631905" y="2473260"/>
                    <a:pt x="757043" y="2469894"/>
                  </a:cubicBezTo>
                  <a:cubicBezTo>
                    <a:pt x="882181" y="2466528"/>
                    <a:pt x="1117772" y="2235450"/>
                    <a:pt x="1265733" y="203866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8261697" y="1794169"/>
            <a:ext cx="613769" cy="521746"/>
            <a:chOff x="4473439" y="2166693"/>
            <a:chExt cx="2922998" cy="2514610"/>
          </a:xfrm>
        </p:grpSpPr>
        <p:sp>
          <p:nvSpPr>
            <p:cNvPr id="64" name="Полилиния 63"/>
            <p:cNvSpPr/>
            <p:nvPr/>
          </p:nvSpPr>
          <p:spPr>
            <a:xfrm>
              <a:off x="4473439" y="2166693"/>
              <a:ext cx="1839296" cy="2488640"/>
            </a:xfrm>
            <a:custGeom>
              <a:avLst/>
              <a:gdLst>
                <a:gd name="connsiteX0" fmla="*/ 820835 w 1851355"/>
                <a:gd name="connsiteY0" fmla="*/ 540996 h 2453145"/>
                <a:gd name="connsiteX1" fmla="*/ 1468904 w 1851355"/>
                <a:gd name="connsiteY1" fmla="*/ 274666 h 2453145"/>
                <a:gd name="connsiteX2" fmla="*/ 1806256 w 1851355"/>
                <a:gd name="connsiteY2" fmla="*/ 52724 h 2453145"/>
                <a:gd name="connsiteX3" fmla="*/ 1726357 w 1851355"/>
                <a:gd name="connsiteY3" fmla="*/ 230278 h 2453145"/>
                <a:gd name="connsiteX4" fmla="*/ 705425 w 1851355"/>
                <a:gd name="connsiteY4" fmla="*/ 2272142 h 2453145"/>
                <a:gd name="connsiteX5" fmla="*/ 92866 w 1851355"/>
                <a:gd name="connsiteY5" fmla="*/ 2343163 h 2453145"/>
                <a:gd name="connsiteX6" fmla="*/ 12967 w 1851355"/>
                <a:gd name="connsiteY6" fmla="*/ 2192243 h 2453145"/>
                <a:gd name="connsiteX0" fmla="*/ 809471 w 1839991"/>
                <a:gd name="connsiteY0" fmla="*/ 540996 h 2494915"/>
                <a:gd name="connsiteX1" fmla="*/ 1457540 w 1839991"/>
                <a:gd name="connsiteY1" fmla="*/ 274666 h 2494915"/>
                <a:gd name="connsiteX2" fmla="*/ 1794892 w 1839991"/>
                <a:gd name="connsiteY2" fmla="*/ 52724 h 2494915"/>
                <a:gd name="connsiteX3" fmla="*/ 1714993 w 1839991"/>
                <a:gd name="connsiteY3" fmla="*/ 230278 h 2494915"/>
                <a:gd name="connsiteX4" fmla="*/ 694061 w 1839991"/>
                <a:gd name="connsiteY4" fmla="*/ 2272142 h 2494915"/>
                <a:gd name="connsiteX5" fmla="*/ 232422 w 1839991"/>
                <a:gd name="connsiteY5" fmla="*/ 2431939 h 2494915"/>
                <a:gd name="connsiteX6" fmla="*/ 1603 w 1839991"/>
                <a:gd name="connsiteY6" fmla="*/ 2192243 h 2494915"/>
                <a:gd name="connsiteX0" fmla="*/ 808776 w 1839296"/>
                <a:gd name="connsiteY0" fmla="*/ 540996 h 2488640"/>
                <a:gd name="connsiteX1" fmla="*/ 1456845 w 1839296"/>
                <a:gd name="connsiteY1" fmla="*/ 274666 h 2488640"/>
                <a:gd name="connsiteX2" fmla="*/ 1794197 w 1839296"/>
                <a:gd name="connsiteY2" fmla="*/ 52724 h 2488640"/>
                <a:gd name="connsiteX3" fmla="*/ 1714298 w 1839296"/>
                <a:gd name="connsiteY3" fmla="*/ 230278 h 2488640"/>
                <a:gd name="connsiteX4" fmla="*/ 693366 w 1839296"/>
                <a:gd name="connsiteY4" fmla="*/ 2272142 h 2488640"/>
                <a:gd name="connsiteX5" fmla="*/ 231727 w 1839296"/>
                <a:gd name="connsiteY5" fmla="*/ 2431939 h 2488640"/>
                <a:gd name="connsiteX6" fmla="*/ 908 w 1839296"/>
                <a:gd name="connsiteY6" fmla="*/ 2192243 h 24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9296" h="2488640">
                  <a:moveTo>
                    <a:pt x="808776" y="540996"/>
                  </a:moveTo>
                  <a:cubicBezTo>
                    <a:pt x="1050692" y="448520"/>
                    <a:pt x="1292608" y="356045"/>
                    <a:pt x="1456845" y="274666"/>
                  </a:cubicBezTo>
                  <a:cubicBezTo>
                    <a:pt x="1621082" y="193287"/>
                    <a:pt x="1751288" y="60122"/>
                    <a:pt x="1794197" y="52724"/>
                  </a:cubicBezTo>
                  <a:cubicBezTo>
                    <a:pt x="1837106" y="45326"/>
                    <a:pt x="1897770" y="-139625"/>
                    <a:pt x="1714298" y="230278"/>
                  </a:cubicBezTo>
                  <a:cubicBezTo>
                    <a:pt x="1530826" y="600181"/>
                    <a:pt x="940461" y="1905199"/>
                    <a:pt x="693366" y="2272142"/>
                  </a:cubicBezTo>
                  <a:cubicBezTo>
                    <a:pt x="446271" y="2639086"/>
                    <a:pt x="231727" y="2427499"/>
                    <a:pt x="231727" y="2431939"/>
                  </a:cubicBezTo>
                  <a:cubicBezTo>
                    <a:pt x="231727" y="2436379"/>
                    <a:pt x="-16848" y="2261045"/>
                    <a:pt x="908" y="21922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Полилиния 64"/>
            <p:cNvSpPr/>
            <p:nvPr/>
          </p:nvSpPr>
          <p:spPr>
            <a:xfrm>
              <a:off x="5601810" y="2211301"/>
              <a:ext cx="1794627" cy="2470002"/>
            </a:xfrm>
            <a:custGeom>
              <a:avLst/>
              <a:gdLst>
                <a:gd name="connsiteX0" fmla="*/ 0 w 1793322"/>
                <a:gd name="connsiteY0" fmla="*/ 1386496 h 2349368"/>
                <a:gd name="connsiteX1" fmla="*/ 798990 w 1793322"/>
                <a:gd name="connsiteY1" fmla="*/ 1146799 h 2349368"/>
                <a:gd name="connsiteX2" fmla="*/ 1500326 w 1793322"/>
                <a:gd name="connsiteY2" fmla="*/ 658527 h 2349368"/>
                <a:gd name="connsiteX3" fmla="*/ 1793289 w 1793322"/>
                <a:gd name="connsiteY3" fmla="*/ 116989 h 2349368"/>
                <a:gd name="connsiteX4" fmla="*/ 1518081 w 1793322"/>
                <a:gd name="connsiteY4" fmla="*/ 19335 h 2349368"/>
                <a:gd name="connsiteX5" fmla="*/ 1287262 w 1793322"/>
                <a:gd name="connsiteY5" fmla="*/ 392197 h 2349368"/>
                <a:gd name="connsiteX6" fmla="*/ 514905 w 1793322"/>
                <a:gd name="connsiteY6" fmla="*/ 2025688 h 2349368"/>
                <a:gd name="connsiteX7" fmla="*/ 825623 w 1793322"/>
                <a:gd name="connsiteY7" fmla="*/ 2345284 h 2349368"/>
                <a:gd name="connsiteX8" fmla="*/ 1242873 w 1793322"/>
                <a:gd name="connsiteY8" fmla="*/ 1936912 h 2349368"/>
                <a:gd name="connsiteX0" fmla="*/ 0 w 1793312"/>
                <a:gd name="connsiteY0" fmla="*/ 1367841 h 2330713"/>
                <a:gd name="connsiteX1" fmla="*/ 798990 w 1793312"/>
                <a:gd name="connsiteY1" fmla="*/ 1128144 h 2330713"/>
                <a:gd name="connsiteX2" fmla="*/ 1500326 w 1793312"/>
                <a:gd name="connsiteY2" fmla="*/ 639872 h 2330713"/>
                <a:gd name="connsiteX3" fmla="*/ 1793289 w 1793312"/>
                <a:gd name="connsiteY3" fmla="*/ 98334 h 2330713"/>
                <a:gd name="connsiteX4" fmla="*/ 1518081 w 1793312"/>
                <a:gd name="connsiteY4" fmla="*/ 680 h 2330713"/>
                <a:gd name="connsiteX5" fmla="*/ 1287262 w 1793312"/>
                <a:gd name="connsiteY5" fmla="*/ 373542 h 2330713"/>
                <a:gd name="connsiteX6" fmla="*/ 514905 w 1793312"/>
                <a:gd name="connsiteY6" fmla="*/ 2007033 h 2330713"/>
                <a:gd name="connsiteX7" fmla="*/ 825623 w 1793312"/>
                <a:gd name="connsiteY7" fmla="*/ 2326629 h 2330713"/>
                <a:gd name="connsiteX8" fmla="*/ 1242873 w 1793312"/>
                <a:gd name="connsiteY8" fmla="*/ 1918257 h 2330713"/>
                <a:gd name="connsiteX0" fmla="*/ 0 w 1793731"/>
                <a:gd name="connsiteY0" fmla="*/ 1402739 h 2365611"/>
                <a:gd name="connsiteX1" fmla="*/ 798990 w 1793731"/>
                <a:gd name="connsiteY1" fmla="*/ 1163042 h 2365611"/>
                <a:gd name="connsiteX2" fmla="*/ 1500326 w 1793731"/>
                <a:gd name="connsiteY2" fmla="*/ 674770 h 2365611"/>
                <a:gd name="connsiteX3" fmla="*/ 1793289 w 1793731"/>
                <a:gd name="connsiteY3" fmla="*/ 133232 h 2365611"/>
                <a:gd name="connsiteX4" fmla="*/ 1571347 w 1793731"/>
                <a:gd name="connsiteY4" fmla="*/ 67 h 2365611"/>
                <a:gd name="connsiteX5" fmla="*/ 1287262 w 1793731"/>
                <a:gd name="connsiteY5" fmla="*/ 408440 h 2365611"/>
                <a:gd name="connsiteX6" fmla="*/ 514905 w 1793731"/>
                <a:gd name="connsiteY6" fmla="*/ 2041931 h 2365611"/>
                <a:gd name="connsiteX7" fmla="*/ 825623 w 1793731"/>
                <a:gd name="connsiteY7" fmla="*/ 2361527 h 2365611"/>
                <a:gd name="connsiteX8" fmla="*/ 1242873 w 1793731"/>
                <a:gd name="connsiteY8" fmla="*/ 1953155 h 236561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238"/>
                <a:gd name="connsiteY0" fmla="*/ 1418090 h 2380962"/>
                <a:gd name="connsiteX1" fmla="*/ 798990 w 1794238"/>
                <a:gd name="connsiteY1" fmla="*/ 1178393 h 2380962"/>
                <a:gd name="connsiteX2" fmla="*/ 1500326 w 1794238"/>
                <a:gd name="connsiteY2" fmla="*/ 690121 h 2380962"/>
                <a:gd name="connsiteX3" fmla="*/ 1793289 w 1794238"/>
                <a:gd name="connsiteY3" fmla="*/ 148583 h 2380962"/>
                <a:gd name="connsiteX4" fmla="*/ 1599714 w 1794238"/>
                <a:gd name="connsiteY4" fmla="*/ 45 h 2380962"/>
                <a:gd name="connsiteX5" fmla="*/ 1287262 w 1794238"/>
                <a:gd name="connsiteY5" fmla="*/ 423791 h 2380962"/>
                <a:gd name="connsiteX6" fmla="*/ 514905 w 1794238"/>
                <a:gd name="connsiteY6" fmla="*/ 2057282 h 2380962"/>
                <a:gd name="connsiteX7" fmla="*/ 825623 w 1794238"/>
                <a:gd name="connsiteY7" fmla="*/ 2376878 h 2380962"/>
                <a:gd name="connsiteX8" fmla="*/ 1242873 w 1794238"/>
                <a:gd name="connsiteY8" fmla="*/ 1968506 h 2380962"/>
                <a:gd name="connsiteX0" fmla="*/ 0 w 1794627"/>
                <a:gd name="connsiteY0" fmla="*/ 1419666 h 2382538"/>
                <a:gd name="connsiteX1" fmla="*/ 798990 w 1794627"/>
                <a:gd name="connsiteY1" fmla="*/ 1179969 h 2382538"/>
                <a:gd name="connsiteX2" fmla="*/ 1500326 w 1794627"/>
                <a:gd name="connsiteY2" fmla="*/ 691697 h 2382538"/>
                <a:gd name="connsiteX3" fmla="*/ 1793289 w 1794627"/>
                <a:gd name="connsiteY3" fmla="*/ 150159 h 2382538"/>
                <a:gd name="connsiteX4" fmla="*/ 1599714 w 1794627"/>
                <a:gd name="connsiteY4" fmla="*/ 1621 h 2382538"/>
                <a:gd name="connsiteX5" fmla="*/ 1287262 w 1794627"/>
                <a:gd name="connsiteY5" fmla="*/ 425367 h 2382538"/>
                <a:gd name="connsiteX6" fmla="*/ 514905 w 1794627"/>
                <a:gd name="connsiteY6" fmla="*/ 2058858 h 2382538"/>
                <a:gd name="connsiteX7" fmla="*/ 825623 w 1794627"/>
                <a:gd name="connsiteY7" fmla="*/ 2378454 h 2382538"/>
                <a:gd name="connsiteX8" fmla="*/ 1242873 w 1794627"/>
                <a:gd name="connsiteY8" fmla="*/ 1970082 h 2382538"/>
                <a:gd name="connsiteX0" fmla="*/ 0 w 1794627"/>
                <a:gd name="connsiteY0" fmla="*/ 1419666 h 2494106"/>
                <a:gd name="connsiteX1" fmla="*/ 798990 w 1794627"/>
                <a:gd name="connsiteY1" fmla="*/ 1179969 h 2494106"/>
                <a:gd name="connsiteX2" fmla="*/ 1500326 w 1794627"/>
                <a:gd name="connsiteY2" fmla="*/ 691697 h 2494106"/>
                <a:gd name="connsiteX3" fmla="*/ 1793289 w 1794627"/>
                <a:gd name="connsiteY3" fmla="*/ 150159 h 2494106"/>
                <a:gd name="connsiteX4" fmla="*/ 1599714 w 1794627"/>
                <a:gd name="connsiteY4" fmla="*/ 1621 h 2494106"/>
                <a:gd name="connsiteX5" fmla="*/ 1287262 w 1794627"/>
                <a:gd name="connsiteY5" fmla="*/ 425367 h 2494106"/>
                <a:gd name="connsiteX6" fmla="*/ 514905 w 1794627"/>
                <a:gd name="connsiteY6" fmla="*/ 2058858 h 2494106"/>
                <a:gd name="connsiteX7" fmla="*/ 764663 w 1794627"/>
                <a:gd name="connsiteY7" fmla="*/ 2492754 h 2494106"/>
                <a:gd name="connsiteX8" fmla="*/ 1242873 w 1794627"/>
                <a:gd name="connsiteY8" fmla="*/ 1970082 h 2494106"/>
                <a:gd name="connsiteX0" fmla="*/ 0 w 1794627"/>
                <a:gd name="connsiteY0" fmla="*/ 1419666 h 2471479"/>
                <a:gd name="connsiteX1" fmla="*/ 798990 w 1794627"/>
                <a:gd name="connsiteY1" fmla="*/ 1179969 h 2471479"/>
                <a:gd name="connsiteX2" fmla="*/ 1500326 w 1794627"/>
                <a:gd name="connsiteY2" fmla="*/ 691697 h 2471479"/>
                <a:gd name="connsiteX3" fmla="*/ 1793289 w 1794627"/>
                <a:gd name="connsiteY3" fmla="*/ 150159 h 2471479"/>
                <a:gd name="connsiteX4" fmla="*/ 1599714 w 1794627"/>
                <a:gd name="connsiteY4" fmla="*/ 1621 h 2471479"/>
                <a:gd name="connsiteX5" fmla="*/ 1287262 w 1794627"/>
                <a:gd name="connsiteY5" fmla="*/ 425367 h 2471479"/>
                <a:gd name="connsiteX6" fmla="*/ 514905 w 1794627"/>
                <a:gd name="connsiteY6" fmla="*/ 2058858 h 2471479"/>
                <a:gd name="connsiteX7" fmla="*/ 757043 w 1794627"/>
                <a:gd name="connsiteY7" fmla="*/ 2469894 h 2471479"/>
                <a:gd name="connsiteX8" fmla="*/ 1242873 w 1794627"/>
                <a:gd name="connsiteY8" fmla="*/ 1970082 h 2471479"/>
                <a:gd name="connsiteX0" fmla="*/ 0 w 1794627"/>
                <a:gd name="connsiteY0" fmla="*/ 1419666 h 2471077"/>
                <a:gd name="connsiteX1" fmla="*/ 798990 w 1794627"/>
                <a:gd name="connsiteY1" fmla="*/ 1179969 h 2471077"/>
                <a:gd name="connsiteX2" fmla="*/ 1500326 w 1794627"/>
                <a:gd name="connsiteY2" fmla="*/ 691697 h 2471077"/>
                <a:gd name="connsiteX3" fmla="*/ 1793289 w 1794627"/>
                <a:gd name="connsiteY3" fmla="*/ 150159 h 2471077"/>
                <a:gd name="connsiteX4" fmla="*/ 1599714 w 1794627"/>
                <a:gd name="connsiteY4" fmla="*/ 1621 h 2471077"/>
                <a:gd name="connsiteX5" fmla="*/ 1287262 w 1794627"/>
                <a:gd name="connsiteY5" fmla="*/ 425367 h 2471077"/>
                <a:gd name="connsiteX6" fmla="*/ 514905 w 1794627"/>
                <a:gd name="connsiteY6" fmla="*/ 2058858 h 2471077"/>
                <a:gd name="connsiteX7" fmla="*/ 757043 w 1794627"/>
                <a:gd name="connsiteY7" fmla="*/ 2469894 h 2471077"/>
                <a:gd name="connsiteX8" fmla="*/ 1242873 w 1794627"/>
                <a:gd name="connsiteY8" fmla="*/ 1970082 h 2471077"/>
                <a:gd name="connsiteX0" fmla="*/ 0 w 1794627"/>
                <a:gd name="connsiteY0" fmla="*/ 1419666 h 2470002"/>
                <a:gd name="connsiteX1" fmla="*/ 798990 w 1794627"/>
                <a:gd name="connsiteY1" fmla="*/ 1179969 h 2470002"/>
                <a:gd name="connsiteX2" fmla="*/ 1500326 w 1794627"/>
                <a:gd name="connsiteY2" fmla="*/ 691697 h 2470002"/>
                <a:gd name="connsiteX3" fmla="*/ 1793289 w 1794627"/>
                <a:gd name="connsiteY3" fmla="*/ 150159 h 2470002"/>
                <a:gd name="connsiteX4" fmla="*/ 1599714 w 1794627"/>
                <a:gd name="connsiteY4" fmla="*/ 1621 h 2470002"/>
                <a:gd name="connsiteX5" fmla="*/ 1287262 w 1794627"/>
                <a:gd name="connsiteY5" fmla="*/ 425367 h 2470002"/>
                <a:gd name="connsiteX6" fmla="*/ 514905 w 1794627"/>
                <a:gd name="connsiteY6" fmla="*/ 2058858 h 2470002"/>
                <a:gd name="connsiteX7" fmla="*/ 757043 w 1794627"/>
                <a:gd name="connsiteY7" fmla="*/ 2469894 h 2470002"/>
                <a:gd name="connsiteX8" fmla="*/ 1265733 w 1794627"/>
                <a:gd name="connsiteY8" fmla="*/ 2038662 h 247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627" h="2470002">
                  <a:moveTo>
                    <a:pt x="0" y="1419666"/>
                  </a:moveTo>
                  <a:cubicBezTo>
                    <a:pt x="274468" y="1360481"/>
                    <a:pt x="548936" y="1301297"/>
                    <a:pt x="798990" y="1179969"/>
                  </a:cubicBezTo>
                  <a:cubicBezTo>
                    <a:pt x="1049044" y="1058641"/>
                    <a:pt x="1334610" y="863332"/>
                    <a:pt x="1500326" y="691697"/>
                  </a:cubicBezTo>
                  <a:cubicBezTo>
                    <a:pt x="1666042" y="520062"/>
                    <a:pt x="1776724" y="265172"/>
                    <a:pt x="1793289" y="150159"/>
                  </a:cubicBezTo>
                  <a:cubicBezTo>
                    <a:pt x="1809854" y="35146"/>
                    <a:pt x="1668446" y="-9384"/>
                    <a:pt x="1599714" y="1621"/>
                  </a:cubicBezTo>
                  <a:cubicBezTo>
                    <a:pt x="1530982" y="12626"/>
                    <a:pt x="1468063" y="82494"/>
                    <a:pt x="1287262" y="425367"/>
                  </a:cubicBezTo>
                  <a:cubicBezTo>
                    <a:pt x="1106461" y="768240"/>
                    <a:pt x="603275" y="1718104"/>
                    <a:pt x="514905" y="2058858"/>
                  </a:cubicBezTo>
                  <a:cubicBezTo>
                    <a:pt x="426535" y="2399612"/>
                    <a:pt x="631905" y="2473260"/>
                    <a:pt x="757043" y="2469894"/>
                  </a:cubicBezTo>
                  <a:cubicBezTo>
                    <a:pt x="882181" y="2466528"/>
                    <a:pt x="1117772" y="2235450"/>
                    <a:pt x="1265733" y="203866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9009987" y="1812281"/>
            <a:ext cx="613769" cy="521746"/>
            <a:chOff x="4473439" y="2166693"/>
            <a:chExt cx="2922998" cy="2514610"/>
          </a:xfrm>
        </p:grpSpPr>
        <p:sp>
          <p:nvSpPr>
            <p:cNvPr id="67" name="Полилиния 66"/>
            <p:cNvSpPr/>
            <p:nvPr/>
          </p:nvSpPr>
          <p:spPr>
            <a:xfrm>
              <a:off x="4473439" y="2166693"/>
              <a:ext cx="1839296" cy="2488640"/>
            </a:xfrm>
            <a:custGeom>
              <a:avLst/>
              <a:gdLst>
                <a:gd name="connsiteX0" fmla="*/ 820835 w 1851355"/>
                <a:gd name="connsiteY0" fmla="*/ 540996 h 2453145"/>
                <a:gd name="connsiteX1" fmla="*/ 1468904 w 1851355"/>
                <a:gd name="connsiteY1" fmla="*/ 274666 h 2453145"/>
                <a:gd name="connsiteX2" fmla="*/ 1806256 w 1851355"/>
                <a:gd name="connsiteY2" fmla="*/ 52724 h 2453145"/>
                <a:gd name="connsiteX3" fmla="*/ 1726357 w 1851355"/>
                <a:gd name="connsiteY3" fmla="*/ 230278 h 2453145"/>
                <a:gd name="connsiteX4" fmla="*/ 705425 w 1851355"/>
                <a:gd name="connsiteY4" fmla="*/ 2272142 h 2453145"/>
                <a:gd name="connsiteX5" fmla="*/ 92866 w 1851355"/>
                <a:gd name="connsiteY5" fmla="*/ 2343163 h 2453145"/>
                <a:gd name="connsiteX6" fmla="*/ 12967 w 1851355"/>
                <a:gd name="connsiteY6" fmla="*/ 2192243 h 2453145"/>
                <a:gd name="connsiteX0" fmla="*/ 809471 w 1839991"/>
                <a:gd name="connsiteY0" fmla="*/ 540996 h 2494915"/>
                <a:gd name="connsiteX1" fmla="*/ 1457540 w 1839991"/>
                <a:gd name="connsiteY1" fmla="*/ 274666 h 2494915"/>
                <a:gd name="connsiteX2" fmla="*/ 1794892 w 1839991"/>
                <a:gd name="connsiteY2" fmla="*/ 52724 h 2494915"/>
                <a:gd name="connsiteX3" fmla="*/ 1714993 w 1839991"/>
                <a:gd name="connsiteY3" fmla="*/ 230278 h 2494915"/>
                <a:gd name="connsiteX4" fmla="*/ 694061 w 1839991"/>
                <a:gd name="connsiteY4" fmla="*/ 2272142 h 2494915"/>
                <a:gd name="connsiteX5" fmla="*/ 232422 w 1839991"/>
                <a:gd name="connsiteY5" fmla="*/ 2431939 h 2494915"/>
                <a:gd name="connsiteX6" fmla="*/ 1603 w 1839991"/>
                <a:gd name="connsiteY6" fmla="*/ 2192243 h 2494915"/>
                <a:gd name="connsiteX0" fmla="*/ 808776 w 1839296"/>
                <a:gd name="connsiteY0" fmla="*/ 540996 h 2488640"/>
                <a:gd name="connsiteX1" fmla="*/ 1456845 w 1839296"/>
                <a:gd name="connsiteY1" fmla="*/ 274666 h 2488640"/>
                <a:gd name="connsiteX2" fmla="*/ 1794197 w 1839296"/>
                <a:gd name="connsiteY2" fmla="*/ 52724 h 2488640"/>
                <a:gd name="connsiteX3" fmla="*/ 1714298 w 1839296"/>
                <a:gd name="connsiteY3" fmla="*/ 230278 h 2488640"/>
                <a:gd name="connsiteX4" fmla="*/ 693366 w 1839296"/>
                <a:gd name="connsiteY4" fmla="*/ 2272142 h 2488640"/>
                <a:gd name="connsiteX5" fmla="*/ 231727 w 1839296"/>
                <a:gd name="connsiteY5" fmla="*/ 2431939 h 2488640"/>
                <a:gd name="connsiteX6" fmla="*/ 908 w 1839296"/>
                <a:gd name="connsiteY6" fmla="*/ 2192243 h 24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9296" h="2488640">
                  <a:moveTo>
                    <a:pt x="808776" y="540996"/>
                  </a:moveTo>
                  <a:cubicBezTo>
                    <a:pt x="1050692" y="448520"/>
                    <a:pt x="1292608" y="356045"/>
                    <a:pt x="1456845" y="274666"/>
                  </a:cubicBezTo>
                  <a:cubicBezTo>
                    <a:pt x="1621082" y="193287"/>
                    <a:pt x="1751288" y="60122"/>
                    <a:pt x="1794197" y="52724"/>
                  </a:cubicBezTo>
                  <a:cubicBezTo>
                    <a:pt x="1837106" y="45326"/>
                    <a:pt x="1897770" y="-139625"/>
                    <a:pt x="1714298" y="230278"/>
                  </a:cubicBezTo>
                  <a:cubicBezTo>
                    <a:pt x="1530826" y="600181"/>
                    <a:pt x="940461" y="1905199"/>
                    <a:pt x="693366" y="2272142"/>
                  </a:cubicBezTo>
                  <a:cubicBezTo>
                    <a:pt x="446271" y="2639086"/>
                    <a:pt x="231727" y="2427499"/>
                    <a:pt x="231727" y="2431939"/>
                  </a:cubicBezTo>
                  <a:cubicBezTo>
                    <a:pt x="231727" y="2436379"/>
                    <a:pt x="-16848" y="2261045"/>
                    <a:pt x="908" y="21922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олилиния 67"/>
            <p:cNvSpPr/>
            <p:nvPr/>
          </p:nvSpPr>
          <p:spPr>
            <a:xfrm>
              <a:off x="5601810" y="2211301"/>
              <a:ext cx="1794627" cy="2470002"/>
            </a:xfrm>
            <a:custGeom>
              <a:avLst/>
              <a:gdLst>
                <a:gd name="connsiteX0" fmla="*/ 0 w 1793322"/>
                <a:gd name="connsiteY0" fmla="*/ 1386496 h 2349368"/>
                <a:gd name="connsiteX1" fmla="*/ 798990 w 1793322"/>
                <a:gd name="connsiteY1" fmla="*/ 1146799 h 2349368"/>
                <a:gd name="connsiteX2" fmla="*/ 1500326 w 1793322"/>
                <a:gd name="connsiteY2" fmla="*/ 658527 h 2349368"/>
                <a:gd name="connsiteX3" fmla="*/ 1793289 w 1793322"/>
                <a:gd name="connsiteY3" fmla="*/ 116989 h 2349368"/>
                <a:gd name="connsiteX4" fmla="*/ 1518081 w 1793322"/>
                <a:gd name="connsiteY4" fmla="*/ 19335 h 2349368"/>
                <a:gd name="connsiteX5" fmla="*/ 1287262 w 1793322"/>
                <a:gd name="connsiteY5" fmla="*/ 392197 h 2349368"/>
                <a:gd name="connsiteX6" fmla="*/ 514905 w 1793322"/>
                <a:gd name="connsiteY6" fmla="*/ 2025688 h 2349368"/>
                <a:gd name="connsiteX7" fmla="*/ 825623 w 1793322"/>
                <a:gd name="connsiteY7" fmla="*/ 2345284 h 2349368"/>
                <a:gd name="connsiteX8" fmla="*/ 1242873 w 1793322"/>
                <a:gd name="connsiteY8" fmla="*/ 1936912 h 2349368"/>
                <a:gd name="connsiteX0" fmla="*/ 0 w 1793312"/>
                <a:gd name="connsiteY0" fmla="*/ 1367841 h 2330713"/>
                <a:gd name="connsiteX1" fmla="*/ 798990 w 1793312"/>
                <a:gd name="connsiteY1" fmla="*/ 1128144 h 2330713"/>
                <a:gd name="connsiteX2" fmla="*/ 1500326 w 1793312"/>
                <a:gd name="connsiteY2" fmla="*/ 639872 h 2330713"/>
                <a:gd name="connsiteX3" fmla="*/ 1793289 w 1793312"/>
                <a:gd name="connsiteY3" fmla="*/ 98334 h 2330713"/>
                <a:gd name="connsiteX4" fmla="*/ 1518081 w 1793312"/>
                <a:gd name="connsiteY4" fmla="*/ 680 h 2330713"/>
                <a:gd name="connsiteX5" fmla="*/ 1287262 w 1793312"/>
                <a:gd name="connsiteY5" fmla="*/ 373542 h 2330713"/>
                <a:gd name="connsiteX6" fmla="*/ 514905 w 1793312"/>
                <a:gd name="connsiteY6" fmla="*/ 2007033 h 2330713"/>
                <a:gd name="connsiteX7" fmla="*/ 825623 w 1793312"/>
                <a:gd name="connsiteY7" fmla="*/ 2326629 h 2330713"/>
                <a:gd name="connsiteX8" fmla="*/ 1242873 w 1793312"/>
                <a:gd name="connsiteY8" fmla="*/ 1918257 h 2330713"/>
                <a:gd name="connsiteX0" fmla="*/ 0 w 1793731"/>
                <a:gd name="connsiteY0" fmla="*/ 1402739 h 2365611"/>
                <a:gd name="connsiteX1" fmla="*/ 798990 w 1793731"/>
                <a:gd name="connsiteY1" fmla="*/ 1163042 h 2365611"/>
                <a:gd name="connsiteX2" fmla="*/ 1500326 w 1793731"/>
                <a:gd name="connsiteY2" fmla="*/ 674770 h 2365611"/>
                <a:gd name="connsiteX3" fmla="*/ 1793289 w 1793731"/>
                <a:gd name="connsiteY3" fmla="*/ 133232 h 2365611"/>
                <a:gd name="connsiteX4" fmla="*/ 1571347 w 1793731"/>
                <a:gd name="connsiteY4" fmla="*/ 67 h 2365611"/>
                <a:gd name="connsiteX5" fmla="*/ 1287262 w 1793731"/>
                <a:gd name="connsiteY5" fmla="*/ 408440 h 2365611"/>
                <a:gd name="connsiteX6" fmla="*/ 514905 w 1793731"/>
                <a:gd name="connsiteY6" fmla="*/ 2041931 h 2365611"/>
                <a:gd name="connsiteX7" fmla="*/ 825623 w 1793731"/>
                <a:gd name="connsiteY7" fmla="*/ 2361527 h 2365611"/>
                <a:gd name="connsiteX8" fmla="*/ 1242873 w 1793731"/>
                <a:gd name="connsiteY8" fmla="*/ 1953155 h 236561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238"/>
                <a:gd name="connsiteY0" fmla="*/ 1418090 h 2380962"/>
                <a:gd name="connsiteX1" fmla="*/ 798990 w 1794238"/>
                <a:gd name="connsiteY1" fmla="*/ 1178393 h 2380962"/>
                <a:gd name="connsiteX2" fmla="*/ 1500326 w 1794238"/>
                <a:gd name="connsiteY2" fmla="*/ 690121 h 2380962"/>
                <a:gd name="connsiteX3" fmla="*/ 1793289 w 1794238"/>
                <a:gd name="connsiteY3" fmla="*/ 148583 h 2380962"/>
                <a:gd name="connsiteX4" fmla="*/ 1599714 w 1794238"/>
                <a:gd name="connsiteY4" fmla="*/ 45 h 2380962"/>
                <a:gd name="connsiteX5" fmla="*/ 1287262 w 1794238"/>
                <a:gd name="connsiteY5" fmla="*/ 423791 h 2380962"/>
                <a:gd name="connsiteX6" fmla="*/ 514905 w 1794238"/>
                <a:gd name="connsiteY6" fmla="*/ 2057282 h 2380962"/>
                <a:gd name="connsiteX7" fmla="*/ 825623 w 1794238"/>
                <a:gd name="connsiteY7" fmla="*/ 2376878 h 2380962"/>
                <a:gd name="connsiteX8" fmla="*/ 1242873 w 1794238"/>
                <a:gd name="connsiteY8" fmla="*/ 1968506 h 2380962"/>
                <a:gd name="connsiteX0" fmla="*/ 0 w 1794627"/>
                <a:gd name="connsiteY0" fmla="*/ 1419666 h 2382538"/>
                <a:gd name="connsiteX1" fmla="*/ 798990 w 1794627"/>
                <a:gd name="connsiteY1" fmla="*/ 1179969 h 2382538"/>
                <a:gd name="connsiteX2" fmla="*/ 1500326 w 1794627"/>
                <a:gd name="connsiteY2" fmla="*/ 691697 h 2382538"/>
                <a:gd name="connsiteX3" fmla="*/ 1793289 w 1794627"/>
                <a:gd name="connsiteY3" fmla="*/ 150159 h 2382538"/>
                <a:gd name="connsiteX4" fmla="*/ 1599714 w 1794627"/>
                <a:gd name="connsiteY4" fmla="*/ 1621 h 2382538"/>
                <a:gd name="connsiteX5" fmla="*/ 1287262 w 1794627"/>
                <a:gd name="connsiteY5" fmla="*/ 425367 h 2382538"/>
                <a:gd name="connsiteX6" fmla="*/ 514905 w 1794627"/>
                <a:gd name="connsiteY6" fmla="*/ 2058858 h 2382538"/>
                <a:gd name="connsiteX7" fmla="*/ 825623 w 1794627"/>
                <a:gd name="connsiteY7" fmla="*/ 2378454 h 2382538"/>
                <a:gd name="connsiteX8" fmla="*/ 1242873 w 1794627"/>
                <a:gd name="connsiteY8" fmla="*/ 1970082 h 2382538"/>
                <a:gd name="connsiteX0" fmla="*/ 0 w 1794627"/>
                <a:gd name="connsiteY0" fmla="*/ 1419666 h 2494106"/>
                <a:gd name="connsiteX1" fmla="*/ 798990 w 1794627"/>
                <a:gd name="connsiteY1" fmla="*/ 1179969 h 2494106"/>
                <a:gd name="connsiteX2" fmla="*/ 1500326 w 1794627"/>
                <a:gd name="connsiteY2" fmla="*/ 691697 h 2494106"/>
                <a:gd name="connsiteX3" fmla="*/ 1793289 w 1794627"/>
                <a:gd name="connsiteY3" fmla="*/ 150159 h 2494106"/>
                <a:gd name="connsiteX4" fmla="*/ 1599714 w 1794627"/>
                <a:gd name="connsiteY4" fmla="*/ 1621 h 2494106"/>
                <a:gd name="connsiteX5" fmla="*/ 1287262 w 1794627"/>
                <a:gd name="connsiteY5" fmla="*/ 425367 h 2494106"/>
                <a:gd name="connsiteX6" fmla="*/ 514905 w 1794627"/>
                <a:gd name="connsiteY6" fmla="*/ 2058858 h 2494106"/>
                <a:gd name="connsiteX7" fmla="*/ 764663 w 1794627"/>
                <a:gd name="connsiteY7" fmla="*/ 2492754 h 2494106"/>
                <a:gd name="connsiteX8" fmla="*/ 1242873 w 1794627"/>
                <a:gd name="connsiteY8" fmla="*/ 1970082 h 2494106"/>
                <a:gd name="connsiteX0" fmla="*/ 0 w 1794627"/>
                <a:gd name="connsiteY0" fmla="*/ 1419666 h 2471479"/>
                <a:gd name="connsiteX1" fmla="*/ 798990 w 1794627"/>
                <a:gd name="connsiteY1" fmla="*/ 1179969 h 2471479"/>
                <a:gd name="connsiteX2" fmla="*/ 1500326 w 1794627"/>
                <a:gd name="connsiteY2" fmla="*/ 691697 h 2471479"/>
                <a:gd name="connsiteX3" fmla="*/ 1793289 w 1794627"/>
                <a:gd name="connsiteY3" fmla="*/ 150159 h 2471479"/>
                <a:gd name="connsiteX4" fmla="*/ 1599714 w 1794627"/>
                <a:gd name="connsiteY4" fmla="*/ 1621 h 2471479"/>
                <a:gd name="connsiteX5" fmla="*/ 1287262 w 1794627"/>
                <a:gd name="connsiteY5" fmla="*/ 425367 h 2471479"/>
                <a:gd name="connsiteX6" fmla="*/ 514905 w 1794627"/>
                <a:gd name="connsiteY6" fmla="*/ 2058858 h 2471479"/>
                <a:gd name="connsiteX7" fmla="*/ 757043 w 1794627"/>
                <a:gd name="connsiteY7" fmla="*/ 2469894 h 2471479"/>
                <a:gd name="connsiteX8" fmla="*/ 1242873 w 1794627"/>
                <a:gd name="connsiteY8" fmla="*/ 1970082 h 2471479"/>
                <a:gd name="connsiteX0" fmla="*/ 0 w 1794627"/>
                <a:gd name="connsiteY0" fmla="*/ 1419666 h 2471077"/>
                <a:gd name="connsiteX1" fmla="*/ 798990 w 1794627"/>
                <a:gd name="connsiteY1" fmla="*/ 1179969 h 2471077"/>
                <a:gd name="connsiteX2" fmla="*/ 1500326 w 1794627"/>
                <a:gd name="connsiteY2" fmla="*/ 691697 h 2471077"/>
                <a:gd name="connsiteX3" fmla="*/ 1793289 w 1794627"/>
                <a:gd name="connsiteY3" fmla="*/ 150159 h 2471077"/>
                <a:gd name="connsiteX4" fmla="*/ 1599714 w 1794627"/>
                <a:gd name="connsiteY4" fmla="*/ 1621 h 2471077"/>
                <a:gd name="connsiteX5" fmla="*/ 1287262 w 1794627"/>
                <a:gd name="connsiteY5" fmla="*/ 425367 h 2471077"/>
                <a:gd name="connsiteX6" fmla="*/ 514905 w 1794627"/>
                <a:gd name="connsiteY6" fmla="*/ 2058858 h 2471077"/>
                <a:gd name="connsiteX7" fmla="*/ 757043 w 1794627"/>
                <a:gd name="connsiteY7" fmla="*/ 2469894 h 2471077"/>
                <a:gd name="connsiteX8" fmla="*/ 1242873 w 1794627"/>
                <a:gd name="connsiteY8" fmla="*/ 1970082 h 2471077"/>
                <a:gd name="connsiteX0" fmla="*/ 0 w 1794627"/>
                <a:gd name="connsiteY0" fmla="*/ 1419666 h 2470002"/>
                <a:gd name="connsiteX1" fmla="*/ 798990 w 1794627"/>
                <a:gd name="connsiteY1" fmla="*/ 1179969 h 2470002"/>
                <a:gd name="connsiteX2" fmla="*/ 1500326 w 1794627"/>
                <a:gd name="connsiteY2" fmla="*/ 691697 h 2470002"/>
                <a:gd name="connsiteX3" fmla="*/ 1793289 w 1794627"/>
                <a:gd name="connsiteY3" fmla="*/ 150159 h 2470002"/>
                <a:gd name="connsiteX4" fmla="*/ 1599714 w 1794627"/>
                <a:gd name="connsiteY4" fmla="*/ 1621 h 2470002"/>
                <a:gd name="connsiteX5" fmla="*/ 1287262 w 1794627"/>
                <a:gd name="connsiteY5" fmla="*/ 425367 h 2470002"/>
                <a:gd name="connsiteX6" fmla="*/ 514905 w 1794627"/>
                <a:gd name="connsiteY6" fmla="*/ 2058858 h 2470002"/>
                <a:gd name="connsiteX7" fmla="*/ 757043 w 1794627"/>
                <a:gd name="connsiteY7" fmla="*/ 2469894 h 2470002"/>
                <a:gd name="connsiteX8" fmla="*/ 1265733 w 1794627"/>
                <a:gd name="connsiteY8" fmla="*/ 2038662 h 247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627" h="2470002">
                  <a:moveTo>
                    <a:pt x="0" y="1419666"/>
                  </a:moveTo>
                  <a:cubicBezTo>
                    <a:pt x="274468" y="1360481"/>
                    <a:pt x="548936" y="1301297"/>
                    <a:pt x="798990" y="1179969"/>
                  </a:cubicBezTo>
                  <a:cubicBezTo>
                    <a:pt x="1049044" y="1058641"/>
                    <a:pt x="1334610" y="863332"/>
                    <a:pt x="1500326" y="691697"/>
                  </a:cubicBezTo>
                  <a:cubicBezTo>
                    <a:pt x="1666042" y="520062"/>
                    <a:pt x="1776724" y="265172"/>
                    <a:pt x="1793289" y="150159"/>
                  </a:cubicBezTo>
                  <a:cubicBezTo>
                    <a:pt x="1809854" y="35146"/>
                    <a:pt x="1668446" y="-9384"/>
                    <a:pt x="1599714" y="1621"/>
                  </a:cubicBezTo>
                  <a:cubicBezTo>
                    <a:pt x="1530982" y="12626"/>
                    <a:pt x="1468063" y="82494"/>
                    <a:pt x="1287262" y="425367"/>
                  </a:cubicBezTo>
                  <a:cubicBezTo>
                    <a:pt x="1106461" y="768240"/>
                    <a:pt x="603275" y="1718104"/>
                    <a:pt x="514905" y="2058858"/>
                  </a:cubicBezTo>
                  <a:cubicBezTo>
                    <a:pt x="426535" y="2399612"/>
                    <a:pt x="631905" y="2473260"/>
                    <a:pt x="757043" y="2469894"/>
                  </a:cubicBezTo>
                  <a:cubicBezTo>
                    <a:pt x="882181" y="2466528"/>
                    <a:pt x="1117772" y="2235450"/>
                    <a:pt x="1265733" y="203866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9688171" y="1856825"/>
            <a:ext cx="613769" cy="521746"/>
            <a:chOff x="4473439" y="2166693"/>
            <a:chExt cx="2922998" cy="2514610"/>
          </a:xfrm>
        </p:grpSpPr>
        <p:sp>
          <p:nvSpPr>
            <p:cNvPr id="70" name="Полилиния 69"/>
            <p:cNvSpPr/>
            <p:nvPr/>
          </p:nvSpPr>
          <p:spPr>
            <a:xfrm>
              <a:off x="4473439" y="2166693"/>
              <a:ext cx="1839296" cy="2488640"/>
            </a:xfrm>
            <a:custGeom>
              <a:avLst/>
              <a:gdLst>
                <a:gd name="connsiteX0" fmla="*/ 820835 w 1851355"/>
                <a:gd name="connsiteY0" fmla="*/ 540996 h 2453145"/>
                <a:gd name="connsiteX1" fmla="*/ 1468904 w 1851355"/>
                <a:gd name="connsiteY1" fmla="*/ 274666 h 2453145"/>
                <a:gd name="connsiteX2" fmla="*/ 1806256 w 1851355"/>
                <a:gd name="connsiteY2" fmla="*/ 52724 h 2453145"/>
                <a:gd name="connsiteX3" fmla="*/ 1726357 w 1851355"/>
                <a:gd name="connsiteY3" fmla="*/ 230278 h 2453145"/>
                <a:gd name="connsiteX4" fmla="*/ 705425 w 1851355"/>
                <a:gd name="connsiteY4" fmla="*/ 2272142 h 2453145"/>
                <a:gd name="connsiteX5" fmla="*/ 92866 w 1851355"/>
                <a:gd name="connsiteY5" fmla="*/ 2343163 h 2453145"/>
                <a:gd name="connsiteX6" fmla="*/ 12967 w 1851355"/>
                <a:gd name="connsiteY6" fmla="*/ 2192243 h 2453145"/>
                <a:gd name="connsiteX0" fmla="*/ 809471 w 1839991"/>
                <a:gd name="connsiteY0" fmla="*/ 540996 h 2494915"/>
                <a:gd name="connsiteX1" fmla="*/ 1457540 w 1839991"/>
                <a:gd name="connsiteY1" fmla="*/ 274666 h 2494915"/>
                <a:gd name="connsiteX2" fmla="*/ 1794892 w 1839991"/>
                <a:gd name="connsiteY2" fmla="*/ 52724 h 2494915"/>
                <a:gd name="connsiteX3" fmla="*/ 1714993 w 1839991"/>
                <a:gd name="connsiteY3" fmla="*/ 230278 h 2494915"/>
                <a:gd name="connsiteX4" fmla="*/ 694061 w 1839991"/>
                <a:gd name="connsiteY4" fmla="*/ 2272142 h 2494915"/>
                <a:gd name="connsiteX5" fmla="*/ 232422 w 1839991"/>
                <a:gd name="connsiteY5" fmla="*/ 2431939 h 2494915"/>
                <a:gd name="connsiteX6" fmla="*/ 1603 w 1839991"/>
                <a:gd name="connsiteY6" fmla="*/ 2192243 h 2494915"/>
                <a:gd name="connsiteX0" fmla="*/ 808776 w 1839296"/>
                <a:gd name="connsiteY0" fmla="*/ 540996 h 2488640"/>
                <a:gd name="connsiteX1" fmla="*/ 1456845 w 1839296"/>
                <a:gd name="connsiteY1" fmla="*/ 274666 h 2488640"/>
                <a:gd name="connsiteX2" fmla="*/ 1794197 w 1839296"/>
                <a:gd name="connsiteY2" fmla="*/ 52724 h 2488640"/>
                <a:gd name="connsiteX3" fmla="*/ 1714298 w 1839296"/>
                <a:gd name="connsiteY3" fmla="*/ 230278 h 2488640"/>
                <a:gd name="connsiteX4" fmla="*/ 693366 w 1839296"/>
                <a:gd name="connsiteY4" fmla="*/ 2272142 h 2488640"/>
                <a:gd name="connsiteX5" fmla="*/ 231727 w 1839296"/>
                <a:gd name="connsiteY5" fmla="*/ 2431939 h 2488640"/>
                <a:gd name="connsiteX6" fmla="*/ 908 w 1839296"/>
                <a:gd name="connsiteY6" fmla="*/ 2192243 h 24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9296" h="2488640">
                  <a:moveTo>
                    <a:pt x="808776" y="540996"/>
                  </a:moveTo>
                  <a:cubicBezTo>
                    <a:pt x="1050692" y="448520"/>
                    <a:pt x="1292608" y="356045"/>
                    <a:pt x="1456845" y="274666"/>
                  </a:cubicBezTo>
                  <a:cubicBezTo>
                    <a:pt x="1621082" y="193287"/>
                    <a:pt x="1751288" y="60122"/>
                    <a:pt x="1794197" y="52724"/>
                  </a:cubicBezTo>
                  <a:cubicBezTo>
                    <a:pt x="1837106" y="45326"/>
                    <a:pt x="1897770" y="-139625"/>
                    <a:pt x="1714298" y="230278"/>
                  </a:cubicBezTo>
                  <a:cubicBezTo>
                    <a:pt x="1530826" y="600181"/>
                    <a:pt x="940461" y="1905199"/>
                    <a:pt x="693366" y="2272142"/>
                  </a:cubicBezTo>
                  <a:cubicBezTo>
                    <a:pt x="446271" y="2639086"/>
                    <a:pt x="231727" y="2427499"/>
                    <a:pt x="231727" y="2431939"/>
                  </a:cubicBezTo>
                  <a:cubicBezTo>
                    <a:pt x="231727" y="2436379"/>
                    <a:pt x="-16848" y="2261045"/>
                    <a:pt x="908" y="21922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олилиния 70"/>
            <p:cNvSpPr/>
            <p:nvPr/>
          </p:nvSpPr>
          <p:spPr>
            <a:xfrm>
              <a:off x="5601810" y="2211301"/>
              <a:ext cx="1794627" cy="2470002"/>
            </a:xfrm>
            <a:custGeom>
              <a:avLst/>
              <a:gdLst>
                <a:gd name="connsiteX0" fmla="*/ 0 w 1793322"/>
                <a:gd name="connsiteY0" fmla="*/ 1386496 h 2349368"/>
                <a:gd name="connsiteX1" fmla="*/ 798990 w 1793322"/>
                <a:gd name="connsiteY1" fmla="*/ 1146799 h 2349368"/>
                <a:gd name="connsiteX2" fmla="*/ 1500326 w 1793322"/>
                <a:gd name="connsiteY2" fmla="*/ 658527 h 2349368"/>
                <a:gd name="connsiteX3" fmla="*/ 1793289 w 1793322"/>
                <a:gd name="connsiteY3" fmla="*/ 116989 h 2349368"/>
                <a:gd name="connsiteX4" fmla="*/ 1518081 w 1793322"/>
                <a:gd name="connsiteY4" fmla="*/ 19335 h 2349368"/>
                <a:gd name="connsiteX5" fmla="*/ 1287262 w 1793322"/>
                <a:gd name="connsiteY5" fmla="*/ 392197 h 2349368"/>
                <a:gd name="connsiteX6" fmla="*/ 514905 w 1793322"/>
                <a:gd name="connsiteY6" fmla="*/ 2025688 h 2349368"/>
                <a:gd name="connsiteX7" fmla="*/ 825623 w 1793322"/>
                <a:gd name="connsiteY7" fmla="*/ 2345284 h 2349368"/>
                <a:gd name="connsiteX8" fmla="*/ 1242873 w 1793322"/>
                <a:gd name="connsiteY8" fmla="*/ 1936912 h 2349368"/>
                <a:gd name="connsiteX0" fmla="*/ 0 w 1793312"/>
                <a:gd name="connsiteY0" fmla="*/ 1367841 h 2330713"/>
                <a:gd name="connsiteX1" fmla="*/ 798990 w 1793312"/>
                <a:gd name="connsiteY1" fmla="*/ 1128144 h 2330713"/>
                <a:gd name="connsiteX2" fmla="*/ 1500326 w 1793312"/>
                <a:gd name="connsiteY2" fmla="*/ 639872 h 2330713"/>
                <a:gd name="connsiteX3" fmla="*/ 1793289 w 1793312"/>
                <a:gd name="connsiteY3" fmla="*/ 98334 h 2330713"/>
                <a:gd name="connsiteX4" fmla="*/ 1518081 w 1793312"/>
                <a:gd name="connsiteY4" fmla="*/ 680 h 2330713"/>
                <a:gd name="connsiteX5" fmla="*/ 1287262 w 1793312"/>
                <a:gd name="connsiteY5" fmla="*/ 373542 h 2330713"/>
                <a:gd name="connsiteX6" fmla="*/ 514905 w 1793312"/>
                <a:gd name="connsiteY6" fmla="*/ 2007033 h 2330713"/>
                <a:gd name="connsiteX7" fmla="*/ 825623 w 1793312"/>
                <a:gd name="connsiteY7" fmla="*/ 2326629 h 2330713"/>
                <a:gd name="connsiteX8" fmla="*/ 1242873 w 1793312"/>
                <a:gd name="connsiteY8" fmla="*/ 1918257 h 2330713"/>
                <a:gd name="connsiteX0" fmla="*/ 0 w 1793731"/>
                <a:gd name="connsiteY0" fmla="*/ 1402739 h 2365611"/>
                <a:gd name="connsiteX1" fmla="*/ 798990 w 1793731"/>
                <a:gd name="connsiteY1" fmla="*/ 1163042 h 2365611"/>
                <a:gd name="connsiteX2" fmla="*/ 1500326 w 1793731"/>
                <a:gd name="connsiteY2" fmla="*/ 674770 h 2365611"/>
                <a:gd name="connsiteX3" fmla="*/ 1793289 w 1793731"/>
                <a:gd name="connsiteY3" fmla="*/ 133232 h 2365611"/>
                <a:gd name="connsiteX4" fmla="*/ 1571347 w 1793731"/>
                <a:gd name="connsiteY4" fmla="*/ 67 h 2365611"/>
                <a:gd name="connsiteX5" fmla="*/ 1287262 w 1793731"/>
                <a:gd name="connsiteY5" fmla="*/ 408440 h 2365611"/>
                <a:gd name="connsiteX6" fmla="*/ 514905 w 1793731"/>
                <a:gd name="connsiteY6" fmla="*/ 2041931 h 2365611"/>
                <a:gd name="connsiteX7" fmla="*/ 825623 w 1793731"/>
                <a:gd name="connsiteY7" fmla="*/ 2361527 h 2365611"/>
                <a:gd name="connsiteX8" fmla="*/ 1242873 w 1793731"/>
                <a:gd name="connsiteY8" fmla="*/ 1953155 h 236561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238"/>
                <a:gd name="connsiteY0" fmla="*/ 1418090 h 2380962"/>
                <a:gd name="connsiteX1" fmla="*/ 798990 w 1794238"/>
                <a:gd name="connsiteY1" fmla="*/ 1178393 h 2380962"/>
                <a:gd name="connsiteX2" fmla="*/ 1500326 w 1794238"/>
                <a:gd name="connsiteY2" fmla="*/ 690121 h 2380962"/>
                <a:gd name="connsiteX3" fmla="*/ 1793289 w 1794238"/>
                <a:gd name="connsiteY3" fmla="*/ 148583 h 2380962"/>
                <a:gd name="connsiteX4" fmla="*/ 1599714 w 1794238"/>
                <a:gd name="connsiteY4" fmla="*/ 45 h 2380962"/>
                <a:gd name="connsiteX5" fmla="*/ 1287262 w 1794238"/>
                <a:gd name="connsiteY5" fmla="*/ 423791 h 2380962"/>
                <a:gd name="connsiteX6" fmla="*/ 514905 w 1794238"/>
                <a:gd name="connsiteY6" fmla="*/ 2057282 h 2380962"/>
                <a:gd name="connsiteX7" fmla="*/ 825623 w 1794238"/>
                <a:gd name="connsiteY7" fmla="*/ 2376878 h 2380962"/>
                <a:gd name="connsiteX8" fmla="*/ 1242873 w 1794238"/>
                <a:gd name="connsiteY8" fmla="*/ 1968506 h 2380962"/>
                <a:gd name="connsiteX0" fmla="*/ 0 w 1794627"/>
                <a:gd name="connsiteY0" fmla="*/ 1419666 h 2382538"/>
                <a:gd name="connsiteX1" fmla="*/ 798990 w 1794627"/>
                <a:gd name="connsiteY1" fmla="*/ 1179969 h 2382538"/>
                <a:gd name="connsiteX2" fmla="*/ 1500326 w 1794627"/>
                <a:gd name="connsiteY2" fmla="*/ 691697 h 2382538"/>
                <a:gd name="connsiteX3" fmla="*/ 1793289 w 1794627"/>
                <a:gd name="connsiteY3" fmla="*/ 150159 h 2382538"/>
                <a:gd name="connsiteX4" fmla="*/ 1599714 w 1794627"/>
                <a:gd name="connsiteY4" fmla="*/ 1621 h 2382538"/>
                <a:gd name="connsiteX5" fmla="*/ 1287262 w 1794627"/>
                <a:gd name="connsiteY5" fmla="*/ 425367 h 2382538"/>
                <a:gd name="connsiteX6" fmla="*/ 514905 w 1794627"/>
                <a:gd name="connsiteY6" fmla="*/ 2058858 h 2382538"/>
                <a:gd name="connsiteX7" fmla="*/ 825623 w 1794627"/>
                <a:gd name="connsiteY7" fmla="*/ 2378454 h 2382538"/>
                <a:gd name="connsiteX8" fmla="*/ 1242873 w 1794627"/>
                <a:gd name="connsiteY8" fmla="*/ 1970082 h 2382538"/>
                <a:gd name="connsiteX0" fmla="*/ 0 w 1794627"/>
                <a:gd name="connsiteY0" fmla="*/ 1419666 h 2494106"/>
                <a:gd name="connsiteX1" fmla="*/ 798990 w 1794627"/>
                <a:gd name="connsiteY1" fmla="*/ 1179969 h 2494106"/>
                <a:gd name="connsiteX2" fmla="*/ 1500326 w 1794627"/>
                <a:gd name="connsiteY2" fmla="*/ 691697 h 2494106"/>
                <a:gd name="connsiteX3" fmla="*/ 1793289 w 1794627"/>
                <a:gd name="connsiteY3" fmla="*/ 150159 h 2494106"/>
                <a:gd name="connsiteX4" fmla="*/ 1599714 w 1794627"/>
                <a:gd name="connsiteY4" fmla="*/ 1621 h 2494106"/>
                <a:gd name="connsiteX5" fmla="*/ 1287262 w 1794627"/>
                <a:gd name="connsiteY5" fmla="*/ 425367 h 2494106"/>
                <a:gd name="connsiteX6" fmla="*/ 514905 w 1794627"/>
                <a:gd name="connsiteY6" fmla="*/ 2058858 h 2494106"/>
                <a:gd name="connsiteX7" fmla="*/ 764663 w 1794627"/>
                <a:gd name="connsiteY7" fmla="*/ 2492754 h 2494106"/>
                <a:gd name="connsiteX8" fmla="*/ 1242873 w 1794627"/>
                <a:gd name="connsiteY8" fmla="*/ 1970082 h 2494106"/>
                <a:gd name="connsiteX0" fmla="*/ 0 w 1794627"/>
                <a:gd name="connsiteY0" fmla="*/ 1419666 h 2471479"/>
                <a:gd name="connsiteX1" fmla="*/ 798990 w 1794627"/>
                <a:gd name="connsiteY1" fmla="*/ 1179969 h 2471479"/>
                <a:gd name="connsiteX2" fmla="*/ 1500326 w 1794627"/>
                <a:gd name="connsiteY2" fmla="*/ 691697 h 2471479"/>
                <a:gd name="connsiteX3" fmla="*/ 1793289 w 1794627"/>
                <a:gd name="connsiteY3" fmla="*/ 150159 h 2471479"/>
                <a:gd name="connsiteX4" fmla="*/ 1599714 w 1794627"/>
                <a:gd name="connsiteY4" fmla="*/ 1621 h 2471479"/>
                <a:gd name="connsiteX5" fmla="*/ 1287262 w 1794627"/>
                <a:gd name="connsiteY5" fmla="*/ 425367 h 2471479"/>
                <a:gd name="connsiteX6" fmla="*/ 514905 w 1794627"/>
                <a:gd name="connsiteY6" fmla="*/ 2058858 h 2471479"/>
                <a:gd name="connsiteX7" fmla="*/ 757043 w 1794627"/>
                <a:gd name="connsiteY7" fmla="*/ 2469894 h 2471479"/>
                <a:gd name="connsiteX8" fmla="*/ 1242873 w 1794627"/>
                <a:gd name="connsiteY8" fmla="*/ 1970082 h 2471479"/>
                <a:gd name="connsiteX0" fmla="*/ 0 w 1794627"/>
                <a:gd name="connsiteY0" fmla="*/ 1419666 h 2471077"/>
                <a:gd name="connsiteX1" fmla="*/ 798990 w 1794627"/>
                <a:gd name="connsiteY1" fmla="*/ 1179969 h 2471077"/>
                <a:gd name="connsiteX2" fmla="*/ 1500326 w 1794627"/>
                <a:gd name="connsiteY2" fmla="*/ 691697 h 2471077"/>
                <a:gd name="connsiteX3" fmla="*/ 1793289 w 1794627"/>
                <a:gd name="connsiteY3" fmla="*/ 150159 h 2471077"/>
                <a:gd name="connsiteX4" fmla="*/ 1599714 w 1794627"/>
                <a:gd name="connsiteY4" fmla="*/ 1621 h 2471077"/>
                <a:gd name="connsiteX5" fmla="*/ 1287262 w 1794627"/>
                <a:gd name="connsiteY5" fmla="*/ 425367 h 2471077"/>
                <a:gd name="connsiteX6" fmla="*/ 514905 w 1794627"/>
                <a:gd name="connsiteY6" fmla="*/ 2058858 h 2471077"/>
                <a:gd name="connsiteX7" fmla="*/ 757043 w 1794627"/>
                <a:gd name="connsiteY7" fmla="*/ 2469894 h 2471077"/>
                <a:gd name="connsiteX8" fmla="*/ 1242873 w 1794627"/>
                <a:gd name="connsiteY8" fmla="*/ 1970082 h 2471077"/>
                <a:gd name="connsiteX0" fmla="*/ 0 w 1794627"/>
                <a:gd name="connsiteY0" fmla="*/ 1419666 h 2470002"/>
                <a:gd name="connsiteX1" fmla="*/ 798990 w 1794627"/>
                <a:gd name="connsiteY1" fmla="*/ 1179969 h 2470002"/>
                <a:gd name="connsiteX2" fmla="*/ 1500326 w 1794627"/>
                <a:gd name="connsiteY2" fmla="*/ 691697 h 2470002"/>
                <a:gd name="connsiteX3" fmla="*/ 1793289 w 1794627"/>
                <a:gd name="connsiteY3" fmla="*/ 150159 h 2470002"/>
                <a:gd name="connsiteX4" fmla="*/ 1599714 w 1794627"/>
                <a:gd name="connsiteY4" fmla="*/ 1621 h 2470002"/>
                <a:gd name="connsiteX5" fmla="*/ 1287262 w 1794627"/>
                <a:gd name="connsiteY5" fmla="*/ 425367 h 2470002"/>
                <a:gd name="connsiteX6" fmla="*/ 514905 w 1794627"/>
                <a:gd name="connsiteY6" fmla="*/ 2058858 h 2470002"/>
                <a:gd name="connsiteX7" fmla="*/ 757043 w 1794627"/>
                <a:gd name="connsiteY7" fmla="*/ 2469894 h 2470002"/>
                <a:gd name="connsiteX8" fmla="*/ 1265733 w 1794627"/>
                <a:gd name="connsiteY8" fmla="*/ 2038662 h 247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627" h="2470002">
                  <a:moveTo>
                    <a:pt x="0" y="1419666"/>
                  </a:moveTo>
                  <a:cubicBezTo>
                    <a:pt x="274468" y="1360481"/>
                    <a:pt x="548936" y="1301297"/>
                    <a:pt x="798990" y="1179969"/>
                  </a:cubicBezTo>
                  <a:cubicBezTo>
                    <a:pt x="1049044" y="1058641"/>
                    <a:pt x="1334610" y="863332"/>
                    <a:pt x="1500326" y="691697"/>
                  </a:cubicBezTo>
                  <a:cubicBezTo>
                    <a:pt x="1666042" y="520062"/>
                    <a:pt x="1776724" y="265172"/>
                    <a:pt x="1793289" y="150159"/>
                  </a:cubicBezTo>
                  <a:cubicBezTo>
                    <a:pt x="1809854" y="35146"/>
                    <a:pt x="1668446" y="-9384"/>
                    <a:pt x="1599714" y="1621"/>
                  </a:cubicBezTo>
                  <a:cubicBezTo>
                    <a:pt x="1530982" y="12626"/>
                    <a:pt x="1468063" y="82494"/>
                    <a:pt x="1287262" y="425367"/>
                  </a:cubicBezTo>
                  <a:cubicBezTo>
                    <a:pt x="1106461" y="768240"/>
                    <a:pt x="603275" y="1718104"/>
                    <a:pt x="514905" y="2058858"/>
                  </a:cubicBezTo>
                  <a:cubicBezTo>
                    <a:pt x="426535" y="2399612"/>
                    <a:pt x="631905" y="2473260"/>
                    <a:pt x="757043" y="2469894"/>
                  </a:cubicBezTo>
                  <a:cubicBezTo>
                    <a:pt x="882181" y="2466528"/>
                    <a:pt x="1117772" y="2235450"/>
                    <a:pt x="1265733" y="203866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83375" y="378887"/>
            <a:ext cx="9503738" cy="11052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велику рукописну Н </a:t>
            </a:r>
            <a:r>
              <a:rPr lang="uk-UA" sz="3200" b="1" dirty="0" smtClean="0">
                <a:solidFill>
                  <a:schemeClr val="bg1"/>
                </a:solidFill>
              </a:rPr>
              <a:t>у </a:t>
            </a:r>
            <a:r>
              <a:rPr lang="uk-UA" sz="3200" b="1" dirty="0">
                <a:solidFill>
                  <a:schemeClr val="bg1"/>
                </a:solidFill>
              </a:rPr>
              <a:t>першому рядку.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за зразком. </a:t>
            </a:r>
          </a:p>
        </p:txBody>
      </p:sp>
      <p:sp>
        <p:nvSpPr>
          <p:cNvPr id="3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39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188163" y="193939"/>
            <a:ext cx="2046939" cy="190242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34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4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 клас\1. Навчання грамоти\1 УРОКИ 2023\Письмо\3 Блок л м с н к в п\034 - Написання великої букви Н\2023-10-30_191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662" y="1731981"/>
            <a:ext cx="7241006" cy="488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Группа 19"/>
          <p:cNvGrpSpPr/>
          <p:nvPr/>
        </p:nvGrpSpPr>
        <p:grpSpPr>
          <a:xfrm>
            <a:off x="5661051" y="1830867"/>
            <a:ext cx="613769" cy="521746"/>
            <a:chOff x="4473439" y="2166693"/>
            <a:chExt cx="2922998" cy="2514610"/>
          </a:xfrm>
        </p:grpSpPr>
        <p:sp>
          <p:nvSpPr>
            <p:cNvPr id="21" name="Полилиния 20"/>
            <p:cNvSpPr/>
            <p:nvPr/>
          </p:nvSpPr>
          <p:spPr>
            <a:xfrm>
              <a:off x="4473439" y="2166693"/>
              <a:ext cx="1839296" cy="2488640"/>
            </a:xfrm>
            <a:custGeom>
              <a:avLst/>
              <a:gdLst>
                <a:gd name="connsiteX0" fmla="*/ 820835 w 1851355"/>
                <a:gd name="connsiteY0" fmla="*/ 540996 h 2453145"/>
                <a:gd name="connsiteX1" fmla="*/ 1468904 w 1851355"/>
                <a:gd name="connsiteY1" fmla="*/ 274666 h 2453145"/>
                <a:gd name="connsiteX2" fmla="*/ 1806256 w 1851355"/>
                <a:gd name="connsiteY2" fmla="*/ 52724 h 2453145"/>
                <a:gd name="connsiteX3" fmla="*/ 1726357 w 1851355"/>
                <a:gd name="connsiteY3" fmla="*/ 230278 h 2453145"/>
                <a:gd name="connsiteX4" fmla="*/ 705425 w 1851355"/>
                <a:gd name="connsiteY4" fmla="*/ 2272142 h 2453145"/>
                <a:gd name="connsiteX5" fmla="*/ 92866 w 1851355"/>
                <a:gd name="connsiteY5" fmla="*/ 2343163 h 2453145"/>
                <a:gd name="connsiteX6" fmla="*/ 12967 w 1851355"/>
                <a:gd name="connsiteY6" fmla="*/ 2192243 h 2453145"/>
                <a:gd name="connsiteX0" fmla="*/ 809471 w 1839991"/>
                <a:gd name="connsiteY0" fmla="*/ 540996 h 2494915"/>
                <a:gd name="connsiteX1" fmla="*/ 1457540 w 1839991"/>
                <a:gd name="connsiteY1" fmla="*/ 274666 h 2494915"/>
                <a:gd name="connsiteX2" fmla="*/ 1794892 w 1839991"/>
                <a:gd name="connsiteY2" fmla="*/ 52724 h 2494915"/>
                <a:gd name="connsiteX3" fmla="*/ 1714993 w 1839991"/>
                <a:gd name="connsiteY3" fmla="*/ 230278 h 2494915"/>
                <a:gd name="connsiteX4" fmla="*/ 694061 w 1839991"/>
                <a:gd name="connsiteY4" fmla="*/ 2272142 h 2494915"/>
                <a:gd name="connsiteX5" fmla="*/ 232422 w 1839991"/>
                <a:gd name="connsiteY5" fmla="*/ 2431939 h 2494915"/>
                <a:gd name="connsiteX6" fmla="*/ 1603 w 1839991"/>
                <a:gd name="connsiteY6" fmla="*/ 2192243 h 2494915"/>
                <a:gd name="connsiteX0" fmla="*/ 808776 w 1839296"/>
                <a:gd name="connsiteY0" fmla="*/ 540996 h 2488640"/>
                <a:gd name="connsiteX1" fmla="*/ 1456845 w 1839296"/>
                <a:gd name="connsiteY1" fmla="*/ 274666 h 2488640"/>
                <a:gd name="connsiteX2" fmla="*/ 1794197 w 1839296"/>
                <a:gd name="connsiteY2" fmla="*/ 52724 h 2488640"/>
                <a:gd name="connsiteX3" fmla="*/ 1714298 w 1839296"/>
                <a:gd name="connsiteY3" fmla="*/ 230278 h 2488640"/>
                <a:gd name="connsiteX4" fmla="*/ 693366 w 1839296"/>
                <a:gd name="connsiteY4" fmla="*/ 2272142 h 2488640"/>
                <a:gd name="connsiteX5" fmla="*/ 231727 w 1839296"/>
                <a:gd name="connsiteY5" fmla="*/ 2431939 h 2488640"/>
                <a:gd name="connsiteX6" fmla="*/ 908 w 1839296"/>
                <a:gd name="connsiteY6" fmla="*/ 2192243 h 24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9296" h="2488640">
                  <a:moveTo>
                    <a:pt x="808776" y="540996"/>
                  </a:moveTo>
                  <a:cubicBezTo>
                    <a:pt x="1050692" y="448520"/>
                    <a:pt x="1292608" y="356045"/>
                    <a:pt x="1456845" y="274666"/>
                  </a:cubicBezTo>
                  <a:cubicBezTo>
                    <a:pt x="1621082" y="193287"/>
                    <a:pt x="1751288" y="60122"/>
                    <a:pt x="1794197" y="52724"/>
                  </a:cubicBezTo>
                  <a:cubicBezTo>
                    <a:pt x="1837106" y="45326"/>
                    <a:pt x="1897770" y="-139625"/>
                    <a:pt x="1714298" y="230278"/>
                  </a:cubicBezTo>
                  <a:cubicBezTo>
                    <a:pt x="1530826" y="600181"/>
                    <a:pt x="940461" y="1905199"/>
                    <a:pt x="693366" y="2272142"/>
                  </a:cubicBezTo>
                  <a:cubicBezTo>
                    <a:pt x="446271" y="2639086"/>
                    <a:pt x="231727" y="2427499"/>
                    <a:pt x="231727" y="2431939"/>
                  </a:cubicBezTo>
                  <a:cubicBezTo>
                    <a:pt x="231727" y="2436379"/>
                    <a:pt x="-16848" y="2261045"/>
                    <a:pt x="908" y="21922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5601810" y="2211301"/>
              <a:ext cx="1794627" cy="2470002"/>
            </a:xfrm>
            <a:custGeom>
              <a:avLst/>
              <a:gdLst>
                <a:gd name="connsiteX0" fmla="*/ 0 w 1793322"/>
                <a:gd name="connsiteY0" fmla="*/ 1386496 h 2349368"/>
                <a:gd name="connsiteX1" fmla="*/ 798990 w 1793322"/>
                <a:gd name="connsiteY1" fmla="*/ 1146799 h 2349368"/>
                <a:gd name="connsiteX2" fmla="*/ 1500326 w 1793322"/>
                <a:gd name="connsiteY2" fmla="*/ 658527 h 2349368"/>
                <a:gd name="connsiteX3" fmla="*/ 1793289 w 1793322"/>
                <a:gd name="connsiteY3" fmla="*/ 116989 h 2349368"/>
                <a:gd name="connsiteX4" fmla="*/ 1518081 w 1793322"/>
                <a:gd name="connsiteY4" fmla="*/ 19335 h 2349368"/>
                <a:gd name="connsiteX5" fmla="*/ 1287262 w 1793322"/>
                <a:gd name="connsiteY5" fmla="*/ 392197 h 2349368"/>
                <a:gd name="connsiteX6" fmla="*/ 514905 w 1793322"/>
                <a:gd name="connsiteY6" fmla="*/ 2025688 h 2349368"/>
                <a:gd name="connsiteX7" fmla="*/ 825623 w 1793322"/>
                <a:gd name="connsiteY7" fmla="*/ 2345284 h 2349368"/>
                <a:gd name="connsiteX8" fmla="*/ 1242873 w 1793322"/>
                <a:gd name="connsiteY8" fmla="*/ 1936912 h 2349368"/>
                <a:gd name="connsiteX0" fmla="*/ 0 w 1793312"/>
                <a:gd name="connsiteY0" fmla="*/ 1367841 h 2330713"/>
                <a:gd name="connsiteX1" fmla="*/ 798990 w 1793312"/>
                <a:gd name="connsiteY1" fmla="*/ 1128144 h 2330713"/>
                <a:gd name="connsiteX2" fmla="*/ 1500326 w 1793312"/>
                <a:gd name="connsiteY2" fmla="*/ 639872 h 2330713"/>
                <a:gd name="connsiteX3" fmla="*/ 1793289 w 1793312"/>
                <a:gd name="connsiteY3" fmla="*/ 98334 h 2330713"/>
                <a:gd name="connsiteX4" fmla="*/ 1518081 w 1793312"/>
                <a:gd name="connsiteY4" fmla="*/ 680 h 2330713"/>
                <a:gd name="connsiteX5" fmla="*/ 1287262 w 1793312"/>
                <a:gd name="connsiteY5" fmla="*/ 373542 h 2330713"/>
                <a:gd name="connsiteX6" fmla="*/ 514905 w 1793312"/>
                <a:gd name="connsiteY6" fmla="*/ 2007033 h 2330713"/>
                <a:gd name="connsiteX7" fmla="*/ 825623 w 1793312"/>
                <a:gd name="connsiteY7" fmla="*/ 2326629 h 2330713"/>
                <a:gd name="connsiteX8" fmla="*/ 1242873 w 1793312"/>
                <a:gd name="connsiteY8" fmla="*/ 1918257 h 2330713"/>
                <a:gd name="connsiteX0" fmla="*/ 0 w 1793731"/>
                <a:gd name="connsiteY0" fmla="*/ 1402739 h 2365611"/>
                <a:gd name="connsiteX1" fmla="*/ 798990 w 1793731"/>
                <a:gd name="connsiteY1" fmla="*/ 1163042 h 2365611"/>
                <a:gd name="connsiteX2" fmla="*/ 1500326 w 1793731"/>
                <a:gd name="connsiteY2" fmla="*/ 674770 h 2365611"/>
                <a:gd name="connsiteX3" fmla="*/ 1793289 w 1793731"/>
                <a:gd name="connsiteY3" fmla="*/ 133232 h 2365611"/>
                <a:gd name="connsiteX4" fmla="*/ 1571347 w 1793731"/>
                <a:gd name="connsiteY4" fmla="*/ 67 h 2365611"/>
                <a:gd name="connsiteX5" fmla="*/ 1287262 w 1793731"/>
                <a:gd name="connsiteY5" fmla="*/ 408440 h 2365611"/>
                <a:gd name="connsiteX6" fmla="*/ 514905 w 1793731"/>
                <a:gd name="connsiteY6" fmla="*/ 2041931 h 2365611"/>
                <a:gd name="connsiteX7" fmla="*/ 825623 w 1793731"/>
                <a:gd name="connsiteY7" fmla="*/ 2361527 h 2365611"/>
                <a:gd name="connsiteX8" fmla="*/ 1242873 w 1793731"/>
                <a:gd name="connsiteY8" fmla="*/ 1953155 h 236561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238"/>
                <a:gd name="connsiteY0" fmla="*/ 1418090 h 2380962"/>
                <a:gd name="connsiteX1" fmla="*/ 798990 w 1794238"/>
                <a:gd name="connsiteY1" fmla="*/ 1178393 h 2380962"/>
                <a:gd name="connsiteX2" fmla="*/ 1500326 w 1794238"/>
                <a:gd name="connsiteY2" fmla="*/ 690121 h 2380962"/>
                <a:gd name="connsiteX3" fmla="*/ 1793289 w 1794238"/>
                <a:gd name="connsiteY3" fmla="*/ 148583 h 2380962"/>
                <a:gd name="connsiteX4" fmla="*/ 1599714 w 1794238"/>
                <a:gd name="connsiteY4" fmla="*/ 45 h 2380962"/>
                <a:gd name="connsiteX5" fmla="*/ 1287262 w 1794238"/>
                <a:gd name="connsiteY5" fmla="*/ 423791 h 2380962"/>
                <a:gd name="connsiteX6" fmla="*/ 514905 w 1794238"/>
                <a:gd name="connsiteY6" fmla="*/ 2057282 h 2380962"/>
                <a:gd name="connsiteX7" fmla="*/ 825623 w 1794238"/>
                <a:gd name="connsiteY7" fmla="*/ 2376878 h 2380962"/>
                <a:gd name="connsiteX8" fmla="*/ 1242873 w 1794238"/>
                <a:gd name="connsiteY8" fmla="*/ 1968506 h 2380962"/>
                <a:gd name="connsiteX0" fmla="*/ 0 w 1794627"/>
                <a:gd name="connsiteY0" fmla="*/ 1419666 h 2382538"/>
                <a:gd name="connsiteX1" fmla="*/ 798990 w 1794627"/>
                <a:gd name="connsiteY1" fmla="*/ 1179969 h 2382538"/>
                <a:gd name="connsiteX2" fmla="*/ 1500326 w 1794627"/>
                <a:gd name="connsiteY2" fmla="*/ 691697 h 2382538"/>
                <a:gd name="connsiteX3" fmla="*/ 1793289 w 1794627"/>
                <a:gd name="connsiteY3" fmla="*/ 150159 h 2382538"/>
                <a:gd name="connsiteX4" fmla="*/ 1599714 w 1794627"/>
                <a:gd name="connsiteY4" fmla="*/ 1621 h 2382538"/>
                <a:gd name="connsiteX5" fmla="*/ 1287262 w 1794627"/>
                <a:gd name="connsiteY5" fmla="*/ 425367 h 2382538"/>
                <a:gd name="connsiteX6" fmla="*/ 514905 w 1794627"/>
                <a:gd name="connsiteY6" fmla="*/ 2058858 h 2382538"/>
                <a:gd name="connsiteX7" fmla="*/ 825623 w 1794627"/>
                <a:gd name="connsiteY7" fmla="*/ 2378454 h 2382538"/>
                <a:gd name="connsiteX8" fmla="*/ 1242873 w 1794627"/>
                <a:gd name="connsiteY8" fmla="*/ 1970082 h 2382538"/>
                <a:gd name="connsiteX0" fmla="*/ 0 w 1794627"/>
                <a:gd name="connsiteY0" fmla="*/ 1419666 h 2494106"/>
                <a:gd name="connsiteX1" fmla="*/ 798990 w 1794627"/>
                <a:gd name="connsiteY1" fmla="*/ 1179969 h 2494106"/>
                <a:gd name="connsiteX2" fmla="*/ 1500326 w 1794627"/>
                <a:gd name="connsiteY2" fmla="*/ 691697 h 2494106"/>
                <a:gd name="connsiteX3" fmla="*/ 1793289 w 1794627"/>
                <a:gd name="connsiteY3" fmla="*/ 150159 h 2494106"/>
                <a:gd name="connsiteX4" fmla="*/ 1599714 w 1794627"/>
                <a:gd name="connsiteY4" fmla="*/ 1621 h 2494106"/>
                <a:gd name="connsiteX5" fmla="*/ 1287262 w 1794627"/>
                <a:gd name="connsiteY5" fmla="*/ 425367 h 2494106"/>
                <a:gd name="connsiteX6" fmla="*/ 514905 w 1794627"/>
                <a:gd name="connsiteY6" fmla="*/ 2058858 h 2494106"/>
                <a:gd name="connsiteX7" fmla="*/ 764663 w 1794627"/>
                <a:gd name="connsiteY7" fmla="*/ 2492754 h 2494106"/>
                <a:gd name="connsiteX8" fmla="*/ 1242873 w 1794627"/>
                <a:gd name="connsiteY8" fmla="*/ 1970082 h 2494106"/>
                <a:gd name="connsiteX0" fmla="*/ 0 w 1794627"/>
                <a:gd name="connsiteY0" fmla="*/ 1419666 h 2471479"/>
                <a:gd name="connsiteX1" fmla="*/ 798990 w 1794627"/>
                <a:gd name="connsiteY1" fmla="*/ 1179969 h 2471479"/>
                <a:gd name="connsiteX2" fmla="*/ 1500326 w 1794627"/>
                <a:gd name="connsiteY2" fmla="*/ 691697 h 2471479"/>
                <a:gd name="connsiteX3" fmla="*/ 1793289 w 1794627"/>
                <a:gd name="connsiteY3" fmla="*/ 150159 h 2471479"/>
                <a:gd name="connsiteX4" fmla="*/ 1599714 w 1794627"/>
                <a:gd name="connsiteY4" fmla="*/ 1621 h 2471479"/>
                <a:gd name="connsiteX5" fmla="*/ 1287262 w 1794627"/>
                <a:gd name="connsiteY5" fmla="*/ 425367 h 2471479"/>
                <a:gd name="connsiteX6" fmla="*/ 514905 w 1794627"/>
                <a:gd name="connsiteY6" fmla="*/ 2058858 h 2471479"/>
                <a:gd name="connsiteX7" fmla="*/ 757043 w 1794627"/>
                <a:gd name="connsiteY7" fmla="*/ 2469894 h 2471479"/>
                <a:gd name="connsiteX8" fmla="*/ 1242873 w 1794627"/>
                <a:gd name="connsiteY8" fmla="*/ 1970082 h 2471479"/>
                <a:gd name="connsiteX0" fmla="*/ 0 w 1794627"/>
                <a:gd name="connsiteY0" fmla="*/ 1419666 h 2471077"/>
                <a:gd name="connsiteX1" fmla="*/ 798990 w 1794627"/>
                <a:gd name="connsiteY1" fmla="*/ 1179969 h 2471077"/>
                <a:gd name="connsiteX2" fmla="*/ 1500326 w 1794627"/>
                <a:gd name="connsiteY2" fmla="*/ 691697 h 2471077"/>
                <a:gd name="connsiteX3" fmla="*/ 1793289 w 1794627"/>
                <a:gd name="connsiteY3" fmla="*/ 150159 h 2471077"/>
                <a:gd name="connsiteX4" fmla="*/ 1599714 w 1794627"/>
                <a:gd name="connsiteY4" fmla="*/ 1621 h 2471077"/>
                <a:gd name="connsiteX5" fmla="*/ 1287262 w 1794627"/>
                <a:gd name="connsiteY5" fmla="*/ 425367 h 2471077"/>
                <a:gd name="connsiteX6" fmla="*/ 514905 w 1794627"/>
                <a:gd name="connsiteY6" fmla="*/ 2058858 h 2471077"/>
                <a:gd name="connsiteX7" fmla="*/ 757043 w 1794627"/>
                <a:gd name="connsiteY7" fmla="*/ 2469894 h 2471077"/>
                <a:gd name="connsiteX8" fmla="*/ 1242873 w 1794627"/>
                <a:gd name="connsiteY8" fmla="*/ 1970082 h 2471077"/>
                <a:gd name="connsiteX0" fmla="*/ 0 w 1794627"/>
                <a:gd name="connsiteY0" fmla="*/ 1419666 h 2470002"/>
                <a:gd name="connsiteX1" fmla="*/ 798990 w 1794627"/>
                <a:gd name="connsiteY1" fmla="*/ 1179969 h 2470002"/>
                <a:gd name="connsiteX2" fmla="*/ 1500326 w 1794627"/>
                <a:gd name="connsiteY2" fmla="*/ 691697 h 2470002"/>
                <a:gd name="connsiteX3" fmla="*/ 1793289 w 1794627"/>
                <a:gd name="connsiteY3" fmla="*/ 150159 h 2470002"/>
                <a:gd name="connsiteX4" fmla="*/ 1599714 w 1794627"/>
                <a:gd name="connsiteY4" fmla="*/ 1621 h 2470002"/>
                <a:gd name="connsiteX5" fmla="*/ 1287262 w 1794627"/>
                <a:gd name="connsiteY5" fmla="*/ 425367 h 2470002"/>
                <a:gd name="connsiteX6" fmla="*/ 514905 w 1794627"/>
                <a:gd name="connsiteY6" fmla="*/ 2058858 h 2470002"/>
                <a:gd name="connsiteX7" fmla="*/ 757043 w 1794627"/>
                <a:gd name="connsiteY7" fmla="*/ 2469894 h 2470002"/>
                <a:gd name="connsiteX8" fmla="*/ 1265733 w 1794627"/>
                <a:gd name="connsiteY8" fmla="*/ 2038662 h 247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627" h="2470002">
                  <a:moveTo>
                    <a:pt x="0" y="1419666"/>
                  </a:moveTo>
                  <a:cubicBezTo>
                    <a:pt x="274468" y="1360481"/>
                    <a:pt x="548936" y="1301297"/>
                    <a:pt x="798990" y="1179969"/>
                  </a:cubicBezTo>
                  <a:cubicBezTo>
                    <a:pt x="1049044" y="1058641"/>
                    <a:pt x="1334610" y="863332"/>
                    <a:pt x="1500326" y="691697"/>
                  </a:cubicBezTo>
                  <a:cubicBezTo>
                    <a:pt x="1666042" y="520062"/>
                    <a:pt x="1776724" y="265172"/>
                    <a:pt x="1793289" y="150159"/>
                  </a:cubicBezTo>
                  <a:cubicBezTo>
                    <a:pt x="1809854" y="35146"/>
                    <a:pt x="1668446" y="-9384"/>
                    <a:pt x="1599714" y="1621"/>
                  </a:cubicBezTo>
                  <a:cubicBezTo>
                    <a:pt x="1530982" y="12626"/>
                    <a:pt x="1468063" y="82494"/>
                    <a:pt x="1287262" y="425367"/>
                  </a:cubicBezTo>
                  <a:cubicBezTo>
                    <a:pt x="1106461" y="768240"/>
                    <a:pt x="603275" y="1718104"/>
                    <a:pt x="514905" y="2058858"/>
                  </a:cubicBezTo>
                  <a:cubicBezTo>
                    <a:pt x="426535" y="2399612"/>
                    <a:pt x="631905" y="2473260"/>
                    <a:pt x="757043" y="2469894"/>
                  </a:cubicBezTo>
                  <a:cubicBezTo>
                    <a:pt x="882181" y="2466528"/>
                    <a:pt x="1117772" y="2235450"/>
                    <a:pt x="1265733" y="203866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6274820" y="1836255"/>
            <a:ext cx="613769" cy="521746"/>
            <a:chOff x="4473439" y="2166693"/>
            <a:chExt cx="2922998" cy="2514610"/>
          </a:xfrm>
        </p:grpSpPr>
        <p:sp>
          <p:nvSpPr>
            <p:cNvPr id="55" name="Полилиния 54"/>
            <p:cNvSpPr/>
            <p:nvPr/>
          </p:nvSpPr>
          <p:spPr>
            <a:xfrm>
              <a:off x="4473439" y="2166693"/>
              <a:ext cx="1839296" cy="2488640"/>
            </a:xfrm>
            <a:custGeom>
              <a:avLst/>
              <a:gdLst>
                <a:gd name="connsiteX0" fmla="*/ 820835 w 1851355"/>
                <a:gd name="connsiteY0" fmla="*/ 540996 h 2453145"/>
                <a:gd name="connsiteX1" fmla="*/ 1468904 w 1851355"/>
                <a:gd name="connsiteY1" fmla="*/ 274666 h 2453145"/>
                <a:gd name="connsiteX2" fmla="*/ 1806256 w 1851355"/>
                <a:gd name="connsiteY2" fmla="*/ 52724 h 2453145"/>
                <a:gd name="connsiteX3" fmla="*/ 1726357 w 1851355"/>
                <a:gd name="connsiteY3" fmla="*/ 230278 h 2453145"/>
                <a:gd name="connsiteX4" fmla="*/ 705425 w 1851355"/>
                <a:gd name="connsiteY4" fmla="*/ 2272142 h 2453145"/>
                <a:gd name="connsiteX5" fmla="*/ 92866 w 1851355"/>
                <a:gd name="connsiteY5" fmla="*/ 2343163 h 2453145"/>
                <a:gd name="connsiteX6" fmla="*/ 12967 w 1851355"/>
                <a:gd name="connsiteY6" fmla="*/ 2192243 h 2453145"/>
                <a:gd name="connsiteX0" fmla="*/ 809471 w 1839991"/>
                <a:gd name="connsiteY0" fmla="*/ 540996 h 2494915"/>
                <a:gd name="connsiteX1" fmla="*/ 1457540 w 1839991"/>
                <a:gd name="connsiteY1" fmla="*/ 274666 h 2494915"/>
                <a:gd name="connsiteX2" fmla="*/ 1794892 w 1839991"/>
                <a:gd name="connsiteY2" fmla="*/ 52724 h 2494915"/>
                <a:gd name="connsiteX3" fmla="*/ 1714993 w 1839991"/>
                <a:gd name="connsiteY3" fmla="*/ 230278 h 2494915"/>
                <a:gd name="connsiteX4" fmla="*/ 694061 w 1839991"/>
                <a:gd name="connsiteY4" fmla="*/ 2272142 h 2494915"/>
                <a:gd name="connsiteX5" fmla="*/ 232422 w 1839991"/>
                <a:gd name="connsiteY5" fmla="*/ 2431939 h 2494915"/>
                <a:gd name="connsiteX6" fmla="*/ 1603 w 1839991"/>
                <a:gd name="connsiteY6" fmla="*/ 2192243 h 2494915"/>
                <a:gd name="connsiteX0" fmla="*/ 808776 w 1839296"/>
                <a:gd name="connsiteY0" fmla="*/ 540996 h 2488640"/>
                <a:gd name="connsiteX1" fmla="*/ 1456845 w 1839296"/>
                <a:gd name="connsiteY1" fmla="*/ 274666 h 2488640"/>
                <a:gd name="connsiteX2" fmla="*/ 1794197 w 1839296"/>
                <a:gd name="connsiteY2" fmla="*/ 52724 h 2488640"/>
                <a:gd name="connsiteX3" fmla="*/ 1714298 w 1839296"/>
                <a:gd name="connsiteY3" fmla="*/ 230278 h 2488640"/>
                <a:gd name="connsiteX4" fmla="*/ 693366 w 1839296"/>
                <a:gd name="connsiteY4" fmla="*/ 2272142 h 2488640"/>
                <a:gd name="connsiteX5" fmla="*/ 231727 w 1839296"/>
                <a:gd name="connsiteY5" fmla="*/ 2431939 h 2488640"/>
                <a:gd name="connsiteX6" fmla="*/ 908 w 1839296"/>
                <a:gd name="connsiteY6" fmla="*/ 2192243 h 24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9296" h="2488640">
                  <a:moveTo>
                    <a:pt x="808776" y="540996"/>
                  </a:moveTo>
                  <a:cubicBezTo>
                    <a:pt x="1050692" y="448520"/>
                    <a:pt x="1292608" y="356045"/>
                    <a:pt x="1456845" y="274666"/>
                  </a:cubicBezTo>
                  <a:cubicBezTo>
                    <a:pt x="1621082" y="193287"/>
                    <a:pt x="1751288" y="60122"/>
                    <a:pt x="1794197" y="52724"/>
                  </a:cubicBezTo>
                  <a:cubicBezTo>
                    <a:pt x="1837106" y="45326"/>
                    <a:pt x="1897770" y="-139625"/>
                    <a:pt x="1714298" y="230278"/>
                  </a:cubicBezTo>
                  <a:cubicBezTo>
                    <a:pt x="1530826" y="600181"/>
                    <a:pt x="940461" y="1905199"/>
                    <a:pt x="693366" y="2272142"/>
                  </a:cubicBezTo>
                  <a:cubicBezTo>
                    <a:pt x="446271" y="2639086"/>
                    <a:pt x="231727" y="2427499"/>
                    <a:pt x="231727" y="2431939"/>
                  </a:cubicBezTo>
                  <a:cubicBezTo>
                    <a:pt x="231727" y="2436379"/>
                    <a:pt x="-16848" y="2261045"/>
                    <a:pt x="908" y="21922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олилиния 55"/>
            <p:cNvSpPr/>
            <p:nvPr/>
          </p:nvSpPr>
          <p:spPr>
            <a:xfrm>
              <a:off x="5601810" y="2211301"/>
              <a:ext cx="1794627" cy="2470002"/>
            </a:xfrm>
            <a:custGeom>
              <a:avLst/>
              <a:gdLst>
                <a:gd name="connsiteX0" fmla="*/ 0 w 1793322"/>
                <a:gd name="connsiteY0" fmla="*/ 1386496 h 2349368"/>
                <a:gd name="connsiteX1" fmla="*/ 798990 w 1793322"/>
                <a:gd name="connsiteY1" fmla="*/ 1146799 h 2349368"/>
                <a:gd name="connsiteX2" fmla="*/ 1500326 w 1793322"/>
                <a:gd name="connsiteY2" fmla="*/ 658527 h 2349368"/>
                <a:gd name="connsiteX3" fmla="*/ 1793289 w 1793322"/>
                <a:gd name="connsiteY3" fmla="*/ 116989 h 2349368"/>
                <a:gd name="connsiteX4" fmla="*/ 1518081 w 1793322"/>
                <a:gd name="connsiteY4" fmla="*/ 19335 h 2349368"/>
                <a:gd name="connsiteX5" fmla="*/ 1287262 w 1793322"/>
                <a:gd name="connsiteY5" fmla="*/ 392197 h 2349368"/>
                <a:gd name="connsiteX6" fmla="*/ 514905 w 1793322"/>
                <a:gd name="connsiteY6" fmla="*/ 2025688 h 2349368"/>
                <a:gd name="connsiteX7" fmla="*/ 825623 w 1793322"/>
                <a:gd name="connsiteY7" fmla="*/ 2345284 h 2349368"/>
                <a:gd name="connsiteX8" fmla="*/ 1242873 w 1793322"/>
                <a:gd name="connsiteY8" fmla="*/ 1936912 h 2349368"/>
                <a:gd name="connsiteX0" fmla="*/ 0 w 1793312"/>
                <a:gd name="connsiteY0" fmla="*/ 1367841 h 2330713"/>
                <a:gd name="connsiteX1" fmla="*/ 798990 w 1793312"/>
                <a:gd name="connsiteY1" fmla="*/ 1128144 h 2330713"/>
                <a:gd name="connsiteX2" fmla="*/ 1500326 w 1793312"/>
                <a:gd name="connsiteY2" fmla="*/ 639872 h 2330713"/>
                <a:gd name="connsiteX3" fmla="*/ 1793289 w 1793312"/>
                <a:gd name="connsiteY3" fmla="*/ 98334 h 2330713"/>
                <a:gd name="connsiteX4" fmla="*/ 1518081 w 1793312"/>
                <a:gd name="connsiteY4" fmla="*/ 680 h 2330713"/>
                <a:gd name="connsiteX5" fmla="*/ 1287262 w 1793312"/>
                <a:gd name="connsiteY5" fmla="*/ 373542 h 2330713"/>
                <a:gd name="connsiteX6" fmla="*/ 514905 w 1793312"/>
                <a:gd name="connsiteY6" fmla="*/ 2007033 h 2330713"/>
                <a:gd name="connsiteX7" fmla="*/ 825623 w 1793312"/>
                <a:gd name="connsiteY7" fmla="*/ 2326629 h 2330713"/>
                <a:gd name="connsiteX8" fmla="*/ 1242873 w 1793312"/>
                <a:gd name="connsiteY8" fmla="*/ 1918257 h 2330713"/>
                <a:gd name="connsiteX0" fmla="*/ 0 w 1793731"/>
                <a:gd name="connsiteY0" fmla="*/ 1402739 h 2365611"/>
                <a:gd name="connsiteX1" fmla="*/ 798990 w 1793731"/>
                <a:gd name="connsiteY1" fmla="*/ 1163042 h 2365611"/>
                <a:gd name="connsiteX2" fmla="*/ 1500326 w 1793731"/>
                <a:gd name="connsiteY2" fmla="*/ 674770 h 2365611"/>
                <a:gd name="connsiteX3" fmla="*/ 1793289 w 1793731"/>
                <a:gd name="connsiteY3" fmla="*/ 133232 h 2365611"/>
                <a:gd name="connsiteX4" fmla="*/ 1571347 w 1793731"/>
                <a:gd name="connsiteY4" fmla="*/ 67 h 2365611"/>
                <a:gd name="connsiteX5" fmla="*/ 1287262 w 1793731"/>
                <a:gd name="connsiteY5" fmla="*/ 408440 h 2365611"/>
                <a:gd name="connsiteX6" fmla="*/ 514905 w 1793731"/>
                <a:gd name="connsiteY6" fmla="*/ 2041931 h 2365611"/>
                <a:gd name="connsiteX7" fmla="*/ 825623 w 1793731"/>
                <a:gd name="connsiteY7" fmla="*/ 2361527 h 2365611"/>
                <a:gd name="connsiteX8" fmla="*/ 1242873 w 1793731"/>
                <a:gd name="connsiteY8" fmla="*/ 1953155 h 236561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238"/>
                <a:gd name="connsiteY0" fmla="*/ 1418090 h 2380962"/>
                <a:gd name="connsiteX1" fmla="*/ 798990 w 1794238"/>
                <a:gd name="connsiteY1" fmla="*/ 1178393 h 2380962"/>
                <a:gd name="connsiteX2" fmla="*/ 1500326 w 1794238"/>
                <a:gd name="connsiteY2" fmla="*/ 690121 h 2380962"/>
                <a:gd name="connsiteX3" fmla="*/ 1793289 w 1794238"/>
                <a:gd name="connsiteY3" fmla="*/ 148583 h 2380962"/>
                <a:gd name="connsiteX4" fmla="*/ 1599714 w 1794238"/>
                <a:gd name="connsiteY4" fmla="*/ 45 h 2380962"/>
                <a:gd name="connsiteX5" fmla="*/ 1287262 w 1794238"/>
                <a:gd name="connsiteY5" fmla="*/ 423791 h 2380962"/>
                <a:gd name="connsiteX6" fmla="*/ 514905 w 1794238"/>
                <a:gd name="connsiteY6" fmla="*/ 2057282 h 2380962"/>
                <a:gd name="connsiteX7" fmla="*/ 825623 w 1794238"/>
                <a:gd name="connsiteY7" fmla="*/ 2376878 h 2380962"/>
                <a:gd name="connsiteX8" fmla="*/ 1242873 w 1794238"/>
                <a:gd name="connsiteY8" fmla="*/ 1968506 h 2380962"/>
                <a:gd name="connsiteX0" fmla="*/ 0 w 1794627"/>
                <a:gd name="connsiteY0" fmla="*/ 1419666 h 2382538"/>
                <a:gd name="connsiteX1" fmla="*/ 798990 w 1794627"/>
                <a:gd name="connsiteY1" fmla="*/ 1179969 h 2382538"/>
                <a:gd name="connsiteX2" fmla="*/ 1500326 w 1794627"/>
                <a:gd name="connsiteY2" fmla="*/ 691697 h 2382538"/>
                <a:gd name="connsiteX3" fmla="*/ 1793289 w 1794627"/>
                <a:gd name="connsiteY3" fmla="*/ 150159 h 2382538"/>
                <a:gd name="connsiteX4" fmla="*/ 1599714 w 1794627"/>
                <a:gd name="connsiteY4" fmla="*/ 1621 h 2382538"/>
                <a:gd name="connsiteX5" fmla="*/ 1287262 w 1794627"/>
                <a:gd name="connsiteY5" fmla="*/ 425367 h 2382538"/>
                <a:gd name="connsiteX6" fmla="*/ 514905 w 1794627"/>
                <a:gd name="connsiteY6" fmla="*/ 2058858 h 2382538"/>
                <a:gd name="connsiteX7" fmla="*/ 825623 w 1794627"/>
                <a:gd name="connsiteY7" fmla="*/ 2378454 h 2382538"/>
                <a:gd name="connsiteX8" fmla="*/ 1242873 w 1794627"/>
                <a:gd name="connsiteY8" fmla="*/ 1970082 h 2382538"/>
                <a:gd name="connsiteX0" fmla="*/ 0 w 1794627"/>
                <a:gd name="connsiteY0" fmla="*/ 1419666 h 2494106"/>
                <a:gd name="connsiteX1" fmla="*/ 798990 w 1794627"/>
                <a:gd name="connsiteY1" fmla="*/ 1179969 h 2494106"/>
                <a:gd name="connsiteX2" fmla="*/ 1500326 w 1794627"/>
                <a:gd name="connsiteY2" fmla="*/ 691697 h 2494106"/>
                <a:gd name="connsiteX3" fmla="*/ 1793289 w 1794627"/>
                <a:gd name="connsiteY3" fmla="*/ 150159 h 2494106"/>
                <a:gd name="connsiteX4" fmla="*/ 1599714 w 1794627"/>
                <a:gd name="connsiteY4" fmla="*/ 1621 h 2494106"/>
                <a:gd name="connsiteX5" fmla="*/ 1287262 w 1794627"/>
                <a:gd name="connsiteY5" fmla="*/ 425367 h 2494106"/>
                <a:gd name="connsiteX6" fmla="*/ 514905 w 1794627"/>
                <a:gd name="connsiteY6" fmla="*/ 2058858 h 2494106"/>
                <a:gd name="connsiteX7" fmla="*/ 764663 w 1794627"/>
                <a:gd name="connsiteY7" fmla="*/ 2492754 h 2494106"/>
                <a:gd name="connsiteX8" fmla="*/ 1242873 w 1794627"/>
                <a:gd name="connsiteY8" fmla="*/ 1970082 h 2494106"/>
                <a:gd name="connsiteX0" fmla="*/ 0 w 1794627"/>
                <a:gd name="connsiteY0" fmla="*/ 1419666 h 2471479"/>
                <a:gd name="connsiteX1" fmla="*/ 798990 w 1794627"/>
                <a:gd name="connsiteY1" fmla="*/ 1179969 h 2471479"/>
                <a:gd name="connsiteX2" fmla="*/ 1500326 w 1794627"/>
                <a:gd name="connsiteY2" fmla="*/ 691697 h 2471479"/>
                <a:gd name="connsiteX3" fmla="*/ 1793289 w 1794627"/>
                <a:gd name="connsiteY3" fmla="*/ 150159 h 2471479"/>
                <a:gd name="connsiteX4" fmla="*/ 1599714 w 1794627"/>
                <a:gd name="connsiteY4" fmla="*/ 1621 h 2471479"/>
                <a:gd name="connsiteX5" fmla="*/ 1287262 w 1794627"/>
                <a:gd name="connsiteY5" fmla="*/ 425367 h 2471479"/>
                <a:gd name="connsiteX6" fmla="*/ 514905 w 1794627"/>
                <a:gd name="connsiteY6" fmla="*/ 2058858 h 2471479"/>
                <a:gd name="connsiteX7" fmla="*/ 757043 w 1794627"/>
                <a:gd name="connsiteY7" fmla="*/ 2469894 h 2471479"/>
                <a:gd name="connsiteX8" fmla="*/ 1242873 w 1794627"/>
                <a:gd name="connsiteY8" fmla="*/ 1970082 h 2471479"/>
                <a:gd name="connsiteX0" fmla="*/ 0 w 1794627"/>
                <a:gd name="connsiteY0" fmla="*/ 1419666 h 2471077"/>
                <a:gd name="connsiteX1" fmla="*/ 798990 w 1794627"/>
                <a:gd name="connsiteY1" fmla="*/ 1179969 h 2471077"/>
                <a:gd name="connsiteX2" fmla="*/ 1500326 w 1794627"/>
                <a:gd name="connsiteY2" fmla="*/ 691697 h 2471077"/>
                <a:gd name="connsiteX3" fmla="*/ 1793289 w 1794627"/>
                <a:gd name="connsiteY3" fmla="*/ 150159 h 2471077"/>
                <a:gd name="connsiteX4" fmla="*/ 1599714 w 1794627"/>
                <a:gd name="connsiteY4" fmla="*/ 1621 h 2471077"/>
                <a:gd name="connsiteX5" fmla="*/ 1287262 w 1794627"/>
                <a:gd name="connsiteY5" fmla="*/ 425367 h 2471077"/>
                <a:gd name="connsiteX6" fmla="*/ 514905 w 1794627"/>
                <a:gd name="connsiteY6" fmla="*/ 2058858 h 2471077"/>
                <a:gd name="connsiteX7" fmla="*/ 757043 w 1794627"/>
                <a:gd name="connsiteY7" fmla="*/ 2469894 h 2471077"/>
                <a:gd name="connsiteX8" fmla="*/ 1242873 w 1794627"/>
                <a:gd name="connsiteY8" fmla="*/ 1970082 h 2471077"/>
                <a:gd name="connsiteX0" fmla="*/ 0 w 1794627"/>
                <a:gd name="connsiteY0" fmla="*/ 1419666 h 2470002"/>
                <a:gd name="connsiteX1" fmla="*/ 798990 w 1794627"/>
                <a:gd name="connsiteY1" fmla="*/ 1179969 h 2470002"/>
                <a:gd name="connsiteX2" fmla="*/ 1500326 w 1794627"/>
                <a:gd name="connsiteY2" fmla="*/ 691697 h 2470002"/>
                <a:gd name="connsiteX3" fmla="*/ 1793289 w 1794627"/>
                <a:gd name="connsiteY3" fmla="*/ 150159 h 2470002"/>
                <a:gd name="connsiteX4" fmla="*/ 1599714 w 1794627"/>
                <a:gd name="connsiteY4" fmla="*/ 1621 h 2470002"/>
                <a:gd name="connsiteX5" fmla="*/ 1287262 w 1794627"/>
                <a:gd name="connsiteY5" fmla="*/ 425367 h 2470002"/>
                <a:gd name="connsiteX6" fmla="*/ 514905 w 1794627"/>
                <a:gd name="connsiteY6" fmla="*/ 2058858 h 2470002"/>
                <a:gd name="connsiteX7" fmla="*/ 757043 w 1794627"/>
                <a:gd name="connsiteY7" fmla="*/ 2469894 h 2470002"/>
                <a:gd name="connsiteX8" fmla="*/ 1265733 w 1794627"/>
                <a:gd name="connsiteY8" fmla="*/ 2038662 h 247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627" h="2470002">
                  <a:moveTo>
                    <a:pt x="0" y="1419666"/>
                  </a:moveTo>
                  <a:cubicBezTo>
                    <a:pt x="274468" y="1360481"/>
                    <a:pt x="548936" y="1301297"/>
                    <a:pt x="798990" y="1179969"/>
                  </a:cubicBezTo>
                  <a:cubicBezTo>
                    <a:pt x="1049044" y="1058641"/>
                    <a:pt x="1334610" y="863332"/>
                    <a:pt x="1500326" y="691697"/>
                  </a:cubicBezTo>
                  <a:cubicBezTo>
                    <a:pt x="1666042" y="520062"/>
                    <a:pt x="1776724" y="265172"/>
                    <a:pt x="1793289" y="150159"/>
                  </a:cubicBezTo>
                  <a:cubicBezTo>
                    <a:pt x="1809854" y="35146"/>
                    <a:pt x="1668446" y="-9384"/>
                    <a:pt x="1599714" y="1621"/>
                  </a:cubicBezTo>
                  <a:cubicBezTo>
                    <a:pt x="1530982" y="12626"/>
                    <a:pt x="1468063" y="82494"/>
                    <a:pt x="1287262" y="425367"/>
                  </a:cubicBezTo>
                  <a:cubicBezTo>
                    <a:pt x="1106461" y="768240"/>
                    <a:pt x="603275" y="1718104"/>
                    <a:pt x="514905" y="2058858"/>
                  </a:cubicBezTo>
                  <a:cubicBezTo>
                    <a:pt x="426535" y="2399612"/>
                    <a:pt x="631905" y="2473260"/>
                    <a:pt x="757043" y="2469894"/>
                  </a:cubicBezTo>
                  <a:cubicBezTo>
                    <a:pt x="882181" y="2466528"/>
                    <a:pt x="1117772" y="2235450"/>
                    <a:pt x="1265733" y="203866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6920420" y="1793915"/>
            <a:ext cx="613769" cy="521746"/>
            <a:chOff x="4473439" y="2166693"/>
            <a:chExt cx="2922998" cy="2514610"/>
          </a:xfrm>
        </p:grpSpPr>
        <p:sp>
          <p:nvSpPr>
            <p:cNvPr id="58" name="Полилиния 57"/>
            <p:cNvSpPr/>
            <p:nvPr/>
          </p:nvSpPr>
          <p:spPr>
            <a:xfrm>
              <a:off x="4473439" y="2166693"/>
              <a:ext cx="1839296" cy="2488640"/>
            </a:xfrm>
            <a:custGeom>
              <a:avLst/>
              <a:gdLst>
                <a:gd name="connsiteX0" fmla="*/ 820835 w 1851355"/>
                <a:gd name="connsiteY0" fmla="*/ 540996 h 2453145"/>
                <a:gd name="connsiteX1" fmla="*/ 1468904 w 1851355"/>
                <a:gd name="connsiteY1" fmla="*/ 274666 h 2453145"/>
                <a:gd name="connsiteX2" fmla="*/ 1806256 w 1851355"/>
                <a:gd name="connsiteY2" fmla="*/ 52724 h 2453145"/>
                <a:gd name="connsiteX3" fmla="*/ 1726357 w 1851355"/>
                <a:gd name="connsiteY3" fmla="*/ 230278 h 2453145"/>
                <a:gd name="connsiteX4" fmla="*/ 705425 w 1851355"/>
                <a:gd name="connsiteY4" fmla="*/ 2272142 h 2453145"/>
                <a:gd name="connsiteX5" fmla="*/ 92866 w 1851355"/>
                <a:gd name="connsiteY5" fmla="*/ 2343163 h 2453145"/>
                <a:gd name="connsiteX6" fmla="*/ 12967 w 1851355"/>
                <a:gd name="connsiteY6" fmla="*/ 2192243 h 2453145"/>
                <a:gd name="connsiteX0" fmla="*/ 809471 w 1839991"/>
                <a:gd name="connsiteY0" fmla="*/ 540996 h 2494915"/>
                <a:gd name="connsiteX1" fmla="*/ 1457540 w 1839991"/>
                <a:gd name="connsiteY1" fmla="*/ 274666 h 2494915"/>
                <a:gd name="connsiteX2" fmla="*/ 1794892 w 1839991"/>
                <a:gd name="connsiteY2" fmla="*/ 52724 h 2494915"/>
                <a:gd name="connsiteX3" fmla="*/ 1714993 w 1839991"/>
                <a:gd name="connsiteY3" fmla="*/ 230278 h 2494915"/>
                <a:gd name="connsiteX4" fmla="*/ 694061 w 1839991"/>
                <a:gd name="connsiteY4" fmla="*/ 2272142 h 2494915"/>
                <a:gd name="connsiteX5" fmla="*/ 232422 w 1839991"/>
                <a:gd name="connsiteY5" fmla="*/ 2431939 h 2494915"/>
                <a:gd name="connsiteX6" fmla="*/ 1603 w 1839991"/>
                <a:gd name="connsiteY6" fmla="*/ 2192243 h 2494915"/>
                <a:gd name="connsiteX0" fmla="*/ 808776 w 1839296"/>
                <a:gd name="connsiteY0" fmla="*/ 540996 h 2488640"/>
                <a:gd name="connsiteX1" fmla="*/ 1456845 w 1839296"/>
                <a:gd name="connsiteY1" fmla="*/ 274666 h 2488640"/>
                <a:gd name="connsiteX2" fmla="*/ 1794197 w 1839296"/>
                <a:gd name="connsiteY2" fmla="*/ 52724 h 2488640"/>
                <a:gd name="connsiteX3" fmla="*/ 1714298 w 1839296"/>
                <a:gd name="connsiteY3" fmla="*/ 230278 h 2488640"/>
                <a:gd name="connsiteX4" fmla="*/ 693366 w 1839296"/>
                <a:gd name="connsiteY4" fmla="*/ 2272142 h 2488640"/>
                <a:gd name="connsiteX5" fmla="*/ 231727 w 1839296"/>
                <a:gd name="connsiteY5" fmla="*/ 2431939 h 2488640"/>
                <a:gd name="connsiteX6" fmla="*/ 908 w 1839296"/>
                <a:gd name="connsiteY6" fmla="*/ 2192243 h 24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9296" h="2488640">
                  <a:moveTo>
                    <a:pt x="808776" y="540996"/>
                  </a:moveTo>
                  <a:cubicBezTo>
                    <a:pt x="1050692" y="448520"/>
                    <a:pt x="1292608" y="356045"/>
                    <a:pt x="1456845" y="274666"/>
                  </a:cubicBezTo>
                  <a:cubicBezTo>
                    <a:pt x="1621082" y="193287"/>
                    <a:pt x="1751288" y="60122"/>
                    <a:pt x="1794197" y="52724"/>
                  </a:cubicBezTo>
                  <a:cubicBezTo>
                    <a:pt x="1837106" y="45326"/>
                    <a:pt x="1897770" y="-139625"/>
                    <a:pt x="1714298" y="230278"/>
                  </a:cubicBezTo>
                  <a:cubicBezTo>
                    <a:pt x="1530826" y="600181"/>
                    <a:pt x="940461" y="1905199"/>
                    <a:pt x="693366" y="2272142"/>
                  </a:cubicBezTo>
                  <a:cubicBezTo>
                    <a:pt x="446271" y="2639086"/>
                    <a:pt x="231727" y="2427499"/>
                    <a:pt x="231727" y="2431939"/>
                  </a:cubicBezTo>
                  <a:cubicBezTo>
                    <a:pt x="231727" y="2436379"/>
                    <a:pt x="-16848" y="2261045"/>
                    <a:pt x="908" y="21922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олилиния 58"/>
            <p:cNvSpPr/>
            <p:nvPr/>
          </p:nvSpPr>
          <p:spPr>
            <a:xfrm>
              <a:off x="5601810" y="2211301"/>
              <a:ext cx="1794627" cy="2470002"/>
            </a:xfrm>
            <a:custGeom>
              <a:avLst/>
              <a:gdLst>
                <a:gd name="connsiteX0" fmla="*/ 0 w 1793322"/>
                <a:gd name="connsiteY0" fmla="*/ 1386496 h 2349368"/>
                <a:gd name="connsiteX1" fmla="*/ 798990 w 1793322"/>
                <a:gd name="connsiteY1" fmla="*/ 1146799 h 2349368"/>
                <a:gd name="connsiteX2" fmla="*/ 1500326 w 1793322"/>
                <a:gd name="connsiteY2" fmla="*/ 658527 h 2349368"/>
                <a:gd name="connsiteX3" fmla="*/ 1793289 w 1793322"/>
                <a:gd name="connsiteY3" fmla="*/ 116989 h 2349368"/>
                <a:gd name="connsiteX4" fmla="*/ 1518081 w 1793322"/>
                <a:gd name="connsiteY4" fmla="*/ 19335 h 2349368"/>
                <a:gd name="connsiteX5" fmla="*/ 1287262 w 1793322"/>
                <a:gd name="connsiteY5" fmla="*/ 392197 h 2349368"/>
                <a:gd name="connsiteX6" fmla="*/ 514905 w 1793322"/>
                <a:gd name="connsiteY6" fmla="*/ 2025688 h 2349368"/>
                <a:gd name="connsiteX7" fmla="*/ 825623 w 1793322"/>
                <a:gd name="connsiteY7" fmla="*/ 2345284 h 2349368"/>
                <a:gd name="connsiteX8" fmla="*/ 1242873 w 1793322"/>
                <a:gd name="connsiteY8" fmla="*/ 1936912 h 2349368"/>
                <a:gd name="connsiteX0" fmla="*/ 0 w 1793312"/>
                <a:gd name="connsiteY0" fmla="*/ 1367841 h 2330713"/>
                <a:gd name="connsiteX1" fmla="*/ 798990 w 1793312"/>
                <a:gd name="connsiteY1" fmla="*/ 1128144 h 2330713"/>
                <a:gd name="connsiteX2" fmla="*/ 1500326 w 1793312"/>
                <a:gd name="connsiteY2" fmla="*/ 639872 h 2330713"/>
                <a:gd name="connsiteX3" fmla="*/ 1793289 w 1793312"/>
                <a:gd name="connsiteY3" fmla="*/ 98334 h 2330713"/>
                <a:gd name="connsiteX4" fmla="*/ 1518081 w 1793312"/>
                <a:gd name="connsiteY4" fmla="*/ 680 h 2330713"/>
                <a:gd name="connsiteX5" fmla="*/ 1287262 w 1793312"/>
                <a:gd name="connsiteY5" fmla="*/ 373542 h 2330713"/>
                <a:gd name="connsiteX6" fmla="*/ 514905 w 1793312"/>
                <a:gd name="connsiteY6" fmla="*/ 2007033 h 2330713"/>
                <a:gd name="connsiteX7" fmla="*/ 825623 w 1793312"/>
                <a:gd name="connsiteY7" fmla="*/ 2326629 h 2330713"/>
                <a:gd name="connsiteX8" fmla="*/ 1242873 w 1793312"/>
                <a:gd name="connsiteY8" fmla="*/ 1918257 h 2330713"/>
                <a:gd name="connsiteX0" fmla="*/ 0 w 1793731"/>
                <a:gd name="connsiteY0" fmla="*/ 1402739 h 2365611"/>
                <a:gd name="connsiteX1" fmla="*/ 798990 w 1793731"/>
                <a:gd name="connsiteY1" fmla="*/ 1163042 h 2365611"/>
                <a:gd name="connsiteX2" fmla="*/ 1500326 w 1793731"/>
                <a:gd name="connsiteY2" fmla="*/ 674770 h 2365611"/>
                <a:gd name="connsiteX3" fmla="*/ 1793289 w 1793731"/>
                <a:gd name="connsiteY3" fmla="*/ 133232 h 2365611"/>
                <a:gd name="connsiteX4" fmla="*/ 1571347 w 1793731"/>
                <a:gd name="connsiteY4" fmla="*/ 67 h 2365611"/>
                <a:gd name="connsiteX5" fmla="*/ 1287262 w 1793731"/>
                <a:gd name="connsiteY5" fmla="*/ 408440 h 2365611"/>
                <a:gd name="connsiteX6" fmla="*/ 514905 w 1793731"/>
                <a:gd name="connsiteY6" fmla="*/ 2041931 h 2365611"/>
                <a:gd name="connsiteX7" fmla="*/ 825623 w 1793731"/>
                <a:gd name="connsiteY7" fmla="*/ 2361527 h 2365611"/>
                <a:gd name="connsiteX8" fmla="*/ 1242873 w 1793731"/>
                <a:gd name="connsiteY8" fmla="*/ 1953155 h 236561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238"/>
                <a:gd name="connsiteY0" fmla="*/ 1418090 h 2380962"/>
                <a:gd name="connsiteX1" fmla="*/ 798990 w 1794238"/>
                <a:gd name="connsiteY1" fmla="*/ 1178393 h 2380962"/>
                <a:gd name="connsiteX2" fmla="*/ 1500326 w 1794238"/>
                <a:gd name="connsiteY2" fmla="*/ 690121 h 2380962"/>
                <a:gd name="connsiteX3" fmla="*/ 1793289 w 1794238"/>
                <a:gd name="connsiteY3" fmla="*/ 148583 h 2380962"/>
                <a:gd name="connsiteX4" fmla="*/ 1599714 w 1794238"/>
                <a:gd name="connsiteY4" fmla="*/ 45 h 2380962"/>
                <a:gd name="connsiteX5" fmla="*/ 1287262 w 1794238"/>
                <a:gd name="connsiteY5" fmla="*/ 423791 h 2380962"/>
                <a:gd name="connsiteX6" fmla="*/ 514905 w 1794238"/>
                <a:gd name="connsiteY6" fmla="*/ 2057282 h 2380962"/>
                <a:gd name="connsiteX7" fmla="*/ 825623 w 1794238"/>
                <a:gd name="connsiteY7" fmla="*/ 2376878 h 2380962"/>
                <a:gd name="connsiteX8" fmla="*/ 1242873 w 1794238"/>
                <a:gd name="connsiteY8" fmla="*/ 1968506 h 2380962"/>
                <a:gd name="connsiteX0" fmla="*/ 0 w 1794627"/>
                <a:gd name="connsiteY0" fmla="*/ 1419666 h 2382538"/>
                <a:gd name="connsiteX1" fmla="*/ 798990 w 1794627"/>
                <a:gd name="connsiteY1" fmla="*/ 1179969 h 2382538"/>
                <a:gd name="connsiteX2" fmla="*/ 1500326 w 1794627"/>
                <a:gd name="connsiteY2" fmla="*/ 691697 h 2382538"/>
                <a:gd name="connsiteX3" fmla="*/ 1793289 w 1794627"/>
                <a:gd name="connsiteY3" fmla="*/ 150159 h 2382538"/>
                <a:gd name="connsiteX4" fmla="*/ 1599714 w 1794627"/>
                <a:gd name="connsiteY4" fmla="*/ 1621 h 2382538"/>
                <a:gd name="connsiteX5" fmla="*/ 1287262 w 1794627"/>
                <a:gd name="connsiteY5" fmla="*/ 425367 h 2382538"/>
                <a:gd name="connsiteX6" fmla="*/ 514905 w 1794627"/>
                <a:gd name="connsiteY6" fmla="*/ 2058858 h 2382538"/>
                <a:gd name="connsiteX7" fmla="*/ 825623 w 1794627"/>
                <a:gd name="connsiteY7" fmla="*/ 2378454 h 2382538"/>
                <a:gd name="connsiteX8" fmla="*/ 1242873 w 1794627"/>
                <a:gd name="connsiteY8" fmla="*/ 1970082 h 2382538"/>
                <a:gd name="connsiteX0" fmla="*/ 0 w 1794627"/>
                <a:gd name="connsiteY0" fmla="*/ 1419666 h 2494106"/>
                <a:gd name="connsiteX1" fmla="*/ 798990 w 1794627"/>
                <a:gd name="connsiteY1" fmla="*/ 1179969 h 2494106"/>
                <a:gd name="connsiteX2" fmla="*/ 1500326 w 1794627"/>
                <a:gd name="connsiteY2" fmla="*/ 691697 h 2494106"/>
                <a:gd name="connsiteX3" fmla="*/ 1793289 w 1794627"/>
                <a:gd name="connsiteY3" fmla="*/ 150159 h 2494106"/>
                <a:gd name="connsiteX4" fmla="*/ 1599714 w 1794627"/>
                <a:gd name="connsiteY4" fmla="*/ 1621 h 2494106"/>
                <a:gd name="connsiteX5" fmla="*/ 1287262 w 1794627"/>
                <a:gd name="connsiteY5" fmla="*/ 425367 h 2494106"/>
                <a:gd name="connsiteX6" fmla="*/ 514905 w 1794627"/>
                <a:gd name="connsiteY6" fmla="*/ 2058858 h 2494106"/>
                <a:gd name="connsiteX7" fmla="*/ 764663 w 1794627"/>
                <a:gd name="connsiteY7" fmla="*/ 2492754 h 2494106"/>
                <a:gd name="connsiteX8" fmla="*/ 1242873 w 1794627"/>
                <a:gd name="connsiteY8" fmla="*/ 1970082 h 2494106"/>
                <a:gd name="connsiteX0" fmla="*/ 0 w 1794627"/>
                <a:gd name="connsiteY0" fmla="*/ 1419666 h 2471479"/>
                <a:gd name="connsiteX1" fmla="*/ 798990 w 1794627"/>
                <a:gd name="connsiteY1" fmla="*/ 1179969 h 2471479"/>
                <a:gd name="connsiteX2" fmla="*/ 1500326 w 1794627"/>
                <a:gd name="connsiteY2" fmla="*/ 691697 h 2471479"/>
                <a:gd name="connsiteX3" fmla="*/ 1793289 w 1794627"/>
                <a:gd name="connsiteY3" fmla="*/ 150159 h 2471479"/>
                <a:gd name="connsiteX4" fmla="*/ 1599714 w 1794627"/>
                <a:gd name="connsiteY4" fmla="*/ 1621 h 2471479"/>
                <a:gd name="connsiteX5" fmla="*/ 1287262 w 1794627"/>
                <a:gd name="connsiteY5" fmla="*/ 425367 h 2471479"/>
                <a:gd name="connsiteX6" fmla="*/ 514905 w 1794627"/>
                <a:gd name="connsiteY6" fmla="*/ 2058858 h 2471479"/>
                <a:gd name="connsiteX7" fmla="*/ 757043 w 1794627"/>
                <a:gd name="connsiteY7" fmla="*/ 2469894 h 2471479"/>
                <a:gd name="connsiteX8" fmla="*/ 1242873 w 1794627"/>
                <a:gd name="connsiteY8" fmla="*/ 1970082 h 2471479"/>
                <a:gd name="connsiteX0" fmla="*/ 0 w 1794627"/>
                <a:gd name="connsiteY0" fmla="*/ 1419666 h 2471077"/>
                <a:gd name="connsiteX1" fmla="*/ 798990 w 1794627"/>
                <a:gd name="connsiteY1" fmla="*/ 1179969 h 2471077"/>
                <a:gd name="connsiteX2" fmla="*/ 1500326 w 1794627"/>
                <a:gd name="connsiteY2" fmla="*/ 691697 h 2471077"/>
                <a:gd name="connsiteX3" fmla="*/ 1793289 w 1794627"/>
                <a:gd name="connsiteY3" fmla="*/ 150159 h 2471077"/>
                <a:gd name="connsiteX4" fmla="*/ 1599714 w 1794627"/>
                <a:gd name="connsiteY4" fmla="*/ 1621 h 2471077"/>
                <a:gd name="connsiteX5" fmla="*/ 1287262 w 1794627"/>
                <a:gd name="connsiteY5" fmla="*/ 425367 h 2471077"/>
                <a:gd name="connsiteX6" fmla="*/ 514905 w 1794627"/>
                <a:gd name="connsiteY6" fmla="*/ 2058858 h 2471077"/>
                <a:gd name="connsiteX7" fmla="*/ 757043 w 1794627"/>
                <a:gd name="connsiteY7" fmla="*/ 2469894 h 2471077"/>
                <a:gd name="connsiteX8" fmla="*/ 1242873 w 1794627"/>
                <a:gd name="connsiteY8" fmla="*/ 1970082 h 2471077"/>
                <a:gd name="connsiteX0" fmla="*/ 0 w 1794627"/>
                <a:gd name="connsiteY0" fmla="*/ 1419666 h 2470002"/>
                <a:gd name="connsiteX1" fmla="*/ 798990 w 1794627"/>
                <a:gd name="connsiteY1" fmla="*/ 1179969 h 2470002"/>
                <a:gd name="connsiteX2" fmla="*/ 1500326 w 1794627"/>
                <a:gd name="connsiteY2" fmla="*/ 691697 h 2470002"/>
                <a:gd name="connsiteX3" fmla="*/ 1793289 w 1794627"/>
                <a:gd name="connsiteY3" fmla="*/ 150159 h 2470002"/>
                <a:gd name="connsiteX4" fmla="*/ 1599714 w 1794627"/>
                <a:gd name="connsiteY4" fmla="*/ 1621 h 2470002"/>
                <a:gd name="connsiteX5" fmla="*/ 1287262 w 1794627"/>
                <a:gd name="connsiteY5" fmla="*/ 425367 h 2470002"/>
                <a:gd name="connsiteX6" fmla="*/ 514905 w 1794627"/>
                <a:gd name="connsiteY6" fmla="*/ 2058858 h 2470002"/>
                <a:gd name="connsiteX7" fmla="*/ 757043 w 1794627"/>
                <a:gd name="connsiteY7" fmla="*/ 2469894 h 2470002"/>
                <a:gd name="connsiteX8" fmla="*/ 1265733 w 1794627"/>
                <a:gd name="connsiteY8" fmla="*/ 2038662 h 247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627" h="2470002">
                  <a:moveTo>
                    <a:pt x="0" y="1419666"/>
                  </a:moveTo>
                  <a:cubicBezTo>
                    <a:pt x="274468" y="1360481"/>
                    <a:pt x="548936" y="1301297"/>
                    <a:pt x="798990" y="1179969"/>
                  </a:cubicBezTo>
                  <a:cubicBezTo>
                    <a:pt x="1049044" y="1058641"/>
                    <a:pt x="1334610" y="863332"/>
                    <a:pt x="1500326" y="691697"/>
                  </a:cubicBezTo>
                  <a:cubicBezTo>
                    <a:pt x="1666042" y="520062"/>
                    <a:pt x="1776724" y="265172"/>
                    <a:pt x="1793289" y="150159"/>
                  </a:cubicBezTo>
                  <a:cubicBezTo>
                    <a:pt x="1809854" y="35146"/>
                    <a:pt x="1668446" y="-9384"/>
                    <a:pt x="1599714" y="1621"/>
                  </a:cubicBezTo>
                  <a:cubicBezTo>
                    <a:pt x="1530982" y="12626"/>
                    <a:pt x="1468063" y="82494"/>
                    <a:pt x="1287262" y="425367"/>
                  </a:cubicBezTo>
                  <a:cubicBezTo>
                    <a:pt x="1106461" y="768240"/>
                    <a:pt x="603275" y="1718104"/>
                    <a:pt x="514905" y="2058858"/>
                  </a:cubicBezTo>
                  <a:cubicBezTo>
                    <a:pt x="426535" y="2399612"/>
                    <a:pt x="631905" y="2473260"/>
                    <a:pt x="757043" y="2469894"/>
                  </a:cubicBezTo>
                  <a:cubicBezTo>
                    <a:pt x="882181" y="2466528"/>
                    <a:pt x="1117772" y="2235450"/>
                    <a:pt x="1265733" y="203866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7614703" y="1814975"/>
            <a:ext cx="613769" cy="521746"/>
            <a:chOff x="4473439" y="2166693"/>
            <a:chExt cx="2922998" cy="2514610"/>
          </a:xfrm>
        </p:grpSpPr>
        <p:sp>
          <p:nvSpPr>
            <p:cNvPr id="61" name="Полилиния 60"/>
            <p:cNvSpPr/>
            <p:nvPr/>
          </p:nvSpPr>
          <p:spPr>
            <a:xfrm>
              <a:off x="4473439" y="2166693"/>
              <a:ext cx="1839296" cy="2488640"/>
            </a:xfrm>
            <a:custGeom>
              <a:avLst/>
              <a:gdLst>
                <a:gd name="connsiteX0" fmla="*/ 820835 w 1851355"/>
                <a:gd name="connsiteY0" fmla="*/ 540996 h 2453145"/>
                <a:gd name="connsiteX1" fmla="*/ 1468904 w 1851355"/>
                <a:gd name="connsiteY1" fmla="*/ 274666 h 2453145"/>
                <a:gd name="connsiteX2" fmla="*/ 1806256 w 1851355"/>
                <a:gd name="connsiteY2" fmla="*/ 52724 h 2453145"/>
                <a:gd name="connsiteX3" fmla="*/ 1726357 w 1851355"/>
                <a:gd name="connsiteY3" fmla="*/ 230278 h 2453145"/>
                <a:gd name="connsiteX4" fmla="*/ 705425 w 1851355"/>
                <a:gd name="connsiteY4" fmla="*/ 2272142 h 2453145"/>
                <a:gd name="connsiteX5" fmla="*/ 92866 w 1851355"/>
                <a:gd name="connsiteY5" fmla="*/ 2343163 h 2453145"/>
                <a:gd name="connsiteX6" fmla="*/ 12967 w 1851355"/>
                <a:gd name="connsiteY6" fmla="*/ 2192243 h 2453145"/>
                <a:gd name="connsiteX0" fmla="*/ 809471 w 1839991"/>
                <a:gd name="connsiteY0" fmla="*/ 540996 h 2494915"/>
                <a:gd name="connsiteX1" fmla="*/ 1457540 w 1839991"/>
                <a:gd name="connsiteY1" fmla="*/ 274666 h 2494915"/>
                <a:gd name="connsiteX2" fmla="*/ 1794892 w 1839991"/>
                <a:gd name="connsiteY2" fmla="*/ 52724 h 2494915"/>
                <a:gd name="connsiteX3" fmla="*/ 1714993 w 1839991"/>
                <a:gd name="connsiteY3" fmla="*/ 230278 h 2494915"/>
                <a:gd name="connsiteX4" fmla="*/ 694061 w 1839991"/>
                <a:gd name="connsiteY4" fmla="*/ 2272142 h 2494915"/>
                <a:gd name="connsiteX5" fmla="*/ 232422 w 1839991"/>
                <a:gd name="connsiteY5" fmla="*/ 2431939 h 2494915"/>
                <a:gd name="connsiteX6" fmla="*/ 1603 w 1839991"/>
                <a:gd name="connsiteY6" fmla="*/ 2192243 h 2494915"/>
                <a:gd name="connsiteX0" fmla="*/ 808776 w 1839296"/>
                <a:gd name="connsiteY0" fmla="*/ 540996 h 2488640"/>
                <a:gd name="connsiteX1" fmla="*/ 1456845 w 1839296"/>
                <a:gd name="connsiteY1" fmla="*/ 274666 h 2488640"/>
                <a:gd name="connsiteX2" fmla="*/ 1794197 w 1839296"/>
                <a:gd name="connsiteY2" fmla="*/ 52724 h 2488640"/>
                <a:gd name="connsiteX3" fmla="*/ 1714298 w 1839296"/>
                <a:gd name="connsiteY3" fmla="*/ 230278 h 2488640"/>
                <a:gd name="connsiteX4" fmla="*/ 693366 w 1839296"/>
                <a:gd name="connsiteY4" fmla="*/ 2272142 h 2488640"/>
                <a:gd name="connsiteX5" fmla="*/ 231727 w 1839296"/>
                <a:gd name="connsiteY5" fmla="*/ 2431939 h 2488640"/>
                <a:gd name="connsiteX6" fmla="*/ 908 w 1839296"/>
                <a:gd name="connsiteY6" fmla="*/ 2192243 h 24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9296" h="2488640">
                  <a:moveTo>
                    <a:pt x="808776" y="540996"/>
                  </a:moveTo>
                  <a:cubicBezTo>
                    <a:pt x="1050692" y="448520"/>
                    <a:pt x="1292608" y="356045"/>
                    <a:pt x="1456845" y="274666"/>
                  </a:cubicBezTo>
                  <a:cubicBezTo>
                    <a:pt x="1621082" y="193287"/>
                    <a:pt x="1751288" y="60122"/>
                    <a:pt x="1794197" y="52724"/>
                  </a:cubicBezTo>
                  <a:cubicBezTo>
                    <a:pt x="1837106" y="45326"/>
                    <a:pt x="1897770" y="-139625"/>
                    <a:pt x="1714298" y="230278"/>
                  </a:cubicBezTo>
                  <a:cubicBezTo>
                    <a:pt x="1530826" y="600181"/>
                    <a:pt x="940461" y="1905199"/>
                    <a:pt x="693366" y="2272142"/>
                  </a:cubicBezTo>
                  <a:cubicBezTo>
                    <a:pt x="446271" y="2639086"/>
                    <a:pt x="231727" y="2427499"/>
                    <a:pt x="231727" y="2431939"/>
                  </a:cubicBezTo>
                  <a:cubicBezTo>
                    <a:pt x="231727" y="2436379"/>
                    <a:pt x="-16848" y="2261045"/>
                    <a:pt x="908" y="21922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5601810" y="2211301"/>
              <a:ext cx="1794627" cy="2470002"/>
            </a:xfrm>
            <a:custGeom>
              <a:avLst/>
              <a:gdLst>
                <a:gd name="connsiteX0" fmla="*/ 0 w 1793322"/>
                <a:gd name="connsiteY0" fmla="*/ 1386496 h 2349368"/>
                <a:gd name="connsiteX1" fmla="*/ 798990 w 1793322"/>
                <a:gd name="connsiteY1" fmla="*/ 1146799 h 2349368"/>
                <a:gd name="connsiteX2" fmla="*/ 1500326 w 1793322"/>
                <a:gd name="connsiteY2" fmla="*/ 658527 h 2349368"/>
                <a:gd name="connsiteX3" fmla="*/ 1793289 w 1793322"/>
                <a:gd name="connsiteY3" fmla="*/ 116989 h 2349368"/>
                <a:gd name="connsiteX4" fmla="*/ 1518081 w 1793322"/>
                <a:gd name="connsiteY4" fmla="*/ 19335 h 2349368"/>
                <a:gd name="connsiteX5" fmla="*/ 1287262 w 1793322"/>
                <a:gd name="connsiteY5" fmla="*/ 392197 h 2349368"/>
                <a:gd name="connsiteX6" fmla="*/ 514905 w 1793322"/>
                <a:gd name="connsiteY6" fmla="*/ 2025688 h 2349368"/>
                <a:gd name="connsiteX7" fmla="*/ 825623 w 1793322"/>
                <a:gd name="connsiteY7" fmla="*/ 2345284 h 2349368"/>
                <a:gd name="connsiteX8" fmla="*/ 1242873 w 1793322"/>
                <a:gd name="connsiteY8" fmla="*/ 1936912 h 2349368"/>
                <a:gd name="connsiteX0" fmla="*/ 0 w 1793312"/>
                <a:gd name="connsiteY0" fmla="*/ 1367841 h 2330713"/>
                <a:gd name="connsiteX1" fmla="*/ 798990 w 1793312"/>
                <a:gd name="connsiteY1" fmla="*/ 1128144 h 2330713"/>
                <a:gd name="connsiteX2" fmla="*/ 1500326 w 1793312"/>
                <a:gd name="connsiteY2" fmla="*/ 639872 h 2330713"/>
                <a:gd name="connsiteX3" fmla="*/ 1793289 w 1793312"/>
                <a:gd name="connsiteY3" fmla="*/ 98334 h 2330713"/>
                <a:gd name="connsiteX4" fmla="*/ 1518081 w 1793312"/>
                <a:gd name="connsiteY4" fmla="*/ 680 h 2330713"/>
                <a:gd name="connsiteX5" fmla="*/ 1287262 w 1793312"/>
                <a:gd name="connsiteY5" fmla="*/ 373542 h 2330713"/>
                <a:gd name="connsiteX6" fmla="*/ 514905 w 1793312"/>
                <a:gd name="connsiteY6" fmla="*/ 2007033 h 2330713"/>
                <a:gd name="connsiteX7" fmla="*/ 825623 w 1793312"/>
                <a:gd name="connsiteY7" fmla="*/ 2326629 h 2330713"/>
                <a:gd name="connsiteX8" fmla="*/ 1242873 w 1793312"/>
                <a:gd name="connsiteY8" fmla="*/ 1918257 h 2330713"/>
                <a:gd name="connsiteX0" fmla="*/ 0 w 1793731"/>
                <a:gd name="connsiteY0" fmla="*/ 1402739 h 2365611"/>
                <a:gd name="connsiteX1" fmla="*/ 798990 w 1793731"/>
                <a:gd name="connsiteY1" fmla="*/ 1163042 h 2365611"/>
                <a:gd name="connsiteX2" fmla="*/ 1500326 w 1793731"/>
                <a:gd name="connsiteY2" fmla="*/ 674770 h 2365611"/>
                <a:gd name="connsiteX3" fmla="*/ 1793289 w 1793731"/>
                <a:gd name="connsiteY3" fmla="*/ 133232 h 2365611"/>
                <a:gd name="connsiteX4" fmla="*/ 1571347 w 1793731"/>
                <a:gd name="connsiteY4" fmla="*/ 67 h 2365611"/>
                <a:gd name="connsiteX5" fmla="*/ 1287262 w 1793731"/>
                <a:gd name="connsiteY5" fmla="*/ 408440 h 2365611"/>
                <a:gd name="connsiteX6" fmla="*/ 514905 w 1793731"/>
                <a:gd name="connsiteY6" fmla="*/ 2041931 h 2365611"/>
                <a:gd name="connsiteX7" fmla="*/ 825623 w 1793731"/>
                <a:gd name="connsiteY7" fmla="*/ 2361527 h 2365611"/>
                <a:gd name="connsiteX8" fmla="*/ 1242873 w 1793731"/>
                <a:gd name="connsiteY8" fmla="*/ 1953155 h 236561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238"/>
                <a:gd name="connsiteY0" fmla="*/ 1418090 h 2380962"/>
                <a:gd name="connsiteX1" fmla="*/ 798990 w 1794238"/>
                <a:gd name="connsiteY1" fmla="*/ 1178393 h 2380962"/>
                <a:gd name="connsiteX2" fmla="*/ 1500326 w 1794238"/>
                <a:gd name="connsiteY2" fmla="*/ 690121 h 2380962"/>
                <a:gd name="connsiteX3" fmla="*/ 1793289 w 1794238"/>
                <a:gd name="connsiteY3" fmla="*/ 148583 h 2380962"/>
                <a:gd name="connsiteX4" fmla="*/ 1599714 w 1794238"/>
                <a:gd name="connsiteY4" fmla="*/ 45 h 2380962"/>
                <a:gd name="connsiteX5" fmla="*/ 1287262 w 1794238"/>
                <a:gd name="connsiteY5" fmla="*/ 423791 h 2380962"/>
                <a:gd name="connsiteX6" fmla="*/ 514905 w 1794238"/>
                <a:gd name="connsiteY6" fmla="*/ 2057282 h 2380962"/>
                <a:gd name="connsiteX7" fmla="*/ 825623 w 1794238"/>
                <a:gd name="connsiteY7" fmla="*/ 2376878 h 2380962"/>
                <a:gd name="connsiteX8" fmla="*/ 1242873 w 1794238"/>
                <a:gd name="connsiteY8" fmla="*/ 1968506 h 2380962"/>
                <a:gd name="connsiteX0" fmla="*/ 0 w 1794627"/>
                <a:gd name="connsiteY0" fmla="*/ 1419666 h 2382538"/>
                <a:gd name="connsiteX1" fmla="*/ 798990 w 1794627"/>
                <a:gd name="connsiteY1" fmla="*/ 1179969 h 2382538"/>
                <a:gd name="connsiteX2" fmla="*/ 1500326 w 1794627"/>
                <a:gd name="connsiteY2" fmla="*/ 691697 h 2382538"/>
                <a:gd name="connsiteX3" fmla="*/ 1793289 w 1794627"/>
                <a:gd name="connsiteY3" fmla="*/ 150159 h 2382538"/>
                <a:gd name="connsiteX4" fmla="*/ 1599714 w 1794627"/>
                <a:gd name="connsiteY4" fmla="*/ 1621 h 2382538"/>
                <a:gd name="connsiteX5" fmla="*/ 1287262 w 1794627"/>
                <a:gd name="connsiteY5" fmla="*/ 425367 h 2382538"/>
                <a:gd name="connsiteX6" fmla="*/ 514905 w 1794627"/>
                <a:gd name="connsiteY6" fmla="*/ 2058858 h 2382538"/>
                <a:gd name="connsiteX7" fmla="*/ 825623 w 1794627"/>
                <a:gd name="connsiteY7" fmla="*/ 2378454 h 2382538"/>
                <a:gd name="connsiteX8" fmla="*/ 1242873 w 1794627"/>
                <a:gd name="connsiteY8" fmla="*/ 1970082 h 2382538"/>
                <a:gd name="connsiteX0" fmla="*/ 0 w 1794627"/>
                <a:gd name="connsiteY0" fmla="*/ 1419666 h 2494106"/>
                <a:gd name="connsiteX1" fmla="*/ 798990 w 1794627"/>
                <a:gd name="connsiteY1" fmla="*/ 1179969 h 2494106"/>
                <a:gd name="connsiteX2" fmla="*/ 1500326 w 1794627"/>
                <a:gd name="connsiteY2" fmla="*/ 691697 h 2494106"/>
                <a:gd name="connsiteX3" fmla="*/ 1793289 w 1794627"/>
                <a:gd name="connsiteY3" fmla="*/ 150159 h 2494106"/>
                <a:gd name="connsiteX4" fmla="*/ 1599714 w 1794627"/>
                <a:gd name="connsiteY4" fmla="*/ 1621 h 2494106"/>
                <a:gd name="connsiteX5" fmla="*/ 1287262 w 1794627"/>
                <a:gd name="connsiteY5" fmla="*/ 425367 h 2494106"/>
                <a:gd name="connsiteX6" fmla="*/ 514905 w 1794627"/>
                <a:gd name="connsiteY6" fmla="*/ 2058858 h 2494106"/>
                <a:gd name="connsiteX7" fmla="*/ 764663 w 1794627"/>
                <a:gd name="connsiteY7" fmla="*/ 2492754 h 2494106"/>
                <a:gd name="connsiteX8" fmla="*/ 1242873 w 1794627"/>
                <a:gd name="connsiteY8" fmla="*/ 1970082 h 2494106"/>
                <a:gd name="connsiteX0" fmla="*/ 0 w 1794627"/>
                <a:gd name="connsiteY0" fmla="*/ 1419666 h 2471479"/>
                <a:gd name="connsiteX1" fmla="*/ 798990 w 1794627"/>
                <a:gd name="connsiteY1" fmla="*/ 1179969 h 2471479"/>
                <a:gd name="connsiteX2" fmla="*/ 1500326 w 1794627"/>
                <a:gd name="connsiteY2" fmla="*/ 691697 h 2471479"/>
                <a:gd name="connsiteX3" fmla="*/ 1793289 w 1794627"/>
                <a:gd name="connsiteY3" fmla="*/ 150159 h 2471479"/>
                <a:gd name="connsiteX4" fmla="*/ 1599714 w 1794627"/>
                <a:gd name="connsiteY4" fmla="*/ 1621 h 2471479"/>
                <a:gd name="connsiteX5" fmla="*/ 1287262 w 1794627"/>
                <a:gd name="connsiteY5" fmla="*/ 425367 h 2471479"/>
                <a:gd name="connsiteX6" fmla="*/ 514905 w 1794627"/>
                <a:gd name="connsiteY6" fmla="*/ 2058858 h 2471479"/>
                <a:gd name="connsiteX7" fmla="*/ 757043 w 1794627"/>
                <a:gd name="connsiteY7" fmla="*/ 2469894 h 2471479"/>
                <a:gd name="connsiteX8" fmla="*/ 1242873 w 1794627"/>
                <a:gd name="connsiteY8" fmla="*/ 1970082 h 2471479"/>
                <a:gd name="connsiteX0" fmla="*/ 0 w 1794627"/>
                <a:gd name="connsiteY0" fmla="*/ 1419666 h 2471077"/>
                <a:gd name="connsiteX1" fmla="*/ 798990 w 1794627"/>
                <a:gd name="connsiteY1" fmla="*/ 1179969 h 2471077"/>
                <a:gd name="connsiteX2" fmla="*/ 1500326 w 1794627"/>
                <a:gd name="connsiteY2" fmla="*/ 691697 h 2471077"/>
                <a:gd name="connsiteX3" fmla="*/ 1793289 w 1794627"/>
                <a:gd name="connsiteY3" fmla="*/ 150159 h 2471077"/>
                <a:gd name="connsiteX4" fmla="*/ 1599714 w 1794627"/>
                <a:gd name="connsiteY4" fmla="*/ 1621 h 2471077"/>
                <a:gd name="connsiteX5" fmla="*/ 1287262 w 1794627"/>
                <a:gd name="connsiteY5" fmla="*/ 425367 h 2471077"/>
                <a:gd name="connsiteX6" fmla="*/ 514905 w 1794627"/>
                <a:gd name="connsiteY6" fmla="*/ 2058858 h 2471077"/>
                <a:gd name="connsiteX7" fmla="*/ 757043 w 1794627"/>
                <a:gd name="connsiteY7" fmla="*/ 2469894 h 2471077"/>
                <a:gd name="connsiteX8" fmla="*/ 1242873 w 1794627"/>
                <a:gd name="connsiteY8" fmla="*/ 1970082 h 2471077"/>
                <a:gd name="connsiteX0" fmla="*/ 0 w 1794627"/>
                <a:gd name="connsiteY0" fmla="*/ 1419666 h 2470002"/>
                <a:gd name="connsiteX1" fmla="*/ 798990 w 1794627"/>
                <a:gd name="connsiteY1" fmla="*/ 1179969 h 2470002"/>
                <a:gd name="connsiteX2" fmla="*/ 1500326 w 1794627"/>
                <a:gd name="connsiteY2" fmla="*/ 691697 h 2470002"/>
                <a:gd name="connsiteX3" fmla="*/ 1793289 w 1794627"/>
                <a:gd name="connsiteY3" fmla="*/ 150159 h 2470002"/>
                <a:gd name="connsiteX4" fmla="*/ 1599714 w 1794627"/>
                <a:gd name="connsiteY4" fmla="*/ 1621 h 2470002"/>
                <a:gd name="connsiteX5" fmla="*/ 1287262 w 1794627"/>
                <a:gd name="connsiteY5" fmla="*/ 425367 h 2470002"/>
                <a:gd name="connsiteX6" fmla="*/ 514905 w 1794627"/>
                <a:gd name="connsiteY6" fmla="*/ 2058858 h 2470002"/>
                <a:gd name="connsiteX7" fmla="*/ 757043 w 1794627"/>
                <a:gd name="connsiteY7" fmla="*/ 2469894 h 2470002"/>
                <a:gd name="connsiteX8" fmla="*/ 1265733 w 1794627"/>
                <a:gd name="connsiteY8" fmla="*/ 2038662 h 247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627" h="2470002">
                  <a:moveTo>
                    <a:pt x="0" y="1419666"/>
                  </a:moveTo>
                  <a:cubicBezTo>
                    <a:pt x="274468" y="1360481"/>
                    <a:pt x="548936" y="1301297"/>
                    <a:pt x="798990" y="1179969"/>
                  </a:cubicBezTo>
                  <a:cubicBezTo>
                    <a:pt x="1049044" y="1058641"/>
                    <a:pt x="1334610" y="863332"/>
                    <a:pt x="1500326" y="691697"/>
                  </a:cubicBezTo>
                  <a:cubicBezTo>
                    <a:pt x="1666042" y="520062"/>
                    <a:pt x="1776724" y="265172"/>
                    <a:pt x="1793289" y="150159"/>
                  </a:cubicBezTo>
                  <a:cubicBezTo>
                    <a:pt x="1809854" y="35146"/>
                    <a:pt x="1668446" y="-9384"/>
                    <a:pt x="1599714" y="1621"/>
                  </a:cubicBezTo>
                  <a:cubicBezTo>
                    <a:pt x="1530982" y="12626"/>
                    <a:pt x="1468063" y="82494"/>
                    <a:pt x="1287262" y="425367"/>
                  </a:cubicBezTo>
                  <a:cubicBezTo>
                    <a:pt x="1106461" y="768240"/>
                    <a:pt x="603275" y="1718104"/>
                    <a:pt x="514905" y="2058858"/>
                  </a:cubicBezTo>
                  <a:cubicBezTo>
                    <a:pt x="426535" y="2399612"/>
                    <a:pt x="631905" y="2473260"/>
                    <a:pt x="757043" y="2469894"/>
                  </a:cubicBezTo>
                  <a:cubicBezTo>
                    <a:pt x="882181" y="2466528"/>
                    <a:pt x="1117772" y="2235450"/>
                    <a:pt x="1265733" y="203866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8261697" y="1794169"/>
            <a:ext cx="613769" cy="521746"/>
            <a:chOff x="4473439" y="2166693"/>
            <a:chExt cx="2922998" cy="2514610"/>
          </a:xfrm>
        </p:grpSpPr>
        <p:sp>
          <p:nvSpPr>
            <p:cNvPr id="64" name="Полилиния 63"/>
            <p:cNvSpPr/>
            <p:nvPr/>
          </p:nvSpPr>
          <p:spPr>
            <a:xfrm>
              <a:off x="4473439" y="2166693"/>
              <a:ext cx="1839296" cy="2488640"/>
            </a:xfrm>
            <a:custGeom>
              <a:avLst/>
              <a:gdLst>
                <a:gd name="connsiteX0" fmla="*/ 820835 w 1851355"/>
                <a:gd name="connsiteY0" fmla="*/ 540996 h 2453145"/>
                <a:gd name="connsiteX1" fmla="*/ 1468904 w 1851355"/>
                <a:gd name="connsiteY1" fmla="*/ 274666 h 2453145"/>
                <a:gd name="connsiteX2" fmla="*/ 1806256 w 1851355"/>
                <a:gd name="connsiteY2" fmla="*/ 52724 h 2453145"/>
                <a:gd name="connsiteX3" fmla="*/ 1726357 w 1851355"/>
                <a:gd name="connsiteY3" fmla="*/ 230278 h 2453145"/>
                <a:gd name="connsiteX4" fmla="*/ 705425 w 1851355"/>
                <a:gd name="connsiteY4" fmla="*/ 2272142 h 2453145"/>
                <a:gd name="connsiteX5" fmla="*/ 92866 w 1851355"/>
                <a:gd name="connsiteY5" fmla="*/ 2343163 h 2453145"/>
                <a:gd name="connsiteX6" fmla="*/ 12967 w 1851355"/>
                <a:gd name="connsiteY6" fmla="*/ 2192243 h 2453145"/>
                <a:gd name="connsiteX0" fmla="*/ 809471 w 1839991"/>
                <a:gd name="connsiteY0" fmla="*/ 540996 h 2494915"/>
                <a:gd name="connsiteX1" fmla="*/ 1457540 w 1839991"/>
                <a:gd name="connsiteY1" fmla="*/ 274666 h 2494915"/>
                <a:gd name="connsiteX2" fmla="*/ 1794892 w 1839991"/>
                <a:gd name="connsiteY2" fmla="*/ 52724 h 2494915"/>
                <a:gd name="connsiteX3" fmla="*/ 1714993 w 1839991"/>
                <a:gd name="connsiteY3" fmla="*/ 230278 h 2494915"/>
                <a:gd name="connsiteX4" fmla="*/ 694061 w 1839991"/>
                <a:gd name="connsiteY4" fmla="*/ 2272142 h 2494915"/>
                <a:gd name="connsiteX5" fmla="*/ 232422 w 1839991"/>
                <a:gd name="connsiteY5" fmla="*/ 2431939 h 2494915"/>
                <a:gd name="connsiteX6" fmla="*/ 1603 w 1839991"/>
                <a:gd name="connsiteY6" fmla="*/ 2192243 h 2494915"/>
                <a:gd name="connsiteX0" fmla="*/ 808776 w 1839296"/>
                <a:gd name="connsiteY0" fmla="*/ 540996 h 2488640"/>
                <a:gd name="connsiteX1" fmla="*/ 1456845 w 1839296"/>
                <a:gd name="connsiteY1" fmla="*/ 274666 h 2488640"/>
                <a:gd name="connsiteX2" fmla="*/ 1794197 w 1839296"/>
                <a:gd name="connsiteY2" fmla="*/ 52724 h 2488640"/>
                <a:gd name="connsiteX3" fmla="*/ 1714298 w 1839296"/>
                <a:gd name="connsiteY3" fmla="*/ 230278 h 2488640"/>
                <a:gd name="connsiteX4" fmla="*/ 693366 w 1839296"/>
                <a:gd name="connsiteY4" fmla="*/ 2272142 h 2488640"/>
                <a:gd name="connsiteX5" fmla="*/ 231727 w 1839296"/>
                <a:gd name="connsiteY5" fmla="*/ 2431939 h 2488640"/>
                <a:gd name="connsiteX6" fmla="*/ 908 w 1839296"/>
                <a:gd name="connsiteY6" fmla="*/ 2192243 h 24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9296" h="2488640">
                  <a:moveTo>
                    <a:pt x="808776" y="540996"/>
                  </a:moveTo>
                  <a:cubicBezTo>
                    <a:pt x="1050692" y="448520"/>
                    <a:pt x="1292608" y="356045"/>
                    <a:pt x="1456845" y="274666"/>
                  </a:cubicBezTo>
                  <a:cubicBezTo>
                    <a:pt x="1621082" y="193287"/>
                    <a:pt x="1751288" y="60122"/>
                    <a:pt x="1794197" y="52724"/>
                  </a:cubicBezTo>
                  <a:cubicBezTo>
                    <a:pt x="1837106" y="45326"/>
                    <a:pt x="1897770" y="-139625"/>
                    <a:pt x="1714298" y="230278"/>
                  </a:cubicBezTo>
                  <a:cubicBezTo>
                    <a:pt x="1530826" y="600181"/>
                    <a:pt x="940461" y="1905199"/>
                    <a:pt x="693366" y="2272142"/>
                  </a:cubicBezTo>
                  <a:cubicBezTo>
                    <a:pt x="446271" y="2639086"/>
                    <a:pt x="231727" y="2427499"/>
                    <a:pt x="231727" y="2431939"/>
                  </a:cubicBezTo>
                  <a:cubicBezTo>
                    <a:pt x="231727" y="2436379"/>
                    <a:pt x="-16848" y="2261045"/>
                    <a:pt x="908" y="21922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Полилиния 64"/>
            <p:cNvSpPr/>
            <p:nvPr/>
          </p:nvSpPr>
          <p:spPr>
            <a:xfrm>
              <a:off x="5601810" y="2211301"/>
              <a:ext cx="1794627" cy="2470002"/>
            </a:xfrm>
            <a:custGeom>
              <a:avLst/>
              <a:gdLst>
                <a:gd name="connsiteX0" fmla="*/ 0 w 1793322"/>
                <a:gd name="connsiteY0" fmla="*/ 1386496 h 2349368"/>
                <a:gd name="connsiteX1" fmla="*/ 798990 w 1793322"/>
                <a:gd name="connsiteY1" fmla="*/ 1146799 h 2349368"/>
                <a:gd name="connsiteX2" fmla="*/ 1500326 w 1793322"/>
                <a:gd name="connsiteY2" fmla="*/ 658527 h 2349368"/>
                <a:gd name="connsiteX3" fmla="*/ 1793289 w 1793322"/>
                <a:gd name="connsiteY3" fmla="*/ 116989 h 2349368"/>
                <a:gd name="connsiteX4" fmla="*/ 1518081 w 1793322"/>
                <a:gd name="connsiteY4" fmla="*/ 19335 h 2349368"/>
                <a:gd name="connsiteX5" fmla="*/ 1287262 w 1793322"/>
                <a:gd name="connsiteY5" fmla="*/ 392197 h 2349368"/>
                <a:gd name="connsiteX6" fmla="*/ 514905 w 1793322"/>
                <a:gd name="connsiteY6" fmla="*/ 2025688 h 2349368"/>
                <a:gd name="connsiteX7" fmla="*/ 825623 w 1793322"/>
                <a:gd name="connsiteY7" fmla="*/ 2345284 h 2349368"/>
                <a:gd name="connsiteX8" fmla="*/ 1242873 w 1793322"/>
                <a:gd name="connsiteY8" fmla="*/ 1936912 h 2349368"/>
                <a:gd name="connsiteX0" fmla="*/ 0 w 1793312"/>
                <a:gd name="connsiteY0" fmla="*/ 1367841 h 2330713"/>
                <a:gd name="connsiteX1" fmla="*/ 798990 w 1793312"/>
                <a:gd name="connsiteY1" fmla="*/ 1128144 h 2330713"/>
                <a:gd name="connsiteX2" fmla="*/ 1500326 w 1793312"/>
                <a:gd name="connsiteY2" fmla="*/ 639872 h 2330713"/>
                <a:gd name="connsiteX3" fmla="*/ 1793289 w 1793312"/>
                <a:gd name="connsiteY3" fmla="*/ 98334 h 2330713"/>
                <a:gd name="connsiteX4" fmla="*/ 1518081 w 1793312"/>
                <a:gd name="connsiteY4" fmla="*/ 680 h 2330713"/>
                <a:gd name="connsiteX5" fmla="*/ 1287262 w 1793312"/>
                <a:gd name="connsiteY5" fmla="*/ 373542 h 2330713"/>
                <a:gd name="connsiteX6" fmla="*/ 514905 w 1793312"/>
                <a:gd name="connsiteY6" fmla="*/ 2007033 h 2330713"/>
                <a:gd name="connsiteX7" fmla="*/ 825623 w 1793312"/>
                <a:gd name="connsiteY7" fmla="*/ 2326629 h 2330713"/>
                <a:gd name="connsiteX8" fmla="*/ 1242873 w 1793312"/>
                <a:gd name="connsiteY8" fmla="*/ 1918257 h 2330713"/>
                <a:gd name="connsiteX0" fmla="*/ 0 w 1793731"/>
                <a:gd name="connsiteY0" fmla="*/ 1402739 h 2365611"/>
                <a:gd name="connsiteX1" fmla="*/ 798990 w 1793731"/>
                <a:gd name="connsiteY1" fmla="*/ 1163042 h 2365611"/>
                <a:gd name="connsiteX2" fmla="*/ 1500326 w 1793731"/>
                <a:gd name="connsiteY2" fmla="*/ 674770 h 2365611"/>
                <a:gd name="connsiteX3" fmla="*/ 1793289 w 1793731"/>
                <a:gd name="connsiteY3" fmla="*/ 133232 h 2365611"/>
                <a:gd name="connsiteX4" fmla="*/ 1571347 w 1793731"/>
                <a:gd name="connsiteY4" fmla="*/ 67 h 2365611"/>
                <a:gd name="connsiteX5" fmla="*/ 1287262 w 1793731"/>
                <a:gd name="connsiteY5" fmla="*/ 408440 h 2365611"/>
                <a:gd name="connsiteX6" fmla="*/ 514905 w 1793731"/>
                <a:gd name="connsiteY6" fmla="*/ 2041931 h 2365611"/>
                <a:gd name="connsiteX7" fmla="*/ 825623 w 1793731"/>
                <a:gd name="connsiteY7" fmla="*/ 2361527 h 2365611"/>
                <a:gd name="connsiteX8" fmla="*/ 1242873 w 1793731"/>
                <a:gd name="connsiteY8" fmla="*/ 1953155 h 236561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238"/>
                <a:gd name="connsiteY0" fmla="*/ 1418090 h 2380962"/>
                <a:gd name="connsiteX1" fmla="*/ 798990 w 1794238"/>
                <a:gd name="connsiteY1" fmla="*/ 1178393 h 2380962"/>
                <a:gd name="connsiteX2" fmla="*/ 1500326 w 1794238"/>
                <a:gd name="connsiteY2" fmla="*/ 690121 h 2380962"/>
                <a:gd name="connsiteX3" fmla="*/ 1793289 w 1794238"/>
                <a:gd name="connsiteY3" fmla="*/ 148583 h 2380962"/>
                <a:gd name="connsiteX4" fmla="*/ 1599714 w 1794238"/>
                <a:gd name="connsiteY4" fmla="*/ 45 h 2380962"/>
                <a:gd name="connsiteX5" fmla="*/ 1287262 w 1794238"/>
                <a:gd name="connsiteY5" fmla="*/ 423791 h 2380962"/>
                <a:gd name="connsiteX6" fmla="*/ 514905 w 1794238"/>
                <a:gd name="connsiteY6" fmla="*/ 2057282 h 2380962"/>
                <a:gd name="connsiteX7" fmla="*/ 825623 w 1794238"/>
                <a:gd name="connsiteY7" fmla="*/ 2376878 h 2380962"/>
                <a:gd name="connsiteX8" fmla="*/ 1242873 w 1794238"/>
                <a:gd name="connsiteY8" fmla="*/ 1968506 h 2380962"/>
                <a:gd name="connsiteX0" fmla="*/ 0 w 1794627"/>
                <a:gd name="connsiteY0" fmla="*/ 1419666 h 2382538"/>
                <a:gd name="connsiteX1" fmla="*/ 798990 w 1794627"/>
                <a:gd name="connsiteY1" fmla="*/ 1179969 h 2382538"/>
                <a:gd name="connsiteX2" fmla="*/ 1500326 w 1794627"/>
                <a:gd name="connsiteY2" fmla="*/ 691697 h 2382538"/>
                <a:gd name="connsiteX3" fmla="*/ 1793289 w 1794627"/>
                <a:gd name="connsiteY3" fmla="*/ 150159 h 2382538"/>
                <a:gd name="connsiteX4" fmla="*/ 1599714 w 1794627"/>
                <a:gd name="connsiteY4" fmla="*/ 1621 h 2382538"/>
                <a:gd name="connsiteX5" fmla="*/ 1287262 w 1794627"/>
                <a:gd name="connsiteY5" fmla="*/ 425367 h 2382538"/>
                <a:gd name="connsiteX6" fmla="*/ 514905 w 1794627"/>
                <a:gd name="connsiteY6" fmla="*/ 2058858 h 2382538"/>
                <a:gd name="connsiteX7" fmla="*/ 825623 w 1794627"/>
                <a:gd name="connsiteY7" fmla="*/ 2378454 h 2382538"/>
                <a:gd name="connsiteX8" fmla="*/ 1242873 w 1794627"/>
                <a:gd name="connsiteY8" fmla="*/ 1970082 h 2382538"/>
                <a:gd name="connsiteX0" fmla="*/ 0 w 1794627"/>
                <a:gd name="connsiteY0" fmla="*/ 1419666 h 2494106"/>
                <a:gd name="connsiteX1" fmla="*/ 798990 w 1794627"/>
                <a:gd name="connsiteY1" fmla="*/ 1179969 h 2494106"/>
                <a:gd name="connsiteX2" fmla="*/ 1500326 w 1794627"/>
                <a:gd name="connsiteY2" fmla="*/ 691697 h 2494106"/>
                <a:gd name="connsiteX3" fmla="*/ 1793289 w 1794627"/>
                <a:gd name="connsiteY3" fmla="*/ 150159 h 2494106"/>
                <a:gd name="connsiteX4" fmla="*/ 1599714 w 1794627"/>
                <a:gd name="connsiteY4" fmla="*/ 1621 h 2494106"/>
                <a:gd name="connsiteX5" fmla="*/ 1287262 w 1794627"/>
                <a:gd name="connsiteY5" fmla="*/ 425367 h 2494106"/>
                <a:gd name="connsiteX6" fmla="*/ 514905 w 1794627"/>
                <a:gd name="connsiteY6" fmla="*/ 2058858 h 2494106"/>
                <a:gd name="connsiteX7" fmla="*/ 764663 w 1794627"/>
                <a:gd name="connsiteY7" fmla="*/ 2492754 h 2494106"/>
                <a:gd name="connsiteX8" fmla="*/ 1242873 w 1794627"/>
                <a:gd name="connsiteY8" fmla="*/ 1970082 h 2494106"/>
                <a:gd name="connsiteX0" fmla="*/ 0 w 1794627"/>
                <a:gd name="connsiteY0" fmla="*/ 1419666 h 2471479"/>
                <a:gd name="connsiteX1" fmla="*/ 798990 w 1794627"/>
                <a:gd name="connsiteY1" fmla="*/ 1179969 h 2471479"/>
                <a:gd name="connsiteX2" fmla="*/ 1500326 w 1794627"/>
                <a:gd name="connsiteY2" fmla="*/ 691697 h 2471479"/>
                <a:gd name="connsiteX3" fmla="*/ 1793289 w 1794627"/>
                <a:gd name="connsiteY3" fmla="*/ 150159 h 2471479"/>
                <a:gd name="connsiteX4" fmla="*/ 1599714 w 1794627"/>
                <a:gd name="connsiteY4" fmla="*/ 1621 h 2471479"/>
                <a:gd name="connsiteX5" fmla="*/ 1287262 w 1794627"/>
                <a:gd name="connsiteY5" fmla="*/ 425367 h 2471479"/>
                <a:gd name="connsiteX6" fmla="*/ 514905 w 1794627"/>
                <a:gd name="connsiteY6" fmla="*/ 2058858 h 2471479"/>
                <a:gd name="connsiteX7" fmla="*/ 757043 w 1794627"/>
                <a:gd name="connsiteY7" fmla="*/ 2469894 h 2471479"/>
                <a:gd name="connsiteX8" fmla="*/ 1242873 w 1794627"/>
                <a:gd name="connsiteY8" fmla="*/ 1970082 h 2471479"/>
                <a:gd name="connsiteX0" fmla="*/ 0 w 1794627"/>
                <a:gd name="connsiteY0" fmla="*/ 1419666 h 2471077"/>
                <a:gd name="connsiteX1" fmla="*/ 798990 w 1794627"/>
                <a:gd name="connsiteY1" fmla="*/ 1179969 h 2471077"/>
                <a:gd name="connsiteX2" fmla="*/ 1500326 w 1794627"/>
                <a:gd name="connsiteY2" fmla="*/ 691697 h 2471077"/>
                <a:gd name="connsiteX3" fmla="*/ 1793289 w 1794627"/>
                <a:gd name="connsiteY3" fmla="*/ 150159 h 2471077"/>
                <a:gd name="connsiteX4" fmla="*/ 1599714 w 1794627"/>
                <a:gd name="connsiteY4" fmla="*/ 1621 h 2471077"/>
                <a:gd name="connsiteX5" fmla="*/ 1287262 w 1794627"/>
                <a:gd name="connsiteY5" fmla="*/ 425367 h 2471077"/>
                <a:gd name="connsiteX6" fmla="*/ 514905 w 1794627"/>
                <a:gd name="connsiteY6" fmla="*/ 2058858 h 2471077"/>
                <a:gd name="connsiteX7" fmla="*/ 757043 w 1794627"/>
                <a:gd name="connsiteY7" fmla="*/ 2469894 h 2471077"/>
                <a:gd name="connsiteX8" fmla="*/ 1242873 w 1794627"/>
                <a:gd name="connsiteY8" fmla="*/ 1970082 h 2471077"/>
                <a:gd name="connsiteX0" fmla="*/ 0 w 1794627"/>
                <a:gd name="connsiteY0" fmla="*/ 1419666 h 2470002"/>
                <a:gd name="connsiteX1" fmla="*/ 798990 w 1794627"/>
                <a:gd name="connsiteY1" fmla="*/ 1179969 h 2470002"/>
                <a:gd name="connsiteX2" fmla="*/ 1500326 w 1794627"/>
                <a:gd name="connsiteY2" fmla="*/ 691697 h 2470002"/>
                <a:gd name="connsiteX3" fmla="*/ 1793289 w 1794627"/>
                <a:gd name="connsiteY3" fmla="*/ 150159 h 2470002"/>
                <a:gd name="connsiteX4" fmla="*/ 1599714 w 1794627"/>
                <a:gd name="connsiteY4" fmla="*/ 1621 h 2470002"/>
                <a:gd name="connsiteX5" fmla="*/ 1287262 w 1794627"/>
                <a:gd name="connsiteY5" fmla="*/ 425367 h 2470002"/>
                <a:gd name="connsiteX6" fmla="*/ 514905 w 1794627"/>
                <a:gd name="connsiteY6" fmla="*/ 2058858 h 2470002"/>
                <a:gd name="connsiteX7" fmla="*/ 757043 w 1794627"/>
                <a:gd name="connsiteY7" fmla="*/ 2469894 h 2470002"/>
                <a:gd name="connsiteX8" fmla="*/ 1265733 w 1794627"/>
                <a:gd name="connsiteY8" fmla="*/ 2038662 h 247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627" h="2470002">
                  <a:moveTo>
                    <a:pt x="0" y="1419666"/>
                  </a:moveTo>
                  <a:cubicBezTo>
                    <a:pt x="274468" y="1360481"/>
                    <a:pt x="548936" y="1301297"/>
                    <a:pt x="798990" y="1179969"/>
                  </a:cubicBezTo>
                  <a:cubicBezTo>
                    <a:pt x="1049044" y="1058641"/>
                    <a:pt x="1334610" y="863332"/>
                    <a:pt x="1500326" y="691697"/>
                  </a:cubicBezTo>
                  <a:cubicBezTo>
                    <a:pt x="1666042" y="520062"/>
                    <a:pt x="1776724" y="265172"/>
                    <a:pt x="1793289" y="150159"/>
                  </a:cubicBezTo>
                  <a:cubicBezTo>
                    <a:pt x="1809854" y="35146"/>
                    <a:pt x="1668446" y="-9384"/>
                    <a:pt x="1599714" y="1621"/>
                  </a:cubicBezTo>
                  <a:cubicBezTo>
                    <a:pt x="1530982" y="12626"/>
                    <a:pt x="1468063" y="82494"/>
                    <a:pt x="1287262" y="425367"/>
                  </a:cubicBezTo>
                  <a:cubicBezTo>
                    <a:pt x="1106461" y="768240"/>
                    <a:pt x="603275" y="1718104"/>
                    <a:pt x="514905" y="2058858"/>
                  </a:cubicBezTo>
                  <a:cubicBezTo>
                    <a:pt x="426535" y="2399612"/>
                    <a:pt x="631905" y="2473260"/>
                    <a:pt x="757043" y="2469894"/>
                  </a:cubicBezTo>
                  <a:cubicBezTo>
                    <a:pt x="882181" y="2466528"/>
                    <a:pt x="1117772" y="2235450"/>
                    <a:pt x="1265733" y="203866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9009987" y="1812281"/>
            <a:ext cx="613769" cy="521746"/>
            <a:chOff x="4473439" y="2166693"/>
            <a:chExt cx="2922998" cy="2514610"/>
          </a:xfrm>
        </p:grpSpPr>
        <p:sp>
          <p:nvSpPr>
            <p:cNvPr id="67" name="Полилиния 66"/>
            <p:cNvSpPr/>
            <p:nvPr/>
          </p:nvSpPr>
          <p:spPr>
            <a:xfrm>
              <a:off x="4473439" y="2166693"/>
              <a:ext cx="1839296" cy="2488640"/>
            </a:xfrm>
            <a:custGeom>
              <a:avLst/>
              <a:gdLst>
                <a:gd name="connsiteX0" fmla="*/ 820835 w 1851355"/>
                <a:gd name="connsiteY0" fmla="*/ 540996 h 2453145"/>
                <a:gd name="connsiteX1" fmla="*/ 1468904 w 1851355"/>
                <a:gd name="connsiteY1" fmla="*/ 274666 h 2453145"/>
                <a:gd name="connsiteX2" fmla="*/ 1806256 w 1851355"/>
                <a:gd name="connsiteY2" fmla="*/ 52724 h 2453145"/>
                <a:gd name="connsiteX3" fmla="*/ 1726357 w 1851355"/>
                <a:gd name="connsiteY3" fmla="*/ 230278 h 2453145"/>
                <a:gd name="connsiteX4" fmla="*/ 705425 w 1851355"/>
                <a:gd name="connsiteY4" fmla="*/ 2272142 h 2453145"/>
                <a:gd name="connsiteX5" fmla="*/ 92866 w 1851355"/>
                <a:gd name="connsiteY5" fmla="*/ 2343163 h 2453145"/>
                <a:gd name="connsiteX6" fmla="*/ 12967 w 1851355"/>
                <a:gd name="connsiteY6" fmla="*/ 2192243 h 2453145"/>
                <a:gd name="connsiteX0" fmla="*/ 809471 w 1839991"/>
                <a:gd name="connsiteY0" fmla="*/ 540996 h 2494915"/>
                <a:gd name="connsiteX1" fmla="*/ 1457540 w 1839991"/>
                <a:gd name="connsiteY1" fmla="*/ 274666 h 2494915"/>
                <a:gd name="connsiteX2" fmla="*/ 1794892 w 1839991"/>
                <a:gd name="connsiteY2" fmla="*/ 52724 h 2494915"/>
                <a:gd name="connsiteX3" fmla="*/ 1714993 w 1839991"/>
                <a:gd name="connsiteY3" fmla="*/ 230278 h 2494915"/>
                <a:gd name="connsiteX4" fmla="*/ 694061 w 1839991"/>
                <a:gd name="connsiteY4" fmla="*/ 2272142 h 2494915"/>
                <a:gd name="connsiteX5" fmla="*/ 232422 w 1839991"/>
                <a:gd name="connsiteY5" fmla="*/ 2431939 h 2494915"/>
                <a:gd name="connsiteX6" fmla="*/ 1603 w 1839991"/>
                <a:gd name="connsiteY6" fmla="*/ 2192243 h 2494915"/>
                <a:gd name="connsiteX0" fmla="*/ 808776 w 1839296"/>
                <a:gd name="connsiteY0" fmla="*/ 540996 h 2488640"/>
                <a:gd name="connsiteX1" fmla="*/ 1456845 w 1839296"/>
                <a:gd name="connsiteY1" fmla="*/ 274666 h 2488640"/>
                <a:gd name="connsiteX2" fmla="*/ 1794197 w 1839296"/>
                <a:gd name="connsiteY2" fmla="*/ 52724 h 2488640"/>
                <a:gd name="connsiteX3" fmla="*/ 1714298 w 1839296"/>
                <a:gd name="connsiteY3" fmla="*/ 230278 h 2488640"/>
                <a:gd name="connsiteX4" fmla="*/ 693366 w 1839296"/>
                <a:gd name="connsiteY4" fmla="*/ 2272142 h 2488640"/>
                <a:gd name="connsiteX5" fmla="*/ 231727 w 1839296"/>
                <a:gd name="connsiteY5" fmla="*/ 2431939 h 2488640"/>
                <a:gd name="connsiteX6" fmla="*/ 908 w 1839296"/>
                <a:gd name="connsiteY6" fmla="*/ 2192243 h 24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9296" h="2488640">
                  <a:moveTo>
                    <a:pt x="808776" y="540996"/>
                  </a:moveTo>
                  <a:cubicBezTo>
                    <a:pt x="1050692" y="448520"/>
                    <a:pt x="1292608" y="356045"/>
                    <a:pt x="1456845" y="274666"/>
                  </a:cubicBezTo>
                  <a:cubicBezTo>
                    <a:pt x="1621082" y="193287"/>
                    <a:pt x="1751288" y="60122"/>
                    <a:pt x="1794197" y="52724"/>
                  </a:cubicBezTo>
                  <a:cubicBezTo>
                    <a:pt x="1837106" y="45326"/>
                    <a:pt x="1897770" y="-139625"/>
                    <a:pt x="1714298" y="230278"/>
                  </a:cubicBezTo>
                  <a:cubicBezTo>
                    <a:pt x="1530826" y="600181"/>
                    <a:pt x="940461" y="1905199"/>
                    <a:pt x="693366" y="2272142"/>
                  </a:cubicBezTo>
                  <a:cubicBezTo>
                    <a:pt x="446271" y="2639086"/>
                    <a:pt x="231727" y="2427499"/>
                    <a:pt x="231727" y="2431939"/>
                  </a:cubicBezTo>
                  <a:cubicBezTo>
                    <a:pt x="231727" y="2436379"/>
                    <a:pt x="-16848" y="2261045"/>
                    <a:pt x="908" y="21922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олилиния 67"/>
            <p:cNvSpPr/>
            <p:nvPr/>
          </p:nvSpPr>
          <p:spPr>
            <a:xfrm>
              <a:off x="5601810" y="2211301"/>
              <a:ext cx="1794627" cy="2470002"/>
            </a:xfrm>
            <a:custGeom>
              <a:avLst/>
              <a:gdLst>
                <a:gd name="connsiteX0" fmla="*/ 0 w 1793322"/>
                <a:gd name="connsiteY0" fmla="*/ 1386496 h 2349368"/>
                <a:gd name="connsiteX1" fmla="*/ 798990 w 1793322"/>
                <a:gd name="connsiteY1" fmla="*/ 1146799 h 2349368"/>
                <a:gd name="connsiteX2" fmla="*/ 1500326 w 1793322"/>
                <a:gd name="connsiteY2" fmla="*/ 658527 h 2349368"/>
                <a:gd name="connsiteX3" fmla="*/ 1793289 w 1793322"/>
                <a:gd name="connsiteY3" fmla="*/ 116989 h 2349368"/>
                <a:gd name="connsiteX4" fmla="*/ 1518081 w 1793322"/>
                <a:gd name="connsiteY4" fmla="*/ 19335 h 2349368"/>
                <a:gd name="connsiteX5" fmla="*/ 1287262 w 1793322"/>
                <a:gd name="connsiteY5" fmla="*/ 392197 h 2349368"/>
                <a:gd name="connsiteX6" fmla="*/ 514905 w 1793322"/>
                <a:gd name="connsiteY6" fmla="*/ 2025688 h 2349368"/>
                <a:gd name="connsiteX7" fmla="*/ 825623 w 1793322"/>
                <a:gd name="connsiteY7" fmla="*/ 2345284 h 2349368"/>
                <a:gd name="connsiteX8" fmla="*/ 1242873 w 1793322"/>
                <a:gd name="connsiteY8" fmla="*/ 1936912 h 2349368"/>
                <a:gd name="connsiteX0" fmla="*/ 0 w 1793312"/>
                <a:gd name="connsiteY0" fmla="*/ 1367841 h 2330713"/>
                <a:gd name="connsiteX1" fmla="*/ 798990 w 1793312"/>
                <a:gd name="connsiteY1" fmla="*/ 1128144 h 2330713"/>
                <a:gd name="connsiteX2" fmla="*/ 1500326 w 1793312"/>
                <a:gd name="connsiteY2" fmla="*/ 639872 h 2330713"/>
                <a:gd name="connsiteX3" fmla="*/ 1793289 w 1793312"/>
                <a:gd name="connsiteY3" fmla="*/ 98334 h 2330713"/>
                <a:gd name="connsiteX4" fmla="*/ 1518081 w 1793312"/>
                <a:gd name="connsiteY4" fmla="*/ 680 h 2330713"/>
                <a:gd name="connsiteX5" fmla="*/ 1287262 w 1793312"/>
                <a:gd name="connsiteY5" fmla="*/ 373542 h 2330713"/>
                <a:gd name="connsiteX6" fmla="*/ 514905 w 1793312"/>
                <a:gd name="connsiteY6" fmla="*/ 2007033 h 2330713"/>
                <a:gd name="connsiteX7" fmla="*/ 825623 w 1793312"/>
                <a:gd name="connsiteY7" fmla="*/ 2326629 h 2330713"/>
                <a:gd name="connsiteX8" fmla="*/ 1242873 w 1793312"/>
                <a:gd name="connsiteY8" fmla="*/ 1918257 h 2330713"/>
                <a:gd name="connsiteX0" fmla="*/ 0 w 1793731"/>
                <a:gd name="connsiteY0" fmla="*/ 1402739 h 2365611"/>
                <a:gd name="connsiteX1" fmla="*/ 798990 w 1793731"/>
                <a:gd name="connsiteY1" fmla="*/ 1163042 h 2365611"/>
                <a:gd name="connsiteX2" fmla="*/ 1500326 w 1793731"/>
                <a:gd name="connsiteY2" fmla="*/ 674770 h 2365611"/>
                <a:gd name="connsiteX3" fmla="*/ 1793289 w 1793731"/>
                <a:gd name="connsiteY3" fmla="*/ 133232 h 2365611"/>
                <a:gd name="connsiteX4" fmla="*/ 1571347 w 1793731"/>
                <a:gd name="connsiteY4" fmla="*/ 67 h 2365611"/>
                <a:gd name="connsiteX5" fmla="*/ 1287262 w 1793731"/>
                <a:gd name="connsiteY5" fmla="*/ 408440 h 2365611"/>
                <a:gd name="connsiteX6" fmla="*/ 514905 w 1793731"/>
                <a:gd name="connsiteY6" fmla="*/ 2041931 h 2365611"/>
                <a:gd name="connsiteX7" fmla="*/ 825623 w 1793731"/>
                <a:gd name="connsiteY7" fmla="*/ 2361527 h 2365611"/>
                <a:gd name="connsiteX8" fmla="*/ 1242873 w 1793731"/>
                <a:gd name="connsiteY8" fmla="*/ 1953155 h 236561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238"/>
                <a:gd name="connsiteY0" fmla="*/ 1418090 h 2380962"/>
                <a:gd name="connsiteX1" fmla="*/ 798990 w 1794238"/>
                <a:gd name="connsiteY1" fmla="*/ 1178393 h 2380962"/>
                <a:gd name="connsiteX2" fmla="*/ 1500326 w 1794238"/>
                <a:gd name="connsiteY2" fmla="*/ 690121 h 2380962"/>
                <a:gd name="connsiteX3" fmla="*/ 1793289 w 1794238"/>
                <a:gd name="connsiteY3" fmla="*/ 148583 h 2380962"/>
                <a:gd name="connsiteX4" fmla="*/ 1599714 w 1794238"/>
                <a:gd name="connsiteY4" fmla="*/ 45 h 2380962"/>
                <a:gd name="connsiteX5" fmla="*/ 1287262 w 1794238"/>
                <a:gd name="connsiteY5" fmla="*/ 423791 h 2380962"/>
                <a:gd name="connsiteX6" fmla="*/ 514905 w 1794238"/>
                <a:gd name="connsiteY6" fmla="*/ 2057282 h 2380962"/>
                <a:gd name="connsiteX7" fmla="*/ 825623 w 1794238"/>
                <a:gd name="connsiteY7" fmla="*/ 2376878 h 2380962"/>
                <a:gd name="connsiteX8" fmla="*/ 1242873 w 1794238"/>
                <a:gd name="connsiteY8" fmla="*/ 1968506 h 2380962"/>
                <a:gd name="connsiteX0" fmla="*/ 0 w 1794627"/>
                <a:gd name="connsiteY0" fmla="*/ 1419666 h 2382538"/>
                <a:gd name="connsiteX1" fmla="*/ 798990 w 1794627"/>
                <a:gd name="connsiteY1" fmla="*/ 1179969 h 2382538"/>
                <a:gd name="connsiteX2" fmla="*/ 1500326 w 1794627"/>
                <a:gd name="connsiteY2" fmla="*/ 691697 h 2382538"/>
                <a:gd name="connsiteX3" fmla="*/ 1793289 w 1794627"/>
                <a:gd name="connsiteY3" fmla="*/ 150159 h 2382538"/>
                <a:gd name="connsiteX4" fmla="*/ 1599714 w 1794627"/>
                <a:gd name="connsiteY4" fmla="*/ 1621 h 2382538"/>
                <a:gd name="connsiteX5" fmla="*/ 1287262 w 1794627"/>
                <a:gd name="connsiteY5" fmla="*/ 425367 h 2382538"/>
                <a:gd name="connsiteX6" fmla="*/ 514905 w 1794627"/>
                <a:gd name="connsiteY6" fmla="*/ 2058858 h 2382538"/>
                <a:gd name="connsiteX7" fmla="*/ 825623 w 1794627"/>
                <a:gd name="connsiteY7" fmla="*/ 2378454 h 2382538"/>
                <a:gd name="connsiteX8" fmla="*/ 1242873 w 1794627"/>
                <a:gd name="connsiteY8" fmla="*/ 1970082 h 2382538"/>
                <a:gd name="connsiteX0" fmla="*/ 0 w 1794627"/>
                <a:gd name="connsiteY0" fmla="*/ 1419666 h 2494106"/>
                <a:gd name="connsiteX1" fmla="*/ 798990 w 1794627"/>
                <a:gd name="connsiteY1" fmla="*/ 1179969 h 2494106"/>
                <a:gd name="connsiteX2" fmla="*/ 1500326 w 1794627"/>
                <a:gd name="connsiteY2" fmla="*/ 691697 h 2494106"/>
                <a:gd name="connsiteX3" fmla="*/ 1793289 w 1794627"/>
                <a:gd name="connsiteY3" fmla="*/ 150159 h 2494106"/>
                <a:gd name="connsiteX4" fmla="*/ 1599714 w 1794627"/>
                <a:gd name="connsiteY4" fmla="*/ 1621 h 2494106"/>
                <a:gd name="connsiteX5" fmla="*/ 1287262 w 1794627"/>
                <a:gd name="connsiteY5" fmla="*/ 425367 h 2494106"/>
                <a:gd name="connsiteX6" fmla="*/ 514905 w 1794627"/>
                <a:gd name="connsiteY6" fmla="*/ 2058858 h 2494106"/>
                <a:gd name="connsiteX7" fmla="*/ 764663 w 1794627"/>
                <a:gd name="connsiteY7" fmla="*/ 2492754 h 2494106"/>
                <a:gd name="connsiteX8" fmla="*/ 1242873 w 1794627"/>
                <a:gd name="connsiteY8" fmla="*/ 1970082 h 2494106"/>
                <a:gd name="connsiteX0" fmla="*/ 0 w 1794627"/>
                <a:gd name="connsiteY0" fmla="*/ 1419666 h 2471479"/>
                <a:gd name="connsiteX1" fmla="*/ 798990 w 1794627"/>
                <a:gd name="connsiteY1" fmla="*/ 1179969 h 2471479"/>
                <a:gd name="connsiteX2" fmla="*/ 1500326 w 1794627"/>
                <a:gd name="connsiteY2" fmla="*/ 691697 h 2471479"/>
                <a:gd name="connsiteX3" fmla="*/ 1793289 w 1794627"/>
                <a:gd name="connsiteY3" fmla="*/ 150159 h 2471479"/>
                <a:gd name="connsiteX4" fmla="*/ 1599714 w 1794627"/>
                <a:gd name="connsiteY4" fmla="*/ 1621 h 2471479"/>
                <a:gd name="connsiteX5" fmla="*/ 1287262 w 1794627"/>
                <a:gd name="connsiteY5" fmla="*/ 425367 h 2471479"/>
                <a:gd name="connsiteX6" fmla="*/ 514905 w 1794627"/>
                <a:gd name="connsiteY6" fmla="*/ 2058858 h 2471479"/>
                <a:gd name="connsiteX7" fmla="*/ 757043 w 1794627"/>
                <a:gd name="connsiteY7" fmla="*/ 2469894 h 2471479"/>
                <a:gd name="connsiteX8" fmla="*/ 1242873 w 1794627"/>
                <a:gd name="connsiteY8" fmla="*/ 1970082 h 2471479"/>
                <a:gd name="connsiteX0" fmla="*/ 0 w 1794627"/>
                <a:gd name="connsiteY0" fmla="*/ 1419666 h 2471077"/>
                <a:gd name="connsiteX1" fmla="*/ 798990 w 1794627"/>
                <a:gd name="connsiteY1" fmla="*/ 1179969 h 2471077"/>
                <a:gd name="connsiteX2" fmla="*/ 1500326 w 1794627"/>
                <a:gd name="connsiteY2" fmla="*/ 691697 h 2471077"/>
                <a:gd name="connsiteX3" fmla="*/ 1793289 w 1794627"/>
                <a:gd name="connsiteY3" fmla="*/ 150159 h 2471077"/>
                <a:gd name="connsiteX4" fmla="*/ 1599714 w 1794627"/>
                <a:gd name="connsiteY4" fmla="*/ 1621 h 2471077"/>
                <a:gd name="connsiteX5" fmla="*/ 1287262 w 1794627"/>
                <a:gd name="connsiteY5" fmla="*/ 425367 h 2471077"/>
                <a:gd name="connsiteX6" fmla="*/ 514905 w 1794627"/>
                <a:gd name="connsiteY6" fmla="*/ 2058858 h 2471077"/>
                <a:gd name="connsiteX7" fmla="*/ 757043 w 1794627"/>
                <a:gd name="connsiteY7" fmla="*/ 2469894 h 2471077"/>
                <a:gd name="connsiteX8" fmla="*/ 1242873 w 1794627"/>
                <a:gd name="connsiteY8" fmla="*/ 1970082 h 2471077"/>
                <a:gd name="connsiteX0" fmla="*/ 0 w 1794627"/>
                <a:gd name="connsiteY0" fmla="*/ 1419666 h 2470002"/>
                <a:gd name="connsiteX1" fmla="*/ 798990 w 1794627"/>
                <a:gd name="connsiteY1" fmla="*/ 1179969 h 2470002"/>
                <a:gd name="connsiteX2" fmla="*/ 1500326 w 1794627"/>
                <a:gd name="connsiteY2" fmla="*/ 691697 h 2470002"/>
                <a:gd name="connsiteX3" fmla="*/ 1793289 w 1794627"/>
                <a:gd name="connsiteY3" fmla="*/ 150159 h 2470002"/>
                <a:gd name="connsiteX4" fmla="*/ 1599714 w 1794627"/>
                <a:gd name="connsiteY4" fmla="*/ 1621 h 2470002"/>
                <a:gd name="connsiteX5" fmla="*/ 1287262 w 1794627"/>
                <a:gd name="connsiteY5" fmla="*/ 425367 h 2470002"/>
                <a:gd name="connsiteX6" fmla="*/ 514905 w 1794627"/>
                <a:gd name="connsiteY6" fmla="*/ 2058858 h 2470002"/>
                <a:gd name="connsiteX7" fmla="*/ 757043 w 1794627"/>
                <a:gd name="connsiteY7" fmla="*/ 2469894 h 2470002"/>
                <a:gd name="connsiteX8" fmla="*/ 1265733 w 1794627"/>
                <a:gd name="connsiteY8" fmla="*/ 2038662 h 247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627" h="2470002">
                  <a:moveTo>
                    <a:pt x="0" y="1419666"/>
                  </a:moveTo>
                  <a:cubicBezTo>
                    <a:pt x="274468" y="1360481"/>
                    <a:pt x="548936" y="1301297"/>
                    <a:pt x="798990" y="1179969"/>
                  </a:cubicBezTo>
                  <a:cubicBezTo>
                    <a:pt x="1049044" y="1058641"/>
                    <a:pt x="1334610" y="863332"/>
                    <a:pt x="1500326" y="691697"/>
                  </a:cubicBezTo>
                  <a:cubicBezTo>
                    <a:pt x="1666042" y="520062"/>
                    <a:pt x="1776724" y="265172"/>
                    <a:pt x="1793289" y="150159"/>
                  </a:cubicBezTo>
                  <a:cubicBezTo>
                    <a:pt x="1809854" y="35146"/>
                    <a:pt x="1668446" y="-9384"/>
                    <a:pt x="1599714" y="1621"/>
                  </a:cubicBezTo>
                  <a:cubicBezTo>
                    <a:pt x="1530982" y="12626"/>
                    <a:pt x="1468063" y="82494"/>
                    <a:pt x="1287262" y="425367"/>
                  </a:cubicBezTo>
                  <a:cubicBezTo>
                    <a:pt x="1106461" y="768240"/>
                    <a:pt x="603275" y="1718104"/>
                    <a:pt x="514905" y="2058858"/>
                  </a:cubicBezTo>
                  <a:cubicBezTo>
                    <a:pt x="426535" y="2399612"/>
                    <a:pt x="631905" y="2473260"/>
                    <a:pt x="757043" y="2469894"/>
                  </a:cubicBezTo>
                  <a:cubicBezTo>
                    <a:pt x="882181" y="2466528"/>
                    <a:pt x="1117772" y="2235450"/>
                    <a:pt x="1265733" y="203866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9688171" y="1856825"/>
            <a:ext cx="613769" cy="521746"/>
            <a:chOff x="4473439" y="2166693"/>
            <a:chExt cx="2922998" cy="2514610"/>
          </a:xfrm>
        </p:grpSpPr>
        <p:sp>
          <p:nvSpPr>
            <p:cNvPr id="70" name="Полилиния 69"/>
            <p:cNvSpPr/>
            <p:nvPr/>
          </p:nvSpPr>
          <p:spPr>
            <a:xfrm>
              <a:off x="4473439" y="2166693"/>
              <a:ext cx="1839296" cy="2488640"/>
            </a:xfrm>
            <a:custGeom>
              <a:avLst/>
              <a:gdLst>
                <a:gd name="connsiteX0" fmla="*/ 820835 w 1851355"/>
                <a:gd name="connsiteY0" fmla="*/ 540996 h 2453145"/>
                <a:gd name="connsiteX1" fmla="*/ 1468904 w 1851355"/>
                <a:gd name="connsiteY1" fmla="*/ 274666 h 2453145"/>
                <a:gd name="connsiteX2" fmla="*/ 1806256 w 1851355"/>
                <a:gd name="connsiteY2" fmla="*/ 52724 h 2453145"/>
                <a:gd name="connsiteX3" fmla="*/ 1726357 w 1851355"/>
                <a:gd name="connsiteY3" fmla="*/ 230278 h 2453145"/>
                <a:gd name="connsiteX4" fmla="*/ 705425 w 1851355"/>
                <a:gd name="connsiteY4" fmla="*/ 2272142 h 2453145"/>
                <a:gd name="connsiteX5" fmla="*/ 92866 w 1851355"/>
                <a:gd name="connsiteY5" fmla="*/ 2343163 h 2453145"/>
                <a:gd name="connsiteX6" fmla="*/ 12967 w 1851355"/>
                <a:gd name="connsiteY6" fmla="*/ 2192243 h 2453145"/>
                <a:gd name="connsiteX0" fmla="*/ 809471 w 1839991"/>
                <a:gd name="connsiteY0" fmla="*/ 540996 h 2494915"/>
                <a:gd name="connsiteX1" fmla="*/ 1457540 w 1839991"/>
                <a:gd name="connsiteY1" fmla="*/ 274666 h 2494915"/>
                <a:gd name="connsiteX2" fmla="*/ 1794892 w 1839991"/>
                <a:gd name="connsiteY2" fmla="*/ 52724 h 2494915"/>
                <a:gd name="connsiteX3" fmla="*/ 1714993 w 1839991"/>
                <a:gd name="connsiteY3" fmla="*/ 230278 h 2494915"/>
                <a:gd name="connsiteX4" fmla="*/ 694061 w 1839991"/>
                <a:gd name="connsiteY4" fmla="*/ 2272142 h 2494915"/>
                <a:gd name="connsiteX5" fmla="*/ 232422 w 1839991"/>
                <a:gd name="connsiteY5" fmla="*/ 2431939 h 2494915"/>
                <a:gd name="connsiteX6" fmla="*/ 1603 w 1839991"/>
                <a:gd name="connsiteY6" fmla="*/ 2192243 h 2494915"/>
                <a:gd name="connsiteX0" fmla="*/ 808776 w 1839296"/>
                <a:gd name="connsiteY0" fmla="*/ 540996 h 2488640"/>
                <a:gd name="connsiteX1" fmla="*/ 1456845 w 1839296"/>
                <a:gd name="connsiteY1" fmla="*/ 274666 h 2488640"/>
                <a:gd name="connsiteX2" fmla="*/ 1794197 w 1839296"/>
                <a:gd name="connsiteY2" fmla="*/ 52724 h 2488640"/>
                <a:gd name="connsiteX3" fmla="*/ 1714298 w 1839296"/>
                <a:gd name="connsiteY3" fmla="*/ 230278 h 2488640"/>
                <a:gd name="connsiteX4" fmla="*/ 693366 w 1839296"/>
                <a:gd name="connsiteY4" fmla="*/ 2272142 h 2488640"/>
                <a:gd name="connsiteX5" fmla="*/ 231727 w 1839296"/>
                <a:gd name="connsiteY5" fmla="*/ 2431939 h 2488640"/>
                <a:gd name="connsiteX6" fmla="*/ 908 w 1839296"/>
                <a:gd name="connsiteY6" fmla="*/ 2192243 h 24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9296" h="2488640">
                  <a:moveTo>
                    <a:pt x="808776" y="540996"/>
                  </a:moveTo>
                  <a:cubicBezTo>
                    <a:pt x="1050692" y="448520"/>
                    <a:pt x="1292608" y="356045"/>
                    <a:pt x="1456845" y="274666"/>
                  </a:cubicBezTo>
                  <a:cubicBezTo>
                    <a:pt x="1621082" y="193287"/>
                    <a:pt x="1751288" y="60122"/>
                    <a:pt x="1794197" y="52724"/>
                  </a:cubicBezTo>
                  <a:cubicBezTo>
                    <a:pt x="1837106" y="45326"/>
                    <a:pt x="1897770" y="-139625"/>
                    <a:pt x="1714298" y="230278"/>
                  </a:cubicBezTo>
                  <a:cubicBezTo>
                    <a:pt x="1530826" y="600181"/>
                    <a:pt x="940461" y="1905199"/>
                    <a:pt x="693366" y="2272142"/>
                  </a:cubicBezTo>
                  <a:cubicBezTo>
                    <a:pt x="446271" y="2639086"/>
                    <a:pt x="231727" y="2427499"/>
                    <a:pt x="231727" y="2431939"/>
                  </a:cubicBezTo>
                  <a:cubicBezTo>
                    <a:pt x="231727" y="2436379"/>
                    <a:pt x="-16848" y="2261045"/>
                    <a:pt x="908" y="21922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Полилиния 70"/>
            <p:cNvSpPr/>
            <p:nvPr/>
          </p:nvSpPr>
          <p:spPr>
            <a:xfrm>
              <a:off x="5601810" y="2211301"/>
              <a:ext cx="1794627" cy="2470002"/>
            </a:xfrm>
            <a:custGeom>
              <a:avLst/>
              <a:gdLst>
                <a:gd name="connsiteX0" fmla="*/ 0 w 1793322"/>
                <a:gd name="connsiteY0" fmla="*/ 1386496 h 2349368"/>
                <a:gd name="connsiteX1" fmla="*/ 798990 w 1793322"/>
                <a:gd name="connsiteY1" fmla="*/ 1146799 h 2349368"/>
                <a:gd name="connsiteX2" fmla="*/ 1500326 w 1793322"/>
                <a:gd name="connsiteY2" fmla="*/ 658527 h 2349368"/>
                <a:gd name="connsiteX3" fmla="*/ 1793289 w 1793322"/>
                <a:gd name="connsiteY3" fmla="*/ 116989 h 2349368"/>
                <a:gd name="connsiteX4" fmla="*/ 1518081 w 1793322"/>
                <a:gd name="connsiteY4" fmla="*/ 19335 h 2349368"/>
                <a:gd name="connsiteX5" fmla="*/ 1287262 w 1793322"/>
                <a:gd name="connsiteY5" fmla="*/ 392197 h 2349368"/>
                <a:gd name="connsiteX6" fmla="*/ 514905 w 1793322"/>
                <a:gd name="connsiteY6" fmla="*/ 2025688 h 2349368"/>
                <a:gd name="connsiteX7" fmla="*/ 825623 w 1793322"/>
                <a:gd name="connsiteY7" fmla="*/ 2345284 h 2349368"/>
                <a:gd name="connsiteX8" fmla="*/ 1242873 w 1793322"/>
                <a:gd name="connsiteY8" fmla="*/ 1936912 h 2349368"/>
                <a:gd name="connsiteX0" fmla="*/ 0 w 1793312"/>
                <a:gd name="connsiteY0" fmla="*/ 1367841 h 2330713"/>
                <a:gd name="connsiteX1" fmla="*/ 798990 w 1793312"/>
                <a:gd name="connsiteY1" fmla="*/ 1128144 h 2330713"/>
                <a:gd name="connsiteX2" fmla="*/ 1500326 w 1793312"/>
                <a:gd name="connsiteY2" fmla="*/ 639872 h 2330713"/>
                <a:gd name="connsiteX3" fmla="*/ 1793289 w 1793312"/>
                <a:gd name="connsiteY3" fmla="*/ 98334 h 2330713"/>
                <a:gd name="connsiteX4" fmla="*/ 1518081 w 1793312"/>
                <a:gd name="connsiteY4" fmla="*/ 680 h 2330713"/>
                <a:gd name="connsiteX5" fmla="*/ 1287262 w 1793312"/>
                <a:gd name="connsiteY5" fmla="*/ 373542 h 2330713"/>
                <a:gd name="connsiteX6" fmla="*/ 514905 w 1793312"/>
                <a:gd name="connsiteY6" fmla="*/ 2007033 h 2330713"/>
                <a:gd name="connsiteX7" fmla="*/ 825623 w 1793312"/>
                <a:gd name="connsiteY7" fmla="*/ 2326629 h 2330713"/>
                <a:gd name="connsiteX8" fmla="*/ 1242873 w 1793312"/>
                <a:gd name="connsiteY8" fmla="*/ 1918257 h 2330713"/>
                <a:gd name="connsiteX0" fmla="*/ 0 w 1793731"/>
                <a:gd name="connsiteY0" fmla="*/ 1402739 h 2365611"/>
                <a:gd name="connsiteX1" fmla="*/ 798990 w 1793731"/>
                <a:gd name="connsiteY1" fmla="*/ 1163042 h 2365611"/>
                <a:gd name="connsiteX2" fmla="*/ 1500326 w 1793731"/>
                <a:gd name="connsiteY2" fmla="*/ 674770 h 2365611"/>
                <a:gd name="connsiteX3" fmla="*/ 1793289 w 1793731"/>
                <a:gd name="connsiteY3" fmla="*/ 133232 h 2365611"/>
                <a:gd name="connsiteX4" fmla="*/ 1571347 w 1793731"/>
                <a:gd name="connsiteY4" fmla="*/ 67 h 2365611"/>
                <a:gd name="connsiteX5" fmla="*/ 1287262 w 1793731"/>
                <a:gd name="connsiteY5" fmla="*/ 408440 h 2365611"/>
                <a:gd name="connsiteX6" fmla="*/ 514905 w 1793731"/>
                <a:gd name="connsiteY6" fmla="*/ 2041931 h 2365611"/>
                <a:gd name="connsiteX7" fmla="*/ 825623 w 1793731"/>
                <a:gd name="connsiteY7" fmla="*/ 2361527 h 2365611"/>
                <a:gd name="connsiteX8" fmla="*/ 1242873 w 1793731"/>
                <a:gd name="connsiteY8" fmla="*/ 1953155 h 236561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238"/>
                <a:gd name="connsiteY0" fmla="*/ 1418090 h 2380962"/>
                <a:gd name="connsiteX1" fmla="*/ 798990 w 1794238"/>
                <a:gd name="connsiteY1" fmla="*/ 1178393 h 2380962"/>
                <a:gd name="connsiteX2" fmla="*/ 1500326 w 1794238"/>
                <a:gd name="connsiteY2" fmla="*/ 690121 h 2380962"/>
                <a:gd name="connsiteX3" fmla="*/ 1793289 w 1794238"/>
                <a:gd name="connsiteY3" fmla="*/ 148583 h 2380962"/>
                <a:gd name="connsiteX4" fmla="*/ 1599714 w 1794238"/>
                <a:gd name="connsiteY4" fmla="*/ 45 h 2380962"/>
                <a:gd name="connsiteX5" fmla="*/ 1287262 w 1794238"/>
                <a:gd name="connsiteY5" fmla="*/ 423791 h 2380962"/>
                <a:gd name="connsiteX6" fmla="*/ 514905 w 1794238"/>
                <a:gd name="connsiteY6" fmla="*/ 2057282 h 2380962"/>
                <a:gd name="connsiteX7" fmla="*/ 825623 w 1794238"/>
                <a:gd name="connsiteY7" fmla="*/ 2376878 h 2380962"/>
                <a:gd name="connsiteX8" fmla="*/ 1242873 w 1794238"/>
                <a:gd name="connsiteY8" fmla="*/ 1968506 h 2380962"/>
                <a:gd name="connsiteX0" fmla="*/ 0 w 1794627"/>
                <a:gd name="connsiteY0" fmla="*/ 1419666 h 2382538"/>
                <a:gd name="connsiteX1" fmla="*/ 798990 w 1794627"/>
                <a:gd name="connsiteY1" fmla="*/ 1179969 h 2382538"/>
                <a:gd name="connsiteX2" fmla="*/ 1500326 w 1794627"/>
                <a:gd name="connsiteY2" fmla="*/ 691697 h 2382538"/>
                <a:gd name="connsiteX3" fmla="*/ 1793289 w 1794627"/>
                <a:gd name="connsiteY3" fmla="*/ 150159 h 2382538"/>
                <a:gd name="connsiteX4" fmla="*/ 1599714 w 1794627"/>
                <a:gd name="connsiteY4" fmla="*/ 1621 h 2382538"/>
                <a:gd name="connsiteX5" fmla="*/ 1287262 w 1794627"/>
                <a:gd name="connsiteY5" fmla="*/ 425367 h 2382538"/>
                <a:gd name="connsiteX6" fmla="*/ 514905 w 1794627"/>
                <a:gd name="connsiteY6" fmla="*/ 2058858 h 2382538"/>
                <a:gd name="connsiteX7" fmla="*/ 825623 w 1794627"/>
                <a:gd name="connsiteY7" fmla="*/ 2378454 h 2382538"/>
                <a:gd name="connsiteX8" fmla="*/ 1242873 w 1794627"/>
                <a:gd name="connsiteY8" fmla="*/ 1970082 h 2382538"/>
                <a:gd name="connsiteX0" fmla="*/ 0 w 1794627"/>
                <a:gd name="connsiteY0" fmla="*/ 1419666 h 2494106"/>
                <a:gd name="connsiteX1" fmla="*/ 798990 w 1794627"/>
                <a:gd name="connsiteY1" fmla="*/ 1179969 h 2494106"/>
                <a:gd name="connsiteX2" fmla="*/ 1500326 w 1794627"/>
                <a:gd name="connsiteY2" fmla="*/ 691697 h 2494106"/>
                <a:gd name="connsiteX3" fmla="*/ 1793289 w 1794627"/>
                <a:gd name="connsiteY3" fmla="*/ 150159 h 2494106"/>
                <a:gd name="connsiteX4" fmla="*/ 1599714 w 1794627"/>
                <a:gd name="connsiteY4" fmla="*/ 1621 h 2494106"/>
                <a:gd name="connsiteX5" fmla="*/ 1287262 w 1794627"/>
                <a:gd name="connsiteY5" fmla="*/ 425367 h 2494106"/>
                <a:gd name="connsiteX6" fmla="*/ 514905 w 1794627"/>
                <a:gd name="connsiteY6" fmla="*/ 2058858 h 2494106"/>
                <a:gd name="connsiteX7" fmla="*/ 764663 w 1794627"/>
                <a:gd name="connsiteY7" fmla="*/ 2492754 h 2494106"/>
                <a:gd name="connsiteX8" fmla="*/ 1242873 w 1794627"/>
                <a:gd name="connsiteY8" fmla="*/ 1970082 h 2494106"/>
                <a:gd name="connsiteX0" fmla="*/ 0 w 1794627"/>
                <a:gd name="connsiteY0" fmla="*/ 1419666 h 2471479"/>
                <a:gd name="connsiteX1" fmla="*/ 798990 w 1794627"/>
                <a:gd name="connsiteY1" fmla="*/ 1179969 h 2471479"/>
                <a:gd name="connsiteX2" fmla="*/ 1500326 w 1794627"/>
                <a:gd name="connsiteY2" fmla="*/ 691697 h 2471479"/>
                <a:gd name="connsiteX3" fmla="*/ 1793289 w 1794627"/>
                <a:gd name="connsiteY3" fmla="*/ 150159 h 2471479"/>
                <a:gd name="connsiteX4" fmla="*/ 1599714 w 1794627"/>
                <a:gd name="connsiteY4" fmla="*/ 1621 h 2471479"/>
                <a:gd name="connsiteX5" fmla="*/ 1287262 w 1794627"/>
                <a:gd name="connsiteY5" fmla="*/ 425367 h 2471479"/>
                <a:gd name="connsiteX6" fmla="*/ 514905 w 1794627"/>
                <a:gd name="connsiteY6" fmla="*/ 2058858 h 2471479"/>
                <a:gd name="connsiteX7" fmla="*/ 757043 w 1794627"/>
                <a:gd name="connsiteY7" fmla="*/ 2469894 h 2471479"/>
                <a:gd name="connsiteX8" fmla="*/ 1242873 w 1794627"/>
                <a:gd name="connsiteY8" fmla="*/ 1970082 h 2471479"/>
                <a:gd name="connsiteX0" fmla="*/ 0 w 1794627"/>
                <a:gd name="connsiteY0" fmla="*/ 1419666 h 2471077"/>
                <a:gd name="connsiteX1" fmla="*/ 798990 w 1794627"/>
                <a:gd name="connsiteY1" fmla="*/ 1179969 h 2471077"/>
                <a:gd name="connsiteX2" fmla="*/ 1500326 w 1794627"/>
                <a:gd name="connsiteY2" fmla="*/ 691697 h 2471077"/>
                <a:gd name="connsiteX3" fmla="*/ 1793289 w 1794627"/>
                <a:gd name="connsiteY3" fmla="*/ 150159 h 2471077"/>
                <a:gd name="connsiteX4" fmla="*/ 1599714 w 1794627"/>
                <a:gd name="connsiteY4" fmla="*/ 1621 h 2471077"/>
                <a:gd name="connsiteX5" fmla="*/ 1287262 w 1794627"/>
                <a:gd name="connsiteY5" fmla="*/ 425367 h 2471077"/>
                <a:gd name="connsiteX6" fmla="*/ 514905 w 1794627"/>
                <a:gd name="connsiteY6" fmla="*/ 2058858 h 2471077"/>
                <a:gd name="connsiteX7" fmla="*/ 757043 w 1794627"/>
                <a:gd name="connsiteY7" fmla="*/ 2469894 h 2471077"/>
                <a:gd name="connsiteX8" fmla="*/ 1242873 w 1794627"/>
                <a:gd name="connsiteY8" fmla="*/ 1970082 h 2471077"/>
                <a:gd name="connsiteX0" fmla="*/ 0 w 1794627"/>
                <a:gd name="connsiteY0" fmla="*/ 1419666 h 2470002"/>
                <a:gd name="connsiteX1" fmla="*/ 798990 w 1794627"/>
                <a:gd name="connsiteY1" fmla="*/ 1179969 h 2470002"/>
                <a:gd name="connsiteX2" fmla="*/ 1500326 w 1794627"/>
                <a:gd name="connsiteY2" fmla="*/ 691697 h 2470002"/>
                <a:gd name="connsiteX3" fmla="*/ 1793289 w 1794627"/>
                <a:gd name="connsiteY3" fmla="*/ 150159 h 2470002"/>
                <a:gd name="connsiteX4" fmla="*/ 1599714 w 1794627"/>
                <a:gd name="connsiteY4" fmla="*/ 1621 h 2470002"/>
                <a:gd name="connsiteX5" fmla="*/ 1287262 w 1794627"/>
                <a:gd name="connsiteY5" fmla="*/ 425367 h 2470002"/>
                <a:gd name="connsiteX6" fmla="*/ 514905 w 1794627"/>
                <a:gd name="connsiteY6" fmla="*/ 2058858 h 2470002"/>
                <a:gd name="connsiteX7" fmla="*/ 757043 w 1794627"/>
                <a:gd name="connsiteY7" fmla="*/ 2469894 h 2470002"/>
                <a:gd name="connsiteX8" fmla="*/ 1265733 w 1794627"/>
                <a:gd name="connsiteY8" fmla="*/ 2038662 h 247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627" h="2470002">
                  <a:moveTo>
                    <a:pt x="0" y="1419666"/>
                  </a:moveTo>
                  <a:cubicBezTo>
                    <a:pt x="274468" y="1360481"/>
                    <a:pt x="548936" y="1301297"/>
                    <a:pt x="798990" y="1179969"/>
                  </a:cubicBezTo>
                  <a:cubicBezTo>
                    <a:pt x="1049044" y="1058641"/>
                    <a:pt x="1334610" y="863332"/>
                    <a:pt x="1500326" y="691697"/>
                  </a:cubicBezTo>
                  <a:cubicBezTo>
                    <a:pt x="1666042" y="520062"/>
                    <a:pt x="1776724" y="265172"/>
                    <a:pt x="1793289" y="150159"/>
                  </a:cubicBezTo>
                  <a:cubicBezTo>
                    <a:pt x="1809854" y="35146"/>
                    <a:pt x="1668446" y="-9384"/>
                    <a:pt x="1599714" y="1621"/>
                  </a:cubicBezTo>
                  <a:cubicBezTo>
                    <a:pt x="1530982" y="12626"/>
                    <a:pt x="1468063" y="82494"/>
                    <a:pt x="1287262" y="425367"/>
                  </a:cubicBezTo>
                  <a:cubicBezTo>
                    <a:pt x="1106461" y="768240"/>
                    <a:pt x="603275" y="1718104"/>
                    <a:pt x="514905" y="2058858"/>
                  </a:cubicBezTo>
                  <a:cubicBezTo>
                    <a:pt x="426535" y="2399612"/>
                    <a:pt x="631905" y="2473260"/>
                    <a:pt x="757043" y="2469894"/>
                  </a:cubicBezTo>
                  <a:cubicBezTo>
                    <a:pt x="882181" y="2466528"/>
                    <a:pt x="1117772" y="2235450"/>
                    <a:pt x="1265733" y="203866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39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188163" y="193939"/>
            <a:ext cx="2046939" cy="190242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34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035775" y="241132"/>
            <a:ext cx="9503738" cy="11052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слово у третьому </a:t>
            </a:r>
            <a:r>
              <a:rPr lang="uk-UA" sz="32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за зразком. </a:t>
            </a:r>
          </a:p>
        </p:txBody>
      </p:sp>
      <p:grpSp>
        <p:nvGrpSpPr>
          <p:cNvPr id="35" name="Группа 34"/>
          <p:cNvGrpSpPr/>
          <p:nvPr/>
        </p:nvGrpSpPr>
        <p:grpSpPr>
          <a:xfrm>
            <a:off x="4003949" y="2535053"/>
            <a:ext cx="678414" cy="536902"/>
            <a:chOff x="1235675" y="3238255"/>
            <a:chExt cx="893631" cy="710821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1235675" y="3238255"/>
              <a:ext cx="825143" cy="710821"/>
              <a:chOff x="4473439" y="2166693"/>
              <a:chExt cx="2922998" cy="2518022"/>
            </a:xfrm>
          </p:grpSpPr>
          <p:sp>
            <p:nvSpPr>
              <p:cNvPr id="38" name="Полилиния 37"/>
              <p:cNvSpPr/>
              <p:nvPr/>
            </p:nvSpPr>
            <p:spPr>
              <a:xfrm>
                <a:off x="4473439" y="2166693"/>
                <a:ext cx="1839296" cy="2488640"/>
              </a:xfrm>
              <a:custGeom>
                <a:avLst/>
                <a:gdLst>
                  <a:gd name="connsiteX0" fmla="*/ 820835 w 1851355"/>
                  <a:gd name="connsiteY0" fmla="*/ 540996 h 2453145"/>
                  <a:gd name="connsiteX1" fmla="*/ 1468904 w 1851355"/>
                  <a:gd name="connsiteY1" fmla="*/ 274666 h 2453145"/>
                  <a:gd name="connsiteX2" fmla="*/ 1806256 w 1851355"/>
                  <a:gd name="connsiteY2" fmla="*/ 52724 h 2453145"/>
                  <a:gd name="connsiteX3" fmla="*/ 1726357 w 1851355"/>
                  <a:gd name="connsiteY3" fmla="*/ 230278 h 2453145"/>
                  <a:gd name="connsiteX4" fmla="*/ 705425 w 1851355"/>
                  <a:gd name="connsiteY4" fmla="*/ 2272142 h 2453145"/>
                  <a:gd name="connsiteX5" fmla="*/ 92866 w 1851355"/>
                  <a:gd name="connsiteY5" fmla="*/ 2343163 h 2453145"/>
                  <a:gd name="connsiteX6" fmla="*/ 12967 w 1851355"/>
                  <a:gd name="connsiteY6" fmla="*/ 2192243 h 2453145"/>
                  <a:gd name="connsiteX0" fmla="*/ 809471 w 1839991"/>
                  <a:gd name="connsiteY0" fmla="*/ 540996 h 2494915"/>
                  <a:gd name="connsiteX1" fmla="*/ 1457540 w 1839991"/>
                  <a:gd name="connsiteY1" fmla="*/ 274666 h 2494915"/>
                  <a:gd name="connsiteX2" fmla="*/ 1794892 w 1839991"/>
                  <a:gd name="connsiteY2" fmla="*/ 52724 h 2494915"/>
                  <a:gd name="connsiteX3" fmla="*/ 1714993 w 1839991"/>
                  <a:gd name="connsiteY3" fmla="*/ 230278 h 2494915"/>
                  <a:gd name="connsiteX4" fmla="*/ 694061 w 1839991"/>
                  <a:gd name="connsiteY4" fmla="*/ 2272142 h 2494915"/>
                  <a:gd name="connsiteX5" fmla="*/ 232422 w 1839991"/>
                  <a:gd name="connsiteY5" fmla="*/ 2431939 h 2494915"/>
                  <a:gd name="connsiteX6" fmla="*/ 1603 w 1839991"/>
                  <a:gd name="connsiteY6" fmla="*/ 2192243 h 2494915"/>
                  <a:gd name="connsiteX0" fmla="*/ 808776 w 1839296"/>
                  <a:gd name="connsiteY0" fmla="*/ 540996 h 2488640"/>
                  <a:gd name="connsiteX1" fmla="*/ 1456845 w 1839296"/>
                  <a:gd name="connsiteY1" fmla="*/ 274666 h 2488640"/>
                  <a:gd name="connsiteX2" fmla="*/ 1794197 w 1839296"/>
                  <a:gd name="connsiteY2" fmla="*/ 52724 h 2488640"/>
                  <a:gd name="connsiteX3" fmla="*/ 1714298 w 1839296"/>
                  <a:gd name="connsiteY3" fmla="*/ 230278 h 2488640"/>
                  <a:gd name="connsiteX4" fmla="*/ 693366 w 1839296"/>
                  <a:gd name="connsiteY4" fmla="*/ 2272142 h 2488640"/>
                  <a:gd name="connsiteX5" fmla="*/ 231727 w 1839296"/>
                  <a:gd name="connsiteY5" fmla="*/ 2431939 h 2488640"/>
                  <a:gd name="connsiteX6" fmla="*/ 908 w 1839296"/>
                  <a:gd name="connsiteY6" fmla="*/ 2192243 h 248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9296" h="2488640">
                    <a:moveTo>
                      <a:pt x="808776" y="540996"/>
                    </a:moveTo>
                    <a:cubicBezTo>
                      <a:pt x="1050692" y="448520"/>
                      <a:pt x="1292608" y="356045"/>
                      <a:pt x="1456845" y="274666"/>
                    </a:cubicBezTo>
                    <a:cubicBezTo>
                      <a:pt x="1621082" y="193287"/>
                      <a:pt x="1751288" y="60122"/>
                      <a:pt x="1794197" y="52724"/>
                    </a:cubicBezTo>
                    <a:cubicBezTo>
                      <a:pt x="1837106" y="45326"/>
                      <a:pt x="1897770" y="-139625"/>
                      <a:pt x="1714298" y="230278"/>
                    </a:cubicBezTo>
                    <a:cubicBezTo>
                      <a:pt x="1530826" y="600181"/>
                      <a:pt x="940461" y="1905199"/>
                      <a:pt x="693366" y="2272142"/>
                    </a:cubicBezTo>
                    <a:cubicBezTo>
                      <a:pt x="446271" y="2639086"/>
                      <a:pt x="231727" y="2427499"/>
                      <a:pt x="231727" y="2431939"/>
                    </a:cubicBezTo>
                    <a:cubicBezTo>
                      <a:pt x="231727" y="2436379"/>
                      <a:pt x="-16848" y="2261045"/>
                      <a:pt x="908" y="219224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олилиния 38"/>
              <p:cNvSpPr/>
              <p:nvPr/>
            </p:nvSpPr>
            <p:spPr>
              <a:xfrm>
                <a:off x="5601811" y="2211303"/>
                <a:ext cx="1794626" cy="2473412"/>
              </a:xfrm>
              <a:custGeom>
                <a:avLst/>
                <a:gdLst>
                  <a:gd name="connsiteX0" fmla="*/ 0 w 1793322"/>
                  <a:gd name="connsiteY0" fmla="*/ 1386496 h 2349368"/>
                  <a:gd name="connsiteX1" fmla="*/ 798990 w 1793322"/>
                  <a:gd name="connsiteY1" fmla="*/ 1146799 h 2349368"/>
                  <a:gd name="connsiteX2" fmla="*/ 1500326 w 1793322"/>
                  <a:gd name="connsiteY2" fmla="*/ 658527 h 2349368"/>
                  <a:gd name="connsiteX3" fmla="*/ 1793289 w 1793322"/>
                  <a:gd name="connsiteY3" fmla="*/ 116989 h 2349368"/>
                  <a:gd name="connsiteX4" fmla="*/ 1518081 w 1793322"/>
                  <a:gd name="connsiteY4" fmla="*/ 19335 h 2349368"/>
                  <a:gd name="connsiteX5" fmla="*/ 1287262 w 1793322"/>
                  <a:gd name="connsiteY5" fmla="*/ 392197 h 2349368"/>
                  <a:gd name="connsiteX6" fmla="*/ 514905 w 1793322"/>
                  <a:gd name="connsiteY6" fmla="*/ 2025688 h 2349368"/>
                  <a:gd name="connsiteX7" fmla="*/ 825623 w 1793322"/>
                  <a:gd name="connsiteY7" fmla="*/ 2345284 h 2349368"/>
                  <a:gd name="connsiteX8" fmla="*/ 1242873 w 1793322"/>
                  <a:gd name="connsiteY8" fmla="*/ 1936912 h 2349368"/>
                  <a:gd name="connsiteX0" fmla="*/ 0 w 1793312"/>
                  <a:gd name="connsiteY0" fmla="*/ 1367841 h 2330713"/>
                  <a:gd name="connsiteX1" fmla="*/ 798990 w 1793312"/>
                  <a:gd name="connsiteY1" fmla="*/ 1128144 h 2330713"/>
                  <a:gd name="connsiteX2" fmla="*/ 1500326 w 1793312"/>
                  <a:gd name="connsiteY2" fmla="*/ 639872 h 2330713"/>
                  <a:gd name="connsiteX3" fmla="*/ 1793289 w 1793312"/>
                  <a:gd name="connsiteY3" fmla="*/ 98334 h 2330713"/>
                  <a:gd name="connsiteX4" fmla="*/ 1518081 w 1793312"/>
                  <a:gd name="connsiteY4" fmla="*/ 680 h 2330713"/>
                  <a:gd name="connsiteX5" fmla="*/ 1287262 w 1793312"/>
                  <a:gd name="connsiteY5" fmla="*/ 373542 h 2330713"/>
                  <a:gd name="connsiteX6" fmla="*/ 514905 w 1793312"/>
                  <a:gd name="connsiteY6" fmla="*/ 2007033 h 2330713"/>
                  <a:gd name="connsiteX7" fmla="*/ 825623 w 1793312"/>
                  <a:gd name="connsiteY7" fmla="*/ 2326629 h 2330713"/>
                  <a:gd name="connsiteX8" fmla="*/ 1242873 w 1793312"/>
                  <a:gd name="connsiteY8" fmla="*/ 1918257 h 2330713"/>
                  <a:gd name="connsiteX0" fmla="*/ 0 w 1793731"/>
                  <a:gd name="connsiteY0" fmla="*/ 1402739 h 2365611"/>
                  <a:gd name="connsiteX1" fmla="*/ 798990 w 1793731"/>
                  <a:gd name="connsiteY1" fmla="*/ 1163042 h 2365611"/>
                  <a:gd name="connsiteX2" fmla="*/ 1500326 w 1793731"/>
                  <a:gd name="connsiteY2" fmla="*/ 674770 h 2365611"/>
                  <a:gd name="connsiteX3" fmla="*/ 1793289 w 1793731"/>
                  <a:gd name="connsiteY3" fmla="*/ 133232 h 2365611"/>
                  <a:gd name="connsiteX4" fmla="*/ 1571347 w 1793731"/>
                  <a:gd name="connsiteY4" fmla="*/ 67 h 2365611"/>
                  <a:gd name="connsiteX5" fmla="*/ 1287262 w 1793731"/>
                  <a:gd name="connsiteY5" fmla="*/ 408440 h 2365611"/>
                  <a:gd name="connsiteX6" fmla="*/ 514905 w 1793731"/>
                  <a:gd name="connsiteY6" fmla="*/ 2041931 h 2365611"/>
                  <a:gd name="connsiteX7" fmla="*/ 825623 w 1793731"/>
                  <a:gd name="connsiteY7" fmla="*/ 2361527 h 2365611"/>
                  <a:gd name="connsiteX8" fmla="*/ 1242873 w 1793731"/>
                  <a:gd name="connsiteY8" fmla="*/ 1953155 h 236561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238"/>
                  <a:gd name="connsiteY0" fmla="*/ 1418090 h 2380962"/>
                  <a:gd name="connsiteX1" fmla="*/ 798990 w 1794238"/>
                  <a:gd name="connsiteY1" fmla="*/ 1178393 h 2380962"/>
                  <a:gd name="connsiteX2" fmla="*/ 1500326 w 1794238"/>
                  <a:gd name="connsiteY2" fmla="*/ 690121 h 2380962"/>
                  <a:gd name="connsiteX3" fmla="*/ 1793289 w 1794238"/>
                  <a:gd name="connsiteY3" fmla="*/ 148583 h 2380962"/>
                  <a:gd name="connsiteX4" fmla="*/ 1599714 w 1794238"/>
                  <a:gd name="connsiteY4" fmla="*/ 45 h 2380962"/>
                  <a:gd name="connsiteX5" fmla="*/ 1287262 w 1794238"/>
                  <a:gd name="connsiteY5" fmla="*/ 423791 h 2380962"/>
                  <a:gd name="connsiteX6" fmla="*/ 514905 w 1794238"/>
                  <a:gd name="connsiteY6" fmla="*/ 2057282 h 2380962"/>
                  <a:gd name="connsiteX7" fmla="*/ 825623 w 1794238"/>
                  <a:gd name="connsiteY7" fmla="*/ 2376878 h 2380962"/>
                  <a:gd name="connsiteX8" fmla="*/ 1242873 w 1794238"/>
                  <a:gd name="connsiteY8" fmla="*/ 1968506 h 2380962"/>
                  <a:gd name="connsiteX0" fmla="*/ 0 w 1794627"/>
                  <a:gd name="connsiteY0" fmla="*/ 1419666 h 2382538"/>
                  <a:gd name="connsiteX1" fmla="*/ 798990 w 1794627"/>
                  <a:gd name="connsiteY1" fmla="*/ 1179969 h 2382538"/>
                  <a:gd name="connsiteX2" fmla="*/ 1500326 w 1794627"/>
                  <a:gd name="connsiteY2" fmla="*/ 691697 h 2382538"/>
                  <a:gd name="connsiteX3" fmla="*/ 1793289 w 1794627"/>
                  <a:gd name="connsiteY3" fmla="*/ 150159 h 2382538"/>
                  <a:gd name="connsiteX4" fmla="*/ 1599714 w 1794627"/>
                  <a:gd name="connsiteY4" fmla="*/ 1621 h 2382538"/>
                  <a:gd name="connsiteX5" fmla="*/ 1287262 w 1794627"/>
                  <a:gd name="connsiteY5" fmla="*/ 425367 h 2382538"/>
                  <a:gd name="connsiteX6" fmla="*/ 514905 w 1794627"/>
                  <a:gd name="connsiteY6" fmla="*/ 2058858 h 2382538"/>
                  <a:gd name="connsiteX7" fmla="*/ 825623 w 1794627"/>
                  <a:gd name="connsiteY7" fmla="*/ 2378454 h 2382538"/>
                  <a:gd name="connsiteX8" fmla="*/ 1242873 w 1794627"/>
                  <a:gd name="connsiteY8" fmla="*/ 1970082 h 2382538"/>
                  <a:gd name="connsiteX0" fmla="*/ 0 w 1794627"/>
                  <a:gd name="connsiteY0" fmla="*/ 1419666 h 2494106"/>
                  <a:gd name="connsiteX1" fmla="*/ 798990 w 1794627"/>
                  <a:gd name="connsiteY1" fmla="*/ 1179969 h 2494106"/>
                  <a:gd name="connsiteX2" fmla="*/ 1500326 w 1794627"/>
                  <a:gd name="connsiteY2" fmla="*/ 691697 h 2494106"/>
                  <a:gd name="connsiteX3" fmla="*/ 1793289 w 1794627"/>
                  <a:gd name="connsiteY3" fmla="*/ 150159 h 2494106"/>
                  <a:gd name="connsiteX4" fmla="*/ 1599714 w 1794627"/>
                  <a:gd name="connsiteY4" fmla="*/ 1621 h 2494106"/>
                  <a:gd name="connsiteX5" fmla="*/ 1287262 w 1794627"/>
                  <a:gd name="connsiteY5" fmla="*/ 425367 h 2494106"/>
                  <a:gd name="connsiteX6" fmla="*/ 514905 w 1794627"/>
                  <a:gd name="connsiteY6" fmla="*/ 2058858 h 2494106"/>
                  <a:gd name="connsiteX7" fmla="*/ 764663 w 1794627"/>
                  <a:gd name="connsiteY7" fmla="*/ 2492754 h 2494106"/>
                  <a:gd name="connsiteX8" fmla="*/ 1242873 w 1794627"/>
                  <a:gd name="connsiteY8" fmla="*/ 1970082 h 2494106"/>
                  <a:gd name="connsiteX0" fmla="*/ 0 w 1794627"/>
                  <a:gd name="connsiteY0" fmla="*/ 1419666 h 2471479"/>
                  <a:gd name="connsiteX1" fmla="*/ 798990 w 1794627"/>
                  <a:gd name="connsiteY1" fmla="*/ 1179969 h 2471479"/>
                  <a:gd name="connsiteX2" fmla="*/ 1500326 w 1794627"/>
                  <a:gd name="connsiteY2" fmla="*/ 691697 h 2471479"/>
                  <a:gd name="connsiteX3" fmla="*/ 1793289 w 1794627"/>
                  <a:gd name="connsiteY3" fmla="*/ 150159 h 2471479"/>
                  <a:gd name="connsiteX4" fmla="*/ 1599714 w 1794627"/>
                  <a:gd name="connsiteY4" fmla="*/ 1621 h 2471479"/>
                  <a:gd name="connsiteX5" fmla="*/ 1287262 w 1794627"/>
                  <a:gd name="connsiteY5" fmla="*/ 425367 h 2471479"/>
                  <a:gd name="connsiteX6" fmla="*/ 514905 w 1794627"/>
                  <a:gd name="connsiteY6" fmla="*/ 2058858 h 2471479"/>
                  <a:gd name="connsiteX7" fmla="*/ 757043 w 1794627"/>
                  <a:gd name="connsiteY7" fmla="*/ 2469894 h 2471479"/>
                  <a:gd name="connsiteX8" fmla="*/ 1242873 w 1794627"/>
                  <a:gd name="connsiteY8" fmla="*/ 1970082 h 2471479"/>
                  <a:gd name="connsiteX0" fmla="*/ 0 w 1794627"/>
                  <a:gd name="connsiteY0" fmla="*/ 1419666 h 2471077"/>
                  <a:gd name="connsiteX1" fmla="*/ 798990 w 1794627"/>
                  <a:gd name="connsiteY1" fmla="*/ 1179969 h 2471077"/>
                  <a:gd name="connsiteX2" fmla="*/ 1500326 w 1794627"/>
                  <a:gd name="connsiteY2" fmla="*/ 691697 h 2471077"/>
                  <a:gd name="connsiteX3" fmla="*/ 1793289 w 1794627"/>
                  <a:gd name="connsiteY3" fmla="*/ 150159 h 2471077"/>
                  <a:gd name="connsiteX4" fmla="*/ 1599714 w 1794627"/>
                  <a:gd name="connsiteY4" fmla="*/ 1621 h 2471077"/>
                  <a:gd name="connsiteX5" fmla="*/ 1287262 w 1794627"/>
                  <a:gd name="connsiteY5" fmla="*/ 425367 h 2471077"/>
                  <a:gd name="connsiteX6" fmla="*/ 514905 w 1794627"/>
                  <a:gd name="connsiteY6" fmla="*/ 2058858 h 2471077"/>
                  <a:gd name="connsiteX7" fmla="*/ 757043 w 1794627"/>
                  <a:gd name="connsiteY7" fmla="*/ 2469894 h 2471077"/>
                  <a:gd name="connsiteX8" fmla="*/ 1242873 w 1794627"/>
                  <a:gd name="connsiteY8" fmla="*/ 1970082 h 2471077"/>
                  <a:gd name="connsiteX0" fmla="*/ 0 w 1794627"/>
                  <a:gd name="connsiteY0" fmla="*/ 1419666 h 2470002"/>
                  <a:gd name="connsiteX1" fmla="*/ 798990 w 1794627"/>
                  <a:gd name="connsiteY1" fmla="*/ 1179969 h 2470002"/>
                  <a:gd name="connsiteX2" fmla="*/ 1500326 w 1794627"/>
                  <a:gd name="connsiteY2" fmla="*/ 691697 h 2470002"/>
                  <a:gd name="connsiteX3" fmla="*/ 1793289 w 1794627"/>
                  <a:gd name="connsiteY3" fmla="*/ 150159 h 2470002"/>
                  <a:gd name="connsiteX4" fmla="*/ 1599714 w 1794627"/>
                  <a:gd name="connsiteY4" fmla="*/ 1621 h 2470002"/>
                  <a:gd name="connsiteX5" fmla="*/ 1287262 w 1794627"/>
                  <a:gd name="connsiteY5" fmla="*/ 425367 h 2470002"/>
                  <a:gd name="connsiteX6" fmla="*/ 514905 w 1794627"/>
                  <a:gd name="connsiteY6" fmla="*/ 2058858 h 2470002"/>
                  <a:gd name="connsiteX7" fmla="*/ 757043 w 1794627"/>
                  <a:gd name="connsiteY7" fmla="*/ 2469894 h 2470002"/>
                  <a:gd name="connsiteX8" fmla="*/ 1265733 w 1794627"/>
                  <a:gd name="connsiteY8" fmla="*/ 2038662 h 2470002"/>
                  <a:gd name="connsiteX0" fmla="*/ 0 w 1794627"/>
                  <a:gd name="connsiteY0" fmla="*/ 1419666 h 2478681"/>
                  <a:gd name="connsiteX1" fmla="*/ 798990 w 1794627"/>
                  <a:gd name="connsiteY1" fmla="*/ 1179969 h 2478681"/>
                  <a:gd name="connsiteX2" fmla="*/ 1500326 w 1794627"/>
                  <a:gd name="connsiteY2" fmla="*/ 691697 h 2478681"/>
                  <a:gd name="connsiteX3" fmla="*/ 1793289 w 1794627"/>
                  <a:gd name="connsiteY3" fmla="*/ 150159 h 2478681"/>
                  <a:gd name="connsiteX4" fmla="*/ 1599714 w 1794627"/>
                  <a:gd name="connsiteY4" fmla="*/ 1621 h 2478681"/>
                  <a:gd name="connsiteX5" fmla="*/ 1287262 w 1794627"/>
                  <a:gd name="connsiteY5" fmla="*/ 425367 h 2478681"/>
                  <a:gd name="connsiteX6" fmla="*/ 514905 w 1794627"/>
                  <a:gd name="connsiteY6" fmla="*/ 2058858 h 2478681"/>
                  <a:gd name="connsiteX7" fmla="*/ 757043 w 1794627"/>
                  <a:gd name="connsiteY7" fmla="*/ 2469894 h 2478681"/>
                  <a:gd name="connsiteX8" fmla="*/ 1276981 w 1794627"/>
                  <a:gd name="connsiteY8" fmla="*/ 2252360 h 2478681"/>
                  <a:gd name="connsiteX0" fmla="*/ 0 w 1794627"/>
                  <a:gd name="connsiteY0" fmla="*/ 1419666 h 2474834"/>
                  <a:gd name="connsiteX1" fmla="*/ 798990 w 1794627"/>
                  <a:gd name="connsiteY1" fmla="*/ 1179969 h 2474834"/>
                  <a:gd name="connsiteX2" fmla="*/ 1500326 w 1794627"/>
                  <a:gd name="connsiteY2" fmla="*/ 691697 h 2474834"/>
                  <a:gd name="connsiteX3" fmla="*/ 1793289 w 1794627"/>
                  <a:gd name="connsiteY3" fmla="*/ 150159 h 2474834"/>
                  <a:gd name="connsiteX4" fmla="*/ 1599714 w 1794627"/>
                  <a:gd name="connsiteY4" fmla="*/ 1621 h 2474834"/>
                  <a:gd name="connsiteX5" fmla="*/ 1287262 w 1794627"/>
                  <a:gd name="connsiteY5" fmla="*/ 425367 h 2474834"/>
                  <a:gd name="connsiteX6" fmla="*/ 514905 w 1794627"/>
                  <a:gd name="connsiteY6" fmla="*/ 2058858 h 2474834"/>
                  <a:gd name="connsiteX7" fmla="*/ 757043 w 1794627"/>
                  <a:gd name="connsiteY7" fmla="*/ 2469894 h 2474834"/>
                  <a:gd name="connsiteX8" fmla="*/ 1276981 w 1794627"/>
                  <a:gd name="connsiteY8" fmla="*/ 2252360 h 2474834"/>
                  <a:gd name="connsiteX0" fmla="*/ 0 w 1794627"/>
                  <a:gd name="connsiteY0" fmla="*/ 1419666 h 2473413"/>
                  <a:gd name="connsiteX1" fmla="*/ 798990 w 1794627"/>
                  <a:gd name="connsiteY1" fmla="*/ 1179969 h 2473413"/>
                  <a:gd name="connsiteX2" fmla="*/ 1500326 w 1794627"/>
                  <a:gd name="connsiteY2" fmla="*/ 691697 h 2473413"/>
                  <a:gd name="connsiteX3" fmla="*/ 1793289 w 1794627"/>
                  <a:gd name="connsiteY3" fmla="*/ 150159 h 2473413"/>
                  <a:gd name="connsiteX4" fmla="*/ 1599714 w 1794627"/>
                  <a:gd name="connsiteY4" fmla="*/ 1621 h 2473413"/>
                  <a:gd name="connsiteX5" fmla="*/ 1287262 w 1794627"/>
                  <a:gd name="connsiteY5" fmla="*/ 425367 h 2473413"/>
                  <a:gd name="connsiteX6" fmla="*/ 514905 w 1794627"/>
                  <a:gd name="connsiteY6" fmla="*/ 2058858 h 2473413"/>
                  <a:gd name="connsiteX7" fmla="*/ 757043 w 1794627"/>
                  <a:gd name="connsiteY7" fmla="*/ 2469894 h 2473413"/>
                  <a:gd name="connsiteX8" fmla="*/ 1265734 w 1794627"/>
                  <a:gd name="connsiteY8" fmla="*/ 2229865 h 2473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4627" h="2473413">
                    <a:moveTo>
                      <a:pt x="0" y="1419666"/>
                    </a:moveTo>
                    <a:cubicBezTo>
                      <a:pt x="274468" y="1360481"/>
                      <a:pt x="548936" y="1301297"/>
                      <a:pt x="798990" y="1179969"/>
                    </a:cubicBezTo>
                    <a:cubicBezTo>
                      <a:pt x="1049044" y="1058641"/>
                      <a:pt x="1334610" y="863332"/>
                      <a:pt x="1500326" y="691697"/>
                    </a:cubicBezTo>
                    <a:cubicBezTo>
                      <a:pt x="1666042" y="520062"/>
                      <a:pt x="1776724" y="265172"/>
                      <a:pt x="1793289" y="150159"/>
                    </a:cubicBezTo>
                    <a:cubicBezTo>
                      <a:pt x="1809854" y="35146"/>
                      <a:pt x="1668446" y="-9384"/>
                      <a:pt x="1599714" y="1621"/>
                    </a:cubicBezTo>
                    <a:cubicBezTo>
                      <a:pt x="1530982" y="12626"/>
                      <a:pt x="1468063" y="82494"/>
                      <a:pt x="1287262" y="425367"/>
                    </a:cubicBezTo>
                    <a:cubicBezTo>
                      <a:pt x="1106461" y="768240"/>
                      <a:pt x="603275" y="1718104"/>
                      <a:pt x="514905" y="2058858"/>
                    </a:cubicBezTo>
                    <a:cubicBezTo>
                      <a:pt x="426535" y="2399612"/>
                      <a:pt x="631905" y="2441393"/>
                      <a:pt x="757043" y="2469894"/>
                    </a:cubicBezTo>
                    <a:cubicBezTo>
                      <a:pt x="882181" y="2498395"/>
                      <a:pt x="1027797" y="2347923"/>
                      <a:pt x="1265734" y="222986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7" name="Полилиния 36"/>
            <p:cNvSpPr/>
            <p:nvPr/>
          </p:nvSpPr>
          <p:spPr>
            <a:xfrm>
              <a:off x="1908188" y="3651895"/>
              <a:ext cx="221118" cy="281578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  <a:gd name="connsiteX0" fmla="*/ 2923 w 159636"/>
                <a:gd name="connsiteY0" fmla="*/ 146894 h 194785"/>
                <a:gd name="connsiteX1" fmla="*/ 117223 w 159636"/>
                <a:gd name="connsiteY1" fmla="*/ 87362 h 194785"/>
                <a:gd name="connsiteX2" fmla="*/ 141034 w 159636"/>
                <a:gd name="connsiteY2" fmla="*/ 18306 h 194785"/>
                <a:gd name="connsiteX3" fmla="*/ 71979 w 159636"/>
                <a:gd name="connsiteY3" fmla="*/ 11162 h 194785"/>
                <a:gd name="connsiteX4" fmla="*/ 2922 w 159636"/>
                <a:gd name="connsiteY4" fmla="*/ 92125 h 194785"/>
                <a:gd name="connsiteX5" fmla="*/ 26735 w 159636"/>
                <a:gd name="connsiteY5" fmla="*/ 192137 h 194785"/>
                <a:gd name="connsiteX6" fmla="*/ 159636 w 159636"/>
                <a:gd name="connsiteY6" fmla="*/ 150453 h 19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36" h="194785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9630" y="168709"/>
                    <a:pt x="159636" y="15045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4997241" y="2544449"/>
            <a:ext cx="696190" cy="536902"/>
            <a:chOff x="1235675" y="3238255"/>
            <a:chExt cx="917047" cy="710821"/>
          </a:xfrm>
        </p:grpSpPr>
        <p:grpSp>
          <p:nvGrpSpPr>
            <p:cNvPr id="41" name="Группа 40"/>
            <p:cNvGrpSpPr/>
            <p:nvPr/>
          </p:nvGrpSpPr>
          <p:grpSpPr>
            <a:xfrm>
              <a:off x="1235675" y="3238255"/>
              <a:ext cx="825143" cy="710821"/>
              <a:chOff x="4473439" y="2166693"/>
              <a:chExt cx="2922998" cy="2518022"/>
            </a:xfrm>
          </p:grpSpPr>
          <p:sp>
            <p:nvSpPr>
              <p:cNvPr id="43" name="Полилиния 42"/>
              <p:cNvSpPr/>
              <p:nvPr/>
            </p:nvSpPr>
            <p:spPr>
              <a:xfrm>
                <a:off x="4473439" y="2166693"/>
                <a:ext cx="1839296" cy="2488640"/>
              </a:xfrm>
              <a:custGeom>
                <a:avLst/>
                <a:gdLst>
                  <a:gd name="connsiteX0" fmla="*/ 820835 w 1851355"/>
                  <a:gd name="connsiteY0" fmla="*/ 540996 h 2453145"/>
                  <a:gd name="connsiteX1" fmla="*/ 1468904 w 1851355"/>
                  <a:gd name="connsiteY1" fmla="*/ 274666 h 2453145"/>
                  <a:gd name="connsiteX2" fmla="*/ 1806256 w 1851355"/>
                  <a:gd name="connsiteY2" fmla="*/ 52724 h 2453145"/>
                  <a:gd name="connsiteX3" fmla="*/ 1726357 w 1851355"/>
                  <a:gd name="connsiteY3" fmla="*/ 230278 h 2453145"/>
                  <a:gd name="connsiteX4" fmla="*/ 705425 w 1851355"/>
                  <a:gd name="connsiteY4" fmla="*/ 2272142 h 2453145"/>
                  <a:gd name="connsiteX5" fmla="*/ 92866 w 1851355"/>
                  <a:gd name="connsiteY5" fmla="*/ 2343163 h 2453145"/>
                  <a:gd name="connsiteX6" fmla="*/ 12967 w 1851355"/>
                  <a:gd name="connsiteY6" fmla="*/ 2192243 h 2453145"/>
                  <a:gd name="connsiteX0" fmla="*/ 809471 w 1839991"/>
                  <a:gd name="connsiteY0" fmla="*/ 540996 h 2494915"/>
                  <a:gd name="connsiteX1" fmla="*/ 1457540 w 1839991"/>
                  <a:gd name="connsiteY1" fmla="*/ 274666 h 2494915"/>
                  <a:gd name="connsiteX2" fmla="*/ 1794892 w 1839991"/>
                  <a:gd name="connsiteY2" fmla="*/ 52724 h 2494915"/>
                  <a:gd name="connsiteX3" fmla="*/ 1714993 w 1839991"/>
                  <a:gd name="connsiteY3" fmla="*/ 230278 h 2494915"/>
                  <a:gd name="connsiteX4" fmla="*/ 694061 w 1839991"/>
                  <a:gd name="connsiteY4" fmla="*/ 2272142 h 2494915"/>
                  <a:gd name="connsiteX5" fmla="*/ 232422 w 1839991"/>
                  <a:gd name="connsiteY5" fmla="*/ 2431939 h 2494915"/>
                  <a:gd name="connsiteX6" fmla="*/ 1603 w 1839991"/>
                  <a:gd name="connsiteY6" fmla="*/ 2192243 h 2494915"/>
                  <a:gd name="connsiteX0" fmla="*/ 808776 w 1839296"/>
                  <a:gd name="connsiteY0" fmla="*/ 540996 h 2488640"/>
                  <a:gd name="connsiteX1" fmla="*/ 1456845 w 1839296"/>
                  <a:gd name="connsiteY1" fmla="*/ 274666 h 2488640"/>
                  <a:gd name="connsiteX2" fmla="*/ 1794197 w 1839296"/>
                  <a:gd name="connsiteY2" fmla="*/ 52724 h 2488640"/>
                  <a:gd name="connsiteX3" fmla="*/ 1714298 w 1839296"/>
                  <a:gd name="connsiteY3" fmla="*/ 230278 h 2488640"/>
                  <a:gd name="connsiteX4" fmla="*/ 693366 w 1839296"/>
                  <a:gd name="connsiteY4" fmla="*/ 2272142 h 2488640"/>
                  <a:gd name="connsiteX5" fmla="*/ 231727 w 1839296"/>
                  <a:gd name="connsiteY5" fmla="*/ 2431939 h 2488640"/>
                  <a:gd name="connsiteX6" fmla="*/ 908 w 1839296"/>
                  <a:gd name="connsiteY6" fmla="*/ 2192243 h 248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9296" h="2488640">
                    <a:moveTo>
                      <a:pt x="808776" y="540996"/>
                    </a:moveTo>
                    <a:cubicBezTo>
                      <a:pt x="1050692" y="448520"/>
                      <a:pt x="1292608" y="356045"/>
                      <a:pt x="1456845" y="274666"/>
                    </a:cubicBezTo>
                    <a:cubicBezTo>
                      <a:pt x="1621082" y="193287"/>
                      <a:pt x="1751288" y="60122"/>
                      <a:pt x="1794197" y="52724"/>
                    </a:cubicBezTo>
                    <a:cubicBezTo>
                      <a:pt x="1837106" y="45326"/>
                      <a:pt x="1897770" y="-139625"/>
                      <a:pt x="1714298" y="230278"/>
                    </a:cubicBezTo>
                    <a:cubicBezTo>
                      <a:pt x="1530826" y="600181"/>
                      <a:pt x="940461" y="1905199"/>
                      <a:pt x="693366" y="2272142"/>
                    </a:cubicBezTo>
                    <a:cubicBezTo>
                      <a:pt x="446271" y="2639086"/>
                      <a:pt x="231727" y="2427499"/>
                      <a:pt x="231727" y="2431939"/>
                    </a:cubicBezTo>
                    <a:cubicBezTo>
                      <a:pt x="231727" y="2436379"/>
                      <a:pt x="-16848" y="2261045"/>
                      <a:pt x="908" y="219224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Полилиния 43"/>
              <p:cNvSpPr/>
              <p:nvPr/>
            </p:nvSpPr>
            <p:spPr>
              <a:xfrm>
                <a:off x="5601811" y="2211303"/>
                <a:ext cx="1794626" cy="2473412"/>
              </a:xfrm>
              <a:custGeom>
                <a:avLst/>
                <a:gdLst>
                  <a:gd name="connsiteX0" fmla="*/ 0 w 1793322"/>
                  <a:gd name="connsiteY0" fmla="*/ 1386496 h 2349368"/>
                  <a:gd name="connsiteX1" fmla="*/ 798990 w 1793322"/>
                  <a:gd name="connsiteY1" fmla="*/ 1146799 h 2349368"/>
                  <a:gd name="connsiteX2" fmla="*/ 1500326 w 1793322"/>
                  <a:gd name="connsiteY2" fmla="*/ 658527 h 2349368"/>
                  <a:gd name="connsiteX3" fmla="*/ 1793289 w 1793322"/>
                  <a:gd name="connsiteY3" fmla="*/ 116989 h 2349368"/>
                  <a:gd name="connsiteX4" fmla="*/ 1518081 w 1793322"/>
                  <a:gd name="connsiteY4" fmla="*/ 19335 h 2349368"/>
                  <a:gd name="connsiteX5" fmla="*/ 1287262 w 1793322"/>
                  <a:gd name="connsiteY5" fmla="*/ 392197 h 2349368"/>
                  <a:gd name="connsiteX6" fmla="*/ 514905 w 1793322"/>
                  <a:gd name="connsiteY6" fmla="*/ 2025688 h 2349368"/>
                  <a:gd name="connsiteX7" fmla="*/ 825623 w 1793322"/>
                  <a:gd name="connsiteY7" fmla="*/ 2345284 h 2349368"/>
                  <a:gd name="connsiteX8" fmla="*/ 1242873 w 1793322"/>
                  <a:gd name="connsiteY8" fmla="*/ 1936912 h 2349368"/>
                  <a:gd name="connsiteX0" fmla="*/ 0 w 1793312"/>
                  <a:gd name="connsiteY0" fmla="*/ 1367841 h 2330713"/>
                  <a:gd name="connsiteX1" fmla="*/ 798990 w 1793312"/>
                  <a:gd name="connsiteY1" fmla="*/ 1128144 h 2330713"/>
                  <a:gd name="connsiteX2" fmla="*/ 1500326 w 1793312"/>
                  <a:gd name="connsiteY2" fmla="*/ 639872 h 2330713"/>
                  <a:gd name="connsiteX3" fmla="*/ 1793289 w 1793312"/>
                  <a:gd name="connsiteY3" fmla="*/ 98334 h 2330713"/>
                  <a:gd name="connsiteX4" fmla="*/ 1518081 w 1793312"/>
                  <a:gd name="connsiteY4" fmla="*/ 680 h 2330713"/>
                  <a:gd name="connsiteX5" fmla="*/ 1287262 w 1793312"/>
                  <a:gd name="connsiteY5" fmla="*/ 373542 h 2330713"/>
                  <a:gd name="connsiteX6" fmla="*/ 514905 w 1793312"/>
                  <a:gd name="connsiteY6" fmla="*/ 2007033 h 2330713"/>
                  <a:gd name="connsiteX7" fmla="*/ 825623 w 1793312"/>
                  <a:gd name="connsiteY7" fmla="*/ 2326629 h 2330713"/>
                  <a:gd name="connsiteX8" fmla="*/ 1242873 w 1793312"/>
                  <a:gd name="connsiteY8" fmla="*/ 1918257 h 2330713"/>
                  <a:gd name="connsiteX0" fmla="*/ 0 w 1793731"/>
                  <a:gd name="connsiteY0" fmla="*/ 1402739 h 2365611"/>
                  <a:gd name="connsiteX1" fmla="*/ 798990 w 1793731"/>
                  <a:gd name="connsiteY1" fmla="*/ 1163042 h 2365611"/>
                  <a:gd name="connsiteX2" fmla="*/ 1500326 w 1793731"/>
                  <a:gd name="connsiteY2" fmla="*/ 674770 h 2365611"/>
                  <a:gd name="connsiteX3" fmla="*/ 1793289 w 1793731"/>
                  <a:gd name="connsiteY3" fmla="*/ 133232 h 2365611"/>
                  <a:gd name="connsiteX4" fmla="*/ 1571347 w 1793731"/>
                  <a:gd name="connsiteY4" fmla="*/ 67 h 2365611"/>
                  <a:gd name="connsiteX5" fmla="*/ 1287262 w 1793731"/>
                  <a:gd name="connsiteY5" fmla="*/ 408440 h 2365611"/>
                  <a:gd name="connsiteX6" fmla="*/ 514905 w 1793731"/>
                  <a:gd name="connsiteY6" fmla="*/ 2041931 h 2365611"/>
                  <a:gd name="connsiteX7" fmla="*/ 825623 w 1793731"/>
                  <a:gd name="connsiteY7" fmla="*/ 2361527 h 2365611"/>
                  <a:gd name="connsiteX8" fmla="*/ 1242873 w 1793731"/>
                  <a:gd name="connsiteY8" fmla="*/ 1953155 h 236561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238"/>
                  <a:gd name="connsiteY0" fmla="*/ 1418090 h 2380962"/>
                  <a:gd name="connsiteX1" fmla="*/ 798990 w 1794238"/>
                  <a:gd name="connsiteY1" fmla="*/ 1178393 h 2380962"/>
                  <a:gd name="connsiteX2" fmla="*/ 1500326 w 1794238"/>
                  <a:gd name="connsiteY2" fmla="*/ 690121 h 2380962"/>
                  <a:gd name="connsiteX3" fmla="*/ 1793289 w 1794238"/>
                  <a:gd name="connsiteY3" fmla="*/ 148583 h 2380962"/>
                  <a:gd name="connsiteX4" fmla="*/ 1599714 w 1794238"/>
                  <a:gd name="connsiteY4" fmla="*/ 45 h 2380962"/>
                  <a:gd name="connsiteX5" fmla="*/ 1287262 w 1794238"/>
                  <a:gd name="connsiteY5" fmla="*/ 423791 h 2380962"/>
                  <a:gd name="connsiteX6" fmla="*/ 514905 w 1794238"/>
                  <a:gd name="connsiteY6" fmla="*/ 2057282 h 2380962"/>
                  <a:gd name="connsiteX7" fmla="*/ 825623 w 1794238"/>
                  <a:gd name="connsiteY7" fmla="*/ 2376878 h 2380962"/>
                  <a:gd name="connsiteX8" fmla="*/ 1242873 w 1794238"/>
                  <a:gd name="connsiteY8" fmla="*/ 1968506 h 2380962"/>
                  <a:gd name="connsiteX0" fmla="*/ 0 w 1794627"/>
                  <a:gd name="connsiteY0" fmla="*/ 1419666 h 2382538"/>
                  <a:gd name="connsiteX1" fmla="*/ 798990 w 1794627"/>
                  <a:gd name="connsiteY1" fmla="*/ 1179969 h 2382538"/>
                  <a:gd name="connsiteX2" fmla="*/ 1500326 w 1794627"/>
                  <a:gd name="connsiteY2" fmla="*/ 691697 h 2382538"/>
                  <a:gd name="connsiteX3" fmla="*/ 1793289 w 1794627"/>
                  <a:gd name="connsiteY3" fmla="*/ 150159 h 2382538"/>
                  <a:gd name="connsiteX4" fmla="*/ 1599714 w 1794627"/>
                  <a:gd name="connsiteY4" fmla="*/ 1621 h 2382538"/>
                  <a:gd name="connsiteX5" fmla="*/ 1287262 w 1794627"/>
                  <a:gd name="connsiteY5" fmla="*/ 425367 h 2382538"/>
                  <a:gd name="connsiteX6" fmla="*/ 514905 w 1794627"/>
                  <a:gd name="connsiteY6" fmla="*/ 2058858 h 2382538"/>
                  <a:gd name="connsiteX7" fmla="*/ 825623 w 1794627"/>
                  <a:gd name="connsiteY7" fmla="*/ 2378454 h 2382538"/>
                  <a:gd name="connsiteX8" fmla="*/ 1242873 w 1794627"/>
                  <a:gd name="connsiteY8" fmla="*/ 1970082 h 2382538"/>
                  <a:gd name="connsiteX0" fmla="*/ 0 w 1794627"/>
                  <a:gd name="connsiteY0" fmla="*/ 1419666 h 2494106"/>
                  <a:gd name="connsiteX1" fmla="*/ 798990 w 1794627"/>
                  <a:gd name="connsiteY1" fmla="*/ 1179969 h 2494106"/>
                  <a:gd name="connsiteX2" fmla="*/ 1500326 w 1794627"/>
                  <a:gd name="connsiteY2" fmla="*/ 691697 h 2494106"/>
                  <a:gd name="connsiteX3" fmla="*/ 1793289 w 1794627"/>
                  <a:gd name="connsiteY3" fmla="*/ 150159 h 2494106"/>
                  <a:gd name="connsiteX4" fmla="*/ 1599714 w 1794627"/>
                  <a:gd name="connsiteY4" fmla="*/ 1621 h 2494106"/>
                  <a:gd name="connsiteX5" fmla="*/ 1287262 w 1794627"/>
                  <a:gd name="connsiteY5" fmla="*/ 425367 h 2494106"/>
                  <a:gd name="connsiteX6" fmla="*/ 514905 w 1794627"/>
                  <a:gd name="connsiteY6" fmla="*/ 2058858 h 2494106"/>
                  <a:gd name="connsiteX7" fmla="*/ 764663 w 1794627"/>
                  <a:gd name="connsiteY7" fmla="*/ 2492754 h 2494106"/>
                  <a:gd name="connsiteX8" fmla="*/ 1242873 w 1794627"/>
                  <a:gd name="connsiteY8" fmla="*/ 1970082 h 2494106"/>
                  <a:gd name="connsiteX0" fmla="*/ 0 w 1794627"/>
                  <a:gd name="connsiteY0" fmla="*/ 1419666 h 2471479"/>
                  <a:gd name="connsiteX1" fmla="*/ 798990 w 1794627"/>
                  <a:gd name="connsiteY1" fmla="*/ 1179969 h 2471479"/>
                  <a:gd name="connsiteX2" fmla="*/ 1500326 w 1794627"/>
                  <a:gd name="connsiteY2" fmla="*/ 691697 h 2471479"/>
                  <a:gd name="connsiteX3" fmla="*/ 1793289 w 1794627"/>
                  <a:gd name="connsiteY3" fmla="*/ 150159 h 2471479"/>
                  <a:gd name="connsiteX4" fmla="*/ 1599714 w 1794627"/>
                  <a:gd name="connsiteY4" fmla="*/ 1621 h 2471479"/>
                  <a:gd name="connsiteX5" fmla="*/ 1287262 w 1794627"/>
                  <a:gd name="connsiteY5" fmla="*/ 425367 h 2471479"/>
                  <a:gd name="connsiteX6" fmla="*/ 514905 w 1794627"/>
                  <a:gd name="connsiteY6" fmla="*/ 2058858 h 2471479"/>
                  <a:gd name="connsiteX7" fmla="*/ 757043 w 1794627"/>
                  <a:gd name="connsiteY7" fmla="*/ 2469894 h 2471479"/>
                  <a:gd name="connsiteX8" fmla="*/ 1242873 w 1794627"/>
                  <a:gd name="connsiteY8" fmla="*/ 1970082 h 2471479"/>
                  <a:gd name="connsiteX0" fmla="*/ 0 w 1794627"/>
                  <a:gd name="connsiteY0" fmla="*/ 1419666 h 2471077"/>
                  <a:gd name="connsiteX1" fmla="*/ 798990 w 1794627"/>
                  <a:gd name="connsiteY1" fmla="*/ 1179969 h 2471077"/>
                  <a:gd name="connsiteX2" fmla="*/ 1500326 w 1794627"/>
                  <a:gd name="connsiteY2" fmla="*/ 691697 h 2471077"/>
                  <a:gd name="connsiteX3" fmla="*/ 1793289 w 1794627"/>
                  <a:gd name="connsiteY3" fmla="*/ 150159 h 2471077"/>
                  <a:gd name="connsiteX4" fmla="*/ 1599714 w 1794627"/>
                  <a:gd name="connsiteY4" fmla="*/ 1621 h 2471077"/>
                  <a:gd name="connsiteX5" fmla="*/ 1287262 w 1794627"/>
                  <a:gd name="connsiteY5" fmla="*/ 425367 h 2471077"/>
                  <a:gd name="connsiteX6" fmla="*/ 514905 w 1794627"/>
                  <a:gd name="connsiteY6" fmla="*/ 2058858 h 2471077"/>
                  <a:gd name="connsiteX7" fmla="*/ 757043 w 1794627"/>
                  <a:gd name="connsiteY7" fmla="*/ 2469894 h 2471077"/>
                  <a:gd name="connsiteX8" fmla="*/ 1242873 w 1794627"/>
                  <a:gd name="connsiteY8" fmla="*/ 1970082 h 2471077"/>
                  <a:gd name="connsiteX0" fmla="*/ 0 w 1794627"/>
                  <a:gd name="connsiteY0" fmla="*/ 1419666 h 2470002"/>
                  <a:gd name="connsiteX1" fmla="*/ 798990 w 1794627"/>
                  <a:gd name="connsiteY1" fmla="*/ 1179969 h 2470002"/>
                  <a:gd name="connsiteX2" fmla="*/ 1500326 w 1794627"/>
                  <a:gd name="connsiteY2" fmla="*/ 691697 h 2470002"/>
                  <a:gd name="connsiteX3" fmla="*/ 1793289 w 1794627"/>
                  <a:gd name="connsiteY3" fmla="*/ 150159 h 2470002"/>
                  <a:gd name="connsiteX4" fmla="*/ 1599714 w 1794627"/>
                  <a:gd name="connsiteY4" fmla="*/ 1621 h 2470002"/>
                  <a:gd name="connsiteX5" fmla="*/ 1287262 w 1794627"/>
                  <a:gd name="connsiteY5" fmla="*/ 425367 h 2470002"/>
                  <a:gd name="connsiteX6" fmla="*/ 514905 w 1794627"/>
                  <a:gd name="connsiteY6" fmla="*/ 2058858 h 2470002"/>
                  <a:gd name="connsiteX7" fmla="*/ 757043 w 1794627"/>
                  <a:gd name="connsiteY7" fmla="*/ 2469894 h 2470002"/>
                  <a:gd name="connsiteX8" fmla="*/ 1265733 w 1794627"/>
                  <a:gd name="connsiteY8" fmla="*/ 2038662 h 2470002"/>
                  <a:gd name="connsiteX0" fmla="*/ 0 w 1794627"/>
                  <a:gd name="connsiteY0" fmla="*/ 1419666 h 2478681"/>
                  <a:gd name="connsiteX1" fmla="*/ 798990 w 1794627"/>
                  <a:gd name="connsiteY1" fmla="*/ 1179969 h 2478681"/>
                  <a:gd name="connsiteX2" fmla="*/ 1500326 w 1794627"/>
                  <a:gd name="connsiteY2" fmla="*/ 691697 h 2478681"/>
                  <a:gd name="connsiteX3" fmla="*/ 1793289 w 1794627"/>
                  <a:gd name="connsiteY3" fmla="*/ 150159 h 2478681"/>
                  <a:gd name="connsiteX4" fmla="*/ 1599714 w 1794627"/>
                  <a:gd name="connsiteY4" fmla="*/ 1621 h 2478681"/>
                  <a:gd name="connsiteX5" fmla="*/ 1287262 w 1794627"/>
                  <a:gd name="connsiteY5" fmla="*/ 425367 h 2478681"/>
                  <a:gd name="connsiteX6" fmla="*/ 514905 w 1794627"/>
                  <a:gd name="connsiteY6" fmla="*/ 2058858 h 2478681"/>
                  <a:gd name="connsiteX7" fmla="*/ 757043 w 1794627"/>
                  <a:gd name="connsiteY7" fmla="*/ 2469894 h 2478681"/>
                  <a:gd name="connsiteX8" fmla="*/ 1276981 w 1794627"/>
                  <a:gd name="connsiteY8" fmla="*/ 2252360 h 2478681"/>
                  <a:gd name="connsiteX0" fmla="*/ 0 w 1794627"/>
                  <a:gd name="connsiteY0" fmla="*/ 1419666 h 2474834"/>
                  <a:gd name="connsiteX1" fmla="*/ 798990 w 1794627"/>
                  <a:gd name="connsiteY1" fmla="*/ 1179969 h 2474834"/>
                  <a:gd name="connsiteX2" fmla="*/ 1500326 w 1794627"/>
                  <a:gd name="connsiteY2" fmla="*/ 691697 h 2474834"/>
                  <a:gd name="connsiteX3" fmla="*/ 1793289 w 1794627"/>
                  <a:gd name="connsiteY3" fmla="*/ 150159 h 2474834"/>
                  <a:gd name="connsiteX4" fmla="*/ 1599714 w 1794627"/>
                  <a:gd name="connsiteY4" fmla="*/ 1621 h 2474834"/>
                  <a:gd name="connsiteX5" fmla="*/ 1287262 w 1794627"/>
                  <a:gd name="connsiteY5" fmla="*/ 425367 h 2474834"/>
                  <a:gd name="connsiteX6" fmla="*/ 514905 w 1794627"/>
                  <a:gd name="connsiteY6" fmla="*/ 2058858 h 2474834"/>
                  <a:gd name="connsiteX7" fmla="*/ 757043 w 1794627"/>
                  <a:gd name="connsiteY7" fmla="*/ 2469894 h 2474834"/>
                  <a:gd name="connsiteX8" fmla="*/ 1276981 w 1794627"/>
                  <a:gd name="connsiteY8" fmla="*/ 2252360 h 2474834"/>
                  <a:gd name="connsiteX0" fmla="*/ 0 w 1794627"/>
                  <a:gd name="connsiteY0" fmla="*/ 1419666 h 2473413"/>
                  <a:gd name="connsiteX1" fmla="*/ 798990 w 1794627"/>
                  <a:gd name="connsiteY1" fmla="*/ 1179969 h 2473413"/>
                  <a:gd name="connsiteX2" fmla="*/ 1500326 w 1794627"/>
                  <a:gd name="connsiteY2" fmla="*/ 691697 h 2473413"/>
                  <a:gd name="connsiteX3" fmla="*/ 1793289 w 1794627"/>
                  <a:gd name="connsiteY3" fmla="*/ 150159 h 2473413"/>
                  <a:gd name="connsiteX4" fmla="*/ 1599714 w 1794627"/>
                  <a:gd name="connsiteY4" fmla="*/ 1621 h 2473413"/>
                  <a:gd name="connsiteX5" fmla="*/ 1287262 w 1794627"/>
                  <a:gd name="connsiteY5" fmla="*/ 425367 h 2473413"/>
                  <a:gd name="connsiteX6" fmla="*/ 514905 w 1794627"/>
                  <a:gd name="connsiteY6" fmla="*/ 2058858 h 2473413"/>
                  <a:gd name="connsiteX7" fmla="*/ 757043 w 1794627"/>
                  <a:gd name="connsiteY7" fmla="*/ 2469894 h 2473413"/>
                  <a:gd name="connsiteX8" fmla="*/ 1265734 w 1794627"/>
                  <a:gd name="connsiteY8" fmla="*/ 2229865 h 2473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4627" h="2473413">
                    <a:moveTo>
                      <a:pt x="0" y="1419666"/>
                    </a:moveTo>
                    <a:cubicBezTo>
                      <a:pt x="274468" y="1360481"/>
                      <a:pt x="548936" y="1301297"/>
                      <a:pt x="798990" y="1179969"/>
                    </a:cubicBezTo>
                    <a:cubicBezTo>
                      <a:pt x="1049044" y="1058641"/>
                      <a:pt x="1334610" y="863332"/>
                      <a:pt x="1500326" y="691697"/>
                    </a:cubicBezTo>
                    <a:cubicBezTo>
                      <a:pt x="1666042" y="520062"/>
                      <a:pt x="1776724" y="265172"/>
                      <a:pt x="1793289" y="150159"/>
                    </a:cubicBezTo>
                    <a:cubicBezTo>
                      <a:pt x="1809854" y="35146"/>
                      <a:pt x="1668446" y="-9384"/>
                      <a:pt x="1599714" y="1621"/>
                    </a:cubicBezTo>
                    <a:cubicBezTo>
                      <a:pt x="1530982" y="12626"/>
                      <a:pt x="1468063" y="82494"/>
                      <a:pt x="1287262" y="425367"/>
                    </a:cubicBezTo>
                    <a:cubicBezTo>
                      <a:pt x="1106461" y="768240"/>
                      <a:pt x="603275" y="1718104"/>
                      <a:pt x="514905" y="2058858"/>
                    </a:cubicBezTo>
                    <a:cubicBezTo>
                      <a:pt x="426535" y="2399612"/>
                      <a:pt x="631905" y="2441393"/>
                      <a:pt x="757043" y="2469894"/>
                    </a:cubicBezTo>
                    <a:cubicBezTo>
                      <a:pt x="882181" y="2498395"/>
                      <a:pt x="1027797" y="2347923"/>
                      <a:pt x="1265734" y="222986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2" name="Полилиния 41"/>
            <p:cNvSpPr/>
            <p:nvPr/>
          </p:nvSpPr>
          <p:spPr>
            <a:xfrm>
              <a:off x="1900294" y="3659204"/>
              <a:ext cx="252428" cy="281578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  <a:gd name="connsiteX0" fmla="*/ 2923 w 159636"/>
                <a:gd name="connsiteY0" fmla="*/ 146894 h 194785"/>
                <a:gd name="connsiteX1" fmla="*/ 117223 w 159636"/>
                <a:gd name="connsiteY1" fmla="*/ 87362 h 194785"/>
                <a:gd name="connsiteX2" fmla="*/ 141034 w 159636"/>
                <a:gd name="connsiteY2" fmla="*/ 18306 h 194785"/>
                <a:gd name="connsiteX3" fmla="*/ 71979 w 159636"/>
                <a:gd name="connsiteY3" fmla="*/ 11162 h 194785"/>
                <a:gd name="connsiteX4" fmla="*/ 2922 w 159636"/>
                <a:gd name="connsiteY4" fmla="*/ 92125 h 194785"/>
                <a:gd name="connsiteX5" fmla="*/ 26735 w 159636"/>
                <a:gd name="connsiteY5" fmla="*/ 192137 h 194785"/>
                <a:gd name="connsiteX6" fmla="*/ 159636 w 159636"/>
                <a:gd name="connsiteY6" fmla="*/ 150453 h 19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36" h="194785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9630" y="168709"/>
                    <a:pt x="159636" y="15045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6047265" y="2541318"/>
            <a:ext cx="696190" cy="536902"/>
            <a:chOff x="1235675" y="3238255"/>
            <a:chExt cx="917047" cy="710821"/>
          </a:xfrm>
        </p:grpSpPr>
        <p:grpSp>
          <p:nvGrpSpPr>
            <p:cNvPr id="46" name="Группа 45"/>
            <p:cNvGrpSpPr/>
            <p:nvPr/>
          </p:nvGrpSpPr>
          <p:grpSpPr>
            <a:xfrm>
              <a:off x="1235675" y="3238255"/>
              <a:ext cx="825143" cy="710821"/>
              <a:chOff x="4473439" y="2166693"/>
              <a:chExt cx="2922998" cy="2518022"/>
            </a:xfrm>
          </p:grpSpPr>
          <p:sp>
            <p:nvSpPr>
              <p:cNvPr id="48" name="Полилиния 47"/>
              <p:cNvSpPr/>
              <p:nvPr/>
            </p:nvSpPr>
            <p:spPr>
              <a:xfrm>
                <a:off x="4473439" y="2166693"/>
                <a:ext cx="1839296" cy="2488640"/>
              </a:xfrm>
              <a:custGeom>
                <a:avLst/>
                <a:gdLst>
                  <a:gd name="connsiteX0" fmla="*/ 820835 w 1851355"/>
                  <a:gd name="connsiteY0" fmla="*/ 540996 h 2453145"/>
                  <a:gd name="connsiteX1" fmla="*/ 1468904 w 1851355"/>
                  <a:gd name="connsiteY1" fmla="*/ 274666 h 2453145"/>
                  <a:gd name="connsiteX2" fmla="*/ 1806256 w 1851355"/>
                  <a:gd name="connsiteY2" fmla="*/ 52724 h 2453145"/>
                  <a:gd name="connsiteX3" fmla="*/ 1726357 w 1851355"/>
                  <a:gd name="connsiteY3" fmla="*/ 230278 h 2453145"/>
                  <a:gd name="connsiteX4" fmla="*/ 705425 w 1851355"/>
                  <a:gd name="connsiteY4" fmla="*/ 2272142 h 2453145"/>
                  <a:gd name="connsiteX5" fmla="*/ 92866 w 1851355"/>
                  <a:gd name="connsiteY5" fmla="*/ 2343163 h 2453145"/>
                  <a:gd name="connsiteX6" fmla="*/ 12967 w 1851355"/>
                  <a:gd name="connsiteY6" fmla="*/ 2192243 h 2453145"/>
                  <a:gd name="connsiteX0" fmla="*/ 809471 w 1839991"/>
                  <a:gd name="connsiteY0" fmla="*/ 540996 h 2494915"/>
                  <a:gd name="connsiteX1" fmla="*/ 1457540 w 1839991"/>
                  <a:gd name="connsiteY1" fmla="*/ 274666 h 2494915"/>
                  <a:gd name="connsiteX2" fmla="*/ 1794892 w 1839991"/>
                  <a:gd name="connsiteY2" fmla="*/ 52724 h 2494915"/>
                  <a:gd name="connsiteX3" fmla="*/ 1714993 w 1839991"/>
                  <a:gd name="connsiteY3" fmla="*/ 230278 h 2494915"/>
                  <a:gd name="connsiteX4" fmla="*/ 694061 w 1839991"/>
                  <a:gd name="connsiteY4" fmla="*/ 2272142 h 2494915"/>
                  <a:gd name="connsiteX5" fmla="*/ 232422 w 1839991"/>
                  <a:gd name="connsiteY5" fmla="*/ 2431939 h 2494915"/>
                  <a:gd name="connsiteX6" fmla="*/ 1603 w 1839991"/>
                  <a:gd name="connsiteY6" fmla="*/ 2192243 h 2494915"/>
                  <a:gd name="connsiteX0" fmla="*/ 808776 w 1839296"/>
                  <a:gd name="connsiteY0" fmla="*/ 540996 h 2488640"/>
                  <a:gd name="connsiteX1" fmla="*/ 1456845 w 1839296"/>
                  <a:gd name="connsiteY1" fmla="*/ 274666 h 2488640"/>
                  <a:gd name="connsiteX2" fmla="*/ 1794197 w 1839296"/>
                  <a:gd name="connsiteY2" fmla="*/ 52724 h 2488640"/>
                  <a:gd name="connsiteX3" fmla="*/ 1714298 w 1839296"/>
                  <a:gd name="connsiteY3" fmla="*/ 230278 h 2488640"/>
                  <a:gd name="connsiteX4" fmla="*/ 693366 w 1839296"/>
                  <a:gd name="connsiteY4" fmla="*/ 2272142 h 2488640"/>
                  <a:gd name="connsiteX5" fmla="*/ 231727 w 1839296"/>
                  <a:gd name="connsiteY5" fmla="*/ 2431939 h 2488640"/>
                  <a:gd name="connsiteX6" fmla="*/ 908 w 1839296"/>
                  <a:gd name="connsiteY6" fmla="*/ 2192243 h 248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9296" h="2488640">
                    <a:moveTo>
                      <a:pt x="808776" y="540996"/>
                    </a:moveTo>
                    <a:cubicBezTo>
                      <a:pt x="1050692" y="448520"/>
                      <a:pt x="1292608" y="356045"/>
                      <a:pt x="1456845" y="274666"/>
                    </a:cubicBezTo>
                    <a:cubicBezTo>
                      <a:pt x="1621082" y="193287"/>
                      <a:pt x="1751288" y="60122"/>
                      <a:pt x="1794197" y="52724"/>
                    </a:cubicBezTo>
                    <a:cubicBezTo>
                      <a:pt x="1837106" y="45326"/>
                      <a:pt x="1897770" y="-139625"/>
                      <a:pt x="1714298" y="230278"/>
                    </a:cubicBezTo>
                    <a:cubicBezTo>
                      <a:pt x="1530826" y="600181"/>
                      <a:pt x="940461" y="1905199"/>
                      <a:pt x="693366" y="2272142"/>
                    </a:cubicBezTo>
                    <a:cubicBezTo>
                      <a:pt x="446271" y="2639086"/>
                      <a:pt x="231727" y="2427499"/>
                      <a:pt x="231727" y="2431939"/>
                    </a:cubicBezTo>
                    <a:cubicBezTo>
                      <a:pt x="231727" y="2436379"/>
                      <a:pt x="-16848" y="2261045"/>
                      <a:pt x="908" y="219224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9" name="Полилиния 48"/>
              <p:cNvSpPr/>
              <p:nvPr/>
            </p:nvSpPr>
            <p:spPr>
              <a:xfrm>
                <a:off x="5601811" y="2211303"/>
                <a:ext cx="1794626" cy="2473412"/>
              </a:xfrm>
              <a:custGeom>
                <a:avLst/>
                <a:gdLst>
                  <a:gd name="connsiteX0" fmla="*/ 0 w 1793322"/>
                  <a:gd name="connsiteY0" fmla="*/ 1386496 h 2349368"/>
                  <a:gd name="connsiteX1" fmla="*/ 798990 w 1793322"/>
                  <a:gd name="connsiteY1" fmla="*/ 1146799 h 2349368"/>
                  <a:gd name="connsiteX2" fmla="*/ 1500326 w 1793322"/>
                  <a:gd name="connsiteY2" fmla="*/ 658527 h 2349368"/>
                  <a:gd name="connsiteX3" fmla="*/ 1793289 w 1793322"/>
                  <a:gd name="connsiteY3" fmla="*/ 116989 h 2349368"/>
                  <a:gd name="connsiteX4" fmla="*/ 1518081 w 1793322"/>
                  <a:gd name="connsiteY4" fmla="*/ 19335 h 2349368"/>
                  <a:gd name="connsiteX5" fmla="*/ 1287262 w 1793322"/>
                  <a:gd name="connsiteY5" fmla="*/ 392197 h 2349368"/>
                  <a:gd name="connsiteX6" fmla="*/ 514905 w 1793322"/>
                  <a:gd name="connsiteY6" fmla="*/ 2025688 h 2349368"/>
                  <a:gd name="connsiteX7" fmla="*/ 825623 w 1793322"/>
                  <a:gd name="connsiteY7" fmla="*/ 2345284 h 2349368"/>
                  <a:gd name="connsiteX8" fmla="*/ 1242873 w 1793322"/>
                  <a:gd name="connsiteY8" fmla="*/ 1936912 h 2349368"/>
                  <a:gd name="connsiteX0" fmla="*/ 0 w 1793312"/>
                  <a:gd name="connsiteY0" fmla="*/ 1367841 h 2330713"/>
                  <a:gd name="connsiteX1" fmla="*/ 798990 w 1793312"/>
                  <a:gd name="connsiteY1" fmla="*/ 1128144 h 2330713"/>
                  <a:gd name="connsiteX2" fmla="*/ 1500326 w 1793312"/>
                  <a:gd name="connsiteY2" fmla="*/ 639872 h 2330713"/>
                  <a:gd name="connsiteX3" fmla="*/ 1793289 w 1793312"/>
                  <a:gd name="connsiteY3" fmla="*/ 98334 h 2330713"/>
                  <a:gd name="connsiteX4" fmla="*/ 1518081 w 1793312"/>
                  <a:gd name="connsiteY4" fmla="*/ 680 h 2330713"/>
                  <a:gd name="connsiteX5" fmla="*/ 1287262 w 1793312"/>
                  <a:gd name="connsiteY5" fmla="*/ 373542 h 2330713"/>
                  <a:gd name="connsiteX6" fmla="*/ 514905 w 1793312"/>
                  <a:gd name="connsiteY6" fmla="*/ 2007033 h 2330713"/>
                  <a:gd name="connsiteX7" fmla="*/ 825623 w 1793312"/>
                  <a:gd name="connsiteY7" fmla="*/ 2326629 h 2330713"/>
                  <a:gd name="connsiteX8" fmla="*/ 1242873 w 1793312"/>
                  <a:gd name="connsiteY8" fmla="*/ 1918257 h 2330713"/>
                  <a:gd name="connsiteX0" fmla="*/ 0 w 1793731"/>
                  <a:gd name="connsiteY0" fmla="*/ 1402739 h 2365611"/>
                  <a:gd name="connsiteX1" fmla="*/ 798990 w 1793731"/>
                  <a:gd name="connsiteY1" fmla="*/ 1163042 h 2365611"/>
                  <a:gd name="connsiteX2" fmla="*/ 1500326 w 1793731"/>
                  <a:gd name="connsiteY2" fmla="*/ 674770 h 2365611"/>
                  <a:gd name="connsiteX3" fmla="*/ 1793289 w 1793731"/>
                  <a:gd name="connsiteY3" fmla="*/ 133232 h 2365611"/>
                  <a:gd name="connsiteX4" fmla="*/ 1571347 w 1793731"/>
                  <a:gd name="connsiteY4" fmla="*/ 67 h 2365611"/>
                  <a:gd name="connsiteX5" fmla="*/ 1287262 w 1793731"/>
                  <a:gd name="connsiteY5" fmla="*/ 408440 h 2365611"/>
                  <a:gd name="connsiteX6" fmla="*/ 514905 w 1793731"/>
                  <a:gd name="connsiteY6" fmla="*/ 2041931 h 2365611"/>
                  <a:gd name="connsiteX7" fmla="*/ 825623 w 1793731"/>
                  <a:gd name="connsiteY7" fmla="*/ 2361527 h 2365611"/>
                  <a:gd name="connsiteX8" fmla="*/ 1242873 w 1793731"/>
                  <a:gd name="connsiteY8" fmla="*/ 1953155 h 236561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238"/>
                  <a:gd name="connsiteY0" fmla="*/ 1418090 h 2380962"/>
                  <a:gd name="connsiteX1" fmla="*/ 798990 w 1794238"/>
                  <a:gd name="connsiteY1" fmla="*/ 1178393 h 2380962"/>
                  <a:gd name="connsiteX2" fmla="*/ 1500326 w 1794238"/>
                  <a:gd name="connsiteY2" fmla="*/ 690121 h 2380962"/>
                  <a:gd name="connsiteX3" fmla="*/ 1793289 w 1794238"/>
                  <a:gd name="connsiteY3" fmla="*/ 148583 h 2380962"/>
                  <a:gd name="connsiteX4" fmla="*/ 1599714 w 1794238"/>
                  <a:gd name="connsiteY4" fmla="*/ 45 h 2380962"/>
                  <a:gd name="connsiteX5" fmla="*/ 1287262 w 1794238"/>
                  <a:gd name="connsiteY5" fmla="*/ 423791 h 2380962"/>
                  <a:gd name="connsiteX6" fmla="*/ 514905 w 1794238"/>
                  <a:gd name="connsiteY6" fmla="*/ 2057282 h 2380962"/>
                  <a:gd name="connsiteX7" fmla="*/ 825623 w 1794238"/>
                  <a:gd name="connsiteY7" fmla="*/ 2376878 h 2380962"/>
                  <a:gd name="connsiteX8" fmla="*/ 1242873 w 1794238"/>
                  <a:gd name="connsiteY8" fmla="*/ 1968506 h 2380962"/>
                  <a:gd name="connsiteX0" fmla="*/ 0 w 1794627"/>
                  <a:gd name="connsiteY0" fmla="*/ 1419666 h 2382538"/>
                  <a:gd name="connsiteX1" fmla="*/ 798990 w 1794627"/>
                  <a:gd name="connsiteY1" fmla="*/ 1179969 h 2382538"/>
                  <a:gd name="connsiteX2" fmla="*/ 1500326 w 1794627"/>
                  <a:gd name="connsiteY2" fmla="*/ 691697 h 2382538"/>
                  <a:gd name="connsiteX3" fmla="*/ 1793289 w 1794627"/>
                  <a:gd name="connsiteY3" fmla="*/ 150159 h 2382538"/>
                  <a:gd name="connsiteX4" fmla="*/ 1599714 w 1794627"/>
                  <a:gd name="connsiteY4" fmla="*/ 1621 h 2382538"/>
                  <a:gd name="connsiteX5" fmla="*/ 1287262 w 1794627"/>
                  <a:gd name="connsiteY5" fmla="*/ 425367 h 2382538"/>
                  <a:gd name="connsiteX6" fmla="*/ 514905 w 1794627"/>
                  <a:gd name="connsiteY6" fmla="*/ 2058858 h 2382538"/>
                  <a:gd name="connsiteX7" fmla="*/ 825623 w 1794627"/>
                  <a:gd name="connsiteY7" fmla="*/ 2378454 h 2382538"/>
                  <a:gd name="connsiteX8" fmla="*/ 1242873 w 1794627"/>
                  <a:gd name="connsiteY8" fmla="*/ 1970082 h 2382538"/>
                  <a:gd name="connsiteX0" fmla="*/ 0 w 1794627"/>
                  <a:gd name="connsiteY0" fmla="*/ 1419666 h 2494106"/>
                  <a:gd name="connsiteX1" fmla="*/ 798990 w 1794627"/>
                  <a:gd name="connsiteY1" fmla="*/ 1179969 h 2494106"/>
                  <a:gd name="connsiteX2" fmla="*/ 1500326 w 1794627"/>
                  <a:gd name="connsiteY2" fmla="*/ 691697 h 2494106"/>
                  <a:gd name="connsiteX3" fmla="*/ 1793289 w 1794627"/>
                  <a:gd name="connsiteY3" fmla="*/ 150159 h 2494106"/>
                  <a:gd name="connsiteX4" fmla="*/ 1599714 w 1794627"/>
                  <a:gd name="connsiteY4" fmla="*/ 1621 h 2494106"/>
                  <a:gd name="connsiteX5" fmla="*/ 1287262 w 1794627"/>
                  <a:gd name="connsiteY5" fmla="*/ 425367 h 2494106"/>
                  <a:gd name="connsiteX6" fmla="*/ 514905 w 1794627"/>
                  <a:gd name="connsiteY6" fmla="*/ 2058858 h 2494106"/>
                  <a:gd name="connsiteX7" fmla="*/ 764663 w 1794627"/>
                  <a:gd name="connsiteY7" fmla="*/ 2492754 h 2494106"/>
                  <a:gd name="connsiteX8" fmla="*/ 1242873 w 1794627"/>
                  <a:gd name="connsiteY8" fmla="*/ 1970082 h 2494106"/>
                  <a:gd name="connsiteX0" fmla="*/ 0 w 1794627"/>
                  <a:gd name="connsiteY0" fmla="*/ 1419666 h 2471479"/>
                  <a:gd name="connsiteX1" fmla="*/ 798990 w 1794627"/>
                  <a:gd name="connsiteY1" fmla="*/ 1179969 h 2471479"/>
                  <a:gd name="connsiteX2" fmla="*/ 1500326 w 1794627"/>
                  <a:gd name="connsiteY2" fmla="*/ 691697 h 2471479"/>
                  <a:gd name="connsiteX3" fmla="*/ 1793289 w 1794627"/>
                  <a:gd name="connsiteY3" fmla="*/ 150159 h 2471479"/>
                  <a:gd name="connsiteX4" fmla="*/ 1599714 w 1794627"/>
                  <a:gd name="connsiteY4" fmla="*/ 1621 h 2471479"/>
                  <a:gd name="connsiteX5" fmla="*/ 1287262 w 1794627"/>
                  <a:gd name="connsiteY5" fmla="*/ 425367 h 2471479"/>
                  <a:gd name="connsiteX6" fmla="*/ 514905 w 1794627"/>
                  <a:gd name="connsiteY6" fmla="*/ 2058858 h 2471479"/>
                  <a:gd name="connsiteX7" fmla="*/ 757043 w 1794627"/>
                  <a:gd name="connsiteY7" fmla="*/ 2469894 h 2471479"/>
                  <a:gd name="connsiteX8" fmla="*/ 1242873 w 1794627"/>
                  <a:gd name="connsiteY8" fmla="*/ 1970082 h 2471479"/>
                  <a:gd name="connsiteX0" fmla="*/ 0 w 1794627"/>
                  <a:gd name="connsiteY0" fmla="*/ 1419666 h 2471077"/>
                  <a:gd name="connsiteX1" fmla="*/ 798990 w 1794627"/>
                  <a:gd name="connsiteY1" fmla="*/ 1179969 h 2471077"/>
                  <a:gd name="connsiteX2" fmla="*/ 1500326 w 1794627"/>
                  <a:gd name="connsiteY2" fmla="*/ 691697 h 2471077"/>
                  <a:gd name="connsiteX3" fmla="*/ 1793289 w 1794627"/>
                  <a:gd name="connsiteY3" fmla="*/ 150159 h 2471077"/>
                  <a:gd name="connsiteX4" fmla="*/ 1599714 w 1794627"/>
                  <a:gd name="connsiteY4" fmla="*/ 1621 h 2471077"/>
                  <a:gd name="connsiteX5" fmla="*/ 1287262 w 1794627"/>
                  <a:gd name="connsiteY5" fmla="*/ 425367 h 2471077"/>
                  <a:gd name="connsiteX6" fmla="*/ 514905 w 1794627"/>
                  <a:gd name="connsiteY6" fmla="*/ 2058858 h 2471077"/>
                  <a:gd name="connsiteX7" fmla="*/ 757043 w 1794627"/>
                  <a:gd name="connsiteY7" fmla="*/ 2469894 h 2471077"/>
                  <a:gd name="connsiteX8" fmla="*/ 1242873 w 1794627"/>
                  <a:gd name="connsiteY8" fmla="*/ 1970082 h 2471077"/>
                  <a:gd name="connsiteX0" fmla="*/ 0 w 1794627"/>
                  <a:gd name="connsiteY0" fmla="*/ 1419666 h 2470002"/>
                  <a:gd name="connsiteX1" fmla="*/ 798990 w 1794627"/>
                  <a:gd name="connsiteY1" fmla="*/ 1179969 h 2470002"/>
                  <a:gd name="connsiteX2" fmla="*/ 1500326 w 1794627"/>
                  <a:gd name="connsiteY2" fmla="*/ 691697 h 2470002"/>
                  <a:gd name="connsiteX3" fmla="*/ 1793289 w 1794627"/>
                  <a:gd name="connsiteY3" fmla="*/ 150159 h 2470002"/>
                  <a:gd name="connsiteX4" fmla="*/ 1599714 w 1794627"/>
                  <a:gd name="connsiteY4" fmla="*/ 1621 h 2470002"/>
                  <a:gd name="connsiteX5" fmla="*/ 1287262 w 1794627"/>
                  <a:gd name="connsiteY5" fmla="*/ 425367 h 2470002"/>
                  <a:gd name="connsiteX6" fmla="*/ 514905 w 1794627"/>
                  <a:gd name="connsiteY6" fmla="*/ 2058858 h 2470002"/>
                  <a:gd name="connsiteX7" fmla="*/ 757043 w 1794627"/>
                  <a:gd name="connsiteY7" fmla="*/ 2469894 h 2470002"/>
                  <a:gd name="connsiteX8" fmla="*/ 1265733 w 1794627"/>
                  <a:gd name="connsiteY8" fmla="*/ 2038662 h 2470002"/>
                  <a:gd name="connsiteX0" fmla="*/ 0 w 1794627"/>
                  <a:gd name="connsiteY0" fmla="*/ 1419666 h 2478681"/>
                  <a:gd name="connsiteX1" fmla="*/ 798990 w 1794627"/>
                  <a:gd name="connsiteY1" fmla="*/ 1179969 h 2478681"/>
                  <a:gd name="connsiteX2" fmla="*/ 1500326 w 1794627"/>
                  <a:gd name="connsiteY2" fmla="*/ 691697 h 2478681"/>
                  <a:gd name="connsiteX3" fmla="*/ 1793289 w 1794627"/>
                  <a:gd name="connsiteY3" fmla="*/ 150159 h 2478681"/>
                  <a:gd name="connsiteX4" fmla="*/ 1599714 w 1794627"/>
                  <a:gd name="connsiteY4" fmla="*/ 1621 h 2478681"/>
                  <a:gd name="connsiteX5" fmla="*/ 1287262 w 1794627"/>
                  <a:gd name="connsiteY5" fmla="*/ 425367 h 2478681"/>
                  <a:gd name="connsiteX6" fmla="*/ 514905 w 1794627"/>
                  <a:gd name="connsiteY6" fmla="*/ 2058858 h 2478681"/>
                  <a:gd name="connsiteX7" fmla="*/ 757043 w 1794627"/>
                  <a:gd name="connsiteY7" fmla="*/ 2469894 h 2478681"/>
                  <a:gd name="connsiteX8" fmla="*/ 1276981 w 1794627"/>
                  <a:gd name="connsiteY8" fmla="*/ 2252360 h 2478681"/>
                  <a:gd name="connsiteX0" fmla="*/ 0 w 1794627"/>
                  <a:gd name="connsiteY0" fmla="*/ 1419666 h 2474834"/>
                  <a:gd name="connsiteX1" fmla="*/ 798990 w 1794627"/>
                  <a:gd name="connsiteY1" fmla="*/ 1179969 h 2474834"/>
                  <a:gd name="connsiteX2" fmla="*/ 1500326 w 1794627"/>
                  <a:gd name="connsiteY2" fmla="*/ 691697 h 2474834"/>
                  <a:gd name="connsiteX3" fmla="*/ 1793289 w 1794627"/>
                  <a:gd name="connsiteY3" fmla="*/ 150159 h 2474834"/>
                  <a:gd name="connsiteX4" fmla="*/ 1599714 w 1794627"/>
                  <a:gd name="connsiteY4" fmla="*/ 1621 h 2474834"/>
                  <a:gd name="connsiteX5" fmla="*/ 1287262 w 1794627"/>
                  <a:gd name="connsiteY5" fmla="*/ 425367 h 2474834"/>
                  <a:gd name="connsiteX6" fmla="*/ 514905 w 1794627"/>
                  <a:gd name="connsiteY6" fmla="*/ 2058858 h 2474834"/>
                  <a:gd name="connsiteX7" fmla="*/ 757043 w 1794627"/>
                  <a:gd name="connsiteY7" fmla="*/ 2469894 h 2474834"/>
                  <a:gd name="connsiteX8" fmla="*/ 1276981 w 1794627"/>
                  <a:gd name="connsiteY8" fmla="*/ 2252360 h 2474834"/>
                  <a:gd name="connsiteX0" fmla="*/ 0 w 1794627"/>
                  <a:gd name="connsiteY0" fmla="*/ 1419666 h 2473413"/>
                  <a:gd name="connsiteX1" fmla="*/ 798990 w 1794627"/>
                  <a:gd name="connsiteY1" fmla="*/ 1179969 h 2473413"/>
                  <a:gd name="connsiteX2" fmla="*/ 1500326 w 1794627"/>
                  <a:gd name="connsiteY2" fmla="*/ 691697 h 2473413"/>
                  <a:gd name="connsiteX3" fmla="*/ 1793289 w 1794627"/>
                  <a:gd name="connsiteY3" fmla="*/ 150159 h 2473413"/>
                  <a:gd name="connsiteX4" fmla="*/ 1599714 w 1794627"/>
                  <a:gd name="connsiteY4" fmla="*/ 1621 h 2473413"/>
                  <a:gd name="connsiteX5" fmla="*/ 1287262 w 1794627"/>
                  <a:gd name="connsiteY5" fmla="*/ 425367 h 2473413"/>
                  <a:gd name="connsiteX6" fmla="*/ 514905 w 1794627"/>
                  <a:gd name="connsiteY6" fmla="*/ 2058858 h 2473413"/>
                  <a:gd name="connsiteX7" fmla="*/ 757043 w 1794627"/>
                  <a:gd name="connsiteY7" fmla="*/ 2469894 h 2473413"/>
                  <a:gd name="connsiteX8" fmla="*/ 1265734 w 1794627"/>
                  <a:gd name="connsiteY8" fmla="*/ 2229865 h 2473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4627" h="2473413">
                    <a:moveTo>
                      <a:pt x="0" y="1419666"/>
                    </a:moveTo>
                    <a:cubicBezTo>
                      <a:pt x="274468" y="1360481"/>
                      <a:pt x="548936" y="1301297"/>
                      <a:pt x="798990" y="1179969"/>
                    </a:cubicBezTo>
                    <a:cubicBezTo>
                      <a:pt x="1049044" y="1058641"/>
                      <a:pt x="1334610" y="863332"/>
                      <a:pt x="1500326" y="691697"/>
                    </a:cubicBezTo>
                    <a:cubicBezTo>
                      <a:pt x="1666042" y="520062"/>
                      <a:pt x="1776724" y="265172"/>
                      <a:pt x="1793289" y="150159"/>
                    </a:cubicBezTo>
                    <a:cubicBezTo>
                      <a:pt x="1809854" y="35146"/>
                      <a:pt x="1668446" y="-9384"/>
                      <a:pt x="1599714" y="1621"/>
                    </a:cubicBezTo>
                    <a:cubicBezTo>
                      <a:pt x="1530982" y="12626"/>
                      <a:pt x="1468063" y="82494"/>
                      <a:pt x="1287262" y="425367"/>
                    </a:cubicBezTo>
                    <a:cubicBezTo>
                      <a:pt x="1106461" y="768240"/>
                      <a:pt x="603275" y="1718104"/>
                      <a:pt x="514905" y="2058858"/>
                    </a:cubicBezTo>
                    <a:cubicBezTo>
                      <a:pt x="426535" y="2399612"/>
                      <a:pt x="631905" y="2441393"/>
                      <a:pt x="757043" y="2469894"/>
                    </a:cubicBezTo>
                    <a:cubicBezTo>
                      <a:pt x="882181" y="2498395"/>
                      <a:pt x="1027797" y="2347923"/>
                      <a:pt x="1265734" y="222986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7" name="Полилиния 46"/>
            <p:cNvSpPr/>
            <p:nvPr/>
          </p:nvSpPr>
          <p:spPr>
            <a:xfrm>
              <a:off x="1900294" y="3659204"/>
              <a:ext cx="252428" cy="281578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  <a:gd name="connsiteX0" fmla="*/ 2923 w 159636"/>
                <a:gd name="connsiteY0" fmla="*/ 146894 h 194785"/>
                <a:gd name="connsiteX1" fmla="*/ 117223 w 159636"/>
                <a:gd name="connsiteY1" fmla="*/ 87362 h 194785"/>
                <a:gd name="connsiteX2" fmla="*/ 141034 w 159636"/>
                <a:gd name="connsiteY2" fmla="*/ 18306 h 194785"/>
                <a:gd name="connsiteX3" fmla="*/ 71979 w 159636"/>
                <a:gd name="connsiteY3" fmla="*/ 11162 h 194785"/>
                <a:gd name="connsiteX4" fmla="*/ 2922 w 159636"/>
                <a:gd name="connsiteY4" fmla="*/ 92125 h 194785"/>
                <a:gd name="connsiteX5" fmla="*/ 26735 w 159636"/>
                <a:gd name="connsiteY5" fmla="*/ 192137 h 194785"/>
                <a:gd name="connsiteX6" fmla="*/ 159636 w 159636"/>
                <a:gd name="connsiteY6" fmla="*/ 150453 h 19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36" h="194785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9630" y="168709"/>
                    <a:pt x="159636" y="15045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7166261" y="2558357"/>
            <a:ext cx="786011" cy="543762"/>
            <a:chOff x="6020214" y="3271184"/>
            <a:chExt cx="1030696" cy="719902"/>
          </a:xfrm>
        </p:grpSpPr>
        <p:grpSp>
          <p:nvGrpSpPr>
            <p:cNvPr id="74" name="Группа 73"/>
            <p:cNvGrpSpPr/>
            <p:nvPr/>
          </p:nvGrpSpPr>
          <p:grpSpPr>
            <a:xfrm>
              <a:off x="6020214" y="3271184"/>
              <a:ext cx="825281" cy="702527"/>
              <a:chOff x="4473439" y="2166693"/>
              <a:chExt cx="2923486" cy="2488640"/>
            </a:xfrm>
          </p:grpSpPr>
          <p:sp>
            <p:nvSpPr>
              <p:cNvPr id="77" name="Полилиния 76"/>
              <p:cNvSpPr/>
              <p:nvPr/>
            </p:nvSpPr>
            <p:spPr>
              <a:xfrm>
                <a:off x="4473439" y="2166693"/>
                <a:ext cx="1839296" cy="2488640"/>
              </a:xfrm>
              <a:custGeom>
                <a:avLst/>
                <a:gdLst>
                  <a:gd name="connsiteX0" fmla="*/ 820835 w 1851355"/>
                  <a:gd name="connsiteY0" fmla="*/ 540996 h 2453145"/>
                  <a:gd name="connsiteX1" fmla="*/ 1468904 w 1851355"/>
                  <a:gd name="connsiteY1" fmla="*/ 274666 h 2453145"/>
                  <a:gd name="connsiteX2" fmla="*/ 1806256 w 1851355"/>
                  <a:gd name="connsiteY2" fmla="*/ 52724 h 2453145"/>
                  <a:gd name="connsiteX3" fmla="*/ 1726357 w 1851355"/>
                  <a:gd name="connsiteY3" fmla="*/ 230278 h 2453145"/>
                  <a:gd name="connsiteX4" fmla="*/ 705425 w 1851355"/>
                  <a:gd name="connsiteY4" fmla="*/ 2272142 h 2453145"/>
                  <a:gd name="connsiteX5" fmla="*/ 92866 w 1851355"/>
                  <a:gd name="connsiteY5" fmla="*/ 2343163 h 2453145"/>
                  <a:gd name="connsiteX6" fmla="*/ 12967 w 1851355"/>
                  <a:gd name="connsiteY6" fmla="*/ 2192243 h 2453145"/>
                  <a:gd name="connsiteX0" fmla="*/ 809471 w 1839991"/>
                  <a:gd name="connsiteY0" fmla="*/ 540996 h 2494915"/>
                  <a:gd name="connsiteX1" fmla="*/ 1457540 w 1839991"/>
                  <a:gd name="connsiteY1" fmla="*/ 274666 h 2494915"/>
                  <a:gd name="connsiteX2" fmla="*/ 1794892 w 1839991"/>
                  <a:gd name="connsiteY2" fmla="*/ 52724 h 2494915"/>
                  <a:gd name="connsiteX3" fmla="*/ 1714993 w 1839991"/>
                  <a:gd name="connsiteY3" fmla="*/ 230278 h 2494915"/>
                  <a:gd name="connsiteX4" fmla="*/ 694061 w 1839991"/>
                  <a:gd name="connsiteY4" fmla="*/ 2272142 h 2494915"/>
                  <a:gd name="connsiteX5" fmla="*/ 232422 w 1839991"/>
                  <a:gd name="connsiteY5" fmla="*/ 2431939 h 2494915"/>
                  <a:gd name="connsiteX6" fmla="*/ 1603 w 1839991"/>
                  <a:gd name="connsiteY6" fmla="*/ 2192243 h 2494915"/>
                  <a:gd name="connsiteX0" fmla="*/ 808776 w 1839296"/>
                  <a:gd name="connsiteY0" fmla="*/ 540996 h 2488640"/>
                  <a:gd name="connsiteX1" fmla="*/ 1456845 w 1839296"/>
                  <a:gd name="connsiteY1" fmla="*/ 274666 h 2488640"/>
                  <a:gd name="connsiteX2" fmla="*/ 1794197 w 1839296"/>
                  <a:gd name="connsiteY2" fmla="*/ 52724 h 2488640"/>
                  <a:gd name="connsiteX3" fmla="*/ 1714298 w 1839296"/>
                  <a:gd name="connsiteY3" fmla="*/ 230278 h 2488640"/>
                  <a:gd name="connsiteX4" fmla="*/ 693366 w 1839296"/>
                  <a:gd name="connsiteY4" fmla="*/ 2272142 h 2488640"/>
                  <a:gd name="connsiteX5" fmla="*/ 231727 w 1839296"/>
                  <a:gd name="connsiteY5" fmla="*/ 2431939 h 2488640"/>
                  <a:gd name="connsiteX6" fmla="*/ 908 w 1839296"/>
                  <a:gd name="connsiteY6" fmla="*/ 2192243 h 248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9296" h="2488640">
                    <a:moveTo>
                      <a:pt x="808776" y="540996"/>
                    </a:moveTo>
                    <a:cubicBezTo>
                      <a:pt x="1050692" y="448520"/>
                      <a:pt x="1292608" y="356045"/>
                      <a:pt x="1456845" y="274666"/>
                    </a:cubicBezTo>
                    <a:cubicBezTo>
                      <a:pt x="1621082" y="193287"/>
                      <a:pt x="1751288" y="60122"/>
                      <a:pt x="1794197" y="52724"/>
                    </a:cubicBezTo>
                    <a:cubicBezTo>
                      <a:pt x="1837106" y="45326"/>
                      <a:pt x="1897770" y="-139625"/>
                      <a:pt x="1714298" y="230278"/>
                    </a:cubicBezTo>
                    <a:cubicBezTo>
                      <a:pt x="1530826" y="600181"/>
                      <a:pt x="940461" y="1905199"/>
                      <a:pt x="693366" y="2272142"/>
                    </a:cubicBezTo>
                    <a:cubicBezTo>
                      <a:pt x="446271" y="2639086"/>
                      <a:pt x="231727" y="2427499"/>
                      <a:pt x="231727" y="2431939"/>
                    </a:cubicBezTo>
                    <a:cubicBezTo>
                      <a:pt x="231727" y="2436379"/>
                      <a:pt x="-16848" y="2261045"/>
                      <a:pt x="908" y="219224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Полилиния 77"/>
              <p:cNvSpPr/>
              <p:nvPr/>
            </p:nvSpPr>
            <p:spPr>
              <a:xfrm>
                <a:off x="5601810" y="2211303"/>
                <a:ext cx="1795115" cy="2421720"/>
              </a:xfrm>
              <a:custGeom>
                <a:avLst/>
                <a:gdLst>
                  <a:gd name="connsiteX0" fmla="*/ 0 w 1793322"/>
                  <a:gd name="connsiteY0" fmla="*/ 1386496 h 2349368"/>
                  <a:gd name="connsiteX1" fmla="*/ 798990 w 1793322"/>
                  <a:gd name="connsiteY1" fmla="*/ 1146799 h 2349368"/>
                  <a:gd name="connsiteX2" fmla="*/ 1500326 w 1793322"/>
                  <a:gd name="connsiteY2" fmla="*/ 658527 h 2349368"/>
                  <a:gd name="connsiteX3" fmla="*/ 1793289 w 1793322"/>
                  <a:gd name="connsiteY3" fmla="*/ 116989 h 2349368"/>
                  <a:gd name="connsiteX4" fmla="*/ 1518081 w 1793322"/>
                  <a:gd name="connsiteY4" fmla="*/ 19335 h 2349368"/>
                  <a:gd name="connsiteX5" fmla="*/ 1287262 w 1793322"/>
                  <a:gd name="connsiteY5" fmla="*/ 392197 h 2349368"/>
                  <a:gd name="connsiteX6" fmla="*/ 514905 w 1793322"/>
                  <a:gd name="connsiteY6" fmla="*/ 2025688 h 2349368"/>
                  <a:gd name="connsiteX7" fmla="*/ 825623 w 1793322"/>
                  <a:gd name="connsiteY7" fmla="*/ 2345284 h 2349368"/>
                  <a:gd name="connsiteX8" fmla="*/ 1242873 w 1793322"/>
                  <a:gd name="connsiteY8" fmla="*/ 1936912 h 2349368"/>
                  <a:gd name="connsiteX0" fmla="*/ 0 w 1793312"/>
                  <a:gd name="connsiteY0" fmla="*/ 1367841 h 2330713"/>
                  <a:gd name="connsiteX1" fmla="*/ 798990 w 1793312"/>
                  <a:gd name="connsiteY1" fmla="*/ 1128144 h 2330713"/>
                  <a:gd name="connsiteX2" fmla="*/ 1500326 w 1793312"/>
                  <a:gd name="connsiteY2" fmla="*/ 639872 h 2330713"/>
                  <a:gd name="connsiteX3" fmla="*/ 1793289 w 1793312"/>
                  <a:gd name="connsiteY3" fmla="*/ 98334 h 2330713"/>
                  <a:gd name="connsiteX4" fmla="*/ 1518081 w 1793312"/>
                  <a:gd name="connsiteY4" fmla="*/ 680 h 2330713"/>
                  <a:gd name="connsiteX5" fmla="*/ 1287262 w 1793312"/>
                  <a:gd name="connsiteY5" fmla="*/ 373542 h 2330713"/>
                  <a:gd name="connsiteX6" fmla="*/ 514905 w 1793312"/>
                  <a:gd name="connsiteY6" fmla="*/ 2007033 h 2330713"/>
                  <a:gd name="connsiteX7" fmla="*/ 825623 w 1793312"/>
                  <a:gd name="connsiteY7" fmla="*/ 2326629 h 2330713"/>
                  <a:gd name="connsiteX8" fmla="*/ 1242873 w 1793312"/>
                  <a:gd name="connsiteY8" fmla="*/ 1918257 h 2330713"/>
                  <a:gd name="connsiteX0" fmla="*/ 0 w 1793731"/>
                  <a:gd name="connsiteY0" fmla="*/ 1402739 h 2365611"/>
                  <a:gd name="connsiteX1" fmla="*/ 798990 w 1793731"/>
                  <a:gd name="connsiteY1" fmla="*/ 1163042 h 2365611"/>
                  <a:gd name="connsiteX2" fmla="*/ 1500326 w 1793731"/>
                  <a:gd name="connsiteY2" fmla="*/ 674770 h 2365611"/>
                  <a:gd name="connsiteX3" fmla="*/ 1793289 w 1793731"/>
                  <a:gd name="connsiteY3" fmla="*/ 133232 h 2365611"/>
                  <a:gd name="connsiteX4" fmla="*/ 1571347 w 1793731"/>
                  <a:gd name="connsiteY4" fmla="*/ 67 h 2365611"/>
                  <a:gd name="connsiteX5" fmla="*/ 1287262 w 1793731"/>
                  <a:gd name="connsiteY5" fmla="*/ 408440 h 2365611"/>
                  <a:gd name="connsiteX6" fmla="*/ 514905 w 1793731"/>
                  <a:gd name="connsiteY6" fmla="*/ 2041931 h 2365611"/>
                  <a:gd name="connsiteX7" fmla="*/ 825623 w 1793731"/>
                  <a:gd name="connsiteY7" fmla="*/ 2361527 h 2365611"/>
                  <a:gd name="connsiteX8" fmla="*/ 1242873 w 1793731"/>
                  <a:gd name="connsiteY8" fmla="*/ 1953155 h 236561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238"/>
                  <a:gd name="connsiteY0" fmla="*/ 1418090 h 2380962"/>
                  <a:gd name="connsiteX1" fmla="*/ 798990 w 1794238"/>
                  <a:gd name="connsiteY1" fmla="*/ 1178393 h 2380962"/>
                  <a:gd name="connsiteX2" fmla="*/ 1500326 w 1794238"/>
                  <a:gd name="connsiteY2" fmla="*/ 690121 h 2380962"/>
                  <a:gd name="connsiteX3" fmla="*/ 1793289 w 1794238"/>
                  <a:gd name="connsiteY3" fmla="*/ 148583 h 2380962"/>
                  <a:gd name="connsiteX4" fmla="*/ 1599714 w 1794238"/>
                  <a:gd name="connsiteY4" fmla="*/ 45 h 2380962"/>
                  <a:gd name="connsiteX5" fmla="*/ 1287262 w 1794238"/>
                  <a:gd name="connsiteY5" fmla="*/ 423791 h 2380962"/>
                  <a:gd name="connsiteX6" fmla="*/ 514905 w 1794238"/>
                  <a:gd name="connsiteY6" fmla="*/ 2057282 h 2380962"/>
                  <a:gd name="connsiteX7" fmla="*/ 825623 w 1794238"/>
                  <a:gd name="connsiteY7" fmla="*/ 2376878 h 2380962"/>
                  <a:gd name="connsiteX8" fmla="*/ 1242873 w 1794238"/>
                  <a:gd name="connsiteY8" fmla="*/ 1968506 h 2380962"/>
                  <a:gd name="connsiteX0" fmla="*/ 0 w 1794627"/>
                  <a:gd name="connsiteY0" fmla="*/ 1419666 h 2382538"/>
                  <a:gd name="connsiteX1" fmla="*/ 798990 w 1794627"/>
                  <a:gd name="connsiteY1" fmla="*/ 1179969 h 2382538"/>
                  <a:gd name="connsiteX2" fmla="*/ 1500326 w 1794627"/>
                  <a:gd name="connsiteY2" fmla="*/ 691697 h 2382538"/>
                  <a:gd name="connsiteX3" fmla="*/ 1793289 w 1794627"/>
                  <a:gd name="connsiteY3" fmla="*/ 150159 h 2382538"/>
                  <a:gd name="connsiteX4" fmla="*/ 1599714 w 1794627"/>
                  <a:gd name="connsiteY4" fmla="*/ 1621 h 2382538"/>
                  <a:gd name="connsiteX5" fmla="*/ 1287262 w 1794627"/>
                  <a:gd name="connsiteY5" fmla="*/ 425367 h 2382538"/>
                  <a:gd name="connsiteX6" fmla="*/ 514905 w 1794627"/>
                  <a:gd name="connsiteY6" fmla="*/ 2058858 h 2382538"/>
                  <a:gd name="connsiteX7" fmla="*/ 825623 w 1794627"/>
                  <a:gd name="connsiteY7" fmla="*/ 2378454 h 2382538"/>
                  <a:gd name="connsiteX8" fmla="*/ 1242873 w 1794627"/>
                  <a:gd name="connsiteY8" fmla="*/ 1970082 h 2382538"/>
                  <a:gd name="connsiteX0" fmla="*/ 0 w 1794627"/>
                  <a:gd name="connsiteY0" fmla="*/ 1419666 h 2494106"/>
                  <a:gd name="connsiteX1" fmla="*/ 798990 w 1794627"/>
                  <a:gd name="connsiteY1" fmla="*/ 1179969 h 2494106"/>
                  <a:gd name="connsiteX2" fmla="*/ 1500326 w 1794627"/>
                  <a:gd name="connsiteY2" fmla="*/ 691697 h 2494106"/>
                  <a:gd name="connsiteX3" fmla="*/ 1793289 w 1794627"/>
                  <a:gd name="connsiteY3" fmla="*/ 150159 h 2494106"/>
                  <a:gd name="connsiteX4" fmla="*/ 1599714 w 1794627"/>
                  <a:gd name="connsiteY4" fmla="*/ 1621 h 2494106"/>
                  <a:gd name="connsiteX5" fmla="*/ 1287262 w 1794627"/>
                  <a:gd name="connsiteY5" fmla="*/ 425367 h 2494106"/>
                  <a:gd name="connsiteX6" fmla="*/ 514905 w 1794627"/>
                  <a:gd name="connsiteY6" fmla="*/ 2058858 h 2494106"/>
                  <a:gd name="connsiteX7" fmla="*/ 764663 w 1794627"/>
                  <a:gd name="connsiteY7" fmla="*/ 2492754 h 2494106"/>
                  <a:gd name="connsiteX8" fmla="*/ 1242873 w 1794627"/>
                  <a:gd name="connsiteY8" fmla="*/ 1970082 h 2494106"/>
                  <a:gd name="connsiteX0" fmla="*/ 0 w 1794627"/>
                  <a:gd name="connsiteY0" fmla="*/ 1419666 h 2471479"/>
                  <a:gd name="connsiteX1" fmla="*/ 798990 w 1794627"/>
                  <a:gd name="connsiteY1" fmla="*/ 1179969 h 2471479"/>
                  <a:gd name="connsiteX2" fmla="*/ 1500326 w 1794627"/>
                  <a:gd name="connsiteY2" fmla="*/ 691697 h 2471479"/>
                  <a:gd name="connsiteX3" fmla="*/ 1793289 w 1794627"/>
                  <a:gd name="connsiteY3" fmla="*/ 150159 h 2471479"/>
                  <a:gd name="connsiteX4" fmla="*/ 1599714 w 1794627"/>
                  <a:gd name="connsiteY4" fmla="*/ 1621 h 2471479"/>
                  <a:gd name="connsiteX5" fmla="*/ 1287262 w 1794627"/>
                  <a:gd name="connsiteY5" fmla="*/ 425367 h 2471479"/>
                  <a:gd name="connsiteX6" fmla="*/ 514905 w 1794627"/>
                  <a:gd name="connsiteY6" fmla="*/ 2058858 h 2471479"/>
                  <a:gd name="connsiteX7" fmla="*/ 757043 w 1794627"/>
                  <a:gd name="connsiteY7" fmla="*/ 2469894 h 2471479"/>
                  <a:gd name="connsiteX8" fmla="*/ 1242873 w 1794627"/>
                  <a:gd name="connsiteY8" fmla="*/ 1970082 h 2471479"/>
                  <a:gd name="connsiteX0" fmla="*/ 0 w 1794627"/>
                  <a:gd name="connsiteY0" fmla="*/ 1419666 h 2471077"/>
                  <a:gd name="connsiteX1" fmla="*/ 798990 w 1794627"/>
                  <a:gd name="connsiteY1" fmla="*/ 1179969 h 2471077"/>
                  <a:gd name="connsiteX2" fmla="*/ 1500326 w 1794627"/>
                  <a:gd name="connsiteY2" fmla="*/ 691697 h 2471077"/>
                  <a:gd name="connsiteX3" fmla="*/ 1793289 w 1794627"/>
                  <a:gd name="connsiteY3" fmla="*/ 150159 h 2471077"/>
                  <a:gd name="connsiteX4" fmla="*/ 1599714 w 1794627"/>
                  <a:gd name="connsiteY4" fmla="*/ 1621 h 2471077"/>
                  <a:gd name="connsiteX5" fmla="*/ 1287262 w 1794627"/>
                  <a:gd name="connsiteY5" fmla="*/ 425367 h 2471077"/>
                  <a:gd name="connsiteX6" fmla="*/ 514905 w 1794627"/>
                  <a:gd name="connsiteY6" fmla="*/ 2058858 h 2471077"/>
                  <a:gd name="connsiteX7" fmla="*/ 757043 w 1794627"/>
                  <a:gd name="connsiteY7" fmla="*/ 2469894 h 2471077"/>
                  <a:gd name="connsiteX8" fmla="*/ 1242873 w 1794627"/>
                  <a:gd name="connsiteY8" fmla="*/ 1970082 h 2471077"/>
                  <a:gd name="connsiteX0" fmla="*/ 0 w 1794627"/>
                  <a:gd name="connsiteY0" fmla="*/ 1419666 h 2470002"/>
                  <a:gd name="connsiteX1" fmla="*/ 798990 w 1794627"/>
                  <a:gd name="connsiteY1" fmla="*/ 1179969 h 2470002"/>
                  <a:gd name="connsiteX2" fmla="*/ 1500326 w 1794627"/>
                  <a:gd name="connsiteY2" fmla="*/ 691697 h 2470002"/>
                  <a:gd name="connsiteX3" fmla="*/ 1793289 w 1794627"/>
                  <a:gd name="connsiteY3" fmla="*/ 150159 h 2470002"/>
                  <a:gd name="connsiteX4" fmla="*/ 1599714 w 1794627"/>
                  <a:gd name="connsiteY4" fmla="*/ 1621 h 2470002"/>
                  <a:gd name="connsiteX5" fmla="*/ 1287262 w 1794627"/>
                  <a:gd name="connsiteY5" fmla="*/ 425367 h 2470002"/>
                  <a:gd name="connsiteX6" fmla="*/ 514905 w 1794627"/>
                  <a:gd name="connsiteY6" fmla="*/ 2058858 h 2470002"/>
                  <a:gd name="connsiteX7" fmla="*/ 757043 w 1794627"/>
                  <a:gd name="connsiteY7" fmla="*/ 2469894 h 2470002"/>
                  <a:gd name="connsiteX8" fmla="*/ 1265733 w 1794627"/>
                  <a:gd name="connsiteY8" fmla="*/ 2038662 h 2470002"/>
                  <a:gd name="connsiteX0" fmla="*/ 0 w 1794627"/>
                  <a:gd name="connsiteY0" fmla="*/ 1419666 h 2478681"/>
                  <a:gd name="connsiteX1" fmla="*/ 798990 w 1794627"/>
                  <a:gd name="connsiteY1" fmla="*/ 1179969 h 2478681"/>
                  <a:gd name="connsiteX2" fmla="*/ 1500326 w 1794627"/>
                  <a:gd name="connsiteY2" fmla="*/ 691697 h 2478681"/>
                  <a:gd name="connsiteX3" fmla="*/ 1793289 w 1794627"/>
                  <a:gd name="connsiteY3" fmla="*/ 150159 h 2478681"/>
                  <a:gd name="connsiteX4" fmla="*/ 1599714 w 1794627"/>
                  <a:gd name="connsiteY4" fmla="*/ 1621 h 2478681"/>
                  <a:gd name="connsiteX5" fmla="*/ 1287262 w 1794627"/>
                  <a:gd name="connsiteY5" fmla="*/ 425367 h 2478681"/>
                  <a:gd name="connsiteX6" fmla="*/ 514905 w 1794627"/>
                  <a:gd name="connsiteY6" fmla="*/ 2058858 h 2478681"/>
                  <a:gd name="connsiteX7" fmla="*/ 757043 w 1794627"/>
                  <a:gd name="connsiteY7" fmla="*/ 2469894 h 2478681"/>
                  <a:gd name="connsiteX8" fmla="*/ 1276981 w 1794627"/>
                  <a:gd name="connsiteY8" fmla="*/ 2252360 h 2478681"/>
                  <a:gd name="connsiteX0" fmla="*/ 0 w 1794627"/>
                  <a:gd name="connsiteY0" fmla="*/ 1419666 h 2474834"/>
                  <a:gd name="connsiteX1" fmla="*/ 798990 w 1794627"/>
                  <a:gd name="connsiteY1" fmla="*/ 1179969 h 2474834"/>
                  <a:gd name="connsiteX2" fmla="*/ 1500326 w 1794627"/>
                  <a:gd name="connsiteY2" fmla="*/ 691697 h 2474834"/>
                  <a:gd name="connsiteX3" fmla="*/ 1793289 w 1794627"/>
                  <a:gd name="connsiteY3" fmla="*/ 150159 h 2474834"/>
                  <a:gd name="connsiteX4" fmla="*/ 1599714 w 1794627"/>
                  <a:gd name="connsiteY4" fmla="*/ 1621 h 2474834"/>
                  <a:gd name="connsiteX5" fmla="*/ 1287262 w 1794627"/>
                  <a:gd name="connsiteY5" fmla="*/ 425367 h 2474834"/>
                  <a:gd name="connsiteX6" fmla="*/ 514905 w 1794627"/>
                  <a:gd name="connsiteY6" fmla="*/ 2058858 h 2474834"/>
                  <a:gd name="connsiteX7" fmla="*/ 757043 w 1794627"/>
                  <a:gd name="connsiteY7" fmla="*/ 2469894 h 2474834"/>
                  <a:gd name="connsiteX8" fmla="*/ 1276981 w 1794627"/>
                  <a:gd name="connsiteY8" fmla="*/ 2252360 h 2474834"/>
                  <a:gd name="connsiteX0" fmla="*/ 0 w 1794627"/>
                  <a:gd name="connsiteY0" fmla="*/ 1419666 h 2473413"/>
                  <a:gd name="connsiteX1" fmla="*/ 798990 w 1794627"/>
                  <a:gd name="connsiteY1" fmla="*/ 1179969 h 2473413"/>
                  <a:gd name="connsiteX2" fmla="*/ 1500326 w 1794627"/>
                  <a:gd name="connsiteY2" fmla="*/ 691697 h 2473413"/>
                  <a:gd name="connsiteX3" fmla="*/ 1793289 w 1794627"/>
                  <a:gd name="connsiteY3" fmla="*/ 150159 h 2473413"/>
                  <a:gd name="connsiteX4" fmla="*/ 1599714 w 1794627"/>
                  <a:gd name="connsiteY4" fmla="*/ 1621 h 2473413"/>
                  <a:gd name="connsiteX5" fmla="*/ 1287262 w 1794627"/>
                  <a:gd name="connsiteY5" fmla="*/ 425367 h 2473413"/>
                  <a:gd name="connsiteX6" fmla="*/ 514905 w 1794627"/>
                  <a:gd name="connsiteY6" fmla="*/ 2058858 h 2473413"/>
                  <a:gd name="connsiteX7" fmla="*/ 757043 w 1794627"/>
                  <a:gd name="connsiteY7" fmla="*/ 2469894 h 2473413"/>
                  <a:gd name="connsiteX8" fmla="*/ 1265734 w 1794627"/>
                  <a:gd name="connsiteY8" fmla="*/ 2229865 h 2473413"/>
                  <a:gd name="connsiteX0" fmla="*/ 0 w 1794627"/>
                  <a:gd name="connsiteY0" fmla="*/ 1419666 h 2472673"/>
                  <a:gd name="connsiteX1" fmla="*/ 798990 w 1794627"/>
                  <a:gd name="connsiteY1" fmla="*/ 1179969 h 2472673"/>
                  <a:gd name="connsiteX2" fmla="*/ 1500326 w 1794627"/>
                  <a:gd name="connsiteY2" fmla="*/ 691697 h 2472673"/>
                  <a:gd name="connsiteX3" fmla="*/ 1793289 w 1794627"/>
                  <a:gd name="connsiteY3" fmla="*/ 150159 h 2472673"/>
                  <a:gd name="connsiteX4" fmla="*/ 1599714 w 1794627"/>
                  <a:gd name="connsiteY4" fmla="*/ 1621 h 2472673"/>
                  <a:gd name="connsiteX5" fmla="*/ 1287262 w 1794627"/>
                  <a:gd name="connsiteY5" fmla="*/ 425367 h 2472673"/>
                  <a:gd name="connsiteX6" fmla="*/ 514905 w 1794627"/>
                  <a:gd name="connsiteY6" fmla="*/ 2058858 h 2472673"/>
                  <a:gd name="connsiteX7" fmla="*/ 757043 w 1794627"/>
                  <a:gd name="connsiteY7" fmla="*/ 2469894 h 2472673"/>
                  <a:gd name="connsiteX8" fmla="*/ 1316348 w 1794627"/>
                  <a:gd name="connsiteY8" fmla="*/ 1934629 h 2472673"/>
                  <a:gd name="connsiteX0" fmla="*/ 0 w 1794627"/>
                  <a:gd name="connsiteY0" fmla="*/ 1419666 h 2472669"/>
                  <a:gd name="connsiteX1" fmla="*/ 798990 w 1794627"/>
                  <a:gd name="connsiteY1" fmla="*/ 1179969 h 2472669"/>
                  <a:gd name="connsiteX2" fmla="*/ 1500326 w 1794627"/>
                  <a:gd name="connsiteY2" fmla="*/ 691697 h 2472669"/>
                  <a:gd name="connsiteX3" fmla="*/ 1793289 w 1794627"/>
                  <a:gd name="connsiteY3" fmla="*/ 150159 h 2472669"/>
                  <a:gd name="connsiteX4" fmla="*/ 1599714 w 1794627"/>
                  <a:gd name="connsiteY4" fmla="*/ 1621 h 2472669"/>
                  <a:gd name="connsiteX5" fmla="*/ 1287262 w 1794627"/>
                  <a:gd name="connsiteY5" fmla="*/ 425367 h 2472669"/>
                  <a:gd name="connsiteX6" fmla="*/ 514905 w 1794627"/>
                  <a:gd name="connsiteY6" fmla="*/ 2058858 h 2472669"/>
                  <a:gd name="connsiteX7" fmla="*/ 757043 w 1794627"/>
                  <a:gd name="connsiteY7" fmla="*/ 2469894 h 2472669"/>
                  <a:gd name="connsiteX8" fmla="*/ 1316348 w 1794627"/>
                  <a:gd name="connsiteY8" fmla="*/ 1934629 h 247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4627" h="2472669">
                    <a:moveTo>
                      <a:pt x="0" y="1419666"/>
                    </a:moveTo>
                    <a:cubicBezTo>
                      <a:pt x="274468" y="1360481"/>
                      <a:pt x="548936" y="1301297"/>
                      <a:pt x="798990" y="1179969"/>
                    </a:cubicBezTo>
                    <a:cubicBezTo>
                      <a:pt x="1049044" y="1058641"/>
                      <a:pt x="1334610" y="863332"/>
                      <a:pt x="1500326" y="691697"/>
                    </a:cubicBezTo>
                    <a:cubicBezTo>
                      <a:pt x="1666042" y="520062"/>
                      <a:pt x="1776724" y="265172"/>
                      <a:pt x="1793289" y="150159"/>
                    </a:cubicBezTo>
                    <a:cubicBezTo>
                      <a:pt x="1809854" y="35146"/>
                      <a:pt x="1668446" y="-9384"/>
                      <a:pt x="1599714" y="1621"/>
                    </a:cubicBezTo>
                    <a:cubicBezTo>
                      <a:pt x="1530982" y="12626"/>
                      <a:pt x="1468063" y="82494"/>
                      <a:pt x="1287262" y="425367"/>
                    </a:cubicBezTo>
                    <a:cubicBezTo>
                      <a:pt x="1106461" y="768240"/>
                      <a:pt x="603275" y="1718104"/>
                      <a:pt x="514905" y="2058858"/>
                    </a:cubicBezTo>
                    <a:cubicBezTo>
                      <a:pt x="426535" y="2399612"/>
                      <a:pt x="623469" y="2490599"/>
                      <a:pt x="757043" y="2469894"/>
                    </a:cubicBezTo>
                    <a:cubicBezTo>
                      <a:pt x="890617" y="2449189"/>
                      <a:pt x="1137456" y="2145478"/>
                      <a:pt x="1316348" y="193462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5" name="Овал 74"/>
            <p:cNvSpPr/>
            <p:nvPr/>
          </p:nvSpPr>
          <p:spPr>
            <a:xfrm rot="1327897">
              <a:off x="6697803" y="3693712"/>
              <a:ext cx="175357" cy="29737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олилиния 75"/>
            <p:cNvSpPr/>
            <p:nvPr/>
          </p:nvSpPr>
          <p:spPr>
            <a:xfrm>
              <a:off x="6876294" y="3709118"/>
              <a:ext cx="174616" cy="271461"/>
            </a:xfrm>
            <a:custGeom>
              <a:avLst/>
              <a:gdLst>
                <a:gd name="connsiteX0" fmla="*/ 52542 w 106517"/>
                <a:gd name="connsiteY0" fmla="*/ 0 h 165593"/>
                <a:gd name="connsiteX1" fmla="*/ 1742 w 106517"/>
                <a:gd name="connsiteY1" fmla="*/ 123825 h 165593"/>
                <a:gd name="connsiteX2" fmla="*/ 20792 w 106517"/>
                <a:gd name="connsiteY2" fmla="*/ 165100 h 165593"/>
                <a:gd name="connsiteX3" fmla="*/ 106517 w 106517"/>
                <a:gd name="connsiteY3" fmla="*/ 101600 h 16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17" h="165593">
                  <a:moveTo>
                    <a:pt x="52542" y="0"/>
                  </a:moveTo>
                  <a:cubicBezTo>
                    <a:pt x="29788" y="48154"/>
                    <a:pt x="7034" y="96308"/>
                    <a:pt x="1742" y="123825"/>
                  </a:cubicBezTo>
                  <a:cubicBezTo>
                    <a:pt x="-3550" y="151342"/>
                    <a:pt x="3330" y="168804"/>
                    <a:pt x="20792" y="165100"/>
                  </a:cubicBezTo>
                  <a:cubicBezTo>
                    <a:pt x="38254" y="161396"/>
                    <a:pt x="72385" y="131498"/>
                    <a:pt x="106517" y="1016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8434230" y="2547581"/>
            <a:ext cx="782469" cy="554268"/>
            <a:chOff x="6020213" y="3271184"/>
            <a:chExt cx="1030697" cy="733811"/>
          </a:xfrm>
        </p:grpSpPr>
        <p:grpSp>
          <p:nvGrpSpPr>
            <p:cNvPr id="80" name="Группа 79"/>
            <p:cNvGrpSpPr/>
            <p:nvPr/>
          </p:nvGrpSpPr>
          <p:grpSpPr>
            <a:xfrm>
              <a:off x="6020213" y="3271184"/>
              <a:ext cx="825143" cy="710610"/>
              <a:chOff x="4473439" y="2166693"/>
              <a:chExt cx="2922998" cy="2517274"/>
            </a:xfrm>
          </p:grpSpPr>
          <p:sp>
            <p:nvSpPr>
              <p:cNvPr id="83" name="Полилиния 82"/>
              <p:cNvSpPr/>
              <p:nvPr/>
            </p:nvSpPr>
            <p:spPr>
              <a:xfrm>
                <a:off x="4473439" y="2166693"/>
                <a:ext cx="1839296" cy="2488640"/>
              </a:xfrm>
              <a:custGeom>
                <a:avLst/>
                <a:gdLst>
                  <a:gd name="connsiteX0" fmla="*/ 820835 w 1851355"/>
                  <a:gd name="connsiteY0" fmla="*/ 540996 h 2453145"/>
                  <a:gd name="connsiteX1" fmla="*/ 1468904 w 1851355"/>
                  <a:gd name="connsiteY1" fmla="*/ 274666 h 2453145"/>
                  <a:gd name="connsiteX2" fmla="*/ 1806256 w 1851355"/>
                  <a:gd name="connsiteY2" fmla="*/ 52724 h 2453145"/>
                  <a:gd name="connsiteX3" fmla="*/ 1726357 w 1851355"/>
                  <a:gd name="connsiteY3" fmla="*/ 230278 h 2453145"/>
                  <a:gd name="connsiteX4" fmla="*/ 705425 w 1851355"/>
                  <a:gd name="connsiteY4" fmla="*/ 2272142 h 2453145"/>
                  <a:gd name="connsiteX5" fmla="*/ 92866 w 1851355"/>
                  <a:gd name="connsiteY5" fmla="*/ 2343163 h 2453145"/>
                  <a:gd name="connsiteX6" fmla="*/ 12967 w 1851355"/>
                  <a:gd name="connsiteY6" fmla="*/ 2192243 h 2453145"/>
                  <a:gd name="connsiteX0" fmla="*/ 809471 w 1839991"/>
                  <a:gd name="connsiteY0" fmla="*/ 540996 h 2494915"/>
                  <a:gd name="connsiteX1" fmla="*/ 1457540 w 1839991"/>
                  <a:gd name="connsiteY1" fmla="*/ 274666 h 2494915"/>
                  <a:gd name="connsiteX2" fmla="*/ 1794892 w 1839991"/>
                  <a:gd name="connsiteY2" fmla="*/ 52724 h 2494915"/>
                  <a:gd name="connsiteX3" fmla="*/ 1714993 w 1839991"/>
                  <a:gd name="connsiteY3" fmla="*/ 230278 h 2494915"/>
                  <a:gd name="connsiteX4" fmla="*/ 694061 w 1839991"/>
                  <a:gd name="connsiteY4" fmla="*/ 2272142 h 2494915"/>
                  <a:gd name="connsiteX5" fmla="*/ 232422 w 1839991"/>
                  <a:gd name="connsiteY5" fmla="*/ 2431939 h 2494915"/>
                  <a:gd name="connsiteX6" fmla="*/ 1603 w 1839991"/>
                  <a:gd name="connsiteY6" fmla="*/ 2192243 h 2494915"/>
                  <a:gd name="connsiteX0" fmla="*/ 808776 w 1839296"/>
                  <a:gd name="connsiteY0" fmla="*/ 540996 h 2488640"/>
                  <a:gd name="connsiteX1" fmla="*/ 1456845 w 1839296"/>
                  <a:gd name="connsiteY1" fmla="*/ 274666 h 2488640"/>
                  <a:gd name="connsiteX2" fmla="*/ 1794197 w 1839296"/>
                  <a:gd name="connsiteY2" fmla="*/ 52724 h 2488640"/>
                  <a:gd name="connsiteX3" fmla="*/ 1714298 w 1839296"/>
                  <a:gd name="connsiteY3" fmla="*/ 230278 h 2488640"/>
                  <a:gd name="connsiteX4" fmla="*/ 693366 w 1839296"/>
                  <a:gd name="connsiteY4" fmla="*/ 2272142 h 2488640"/>
                  <a:gd name="connsiteX5" fmla="*/ 231727 w 1839296"/>
                  <a:gd name="connsiteY5" fmla="*/ 2431939 h 2488640"/>
                  <a:gd name="connsiteX6" fmla="*/ 908 w 1839296"/>
                  <a:gd name="connsiteY6" fmla="*/ 2192243 h 248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9296" h="2488640">
                    <a:moveTo>
                      <a:pt x="808776" y="540996"/>
                    </a:moveTo>
                    <a:cubicBezTo>
                      <a:pt x="1050692" y="448520"/>
                      <a:pt x="1292608" y="356045"/>
                      <a:pt x="1456845" y="274666"/>
                    </a:cubicBezTo>
                    <a:cubicBezTo>
                      <a:pt x="1621082" y="193287"/>
                      <a:pt x="1751288" y="60122"/>
                      <a:pt x="1794197" y="52724"/>
                    </a:cubicBezTo>
                    <a:cubicBezTo>
                      <a:pt x="1837106" y="45326"/>
                      <a:pt x="1897770" y="-139625"/>
                      <a:pt x="1714298" y="230278"/>
                    </a:cubicBezTo>
                    <a:cubicBezTo>
                      <a:pt x="1530826" y="600181"/>
                      <a:pt x="940461" y="1905199"/>
                      <a:pt x="693366" y="2272142"/>
                    </a:cubicBezTo>
                    <a:cubicBezTo>
                      <a:pt x="446271" y="2639086"/>
                      <a:pt x="231727" y="2427499"/>
                      <a:pt x="231727" y="2431939"/>
                    </a:cubicBezTo>
                    <a:cubicBezTo>
                      <a:pt x="231727" y="2436379"/>
                      <a:pt x="-16848" y="2261045"/>
                      <a:pt x="908" y="219224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Полилиния 83"/>
              <p:cNvSpPr/>
              <p:nvPr/>
            </p:nvSpPr>
            <p:spPr>
              <a:xfrm>
                <a:off x="5601811" y="2211299"/>
                <a:ext cx="1794626" cy="2472668"/>
              </a:xfrm>
              <a:custGeom>
                <a:avLst/>
                <a:gdLst>
                  <a:gd name="connsiteX0" fmla="*/ 0 w 1793322"/>
                  <a:gd name="connsiteY0" fmla="*/ 1386496 h 2349368"/>
                  <a:gd name="connsiteX1" fmla="*/ 798990 w 1793322"/>
                  <a:gd name="connsiteY1" fmla="*/ 1146799 h 2349368"/>
                  <a:gd name="connsiteX2" fmla="*/ 1500326 w 1793322"/>
                  <a:gd name="connsiteY2" fmla="*/ 658527 h 2349368"/>
                  <a:gd name="connsiteX3" fmla="*/ 1793289 w 1793322"/>
                  <a:gd name="connsiteY3" fmla="*/ 116989 h 2349368"/>
                  <a:gd name="connsiteX4" fmla="*/ 1518081 w 1793322"/>
                  <a:gd name="connsiteY4" fmla="*/ 19335 h 2349368"/>
                  <a:gd name="connsiteX5" fmla="*/ 1287262 w 1793322"/>
                  <a:gd name="connsiteY5" fmla="*/ 392197 h 2349368"/>
                  <a:gd name="connsiteX6" fmla="*/ 514905 w 1793322"/>
                  <a:gd name="connsiteY6" fmla="*/ 2025688 h 2349368"/>
                  <a:gd name="connsiteX7" fmla="*/ 825623 w 1793322"/>
                  <a:gd name="connsiteY7" fmla="*/ 2345284 h 2349368"/>
                  <a:gd name="connsiteX8" fmla="*/ 1242873 w 1793322"/>
                  <a:gd name="connsiteY8" fmla="*/ 1936912 h 2349368"/>
                  <a:gd name="connsiteX0" fmla="*/ 0 w 1793312"/>
                  <a:gd name="connsiteY0" fmla="*/ 1367841 h 2330713"/>
                  <a:gd name="connsiteX1" fmla="*/ 798990 w 1793312"/>
                  <a:gd name="connsiteY1" fmla="*/ 1128144 h 2330713"/>
                  <a:gd name="connsiteX2" fmla="*/ 1500326 w 1793312"/>
                  <a:gd name="connsiteY2" fmla="*/ 639872 h 2330713"/>
                  <a:gd name="connsiteX3" fmla="*/ 1793289 w 1793312"/>
                  <a:gd name="connsiteY3" fmla="*/ 98334 h 2330713"/>
                  <a:gd name="connsiteX4" fmla="*/ 1518081 w 1793312"/>
                  <a:gd name="connsiteY4" fmla="*/ 680 h 2330713"/>
                  <a:gd name="connsiteX5" fmla="*/ 1287262 w 1793312"/>
                  <a:gd name="connsiteY5" fmla="*/ 373542 h 2330713"/>
                  <a:gd name="connsiteX6" fmla="*/ 514905 w 1793312"/>
                  <a:gd name="connsiteY6" fmla="*/ 2007033 h 2330713"/>
                  <a:gd name="connsiteX7" fmla="*/ 825623 w 1793312"/>
                  <a:gd name="connsiteY7" fmla="*/ 2326629 h 2330713"/>
                  <a:gd name="connsiteX8" fmla="*/ 1242873 w 1793312"/>
                  <a:gd name="connsiteY8" fmla="*/ 1918257 h 2330713"/>
                  <a:gd name="connsiteX0" fmla="*/ 0 w 1793731"/>
                  <a:gd name="connsiteY0" fmla="*/ 1402739 h 2365611"/>
                  <a:gd name="connsiteX1" fmla="*/ 798990 w 1793731"/>
                  <a:gd name="connsiteY1" fmla="*/ 1163042 h 2365611"/>
                  <a:gd name="connsiteX2" fmla="*/ 1500326 w 1793731"/>
                  <a:gd name="connsiteY2" fmla="*/ 674770 h 2365611"/>
                  <a:gd name="connsiteX3" fmla="*/ 1793289 w 1793731"/>
                  <a:gd name="connsiteY3" fmla="*/ 133232 h 2365611"/>
                  <a:gd name="connsiteX4" fmla="*/ 1571347 w 1793731"/>
                  <a:gd name="connsiteY4" fmla="*/ 67 h 2365611"/>
                  <a:gd name="connsiteX5" fmla="*/ 1287262 w 1793731"/>
                  <a:gd name="connsiteY5" fmla="*/ 408440 h 2365611"/>
                  <a:gd name="connsiteX6" fmla="*/ 514905 w 1793731"/>
                  <a:gd name="connsiteY6" fmla="*/ 2041931 h 2365611"/>
                  <a:gd name="connsiteX7" fmla="*/ 825623 w 1793731"/>
                  <a:gd name="connsiteY7" fmla="*/ 2361527 h 2365611"/>
                  <a:gd name="connsiteX8" fmla="*/ 1242873 w 1793731"/>
                  <a:gd name="connsiteY8" fmla="*/ 1953155 h 236561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238"/>
                  <a:gd name="connsiteY0" fmla="*/ 1418090 h 2380962"/>
                  <a:gd name="connsiteX1" fmla="*/ 798990 w 1794238"/>
                  <a:gd name="connsiteY1" fmla="*/ 1178393 h 2380962"/>
                  <a:gd name="connsiteX2" fmla="*/ 1500326 w 1794238"/>
                  <a:gd name="connsiteY2" fmla="*/ 690121 h 2380962"/>
                  <a:gd name="connsiteX3" fmla="*/ 1793289 w 1794238"/>
                  <a:gd name="connsiteY3" fmla="*/ 148583 h 2380962"/>
                  <a:gd name="connsiteX4" fmla="*/ 1599714 w 1794238"/>
                  <a:gd name="connsiteY4" fmla="*/ 45 h 2380962"/>
                  <a:gd name="connsiteX5" fmla="*/ 1287262 w 1794238"/>
                  <a:gd name="connsiteY5" fmla="*/ 423791 h 2380962"/>
                  <a:gd name="connsiteX6" fmla="*/ 514905 w 1794238"/>
                  <a:gd name="connsiteY6" fmla="*/ 2057282 h 2380962"/>
                  <a:gd name="connsiteX7" fmla="*/ 825623 w 1794238"/>
                  <a:gd name="connsiteY7" fmla="*/ 2376878 h 2380962"/>
                  <a:gd name="connsiteX8" fmla="*/ 1242873 w 1794238"/>
                  <a:gd name="connsiteY8" fmla="*/ 1968506 h 2380962"/>
                  <a:gd name="connsiteX0" fmla="*/ 0 w 1794627"/>
                  <a:gd name="connsiteY0" fmla="*/ 1419666 h 2382538"/>
                  <a:gd name="connsiteX1" fmla="*/ 798990 w 1794627"/>
                  <a:gd name="connsiteY1" fmla="*/ 1179969 h 2382538"/>
                  <a:gd name="connsiteX2" fmla="*/ 1500326 w 1794627"/>
                  <a:gd name="connsiteY2" fmla="*/ 691697 h 2382538"/>
                  <a:gd name="connsiteX3" fmla="*/ 1793289 w 1794627"/>
                  <a:gd name="connsiteY3" fmla="*/ 150159 h 2382538"/>
                  <a:gd name="connsiteX4" fmla="*/ 1599714 w 1794627"/>
                  <a:gd name="connsiteY4" fmla="*/ 1621 h 2382538"/>
                  <a:gd name="connsiteX5" fmla="*/ 1287262 w 1794627"/>
                  <a:gd name="connsiteY5" fmla="*/ 425367 h 2382538"/>
                  <a:gd name="connsiteX6" fmla="*/ 514905 w 1794627"/>
                  <a:gd name="connsiteY6" fmla="*/ 2058858 h 2382538"/>
                  <a:gd name="connsiteX7" fmla="*/ 825623 w 1794627"/>
                  <a:gd name="connsiteY7" fmla="*/ 2378454 h 2382538"/>
                  <a:gd name="connsiteX8" fmla="*/ 1242873 w 1794627"/>
                  <a:gd name="connsiteY8" fmla="*/ 1970082 h 2382538"/>
                  <a:gd name="connsiteX0" fmla="*/ 0 w 1794627"/>
                  <a:gd name="connsiteY0" fmla="*/ 1419666 h 2494106"/>
                  <a:gd name="connsiteX1" fmla="*/ 798990 w 1794627"/>
                  <a:gd name="connsiteY1" fmla="*/ 1179969 h 2494106"/>
                  <a:gd name="connsiteX2" fmla="*/ 1500326 w 1794627"/>
                  <a:gd name="connsiteY2" fmla="*/ 691697 h 2494106"/>
                  <a:gd name="connsiteX3" fmla="*/ 1793289 w 1794627"/>
                  <a:gd name="connsiteY3" fmla="*/ 150159 h 2494106"/>
                  <a:gd name="connsiteX4" fmla="*/ 1599714 w 1794627"/>
                  <a:gd name="connsiteY4" fmla="*/ 1621 h 2494106"/>
                  <a:gd name="connsiteX5" fmla="*/ 1287262 w 1794627"/>
                  <a:gd name="connsiteY5" fmla="*/ 425367 h 2494106"/>
                  <a:gd name="connsiteX6" fmla="*/ 514905 w 1794627"/>
                  <a:gd name="connsiteY6" fmla="*/ 2058858 h 2494106"/>
                  <a:gd name="connsiteX7" fmla="*/ 764663 w 1794627"/>
                  <a:gd name="connsiteY7" fmla="*/ 2492754 h 2494106"/>
                  <a:gd name="connsiteX8" fmla="*/ 1242873 w 1794627"/>
                  <a:gd name="connsiteY8" fmla="*/ 1970082 h 2494106"/>
                  <a:gd name="connsiteX0" fmla="*/ 0 w 1794627"/>
                  <a:gd name="connsiteY0" fmla="*/ 1419666 h 2471479"/>
                  <a:gd name="connsiteX1" fmla="*/ 798990 w 1794627"/>
                  <a:gd name="connsiteY1" fmla="*/ 1179969 h 2471479"/>
                  <a:gd name="connsiteX2" fmla="*/ 1500326 w 1794627"/>
                  <a:gd name="connsiteY2" fmla="*/ 691697 h 2471479"/>
                  <a:gd name="connsiteX3" fmla="*/ 1793289 w 1794627"/>
                  <a:gd name="connsiteY3" fmla="*/ 150159 h 2471479"/>
                  <a:gd name="connsiteX4" fmla="*/ 1599714 w 1794627"/>
                  <a:gd name="connsiteY4" fmla="*/ 1621 h 2471479"/>
                  <a:gd name="connsiteX5" fmla="*/ 1287262 w 1794627"/>
                  <a:gd name="connsiteY5" fmla="*/ 425367 h 2471479"/>
                  <a:gd name="connsiteX6" fmla="*/ 514905 w 1794627"/>
                  <a:gd name="connsiteY6" fmla="*/ 2058858 h 2471479"/>
                  <a:gd name="connsiteX7" fmla="*/ 757043 w 1794627"/>
                  <a:gd name="connsiteY7" fmla="*/ 2469894 h 2471479"/>
                  <a:gd name="connsiteX8" fmla="*/ 1242873 w 1794627"/>
                  <a:gd name="connsiteY8" fmla="*/ 1970082 h 2471479"/>
                  <a:gd name="connsiteX0" fmla="*/ 0 w 1794627"/>
                  <a:gd name="connsiteY0" fmla="*/ 1419666 h 2471077"/>
                  <a:gd name="connsiteX1" fmla="*/ 798990 w 1794627"/>
                  <a:gd name="connsiteY1" fmla="*/ 1179969 h 2471077"/>
                  <a:gd name="connsiteX2" fmla="*/ 1500326 w 1794627"/>
                  <a:gd name="connsiteY2" fmla="*/ 691697 h 2471077"/>
                  <a:gd name="connsiteX3" fmla="*/ 1793289 w 1794627"/>
                  <a:gd name="connsiteY3" fmla="*/ 150159 h 2471077"/>
                  <a:gd name="connsiteX4" fmla="*/ 1599714 w 1794627"/>
                  <a:gd name="connsiteY4" fmla="*/ 1621 h 2471077"/>
                  <a:gd name="connsiteX5" fmla="*/ 1287262 w 1794627"/>
                  <a:gd name="connsiteY5" fmla="*/ 425367 h 2471077"/>
                  <a:gd name="connsiteX6" fmla="*/ 514905 w 1794627"/>
                  <a:gd name="connsiteY6" fmla="*/ 2058858 h 2471077"/>
                  <a:gd name="connsiteX7" fmla="*/ 757043 w 1794627"/>
                  <a:gd name="connsiteY7" fmla="*/ 2469894 h 2471077"/>
                  <a:gd name="connsiteX8" fmla="*/ 1242873 w 1794627"/>
                  <a:gd name="connsiteY8" fmla="*/ 1970082 h 2471077"/>
                  <a:gd name="connsiteX0" fmla="*/ 0 w 1794627"/>
                  <a:gd name="connsiteY0" fmla="*/ 1419666 h 2470002"/>
                  <a:gd name="connsiteX1" fmla="*/ 798990 w 1794627"/>
                  <a:gd name="connsiteY1" fmla="*/ 1179969 h 2470002"/>
                  <a:gd name="connsiteX2" fmla="*/ 1500326 w 1794627"/>
                  <a:gd name="connsiteY2" fmla="*/ 691697 h 2470002"/>
                  <a:gd name="connsiteX3" fmla="*/ 1793289 w 1794627"/>
                  <a:gd name="connsiteY3" fmla="*/ 150159 h 2470002"/>
                  <a:gd name="connsiteX4" fmla="*/ 1599714 w 1794627"/>
                  <a:gd name="connsiteY4" fmla="*/ 1621 h 2470002"/>
                  <a:gd name="connsiteX5" fmla="*/ 1287262 w 1794627"/>
                  <a:gd name="connsiteY5" fmla="*/ 425367 h 2470002"/>
                  <a:gd name="connsiteX6" fmla="*/ 514905 w 1794627"/>
                  <a:gd name="connsiteY6" fmla="*/ 2058858 h 2470002"/>
                  <a:gd name="connsiteX7" fmla="*/ 757043 w 1794627"/>
                  <a:gd name="connsiteY7" fmla="*/ 2469894 h 2470002"/>
                  <a:gd name="connsiteX8" fmla="*/ 1265733 w 1794627"/>
                  <a:gd name="connsiteY8" fmla="*/ 2038662 h 2470002"/>
                  <a:gd name="connsiteX0" fmla="*/ 0 w 1794627"/>
                  <a:gd name="connsiteY0" fmla="*/ 1419666 h 2478681"/>
                  <a:gd name="connsiteX1" fmla="*/ 798990 w 1794627"/>
                  <a:gd name="connsiteY1" fmla="*/ 1179969 h 2478681"/>
                  <a:gd name="connsiteX2" fmla="*/ 1500326 w 1794627"/>
                  <a:gd name="connsiteY2" fmla="*/ 691697 h 2478681"/>
                  <a:gd name="connsiteX3" fmla="*/ 1793289 w 1794627"/>
                  <a:gd name="connsiteY3" fmla="*/ 150159 h 2478681"/>
                  <a:gd name="connsiteX4" fmla="*/ 1599714 w 1794627"/>
                  <a:gd name="connsiteY4" fmla="*/ 1621 h 2478681"/>
                  <a:gd name="connsiteX5" fmla="*/ 1287262 w 1794627"/>
                  <a:gd name="connsiteY5" fmla="*/ 425367 h 2478681"/>
                  <a:gd name="connsiteX6" fmla="*/ 514905 w 1794627"/>
                  <a:gd name="connsiteY6" fmla="*/ 2058858 h 2478681"/>
                  <a:gd name="connsiteX7" fmla="*/ 757043 w 1794627"/>
                  <a:gd name="connsiteY7" fmla="*/ 2469894 h 2478681"/>
                  <a:gd name="connsiteX8" fmla="*/ 1276981 w 1794627"/>
                  <a:gd name="connsiteY8" fmla="*/ 2252360 h 2478681"/>
                  <a:gd name="connsiteX0" fmla="*/ 0 w 1794627"/>
                  <a:gd name="connsiteY0" fmla="*/ 1419666 h 2474834"/>
                  <a:gd name="connsiteX1" fmla="*/ 798990 w 1794627"/>
                  <a:gd name="connsiteY1" fmla="*/ 1179969 h 2474834"/>
                  <a:gd name="connsiteX2" fmla="*/ 1500326 w 1794627"/>
                  <a:gd name="connsiteY2" fmla="*/ 691697 h 2474834"/>
                  <a:gd name="connsiteX3" fmla="*/ 1793289 w 1794627"/>
                  <a:gd name="connsiteY3" fmla="*/ 150159 h 2474834"/>
                  <a:gd name="connsiteX4" fmla="*/ 1599714 w 1794627"/>
                  <a:gd name="connsiteY4" fmla="*/ 1621 h 2474834"/>
                  <a:gd name="connsiteX5" fmla="*/ 1287262 w 1794627"/>
                  <a:gd name="connsiteY5" fmla="*/ 425367 h 2474834"/>
                  <a:gd name="connsiteX6" fmla="*/ 514905 w 1794627"/>
                  <a:gd name="connsiteY6" fmla="*/ 2058858 h 2474834"/>
                  <a:gd name="connsiteX7" fmla="*/ 757043 w 1794627"/>
                  <a:gd name="connsiteY7" fmla="*/ 2469894 h 2474834"/>
                  <a:gd name="connsiteX8" fmla="*/ 1276981 w 1794627"/>
                  <a:gd name="connsiteY8" fmla="*/ 2252360 h 2474834"/>
                  <a:gd name="connsiteX0" fmla="*/ 0 w 1794627"/>
                  <a:gd name="connsiteY0" fmla="*/ 1419666 h 2473413"/>
                  <a:gd name="connsiteX1" fmla="*/ 798990 w 1794627"/>
                  <a:gd name="connsiteY1" fmla="*/ 1179969 h 2473413"/>
                  <a:gd name="connsiteX2" fmla="*/ 1500326 w 1794627"/>
                  <a:gd name="connsiteY2" fmla="*/ 691697 h 2473413"/>
                  <a:gd name="connsiteX3" fmla="*/ 1793289 w 1794627"/>
                  <a:gd name="connsiteY3" fmla="*/ 150159 h 2473413"/>
                  <a:gd name="connsiteX4" fmla="*/ 1599714 w 1794627"/>
                  <a:gd name="connsiteY4" fmla="*/ 1621 h 2473413"/>
                  <a:gd name="connsiteX5" fmla="*/ 1287262 w 1794627"/>
                  <a:gd name="connsiteY5" fmla="*/ 425367 h 2473413"/>
                  <a:gd name="connsiteX6" fmla="*/ 514905 w 1794627"/>
                  <a:gd name="connsiteY6" fmla="*/ 2058858 h 2473413"/>
                  <a:gd name="connsiteX7" fmla="*/ 757043 w 1794627"/>
                  <a:gd name="connsiteY7" fmla="*/ 2469894 h 2473413"/>
                  <a:gd name="connsiteX8" fmla="*/ 1265734 w 1794627"/>
                  <a:gd name="connsiteY8" fmla="*/ 2229865 h 2473413"/>
                  <a:gd name="connsiteX0" fmla="*/ 0 w 1794627"/>
                  <a:gd name="connsiteY0" fmla="*/ 1419666 h 2472673"/>
                  <a:gd name="connsiteX1" fmla="*/ 798990 w 1794627"/>
                  <a:gd name="connsiteY1" fmla="*/ 1179969 h 2472673"/>
                  <a:gd name="connsiteX2" fmla="*/ 1500326 w 1794627"/>
                  <a:gd name="connsiteY2" fmla="*/ 691697 h 2472673"/>
                  <a:gd name="connsiteX3" fmla="*/ 1793289 w 1794627"/>
                  <a:gd name="connsiteY3" fmla="*/ 150159 h 2472673"/>
                  <a:gd name="connsiteX4" fmla="*/ 1599714 w 1794627"/>
                  <a:gd name="connsiteY4" fmla="*/ 1621 h 2472673"/>
                  <a:gd name="connsiteX5" fmla="*/ 1287262 w 1794627"/>
                  <a:gd name="connsiteY5" fmla="*/ 425367 h 2472673"/>
                  <a:gd name="connsiteX6" fmla="*/ 514905 w 1794627"/>
                  <a:gd name="connsiteY6" fmla="*/ 2058858 h 2472673"/>
                  <a:gd name="connsiteX7" fmla="*/ 757043 w 1794627"/>
                  <a:gd name="connsiteY7" fmla="*/ 2469894 h 2472673"/>
                  <a:gd name="connsiteX8" fmla="*/ 1316348 w 1794627"/>
                  <a:gd name="connsiteY8" fmla="*/ 1934629 h 2472673"/>
                  <a:gd name="connsiteX0" fmla="*/ 0 w 1794627"/>
                  <a:gd name="connsiteY0" fmla="*/ 1419666 h 2472669"/>
                  <a:gd name="connsiteX1" fmla="*/ 798990 w 1794627"/>
                  <a:gd name="connsiteY1" fmla="*/ 1179969 h 2472669"/>
                  <a:gd name="connsiteX2" fmla="*/ 1500326 w 1794627"/>
                  <a:gd name="connsiteY2" fmla="*/ 691697 h 2472669"/>
                  <a:gd name="connsiteX3" fmla="*/ 1793289 w 1794627"/>
                  <a:gd name="connsiteY3" fmla="*/ 150159 h 2472669"/>
                  <a:gd name="connsiteX4" fmla="*/ 1599714 w 1794627"/>
                  <a:gd name="connsiteY4" fmla="*/ 1621 h 2472669"/>
                  <a:gd name="connsiteX5" fmla="*/ 1287262 w 1794627"/>
                  <a:gd name="connsiteY5" fmla="*/ 425367 h 2472669"/>
                  <a:gd name="connsiteX6" fmla="*/ 514905 w 1794627"/>
                  <a:gd name="connsiteY6" fmla="*/ 2058858 h 2472669"/>
                  <a:gd name="connsiteX7" fmla="*/ 757043 w 1794627"/>
                  <a:gd name="connsiteY7" fmla="*/ 2469894 h 2472669"/>
                  <a:gd name="connsiteX8" fmla="*/ 1316348 w 1794627"/>
                  <a:gd name="connsiteY8" fmla="*/ 1934629 h 247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4627" h="2472669">
                    <a:moveTo>
                      <a:pt x="0" y="1419666"/>
                    </a:moveTo>
                    <a:cubicBezTo>
                      <a:pt x="274468" y="1360481"/>
                      <a:pt x="548936" y="1301297"/>
                      <a:pt x="798990" y="1179969"/>
                    </a:cubicBezTo>
                    <a:cubicBezTo>
                      <a:pt x="1049044" y="1058641"/>
                      <a:pt x="1334610" y="863332"/>
                      <a:pt x="1500326" y="691697"/>
                    </a:cubicBezTo>
                    <a:cubicBezTo>
                      <a:pt x="1666042" y="520062"/>
                      <a:pt x="1776724" y="265172"/>
                      <a:pt x="1793289" y="150159"/>
                    </a:cubicBezTo>
                    <a:cubicBezTo>
                      <a:pt x="1809854" y="35146"/>
                      <a:pt x="1668446" y="-9384"/>
                      <a:pt x="1599714" y="1621"/>
                    </a:cubicBezTo>
                    <a:cubicBezTo>
                      <a:pt x="1530982" y="12626"/>
                      <a:pt x="1468063" y="82494"/>
                      <a:pt x="1287262" y="425367"/>
                    </a:cubicBezTo>
                    <a:cubicBezTo>
                      <a:pt x="1106461" y="768240"/>
                      <a:pt x="603275" y="1718104"/>
                      <a:pt x="514905" y="2058858"/>
                    </a:cubicBezTo>
                    <a:cubicBezTo>
                      <a:pt x="426535" y="2399612"/>
                      <a:pt x="623469" y="2490599"/>
                      <a:pt x="757043" y="2469894"/>
                    </a:cubicBezTo>
                    <a:cubicBezTo>
                      <a:pt x="890617" y="2449189"/>
                      <a:pt x="1137456" y="2145478"/>
                      <a:pt x="1316348" y="193462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1" name="Овал 80"/>
            <p:cNvSpPr/>
            <p:nvPr/>
          </p:nvSpPr>
          <p:spPr>
            <a:xfrm rot="1327897">
              <a:off x="6697909" y="3707621"/>
              <a:ext cx="192801" cy="29737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олилиния 81"/>
            <p:cNvSpPr/>
            <p:nvPr/>
          </p:nvSpPr>
          <p:spPr>
            <a:xfrm>
              <a:off x="6876294" y="3709118"/>
              <a:ext cx="174616" cy="271461"/>
            </a:xfrm>
            <a:custGeom>
              <a:avLst/>
              <a:gdLst>
                <a:gd name="connsiteX0" fmla="*/ 52542 w 106517"/>
                <a:gd name="connsiteY0" fmla="*/ 0 h 165593"/>
                <a:gd name="connsiteX1" fmla="*/ 1742 w 106517"/>
                <a:gd name="connsiteY1" fmla="*/ 123825 h 165593"/>
                <a:gd name="connsiteX2" fmla="*/ 20792 w 106517"/>
                <a:gd name="connsiteY2" fmla="*/ 165100 h 165593"/>
                <a:gd name="connsiteX3" fmla="*/ 106517 w 106517"/>
                <a:gd name="connsiteY3" fmla="*/ 101600 h 16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17" h="165593">
                  <a:moveTo>
                    <a:pt x="52542" y="0"/>
                  </a:moveTo>
                  <a:cubicBezTo>
                    <a:pt x="29788" y="48154"/>
                    <a:pt x="7034" y="96308"/>
                    <a:pt x="1742" y="123825"/>
                  </a:cubicBezTo>
                  <a:cubicBezTo>
                    <a:pt x="-3550" y="151342"/>
                    <a:pt x="3330" y="168804"/>
                    <a:pt x="20792" y="165100"/>
                  </a:cubicBezTo>
                  <a:cubicBezTo>
                    <a:pt x="38254" y="161396"/>
                    <a:pt x="72385" y="131498"/>
                    <a:pt x="106517" y="1016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9490043" y="2568684"/>
            <a:ext cx="782469" cy="554268"/>
            <a:chOff x="6020213" y="3271184"/>
            <a:chExt cx="1030697" cy="733811"/>
          </a:xfrm>
        </p:grpSpPr>
        <p:grpSp>
          <p:nvGrpSpPr>
            <p:cNvPr id="86" name="Группа 85"/>
            <p:cNvGrpSpPr/>
            <p:nvPr/>
          </p:nvGrpSpPr>
          <p:grpSpPr>
            <a:xfrm>
              <a:off x="6020213" y="3271184"/>
              <a:ext cx="825143" cy="710610"/>
              <a:chOff x="4473439" y="2166693"/>
              <a:chExt cx="2922998" cy="2517274"/>
            </a:xfrm>
          </p:grpSpPr>
          <p:sp>
            <p:nvSpPr>
              <p:cNvPr id="89" name="Полилиния 88"/>
              <p:cNvSpPr/>
              <p:nvPr/>
            </p:nvSpPr>
            <p:spPr>
              <a:xfrm>
                <a:off x="4473439" y="2166693"/>
                <a:ext cx="1839296" cy="2488640"/>
              </a:xfrm>
              <a:custGeom>
                <a:avLst/>
                <a:gdLst>
                  <a:gd name="connsiteX0" fmla="*/ 820835 w 1851355"/>
                  <a:gd name="connsiteY0" fmla="*/ 540996 h 2453145"/>
                  <a:gd name="connsiteX1" fmla="*/ 1468904 w 1851355"/>
                  <a:gd name="connsiteY1" fmla="*/ 274666 h 2453145"/>
                  <a:gd name="connsiteX2" fmla="*/ 1806256 w 1851355"/>
                  <a:gd name="connsiteY2" fmla="*/ 52724 h 2453145"/>
                  <a:gd name="connsiteX3" fmla="*/ 1726357 w 1851355"/>
                  <a:gd name="connsiteY3" fmla="*/ 230278 h 2453145"/>
                  <a:gd name="connsiteX4" fmla="*/ 705425 w 1851355"/>
                  <a:gd name="connsiteY4" fmla="*/ 2272142 h 2453145"/>
                  <a:gd name="connsiteX5" fmla="*/ 92866 w 1851355"/>
                  <a:gd name="connsiteY5" fmla="*/ 2343163 h 2453145"/>
                  <a:gd name="connsiteX6" fmla="*/ 12967 w 1851355"/>
                  <a:gd name="connsiteY6" fmla="*/ 2192243 h 2453145"/>
                  <a:gd name="connsiteX0" fmla="*/ 809471 w 1839991"/>
                  <a:gd name="connsiteY0" fmla="*/ 540996 h 2494915"/>
                  <a:gd name="connsiteX1" fmla="*/ 1457540 w 1839991"/>
                  <a:gd name="connsiteY1" fmla="*/ 274666 h 2494915"/>
                  <a:gd name="connsiteX2" fmla="*/ 1794892 w 1839991"/>
                  <a:gd name="connsiteY2" fmla="*/ 52724 h 2494915"/>
                  <a:gd name="connsiteX3" fmla="*/ 1714993 w 1839991"/>
                  <a:gd name="connsiteY3" fmla="*/ 230278 h 2494915"/>
                  <a:gd name="connsiteX4" fmla="*/ 694061 w 1839991"/>
                  <a:gd name="connsiteY4" fmla="*/ 2272142 h 2494915"/>
                  <a:gd name="connsiteX5" fmla="*/ 232422 w 1839991"/>
                  <a:gd name="connsiteY5" fmla="*/ 2431939 h 2494915"/>
                  <a:gd name="connsiteX6" fmla="*/ 1603 w 1839991"/>
                  <a:gd name="connsiteY6" fmla="*/ 2192243 h 2494915"/>
                  <a:gd name="connsiteX0" fmla="*/ 808776 w 1839296"/>
                  <a:gd name="connsiteY0" fmla="*/ 540996 h 2488640"/>
                  <a:gd name="connsiteX1" fmla="*/ 1456845 w 1839296"/>
                  <a:gd name="connsiteY1" fmla="*/ 274666 h 2488640"/>
                  <a:gd name="connsiteX2" fmla="*/ 1794197 w 1839296"/>
                  <a:gd name="connsiteY2" fmla="*/ 52724 h 2488640"/>
                  <a:gd name="connsiteX3" fmla="*/ 1714298 w 1839296"/>
                  <a:gd name="connsiteY3" fmla="*/ 230278 h 2488640"/>
                  <a:gd name="connsiteX4" fmla="*/ 693366 w 1839296"/>
                  <a:gd name="connsiteY4" fmla="*/ 2272142 h 2488640"/>
                  <a:gd name="connsiteX5" fmla="*/ 231727 w 1839296"/>
                  <a:gd name="connsiteY5" fmla="*/ 2431939 h 2488640"/>
                  <a:gd name="connsiteX6" fmla="*/ 908 w 1839296"/>
                  <a:gd name="connsiteY6" fmla="*/ 2192243 h 248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9296" h="2488640">
                    <a:moveTo>
                      <a:pt x="808776" y="540996"/>
                    </a:moveTo>
                    <a:cubicBezTo>
                      <a:pt x="1050692" y="448520"/>
                      <a:pt x="1292608" y="356045"/>
                      <a:pt x="1456845" y="274666"/>
                    </a:cubicBezTo>
                    <a:cubicBezTo>
                      <a:pt x="1621082" y="193287"/>
                      <a:pt x="1751288" y="60122"/>
                      <a:pt x="1794197" y="52724"/>
                    </a:cubicBezTo>
                    <a:cubicBezTo>
                      <a:pt x="1837106" y="45326"/>
                      <a:pt x="1897770" y="-139625"/>
                      <a:pt x="1714298" y="230278"/>
                    </a:cubicBezTo>
                    <a:cubicBezTo>
                      <a:pt x="1530826" y="600181"/>
                      <a:pt x="940461" y="1905199"/>
                      <a:pt x="693366" y="2272142"/>
                    </a:cubicBezTo>
                    <a:cubicBezTo>
                      <a:pt x="446271" y="2639086"/>
                      <a:pt x="231727" y="2427499"/>
                      <a:pt x="231727" y="2431939"/>
                    </a:cubicBezTo>
                    <a:cubicBezTo>
                      <a:pt x="231727" y="2436379"/>
                      <a:pt x="-16848" y="2261045"/>
                      <a:pt x="908" y="219224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Полилиния 89"/>
              <p:cNvSpPr/>
              <p:nvPr/>
            </p:nvSpPr>
            <p:spPr>
              <a:xfrm>
                <a:off x="5601811" y="2211299"/>
                <a:ext cx="1794626" cy="2472668"/>
              </a:xfrm>
              <a:custGeom>
                <a:avLst/>
                <a:gdLst>
                  <a:gd name="connsiteX0" fmla="*/ 0 w 1793322"/>
                  <a:gd name="connsiteY0" fmla="*/ 1386496 h 2349368"/>
                  <a:gd name="connsiteX1" fmla="*/ 798990 w 1793322"/>
                  <a:gd name="connsiteY1" fmla="*/ 1146799 h 2349368"/>
                  <a:gd name="connsiteX2" fmla="*/ 1500326 w 1793322"/>
                  <a:gd name="connsiteY2" fmla="*/ 658527 h 2349368"/>
                  <a:gd name="connsiteX3" fmla="*/ 1793289 w 1793322"/>
                  <a:gd name="connsiteY3" fmla="*/ 116989 h 2349368"/>
                  <a:gd name="connsiteX4" fmla="*/ 1518081 w 1793322"/>
                  <a:gd name="connsiteY4" fmla="*/ 19335 h 2349368"/>
                  <a:gd name="connsiteX5" fmla="*/ 1287262 w 1793322"/>
                  <a:gd name="connsiteY5" fmla="*/ 392197 h 2349368"/>
                  <a:gd name="connsiteX6" fmla="*/ 514905 w 1793322"/>
                  <a:gd name="connsiteY6" fmla="*/ 2025688 h 2349368"/>
                  <a:gd name="connsiteX7" fmla="*/ 825623 w 1793322"/>
                  <a:gd name="connsiteY7" fmla="*/ 2345284 h 2349368"/>
                  <a:gd name="connsiteX8" fmla="*/ 1242873 w 1793322"/>
                  <a:gd name="connsiteY8" fmla="*/ 1936912 h 2349368"/>
                  <a:gd name="connsiteX0" fmla="*/ 0 w 1793312"/>
                  <a:gd name="connsiteY0" fmla="*/ 1367841 h 2330713"/>
                  <a:gd name="connsiteX1" fmla="*/ 798990 w 1793312"/>
                  <a:gd name="connsiteY1" fmla="*/ 1128144 h 2330713"/>
                  <a:gd name="connsiteX2" fmla="*/ 1500326 w 1793312"/>
                  <a:gd name="connsiteY2" fmla="*/ 639872 h 2330713"/>
                  <a:gd name="connsiteX3" fmla="*/ 1793289 w 1793312"/>
                  <a:gd name="connsiteY3" fmla="*/ 98334 h 2330713"/>
                  <a:gd name="connsiteX4" fmla="*/ 1518081 w 1793312"/>
                  <a:gd name="connsiteY4" fmla="*/ 680 h 2330713"/>
                  <a:gd name="connsiteX5" fmla="*/ 1287262 w 1793312"/>
                  <a:gd name="connsiteY5" fmla="*/ 373542 h 2330713"/>
                  <a:gd name="connsiteX6" fmla="*/ 514905 w 1793312"/>
                  <a:gd name="connsiteY6" fmla="*/ 2007033 h 2330713"/>
                  <a:gd name="connsiteX7" fmla="*/ 825623 w 1793312"/>
                  <a:gd name="connsiteY7" fmla="*/ 2326629 h 2330713"/>
                  <a:gd name="connsiteX8" fmla="*/ 1242873 w 1793312"/>
                  <a:gd name="connsiteY8" fmla="*/ 1918257 h 2330713"/>
                  <a:gd name="connsiteX0" fmla="*/ 0 w 1793731"/>
                  <a:gd name="connsiteY0" fmla="*/ 1402739 h 2365611"/>
                  <a:gd name="connsiteX1" fmla="*/ 798990 w 1793731"/>
                  <a:gd name="connsiteY1" fmla="*/ 1163042 h 2365611"/>
                  <a:gd name="connsiteX2" fmla="*/ 1500326 w 1793731"/>
                  <a:gd name="connsiteY2" fmla="*/ 674770 h 2365611"/>
                  <a:gd name="connsiteX3" fmla="*/ 1793289 w 1793731"/>
                  <a:gd name="connsiteY3" fmla="*/ 133232 h 2365611"/>
                  <a:gd name="connsiteX4" fmla="*/ 1571347 w 1793731"/>
                  <a:gd name="connsiteY4" fmla="*/ 67 h 2365611"/>
                  <a:gd name="connsiteX5" fmla="*/ 1287262 w 1793731"/>
                  <a:gd name="connsiteY5" fmla="*/ 408440 h 2365611"/>
                  <a:gd name="connsiteX6" fmla="*/ 514905 w 1793731"/>
                  <a:gd name="connsiteY6" fmla="*/ 2041931 h 2365611"/>
                  <a:gd name="connsiteX7" fmla="*/ 825623 w 1793731"/>
                  <a:gd name="connsiteY7" fmla="*/ 2361527 h 2365611"/>
                  <a:gd name="connsiteX8" fmla="*/ 1242873 w 1793731"/>
                  <a:gd name="connsiteY8" fmla="*/ 1953155 h 236561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238"/>
                  <a:gd name="connsiteY0" fmla="*/ 1418090 h 2380962"/>
                  <a:gd name="connsiteX1" fmla="*/ 798990 w 1794238"/>
                  <a:gd name="connsiteY1" fmla="*/ 1178393 h 2380962"/>
                  <a:gd name="connsiteX2" fmla="*/ 1500326 w 1794238"/>
                  <a:gd name="connsiteY2" fmla="*/ 690121 h 2380962"/>
                  <a:gd name="connsiteX3" fmla="*/ 1793289 w 1794238"/>
                  <a:gd name="connsiteY3" fmla="*/ 148583 h 2380962"/>
                  <a:gd name="connsiteX4" fmla="*/ 1599714 w 1794238"/>
                  <a:gd name="connsiteY4" fmla="*/ 45 h 2380962"/>
                  <a:gd name="connsiteX5" fmla="*/ 1287262 w 1794238"/>
                  <a:gd name="connsiteY5" fmla="*/ 423791 h 2380962"/>
                  <a:gd name="connsiteX6" fmla="*/ 514905 w 1794238"/>
                  <a:gd name="connsiteY6" fmla="*/ 2057282 h 2380962"/>
                  <a:gd name="connsiteX7" fmla="*/ 825623 w 1794238"/>
                  <a:gd name="connsiteY7" fmla="*/ 2376878 h 2380962"/>
                  <a:gd name="connsiteX8" fmla="*/ 1242873 w 1794238"/>
                  <a:gd name="connsiteY8" fmla="*/ 1968506 h 2380962"/>
                  <a:gd name="connsiteX0" fmla="*/ 0 w 1794627"/>
                  <a:gd name="connsiteY0" fmla="*/ 1419666 h 2382538"/>
                  <a:gd name="connsiteX1" fmla="*/ 798990 w 1794627"/>
                  <a:gd name="connsiteY1" fmla="*/ 1179969 h 2382538"/>
                  <a:gd name="connsiteX2" fmla="*/ 1500326 w 1794627"/>
                  <a:gd name="connsiteY2" fmla="*/ 691697 h 2382538"/>
                  <a:gd name="connsiteX3" fmla="*/ 1793289 w 1794627"/>
                  <a:gd name="connsiteY3" fmla="*/ 150159 h 2382538"/>
                  <a:gd name="connsiteX4" fmla="*/ 1599714 w 1794627"/>
                  <a:gd name="connsiteY4" fmla="*/ 1621 h 2382538"/>
                  <a:gd name="connsiteX5" fmla="*/ 1287262 w 1794627"/>
                  <a:gd name="connsiteY5" fmla="*/ 425367 h 2382538"/>
                  <a:gd name="connsiteX6" fmla="*/ 514905 w 1794627"/>
                  <a:gd name="connsiteY6" fmla="*/ 2058858 h 2382538"/>
                  <a:gd name="connsiteX7" fmla="*/ 825623 w 1794627"/>
                  <a:gd name="connsiteY7" fmla="*/ 2378454 h 2382538"/>
                  <a:gd name="connsiteX8" fmla="*/ 1242873 w 1794627"/>
                  <a:gd name="connsiteY8" fmla="*/ 1970082 h 2382538"/>
                  <a:gd name="connsiteX0" fmla="*/ 0 w 1794627"/>
                  <a:gd name="connsiteY0" fmla="*/ 1419666 h 2494106"/>
                  <a:gd name="connsiteX1" fmla="*/ 798990 w 1794627"/>
                  <a:gd name="connsiteY1" fmla="*/ 1179969 h 2494106"/>
                  <a:gd name="connsiteX2" fmla="*/ 1500326 w 1794627"/>
                  <a:gd name="connsiteY2" fmla="*/ 691697 h 2494106"/>
                  <a:gd name="connsiteX3" fmla="*/ 1793289 w 1794627"/>
                  <a:gd name="connsiteY3" fmla="*/ 150159 h 2494106"/>
                  <a:gd name="connsiteX4" fmla="*/ 1599714 w 1794627"/>
                  <a:gd name="connsiteY4" fmla="*/ 1621 h 2494106"/>
                  <a:gd name="connsiteX5" fmla="*/ 1287262 w 1794627"/>
                  <a:gd name="connsiteY5" fmla="*/ 425367 h 2494106"/>
                  <a:gd name="connsiteX6" fmla="*/ 514905 w 1794627"/>
                  <a:gd name="connsiteY6" fmla="*/ 2058858 h 2494106"/>
                  <a:gd name="connsiteX7" fmla="*/ 764663 w 1794627"/>
                  <a:gd name="connsiteY7" fmla="*/ 2492754 h 2494106"/>
                  <a:gd name="connsiteX8" fmla="*/ 1242873 w 1794627"/>
                  <a:gd name="connsiteY8" fmla="*/ 1970082 h 2494106"/>
                  <a:gd name="connsiteX0" fmla="*/ 0 w 1794627"/>
                  <a:gd name="connsiteY0" fmla="*/ 1419666 h 2471479"/>
                  <a:gd name="connsiteX1" fmla="*/ 798990 w 1794627"/>
                  <a:gd name="connsiteY1" fmla="*/ 1179969 h 2471479"/>
                  <a:gd name="connsiteX2" fmla="*/ 1500326 w 1794627"/>
                  <a:gd name="connsiteY2" fmla="*/ 691697 h 2471479"/>
                  <a:gd name="connsiteX3" fmla="*/ 1793289 w 1794627"/>
                  <a:gd name="connsiteY3" fmla="*/ 150159 h 2471479"/>
                  <a:gd name="connsiteX4" fmla="*/ 1599714 w 1794627"/>
                  <a:gd name="connsiteY4" fmla="*/ 1621 h 2471479"/>
                  <a:gd name="connsiteX5" fmla="*/ 1287262 w 1794627"/>
                  <a:gd name="connsiteY5" fmla="*/ 425367 h 2471479"/>
                  <a:gd name="connsiteX6" fmla="*/ 514905 w 1794627"/>
                  <a:gd name="connsiteY6" fmla="*/ 2058858 h 2471479"/>
                  <a:gd name="connsiteX7" fmla="*/ 757043 w 1794627"/>
                  <a:gd name="connsiteY7" fmla="*/ 2469894 h 2471479"/>
                  <a:gd name="connsiteX8" fmla="*/ 1242873 w 1794627"/>
                  <a:gd name="connsiteY8" fmla="*/ 1970082 h 2471479"/>
                  <a:gd name="connsiteX0" fmla="*/ 0 w 1794627"/>
                  <a:gd name="connsiteY0" fmla="*/ 1419666 h 2471077"/>
                  <a:gd name="connsiteX1" fmla="*/ 798990 w 1794627"/>
                  <a:gd name="connsiteY1" fmla="*/ 1179969 h 2471077"/>
                  <a:gd name="connsiteX2" fmla="*/ 1500326 w 1794627"/>
                  <a:gd name="connsiteY2" fmla="*/ 691697 h 2471077"/>
                  <a:gd name="connsiteX3" fmla="*/ 1793289 w 1794627"/>
                  <a:gd name="connsiteY3" fmla="*/ 150159 h 2471077"/>
                  <a:gd name="connsiteX4" fmla="*/ 1599714 w 1794627"/>
                  <a:gd name="connsiteY4" fmla="*/ 1621 h 2471077"/>
                  <a:gd name="connsiteX5" fmla="*/ 1287262 w 1794627"/>
                  <a:gd name="connsiteY5" fmla="*/ 425367 h 2471077"/>
                  <a:gd name="connsiteX6" fmla="*/ 514905 w 1794627"/>
                  <a:gd name="connsiteY6" fmla="*/ 2058858 h 2471077"/>
                  <a:gd name="connsiteX7" fmla="*/ 757043 w 1794627"/>
                  <a:gd name="connsiteY7" fmla="*/ 2469894 h 2471077"/>
                  <a:gd name="connsiteX8" fmla="*/ 1242873 w 1794627"/>
                  <a:gd name="connsiteY8" fmla="*/ 1970082 h 2471077"/>
                  <a:gd name="connsiteX0" fmla="*/ 0 w 1794627"/>
                  <a:gd name="connsiteY0" fmla="*/ 1419666 h 2470002"/>
                  <a:gd name="connsiteX1" fmla="*/ 798990 w 1794627"/>
                  <a:gd name="connsiteY1" fmla="*/ 1179969 h 2470002"/>
                  <a:gd name="connsiteX2" fmla="*/ 1500326 w 1794627"/>
                  <a:gd name="connsiteY2" fmla="*/ 691697 h 2470002"/>
                  <a:gd name="connsiteX3" fmla="*/ 1793289 w 1794627"/>
                  <a:gd name="connsiteY3" fmla="*/ 150159 h 2470002"/>
                  <a:gd name="connsiteX4" fmla="*/ 1599714 w 1794627"/>
                  <a:gd name="connsiteY4" fmla="*/ 1621 h 2470002"/>
                  <a:gd name="connsiteX5" fmla="*/ 1287262 w 1794627"/>
                  <a:gd name="connsiteY5" fmla="*/ 425367 h 2470002"/>
                  <a:gd name="connsiteX6" fmla="*/ 514905 w 1794627"/>
                  <a:gd name="connsiteY6" fmla="*/ 2058858 h 2470002"/>
                  <a:gd name="connsiteX7" fmla="*/ 757043 w 1794627"/>
                  <a:gd name="connsiteY7" fmla="*/ 2469894 h 2470002"/>
                  <a:gd name="connsiteX8" fmla="*/ 1265733 w 1794627"/>
                  <a:gd name="connsiteY8" fmla="*/ 2038662 h 2470002"/>
                  <a:gd name="connsiteX0" fmla="*/ 0 w 1794627"/>
                  <a:gd name="connsiteY0" fmla="*/ 1419666 h 2478681"/>
                  <a:gd name="connsiteX1" fmla="*/ 798990 w 1794627"/>
                  <a:gd name="connsiteY1" fmla="*/ 1179969 h 2478681"/>
                  <a:gd name="connsiteX2" fmla="*/ 1500326 w 1794627"/>
                  <a:gd name="connsiteY2" fmla="*/ 691697 h 2478681"/>
                  <a:gd name="connsiteX3" fmla="*/ 1793289 w 1794627"/>
                  <a:gd name="connsiteY3" fmla="*/ 150159 h 2478681"/>
                  <a:gd name="connsiteX4" fmla="*/ 1599714 w 1794627"/>
                  <a:gd name="connsiteY4" fmla="*/ 1621 h 2478681"/>
                  <a:gd name="connsiteX5" fmla="*/ 1287262 w 1794627"/>
                  <a:gd name="connsiteY5" fmla="*/ 425367 h 2478681"/>
                  <a:gd name="connsiteX6" fmla="*/ 514905 w 1794627"/>
                  <a:gd name="connsiteY6" fmla="*/ 2058858 h 2478681"/>
                  <a:gd name="connsiteX7" fmla="*/ 757043 w 1794627"/>
                  <a:gd name="connsiteY7" fmla="*/ 2469894 h 2478681"/>
                  <a:gd name="connsiteX8" fmla="*/ 1276981 w 1794627"/>
                  <a:gd name="connsiteY8" fmla="*/ 2252360 h 2478681"/>
                  <a:gd name="connsiteX0" fmla="*/ 0 w 1794627"/>
                  <a:gd name="connsiteY0" fmla="*/ 1419666 h 2474834"/>
                  <a:gd name="connsiteX1" fmla="*/ 798990 w 1794627"/>
                  <a:gd name="connsiteY1" fmla="*/ 1179969 h 2474834"/>
                  <a:gd name="connsiteX2" fmla="*/ 1500326 w 1794627"/>
                  <a:gd name="connsiteY2" fmla="*/ 691697 h 2474834"/>
                  <a:gd name="connsiteX3" fmla="*/ 1793289 w 1794627"/>
                  <a:gd name="connsiteY3" fmla="*/ 150159 h 2474834"/>
                  <a:gd name="connsiteX4" fmla="*/ 1599714 w 1794627"/>
                  <a:gd name="connsiteY4" fmla="*/ 1621 h 2474834"/>
                  <a:gd name="connsiteX5" fmla="*/ 1287262 w 1794627"/>
                  <a:gd name="connsiteY5" fmla="*/ 425367 h 2474834"/>
                  <a:gd name="connsiteX6" fmla="*/ 514905 w 1794627"/>
                  <a:gd name="connsiteY6" fmla="*/ 2058858 h 2474834"/>
                  <a:gd name="connsiteX7" fmla="*/ 757043 w 1794627"/>
                  <a:gd name="connsiteY7" fmla="*/ 2469894 h 2474834"/>
                  <a:gd name="connsiteX8" fmla="*/ 1276981 w 1794627"/>
                  <a:gd name="connsiteY8" fmla="*/ 2252360 h 2474834"/>
                  <a:gd name="connsiteX0" fmla="*/ 0 w 1794627"/>
                  <a:gd name="connsiteY0" fmla="*/ 1419666 h 2473413"/>
                  <a:gd name="connsiteX1" fmla="*/ 798990 w 1794627"/>
                  <a:gd name="connsiteY1" fmla="*/ 1179969 h 2473413"/>
                  <a:gd name="connsiteX2" fmla="*/ 1500326 w 1794627"/>
                  <a:gd name="connsiteY2" fmla="*/ 691697 h 2473413"/>
                  <a:gd name="connsiteX3" fmla="*/ 1793289 w 1794627"/>
                  <a:gd name="connsiteY3" fmla="*/ 150159 h 2473413"/>
                  <a:gd name="connsiteX4" fmla="*/ 1599714 w 1794627"/>
                  <a:gd name="connsiteY4" fmla="*/ 1621 h 2473413"/>
                  <a:gd name="connsiteX5" fmla="*/ 1287262 w 1794627"/>
                  <a:gd name="connsiteY5" fmla="*/ 425367 h 2473413"/>
                  <a:gd name="connsiteX6" fmla="*/ 514905 w 1794627"/>
                  <a:gd name="connsiteY6" fmla="*/ 2058858 h 2473413"/>
                  <a:gd name="connsiteX7" fmla="*/ 757043 w 1794627"/>
                  <a:gd name="connsiteY7" fmla="*/ 2469894 h 2473413"/>
                  <a:gd name="connsiteX8" fmla="*/ 1265734 w 1794627"/>
                  <a:gd name="connsiteY8" fmla="*/ 2229865 h 2473413"/>
                  <a:gd name="connsiteX0" fmla="*/ 0 w 1794627"/>
                  <a:gd name="connsiteY0" fmla="*/ 1419666 h 2472673"/>
                  <a:gd name="connsiteX1" fmla="*/ 798990 w 1794627"/>
                  <a:gd name="connsiteY1" fmla="*/ 1179969 h 2472673"/>
                  <a:gd name="connsiteX2" fmla="*/ 1500326 w 1794627"/>
                  <a:gd name="connsiteY2" fmla="*/ 691697 h 2472673"/>
                  <a:gd name="connsiteX3" fmla="*/ 1793289 w 1794627"/>
                  <a:gd name="connsiteY3" fmla="*/ 150159 h 2472673"/>
                  <a:gd name="connsiteX4" fmla="*/ 1599714 w 1794627"/>
                  <a:gd name="connsiteY4" fmla="*/ 1621 h 2472673"/>
                  <a:gd name="connsiteX5" fmla="*/ 1287262 w 1794627"/>
                  <a:gd name="connsiteY5" fmla="*/ 425367 h 2472673"/>
                  <a:gd name="connsiteX6" fmla="*/ 514905 w 1794627"/>
                  <a:gd name="connsiteY6" fmla="*/ 2058858 h 2472673"/>
                  <a:gd name="connsiteX7" fmla="*/ 757043 w 1794627"/>
                  <a:gd name="connsiteY7" fmla="*/ 2469894 h 2472673"/>
                  <a:gd name="connsiteX8" fmla="*/ 1316348 w 1794627"/>
                  <a:gd name="connsiteY8" fmla="*/ 1934629 h 2472673"/>
                  <a:gd name="connsiteX0" fmla="*/ 0 w 1794627"/>
                  <a:gd name="connsiteY0" fmla="*/ 1419666 h 2472669"/>
                  <a:gd name="connsiteX1" fmla="*/ 798990 w 1794627"/>
                  <a:gd name="connsiteY1" fmla="*/ 1179969 h 2472669"/>
                  <a:gd name="connsiteX2" fmla="*/ 1500326 w 1794627"/>
                  <a:gd name="connsiteY2" fmla="*/ 691697 h 2472669"/>
                  <a:gd name="connsiteX3" fmla="*/ 1793289 w 1794627"/>
                  <a:gd name="connsiteY3" fmla="*/ 150159 h 2472669"/>
                  <a:gd name="connsiteX4" fmla="*/ 1599714 w 1794627"/>
                  <a:gd name="connsiteY4" fmla="*/ 1621 h 2472669"/>
                  <a:gd name="connsiteX5" fmla="*/ 1287262 w 1794627"/>
                  <a:gd name="connsiteY5" fmla="*/ 425367 h 2472669"/>
                  <a:gd name="connsiteX6" fmla="*/ 514905 w 1794627"/>
                  <a:gd name="connsiteY6" fmla="*/ 2058858 h 2472669"/>
                  <a:gd name="connsiteX7" fmla="*/ 757043 w 1794627"/>
                  <a:gd name="connsiteY7" fmla="*/ 2469894 h 2472669"/>
                  <a:gd name="connsiteX8" fmla="*/ 1316348 w 1794627"/>
                  <a:gd name="connsiteY8" fmla="*/ 1934629 h 247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4627" h="2472669">
                    <a:moveTo>
                      <a:pt x="0" y="1419666"/>
                    </a:moveTo>
                    <a:cubicBezTo>
                      <a:pt x="274468" y="1360481"/>
                      <a:pt x="548936" y="1301297"/>
                      <a:pt x="798990" y="1179969"/>
                    </a:cubicBezTo>
                    <a:cubicBezTo>
                      <a:pt x="1049044" y="1058641"/>
                      <a:pt x="1334610" y="863332"/>
                      <a:pt x="1500326" y="691697"/>
                    </a:cubicBezTo>
                    <a:cubicBezTo>
                      <a:pt x="1666042" y="520062"/>
                      <a:pt x="1776724" y="265172"/>
                      <a:pt x="1793289" y="150159"/>
                    </a:cubicBezTo>
                    <a:cubicBezTo>
                      <a:pt x="1809854" y="35146"/>
                      <a:pt x="1668446" y="-9384"/>
                      <a:pt x="1599714" y="1621"/>
                    </a:cubicBezTo>
                    <a:cubicBezTo>
                      <a:pt x="1530982" y="12626"/>
                      <a:pt x="1468063" y="82494"/>
                      <a:pt x="1287262" y="425367"/>
                    </a:cubicBezTo>
                    <a:cubicBezTo>
                      <a:pt x="1106461" y="768240"/>
                      <a:pt x="603275" y="1718104"/>
                      <a:pt x="514905" y="2058858"/>
                    </a:cubicBezTo>
                    <a:cubicBezTo>
                      <a:pt x="426535" y="2399612"/>
                      <a:pt x="623469" y="2490599"/>
                      <a:pt x="757043" y="2469894"/>
                    </a:cubicBezTo>
                    <a:cubicBezTo>
                      <a:pt x="890617" y="2449189"/>
                      <a:pt x="1137456" y="2145478"/>
                      <a:pt x="1316348" y="193462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7" name="Овал 86"/>
            <p:cNvSpPr/>
            <p:nvPr/>
          </p:nvSpPr>
          <p:spPr>
            <a:xfrm rot="1327897">
              <a:off x="6697909" y="3707621"/>
              <a:ext cx="192801" cy="29737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олилиния 87"/>
            <p:cNvSpPr/>
            <p:nvPr/>
          </p:nvSpPr>
          <p:spPr>
            <a:xfrm>
              <a:off x="6876294" y="3709118"/>
              <a:ext cx="174616" cy="271461"/>
            </a:xfrm>
            <a:custGeom>
              <a:avLst/>
              <a:gdLst>
                <a:gd name="connsiteX0" fmla="*/ 52542 w 106517"/>
                <a:gd name="connsiteY0" fmla="*/ 0 h 165593"/>
                <a:gd name="connsiteX1" fmla="*/ 1742 w 106517"/>
                <a:gd name="connsiteY1" fmla="*/ 123825 h 165593"/>
                <a:gd name="connsiteX2" fmla="*/ 20792 w 106517"/>
                <a:gd name="connsiteY2" fmla="*/ 165100 h 165593"/>
                <a:gd name="connsiteX3" fmla="*/ 106517 w 106517"/>
                <a:gd name="connsiteY3" fmla="*/ 101600 h 16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17" h="165593">
                  <a:moveTo>
                    <a:pt x="52542" y="0"/>
                  </a:moveTo>
                  <a:cubicBezTo>
                    <a:pt x="29788" y="48154"/>
                    <a:pt x="7034" y="96308"/>
                    <a:pt x="1742" y="123825"/>
                  </a:cubicBezTo>
                  <a:cubicBezTo>
                    <a:pt x="-3550" y="151342"/>
                    <a:pt x="3330" y="168804"/>
                    <a:pt x="20792" y="165100"/>
                  </a:cubicBezTo>
                  <a:cubicBezTo>
                    <a:pt x="38254" y="161396"/>
                    <a:pt x="72385" y="131498"/>
                    <a:pt x="106517" y="1016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7" name="Рисунок 9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7" t="55293" r="4919" b="-1828"/>
          <a:stretch/>
        </p:blipFill>
        <p:spPr>
          <a:xfrm>
            <a:off x="5260172" y="3150084"/>
            <a:ext cx="1440000" cy="766002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7" t="55293" r="4919" b="-1828"/>
          <a:stretch/>
        </p:blipFill>
        <p:spPr>
          <a:xfrm>
            <a:off x="6894703" y="3142249"/>
            <a:ext cx="1440000" cy="766002"/>
          </a:xfrm>
          <a:prstGeom prst="rect">
            <a:avLst/>
          </a:prstGeom>
        </p:spPr>
      </p:pic>
      <p:pic>
        <p:nvPicPr>
          <p:cNvPr id="99" name="Рисунок 9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7" t="55293" r="4919" b="-1828"/>
          <a:stretch/>
        </p:blipFill>
        <p:spPr>
          <a:xfrm>
            <a:off x="8548614" y="3169311"/>
            <a:ext cx="1440000" cy="766002"/>
          </a:xfrm>
          <a:prstGeom prst="rect">
            <a:avLst/>
          </a:prstGeom>
        </p:spPr>
      </p:pic>
      <p:sp>
        <p:nvSpPr>
          <p:cNvPr id="100" name="Дуга 99"/>
          <p:cNvSpPr/>
          <p:nvPr/>
        </p:nvSpPr>
        <p:spPr>
          <a:xfrm rot="7834306">
            <a:off x="3803613" y="3022862"/>
            <a:ext cx="794844" cy="96380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Дуга 100"/>
          <p:cNvSpPr/>
          <p:nvPr/>
        </p:nvSpPr>
        <p:spPr>
          <a:xfrm rot="7367588">
            <a:off x="4331360" y="3055614"/>
            <a:ext cx="744865" cy="92319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2" name="Прямая соединительная линия 101"/>
          <p:cNvCxnSpPr/>
          <p:nvPr/>
        </p:nvCxnSpPr>
        <p:spPr>
          <a:xfrm flipH="1">
            <a:off x="4677795" y="3301194"/>
            <a:ext cx="51994" cy="1697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4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 клас\1. Навчання грамоти\1 УРОКИ 2023\Письмо\3 Блок л м с н к в п\034 - Написання великої букви Н\2023-10-30_191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941" y="1570616"/>
            <a:ext cx="7098365" cy="516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3885082" y="2461022"/>
            <a:ext cx="678414" cy="536902"/>
            <a:chOff x="1235675" y="3238255"/>
            <a:chExt cx="893631" cy="710821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1235675" y="3238255"/>
              <a:ext cx="825143" cy="710821"/>
              <a:chOff x="4473439" y="2166693"/>
              <a:chExt cx="2922998" cy="2518022"/>
            </a:xfrm>
          </p:grpSpPr>
          <p:sp>
            <p:nvSpPr>
              <p:cNvPr id="32" name="Полилиния 31"/>
              <p:cNvSpPr/>
              <p:nvPr/>
            </p:nvSpPr>
            <p:spPr>
              <a:xfrm>
                <a:off x="4473439" y="2166693"/>
                <a:ext cx="1839296" cy="2488640"/>
              </a:xfrm>
              <a:custGeom>
                <a:avLst/>
                <a:gdLst>
                  <a:gd name="connsiteX0" fmla="*/ 820835 w 1851355"/>
                  <a:gd name="connsiteY0" fmla="*/ 540996 h 2453145"/>
                  <a:gd name="connsiteX1" fmla="*/ 1468904 w 1851355"/>
                  <a:gd name="connsiteY1" fmla="*/ 274666 h 2453145"/>
                  <a:gd name="connsiteX2" fmla="*/ 1806256 w 1851355"/>
                  <a:gd name="connsiteY2" fmla="*/ 52724 h 2453145"/>
                  <a:gd name="connsiteX3" fmla="*/ 1726357 w 1851355"/>
                  <a:gd name="connsiteY3" fmla="*/ 230278 h 2453145"/>
                  <a:gd name="connsiteX4" fmla="*/ 705425 w 1851355"/>
                  <a:gd name="connsiteY4" fmla="*/ 2272142 h 2453145"/>
                  <a:gd name="connsiteX5" fmla="*/ 92866 w 1851355"/>
                  <a:gd name="connsiteY5" fmla="*/ 2343163 h 2453145"/>
                  <a:gd name="connsiteX6" fmla="*/ 12967 w 1851355"/>
                  <a:gd name="connsiteY6" fmla="*/ 2192243 h 2453145"/>
                  <a:gd name="connsiteX0" fmla="*/ 809471 w 1839991"/>
                  <a:gd name="connsiteY0" fmla="*/ 540996 h 2494915"/>
                  <a:gd name="connsiteX1" fmla="*/ 1457540 w 1839991"/>
                  <a:gd name="connsiteY1" fmla="*/ 274666 h 2494915"/>
                  <a:gd name="connsiteX2" fmla="*/ 1794892 w 1839991"/>
                  <a:gd name="connsiteY2" fmla="*/ 52724 h 2494915"/>
                  <a:gd name="connsiteX3" fmla="*/ 1714993 w 1839991"/>
                  <a:gd name="connsiteY3" fmla="*/ 230278 h 2494915"/>
                  <a:gd name="connsiteX4" fmla="*/ 694061 w 1839991"/>
                  <a:gd name="connsiteY4" fmla="*/ 2272142 h 2494915"/>
                  <a:gd name="connsiteX5" fmla="*/ 232422 w 1839991"/>
                  <a:gd name="connsiteY5" fmla="*/ 2431939 h 2494915"/>
                  <a:gd name="connsiteX6" fmla="*/ 1603 w 1839991"/>
                  <a:gd name="connsiteY6" fmla="*/ 2192243 h 2494915"/>
                  <a:gd name="connsiteX0" fmla="*/ 808776 w 1839296"/>
                  <a:gd name="connsiteY0" fmla="*/ 540996 h 2488640"/>
                  <a:gd name="connsiteX1" fmla="*/ 1456845 w 1839296"/>
                  <a:gd name="connsiteY1" fmla="*/ 274666 h 2488640"/>
                  <a:gd name="connsiteX2" fmla="*/ 1794197 w 1839296"/>
                  <a:gd name="connsiteY2" fmla="*/ 52724 h 2488640"/>
                  <a:gd name="connsiteX3" fmla="*/ 1714298 w 1839296"/>
                  <a:gd name="connsiteY3" fmla="*/ 230278 h 2488640"/>
                  <a:gd name="connsiteX4" fmla="*/ 693366 w 1839296"/>
                  <a:gd name="connsiteY4" fmla="*/ 2272142 h 2488640"/>
                  <a:gd name="connsiteX5" fmla="*/ 231727 w 1839296"/>
                  <a:gd name="connsiteY5" fmla="*/ 2431939 h 2488640"/>
                  <a:gd name="connsiteX6" fmla="*/ 908 w 1839296"/>
                  <a:gd name="connsiteY6" fmla="*/ 2192243 h 248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9296" h="2488640">
                    <a:moveTo>
                      <a:pt x="808776" y="540996"/>
                    </a:moveTo>
                    <a:cubicBezTo>
                      <a:pt x="1050692" y="448520"/>
                      <a:pt x="1292608" y="356045"/>
                      <a:pt x="1456845" y="274666"/>
                    </a:cubicBezTo>
                    <a:cubicBezTo>
                      <a:pt x="1621082" y="193287"/>
                      <a:pt x="1751288" y="60122"/>
                      <a:pt x="1794197" y="52724"/>
                    </a:cubicBezTo>
                    <a:cubicBezTo>
                      <a:pt x="1837106" y="45326"/>
                      <a:pt x="1897770" y="-139625"/>
                      <a:pt x="1714298" y="230278"/>
                    </a:cubicBezTo>
                    <a:cubicBezTo>
                      <a:pt x="1530826" y="600181"/>
                      <a:pt x="940461" y="1905199"/>
                      <a:pt x="693366" y="2272142"/>
                    </a:cubicBezTo>
                    <a:cubicBezTo>
                      <a:pt x="446271" y="2639086"/>
                      <a:pt x="231727" y="2427499"/>
                      <a:pt x="231727" y="2431939"/>
                    </a:cubicBezTo>
                    <a:cubicBezTo>
                      <a:pt x="231727" y="2436379"/>
                      <a:pt x="-16848" y="2261045"/>
                      <a:pt x="908" y="219224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олилиния 32"/>
              <p:cNvSpPr/>
              <p:nvPr/>
            </p:nvSpPr>
            <p:spPr>
              <a:xfrm>
                <a:off x="5601811" y="2211303"/>
                <a:ext cx="1794626" cy="2473412"/>
              </a:xfrm>
              <a:custGeom>
                <a:avLst/>
                <a:gdLst>
                  <a:gd name="connsiteX0" fmla="*/ 0 w 1793322"/>
                  <a:gd name="connsiteY0" fmla="*/ 1386496 h 2349368"/>
                  <a:gd name="connsiteX1" fmla="*/ 798990 w 1793322"/>
                  <a:gd name="connsiteY1" fmla="*/ 1146799 h 2349368"/>
                  <a:gd name="connsiteX2" fmla="*/ 1500326 w 1793322"/>
                  <a:gd name="connsiteY2" fmla="*/ 658527 h 2349368"/>
                  <a:gd name="connsiteX3" fmla="*/ 1793289 w 1793322"/>
                  <a:gd name="connsiteY3" fmla="*/ 116989 h 2349368"/>
                  <a:gd name="connsiteX4" fmla="*/ 1518081 w 1793322"/>
                  <a:gd name="connsiteY4" fmla="*/ 19335 h 2349368"/>
                  <a:gd name="connsiteX5" fmla="*/ 1287262 w 1793322"/>
                  <a:gd name="connsiteY5" fmla="*/ 392197 h 2349368"/>
                  <a:gd name="connsiteX6" fmla="*/ 514905 w 1793322"/>
                  <a:gd name="connsiteY6" fmla="*/ 2025688 h 2349368"/>
                  <a:gd name="connsiteX7" fmla="*/ 825623 w 1793322"/>
                  <a:gd name="connsiteY7" fmla="*/ 2345284 h 2349368"/>
                  <a:gd name="connsiteX8" fmla="*/ 1242873 w 1793322"/>
                  <a:gd name="connsiteY8" fmla="*/ 1936912 h 2349368"/>
                  <a:gd name="connsiteX0" fmla="*/ 0 w 1793312"/>
                  <a:gd name="connsiteY0" fmla="*/ 1367841 h 2330713"/>
                  <a:gd name="connsiteX1" fmla="*/ 798990 w 1793312"/>
                  <a:gd name="connsiteY1" fmla="*/ 1128144 h 2330713"/>
                  <a:gd name="connsiteX2" fmla="*/ 1500326 w 1793312"/>
                  <a:gd name="connsiteY2" fmla="*/ 639872 h 2330713"/>
                  <a:gd name="connsiteX3" fmla="*/ 1793289 w 1793312"/>
                  <a:gd name="connsiteY3" fmla="*/ 98334 h 2330713"/>
                  <a:gd name="connsiteX4" fmla="*/ 1518081 w 1793312"/>
                  <a:gd name="connsiteY4" fmla="*/ 680 h 2330713"/>
                  <a:gd name="connsiteX5" fmla="*/ 1287262 w 1793312"/>
                  <a:gd name="connsiteY5" fmla="*/ 373542 h 2330713"/>
                  <a:gd name="connsiteX6" fmla="*/ 514905 w 1793312"/>
                  <a:gd name="connsiteY6" fmla="*/ 2007033 h 2330713"/>
                  <a:gd name="connsiteX7" fmla="*/ 825623 w 1793312"/>
                  <a:gd name="connsiteY7" fmla="*/ 2326629 h 2330713"/>
                  <a:gd name="connsiteX8" fmla="*/ 1242873 w 1793312"/>
                  <a:gd name="connsiteY8" fmla="*/ 1918257 h 2330713"/>
                  <a:gd name="connsiteX0" fmla="*/ 0 w 1793731"/>
                  <a:gd name="connsiteY0" fmla="*/ 1402739 h 2365611"/>
                  <a:gd name="connsiteX1" fmla="*/ 798990 w 1793731"/>
                  <a:gd name="connsiteY1" fmla="*/ 1163042 h 2365611"/>
                  <a:gd name="connsiteX2" fmla="*/ 1500326 w 1793731"/>
                  <a:gd name="connsiteY2" fmla="*/ 674770 h 2365611"/>
                  <a:gd name="connsiteX3" fmla="*/ 1793289 w 1793731"/>
                  <a:gd name="connsiteY3" fmla="*/ 133232 h 2365611"/>
                  <a:gd name="connsiteX4" fmla="*/ 1571347 w 1793731"/>
                  <a:gd name="connsiteY4" fmla="*/ 67 h 2365611"/>
                  <a:gd name="connsiteX5" fmla="*/ 1287262 w 1793731"/>
                  <a:gd name="connsiteY5" fmla="*/ 408440 h 2365611"/>
                  <a:gd name="connsiteX6" fmla="*/ 514905 w 1793731"/>
                  <a:gd name="connsiteY6" fmla="*/ 2041931 h 2365611"/>
                  <a:gd name="connsiteX7" fmla="*/ 825623 w 1793731"/>
                  <a:gd name="connsiteY7" fmla="*/ 2361527 h 2365611"/>
                  <a:gd name="connsiteX8" fmla="*/ 1242873 w 1793731"/>
                  <a:gd name="connsiteY8" fmla="*/ 1953155 h 236561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238"/>
                  <a:gd name="connsiteY0" fmla="*/ 1418090 h 2380962"/>
                  <a:gd name="connsiteX1" fmla="*/ 798990 w 1794238"/>
                  <a:gd name="connsiteY1" fmla="*/ 1178393 h 2380962"/>
                  <a:gd name="connsiteX2" fmla="*/ 1500326 w 1794238"/>
                  <a:gd name="connsiteY2" fmla="*/ 690121 h 2380962"/>
                  <a:gd name="connsiteX3" fmla="*/ 1793289 w 1794238"/>
                  <a:gd name="connsiteY3" fmla="*/ 148583 h 2380962"/>
                  <a:gd name="connsiteX4" fmla="*/ 1599714 w 1794238"/>
                  <a:gd name="connsiteY4" fmla="*/ 45 h 2380962"/>
                  <a:gd name="connsiteX5" fmla="*/ 1287262 w 1794238"/>
                  <a:gd name="connsiteY5" fmla="*/ 423791 h 2380962"/>
                  <a:gd name="connsiteX6" fmla="*/ 514905 w 1794238"/>
                  <a:gd name="connsiteY6" fmla="*/ 2057282 h 2380962"/>
                  <a:gd name="connsiteX7" fmla="*/ 825623 w 1794238"/>
                  <a:gd name="connsiteY7" fmla="*/ 2376878 h 2380962"/>
                  <a:gd name="connsiteX8" fmla="*/ 1242873 w 1794238"/>
                  <a:gd name="connsiteY8" fmla="*/ 1968506 h 2380962"/>
                  <a:gd name="connsiteX0" fmla="*/ 0 w 1794627"/>
                  <a:gd name="connsiteY0" fmla="*/ 1419666 h 2382538"/>
                  <a:gd name="connsiteX1" fmla="*/ 798990 w 1794627"/>
                  <a:gd name="connsiteY1" fmla="*/ 1179969 h 2382538"/>
                  <a:gd name="connsiteX2" fmla="*/ 1500326 w 1794627"/>
                  <a:gd name="connsiteY2" fmla="*/ 691697 h 2382538"/>
                  <a:gd name="connsiteX3" fmla="*/ 1793289 w 1794627"/>
                  <a:gd name="connsiteY3" fmla="*/ 150159 h 2382538"/>
                  <a:gd name="connsiteX4" fmla="*/ 1599714 w 1794627"/>
                  <a:gd name="connsiteY4" fmla="*/ 1621 h 2382538"/>
                  <a:gd name="connsiteX5" fmla="*/ 1287262 w 1794627"/>
                  <a:gd name="connsiteY5" fmla="*/ 425367 h 2382538"/>
                  <a:gd name="connsiteX6" fmla="*/ 514905 w 1794627"/>
                  <a:gd name="connsiteY6" fmla="*/ 2058858 h 2382538"/>
                  <a:gd name="connsiteX7" fmla="*/ 825623 w 1794627"/>
                  <a:gd name="connsiteY7" fmla="*/ 2378454 h 2382538"/>
                  <a:gd name="connsiteX8" fmla="*/ 1242873 w 1794627"/>
                  <a:gd name="connsiteY8" fmla="*/ 1970082 h 2382538"/>
                  <a:gd name="connsiteX0" fmla="*/ 0 w 1794627"/>
                  <a:gd name="connsiteY0" fmla="*/ 1419666 h 2494106"/>
                  <a:gd name="connsiteX1" fmla="*/ 798990 w 1794627"/>
                  <a:gd name="connsiteY1" fmla="*/ 1179969 h 2494106"/>
                  <a:gd name="connsiteX2" fmla="*/ 1500326 w 1794627"/>
                  <a:gd name="connsiteY2" fmla="*/ 691697 h 2494106"/>
                  <a:gd name="connsiteX3" fmla="*/ 1793289 w 1794627"/>
                  <a:gd name="connsiteY3" fmla="*/ 150159 h 2494106"/>
                  <a:gd name="connsiteX4" fmla="*/ 1599714 w 1794627"/>
                  <a:gd name="connsiteY4" fmla="*/ 1621 h 2494106"/>
                  <a:gd name="connsiteX5" fmla="*/ 1287262 w 1794627"/>
                  <a:gd name="connsiteY5" fmla="*/ 425367 h 2494106"/>
                  <a:gd name="connsiteX6" fmla="*/ 514905 w 1794627"/>
                  <a:gd name="connsiteY6" fmla="*/ 2058858 h 2494106"/>
                  <a:gd name="connsiteX7" fmla="*/ 764663 w 1794627"/>
                  <a:gd name="connsiteY7" fmla="*/ 2492754 h 2494106"/>
                  <a:gd name="connsiteX8" fmla="*/ 1242873 w 1794627"/>
                  <a:gd name="connsiteY8" fmla="*/ 1970082 h 2494106"/>
                  <a:gd name="connsiteX0" fmla="*/ 0 w 1794627"/>
                  <a:gd name="connsiteY0" fmla="*/ 1419666 h 2471479"/>
                  <a:gd name="connsiteX1" fmla="*/ 798990 w 1794627"/>
                  <a:gd name="connsiteY1" fmla="*/ 1179969 h 2471479"/>
                  <a:gd name="connsiteX2" fmla="*/ 1500326 w 1794627"/>
                  <a:gd name="connsiteY2" fmla="*/ 691697 h 2471479"/>
                  <a:gd name="connsiteX3" fmla="*/ 1793289 w 1794627"/>
                  <a:gd name="connsiteY3" fmla="*/ 150159 h 2471479"/>
                  <a:gd name="connsiteX4" fmla="*/ 1599714 w 1794627"/>
                  <a:gd name="connsiteY4" fmla="*/ 1621 h 2471479"/>
                  <a:gd name="connsiteX5" fmla="*/ 1287262 w 1794627"/>
                  <a:gd name="connsiteY5" fmla="*/ 425367 h 2471479"/>
                  <a:gd name="connsiteX6" fmla="*/ 514905 w 1794627"/>
                  <a:gd name="connsiteY6" fmla="*/ 2058858 h 2471479"/>
                  <a:gd name="connsiteX7" fmla="*/ 757043 w 1794627"/>
                  <a:gd name="connsiteY7" fmla="*/ 2469894 h 2471479"/>
                  <a:gd name="connsiteX8" fmla="*/ 1242873 w 1794627"/>
                  <a:gd name="connsiteY8" fmla="*/ 1970082 h 2471479"/>
                  <a:gd name="connsiteX0" fmla="*/ 0 w 1794627"/>
                  <a:gd name="connsiteY0" fmla="*/ 1419666 h 2471077"/>
                  <a:gd name="connsiteX1" fmla="*/ 798990 w 1794627"/>
                  <a:gd name="connsiteY1" fmla="*/ 1179969 h 2471077"/>
                  <a:gd name="connsiteX2" fmla="*/ 1500326 w 1794627"/>
                  <a:gd name="connsiteY2" fmla="*/ 691697 h 2471077"/>
                  <a:gd name="connsiteX3" fmla="*/ 1793289 w 1794627"/>
                  <a:gd name="connsiteY3" fmla="*/ 150159 h 2471077"/>
                  <a:gd name="connsiteX4" fmla="*/ 1599714 w 1794627"/>
                  <a:gd name="connsiteY4" fmla="*/ 1621 h 2471077"/>
                  <a:gd name="connsiteX5" fmla="*/ 1287262 w 1794627"/>
                  <a:gd name="connsiteY5" fmla="*/ 425367 h 2471077"/>
                  <a:gd name="connsiteX6" fmla="*/ 514905 w 1794627"/>
                  <a:gd name="connsiteY6" fmla="*/ 2058858 h 2471077"/>
                  <a:gd name="connsiteX7" fmla="*/ 757043 w 1794627"/>
                  <a:gd name="connsiteY7" fmla="*/ 2469894 h 2471077"/>
                  <a:gd name="connsiteX8" fmla="*/ 1242873 w 1794627"/>
                  <a:gd name="connsiteY8" fmla="*/ 1970082 h 2471077"/>
                  <a:gd name="connsiteX0" fmla="*/ 0 w 1794627"/>
                  <a:gd name="connsiteY0" fmla="*/ 1419666 h 2470002"/>
                  <a:gd name="connsiteX1" fmla="*/ 798990 w 1794627"/>
                  <a:gd name="connsiteY1" fmla="*/ 1179969 h 2470002"/>
                  <a:gd name="connsiteX2" fmla="*/ 1500326 w 1794627"/>
                  <a:gd name="connsiteY2" fmla="*/ 691697 h 2470002"/>
                  <a:gd name="connsiteX3" fmla="*/ 1793289 w 1794627"/>
                  <a:gd name="connsiteY3" fmla="*/ 150159 h 2470002"/>
                  <a:gd name="connsiteX4" fmla="*/ 1599714 w 1794627"/>
                  <a:gd name="connsiteY4" fmla="*/ 1621 h 2470002"/>
                  <a:gd name="connsiteX5" fmla="*/ 1287262 w 1794627"/>
                  <a:gd name="connsiteY5" fmla="*/ 425367 h 2470002"/>
                  <a:gd name="connsiteX6" fmla="*/ 514905 w 1794627"/>
                  <a:gd name="connsiteY6" fmla="*/ 2058858 h 2470002"/>
                  <a:gd name="connsiteX7" fmla="*/ 757043 w 1794627"/>
                  <a:gd name="connsiteY7" fmla="*/ 2469894 h 2470002"/>
                  <a:gd name="connsiteX8" fmla="*/ 1265733 w 1794627"/>
                  <a:gd name="connsiteY8" fmla="*/ 2038662 h 2470002"/>
                  <a:gd name="connsiteX0" fmla="*/ 0 w 1794627"/>
                  <a:gd name="connsiteY0" fmla="*/ 1419666 h 2478681"/>
                  <a:gd name="connsiteX1" fmla="*/ 798990 w 1794627"/>
                  <a:gd name="connsiteY1" fmla="*/ 1179969 h 2478681"/>
                  <a:gd name="connsiteX2" fmla="*/ 1500326 w 1794627"/>
                  <a:gd name="connsiteY2" fmla="*/ 691697 h 2478681"/>
                  <a:gd name="connsiteX3" fmla="*/ 1793289 w 1794627"/>
                  <a:gd name="connsiteY3" fmla="*/ 150159 h 2478681"/>
                  <a:gd name="connsiteX4" fmla="*/ 1599714 w 1794627"/>
                  <a:gd name="connsiteY4" fmla="*/ 1621 h 2478681"/>
                  <a:gd name="connsiteX5" fmla="*/ 1287262 w 1794627"/>
                  <a:gd name="connsiteY5" fmla="*/ 425367 h 2478681"/>
                  <a:gd name="connsiteX6" fmla="*/ 514905 w 1794627"/>
                  <a:gd name="connsiteY6" fmla="*/ 2058858 h 2478681"/>
                  <a:gd name="connsiteX7" fmla="*/ 757043 w 1794627"/>
                  <a:gd name="connsiteY7" fmla="*/ 2469894 h 2478681"/>
                  <a:gd name="connsiteX8" fmla="*/ 1276981 w 1794627"/>
                  <a:gd name="connsiteY8" fmla="*/ 2252360 h 2478681"/>
                  <a:gd name="connsiteX0" fmla="*/ 0 w 1794627"/>
                  <a:gd name="connsiteY0" fmla="*/ 1419666 h 2474834"/>
                  <a:gd name="connsiteX1" fmla="*/ 798990 w 1794627"/>
                  <a:gd name="connsiteY1" fmla="*/ 1179969 h 2474834"/>
                  <a:gd name="connsiteX2" fmla="*/ 1500326 w 1794627"/>
                  <a:gd name="connsiteY2" fmla="*/ 691697 h 2474834"/>
                  <a:gd name="connsiteX3" fmla="*/ 1793289 w 1794627"/>
                  <a:gd name="connsiteY3" fmla="*/ 150159 h 2474834"/>
                  <a:gd name="connsiteX4" fmla="*/ 1599714 w 1794627"/>
                  <a:gd name="connsiteY4" fmla="*/ 1621 h 2474834"/>
                  <a:gd name="connsiteX5" fmla="*/ 1287262 w 1794627"/>
                  <a:gd name="connsiteY5" fmla="*/ 425367 h 2474834"/>
                  <a:gd name="connsiteX6" fmla="*/ 514905 w 1794627"/>
                  <a:gd name="connsiteY6" fmla="*/ 2058858 h 2474834"/>
                  <a:gd name="connsiteX7" fmla="*/ 757043 w 1794627"/>
                  <a:gd name="connsiteY7" fmla="*/ 2469894 h 2474834"/>
                  <a:gd name="connsiteX8" fmla="*/ 1276981 w 1794627"/>
                  <a:gd name="connsiteY8" fmla="*/ 2252360 h 2474834"/>
                  <a:gd name="connsiteX0" fmla="*/ 0 w 1794627"/>
                  <a:gd name="connsiteY0" fmla="*/ 1419666 h 2473413"/>
                  <a:gd name="connsiteX1" fmla="*/ 798990 w 1794627"/>
                  <a:gd name="connsiteY1" fmla="*/ 1179969 h 2473413"/>
                  <a:gd name="connsiteX2" fmla="*/ 1500326 w 1794627"/>
                  <a:gd name="connsiteY2" fmla="*/ 691697 h 2473413"/>
                  <a:gd name="connsiteX3" fmla="*/ 1793289 w 1794627"/>
                  <a:gd name="connsiteY3" fmla="*/ 150159 h 2473413"/>
                  <a:gd name="connsiteX4" fmla="*/ 1599714 w 1794627"/>
                  <a:gd name="connsiteY4" fmla="*/ 1621 h 2473413"/>
                  <a:gd name="connsiteX5" fmla="*/ 1287262 w 1794627"/>
                  <a:gd name="connsiteY5" fmla="*/ 425367 h 2473413"/>
                  <a:gd name="connsiteX6" fmla="*/ 514905 w 1794627"/>
                  <a:gd name="connsiteY6" fmla="*/ 2058858 h 2473413"/>
                  <a:gd name="connsiteX7" fmla="*/ 757043 w 1794627"/>
                  <a:gd name="connsiteY7" fmla="*/ 2469894 h 2473413"/>
                  <a:gd name="connsiteX8" fmla="*/ 1265734 w 1794627"/>
                  <a:gd name="connsiteY8" fmla="*/ 2229865 h 2473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4627" h="2473413">
                    <a:moveTo>
                      <a:pt x="0" y="1419666"/>
                    </a:moveTo>
                    <a:cubicBezTo>
                      <a:pt x="274468" y="1360481"/>
                      <a:pt x="548936" y="1301297"/>
                      <a:pt x="798990" y="1179969"/>
                    </a:cubicBezTo>
                    <a:cubicBezTo>
                      <a:pt x="1049044" y="1058641"/>
                      <a:pt x="1334610" y="863332"/>
                      <a:pt x="1500326" y="691697"/>
                    </a:cubicBezTo>
                    <a:cubicBezTo>
                      <a:pt x="1666042" y="520062"/>
                      <a:pt x="1776724" y="265172"/>
                      <a:pt x="1793289" y="150159"/>
                    </a:cubicBezTo>
                    <a:cubicBezTo>
                      <a:pt x="1809854" y="35146"/>
                      <a:pt x="1668446" y="-9384"/>
                      <a:pt x="1599714" y="1621"/>
                    </a:cubicBezTo>
                    <a:cubicBezTo>
                      <a:pt x="1530982" y="12626"/>
                      <a:pt x="1468063" y="82494"/>
                      <a:pt x="1287262" y="425367"/>
                    </a:cubicBezTo>
                    <a:cubicBezTo>
                      <a:pt x="1106461" y="768240"/>
                      <a:pt x="603275" y="1718104"/>
                      <a:pt x="514905" y="2058858"/>
                    </a:cubicBezTo>
                    <a:cubicBezTo>
                      <a:pt x="426535" y="2399612"/>
                      <a:pt x="631905" y="2441393"/>
                      <a:pt x="757043" y="2469894"/>
                    </a:cubicBezTo>
                    <a:cubicBezTo>
                      <a:pt x="882181" y="2498395"/>
                      <a:pt x="1027797" y="2347923"/>
                      <a:pt x="1265734" y="222986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1" name="Полилиния 30"/>
            <p:cNvSpPr/>
            <p:nvPr/>
          </p:nvSpPr>
          <p:spPr>
            <a:xfrm>
              <a:off x="1908188" y="3651895"/>
              <a:ext cx="221118" cy="281578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  <a:gd name="connsiteX0" fmla="*/ 2923 w 159636"/>
                <a:gd name="connsiteY0" fmla="*/ 146894 h 194785"/>
                <a:gd name="connsiteX1" fmla="*/ 117223 w 159636"/>
                <a:gd name="connsiteY1" fmla="*/ 87362 h 194785"/>
                <a:gd name="connsiteX2" fmla="*/ 141034 w 159636"/>
                <a:gd name="connsiteY2" fmla="*/ 18306 h 194785"/>
                <a:gd name="connsiteX3" fmla="*/ 71979 w 159636"/>
                <a:gd name="connsiteY3" fmla="*/ 11162 h 194785"/>
                <a:gd name="connsiteX4" fmla="*/ 2922 w 159636"/>
                <a:gd name="connsiteY4" fmla="*/ 92125 h 194785"/>
                <a:gd name="connsiteX5" fmla="*/ 26735 w 159636"/>
                <a:gd name="connsiteY5" fmla="*/ 192137 h 194785"/>
                <a:gd name="connsiteX6" fmla="*/ 159636 w 159636"/>
                <a:gd name="connsiteY6" fmla="*/ 150453 h 19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36" h="194785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9630" y="168709"/>
                    <a:pt x="159636" y="15045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4872270" y="2471251"/>
            <a:ext cx="696190" cy="536902"/>
            <a:chOff x="1235675" y="3238255"/>
            <a:chExt cx="917047" cy="710821"/>
          </a:xfrm>
        </p:grpSpPr>
        <p:grpSp>
          <p:nvGrpSpPr>
            <p:cNvPr id="40" name="Группа 39"/>
            <p:cNvGrpSpPr/>
            <p:nvPr/>
          </p:nvGrpSpPr>
          <p:grpSpPr>
            <a:xfrm>
              <a:off x="1235675" y="3238255"/>
              <a:ext cx="825143" cy="710821"/>
              <a:chOff x="4473439" y="2166693"/>
              <a:chExt cx="2922998" cy="2518022"/>
            </a:xfrm>
          </p:grpSpPr>
          <p:sp>
            <p:nvSpPr>
              <p:cNvPr id="42" name="Полилиния 41"/>
              <p:cNvSpPr/>
              <p:nvPr/>
            </p:nvSpPr>
            <p:spPr>
              <a:xfrm>
                <a:off x="4473439" y="2166693"/>
                <a:ext cx="1839296" cy="2488640"/>
              </a:xfrm>
              <a:custGeom>
                <a:avLst/>
                <a:gdLst>
                  <a:gd name="connsiteX0" fmla="*/ 820835 w 1851355"/>
                  <a:gd name="connsiteY0" fmla="*/ 540996 h 2453145"/>
                  <a:gd name="connsiteX1" fmla="*/ 1468904 w 1851355"/>
                  <a:gd name="connsiteY1" fmla="*/ 274666 h 2453145"/>
                  <a:gd name="connsiteX2" fmla="*/ 1806256 w 1851355"/>
                  <a:gd name="connsiteY2" fmla="*/ 52724 h 2453145"/>
                  <a:gd name="connsiteX3" fmla="*/ 1726357 w 1851355"/>
                  <a:gd name="connsiteY3" fmla="*/ 230278 h 2453145"/>
                  <a:gd name="connsiteX4" fmla="*/ 705425 w 1851355"/>
                  <a:gd name="connsiteY4" fmla="*/ 2272142 h 2453145"/>
                  <a:gd name="connsiteX5" fmla="*/ 92866 w 1851355"/>
                  <a:gd name="connsiteY5" fmla="*/ 2343163 h 2453145"/>
                  <a:gd name="connsiteX6" fmla="*/ 12967 w 1851355"/>
                  <a:gd name="connsiteY6" fmla="*/ 2192243 h 2453145"/>
                  <a:gd name="connsiteX0" fmla="*/ 809471 w 1839991"/>
                  <a:gd name="connsiteY0" fmla="*/ 540996 h 2494915"/>
                  <a:gd name="connsiteX1" fmla="*/ 1457540 w 1839991"/>
                  <a:gd name="connsiteY1" fmla="*/ 274666 h 2494915"/>
                  <a:gd name="connsiteX2" fmla="*/ 1794892 w 1839991"/>
                  <a:gd name="connsiteY2" fmla="*/ 52724 h 2494915"/>
                  <a:gd name="connsiteX3" fmla="*/ 1714993 w 1839991"/>
                  <a:gd name="connsiteY3" fmla="*/ 230278 h 2494915"/>
                  <a:gd name="connsiteX4" fmla="*/ 694061 w 1839991"/>
                  <a:gd name="connsiteY4" fmla="*/ 2272142 h 2494915"/>
                  <a:gd name="connsiteX5" fmla="*/ 232422 w 1839991"/>
                  <a:gd name="connsiteY5" fmla="*/ 2431939 h 2494915"/>
                  <a:gd name="connsiteX6" fmla="*/ 1603 w 1839991"/>
                  <a:gd name="connsiteY6" fmla="*/ 2192243 h 2494915"/>
                  <a:gd name="connsiteX0" fmla="*/ 808776 w 1839296"/>
                  <a:gd name="connsiteY0" fmla="*/ 540996 h 2488640"/>
                  <a:gd name="connsiteX1" fmla="*/ 1456845 w 1839296"/>
                  <a:gd name="connsiteY1" fmla="*/ 274666 h 2488640"/>
                  <a:gd name="connsiteX2" fmla="*/ 1794197 w 1839296"/>
                  <a:gd name="connsiteY2" fmla="*/ 52724 h 2488640"/>
                  <a:gd name="connsiteX3" fmla="*/ 1714298 w 1839296"/>
                  <a:gd name="connsiteY3" fmla="*/ 230278 h 2488640"/>
                  <a:gd name="connsiteX4" fmla="*/ 693366 w 1839296"/>
                  <a:gd name="connsiteY4" fmla="*/ 2272142 h 2488640"/>
                  <a:gd name="connsiteX5" fmla="*/ 231727 w 1839296"/>
                  <a:gd name="connsiteY5" fmla="*/ 2431939 h 2488640"/>
                  <a:gd name="connsiteX6" fmla="*/ 908 w 1839296"/>
                  <a:gd name="connsiteY6" fmla="*/ 2192243 h 248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9296" h="2488640">
                    <a:moveTo>
                      <a:pt x="808776" y="540996"/>
                    </a:moveTo>
                    <a:cubicBezTo>
                      <a:pt x="1050692" y="448520"/>
                      <a:pt x="1292608" y="356045"/>
                      <a:pt x="1456845" y="274666"/>
                    </a:cubicBezTo>
                    <a:cubicBezTo>
                      <a:pt x="1621082" y="193287"/>
                      <a:pt x="1751288" y="60122"/>
                      <a:pt x="1794197" y="52724"/>
                    </a:cubicBezTo>
                    <a:cubicBezTo>
                      <a:pt x="1837106" y="45326"/>
                      <a:pt x="1897770" y="-139625"/>
                      <a:pt x="1714298" y="230278"/>
                    </a:cubicBezTo>
                    <a:cubicBezTo>
                      <a:pt x="1530826" y="600181"/>
                      <a:pt x="940461" y="1905199"/>
                      <a:pt x="693366" y="2272142"/>
                    </a:cubicBezTo>
                    <a:cubicBezTo>
                      <a:pt x="446271" y="2639086"/>
                      <a:pt x="231727" y="2427499"/>
                      <a:pt x="231727" y="2431939"/>
                    </a:cubicBezTo>
                    <a:cubicBezTo>
                      <a:pt x="231727" y="2436379"/>
                      <a:pt x="-16848" y="2261045"/>
                      <a:pt x="908" y="219224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Полилиния 42"/>
              <p:cNvSpPr/>
              <p:nvPr/>
            </p:nvSpPr>
            <p:spPr>
              <a:xfrm>
                <a:off x="5601811" y="2211303"/>
                <a:ext cx="1794626" cy="2473412"/>
              </a:xfrm>
              <a:custGeom>
                <a:avLst/>
                <a:gdLst>
                  <a:gd name="connsiteX0" fmla="*/ 0 w 1793322"/>
                  <a:gd name="connsiteY0" fmla="*/ 1386496 h 2349368"/>
                  <a:gd name="connsiteX1" fmla="*/ 798990 w 1793322"/>
                  <a:gd name="connsiteY1" fmla="*/ 1146799 h 2349368"/>
                  <a:gd name="connsiteX2" fmla="*/ 1500326 w 1793322"/>
                  <a:gd name="connsiteY2" fmla="*/ 658527 h 2349368"/>
                  <a:gd name="connsiteX3" fmla="*/ 1793289 w 1793322"/>
                  <a:gd name="connsiteY3" fmla="*/ 116989 h 2349368"/>
                  <a:gd name="connsiteX4" fmla="*/ 1518081 w 1793322"/>
                  <a:gd name="connsiteY4" fmla="*/ 19335 h 2349368"/>
                  <a:gd name="connsiteX5" fmla="*/ 1287262 w 1793322"/>
                  <a:gd name="connsiteY5" fmla="*/ 392197 h 2349368"/>
                  <a:gd name="connsiteX6" fmla="*/ 514905 w 1793322"/>
                  <a:gd name="connsiteY6" fmla="*/ 2025688 h 2349368"/>
                  <a:gd name="connsiteX7" fmla="*/ 825623 w 1793322"/>
                  <a:gd name="connsiteY7" fmla="*/ 2345284 h 2349368"/>
                  <a:gd name="connsiteX8" fmla="*/ 1242873 w 1793322"/>
                  <a:gd name="connsiteY8" fmla="*/ 1936912 h 2349368"/>
                  <a:gd name="connsiteX0" fmla="*/ 0 w 1793312"/>
                  <a:gd name="connsiteY0" fmla="*/ 1367841 h 2330713"/>
                  <a:gd name="connsiteX1" fmla="*/ 798990 w 1793312"/>
                  <a:gd name="connsiteY1" fmla="*/ 1128144 h 2330713"/>
                  <a:gd name="connsiteX2" fmla="*/ 1500326 w 1793312"/>
                  <a:gd name="connsiteY2" fmla="*/ 639872 h 2330713"/>
                  <a:gd name="connsiteX3" fmla="*/ 1793289 w 1793312"/>
                  <a:gd name="connsiteY3" fmla="*/ 98334 h 2330713"/>
                  <a:gd name="connsiteX4" fmla="*/ 1518081 w 1793312"/>
                  <a:gd name="connsiteY4" fmla="*/ 680 h 2330713"/>
                  <a:gd name="connsiteX5" fmla="*/ 1287262 w 1793312"/>
                  <a:gd name="connsiteY5" fmla="*/ 373542 h 2330713"/>
                  <a:gd name="connsiteX6" fmla="*/ 514905 w 1793312"/>
                  <a:gd name="connsiteY6" fmla="*/ 2007033 h 2330713"/>
                  <a:gd name="connsiteX7" fmla="*/ 825623 w 1793312"/>
                  <a:gd name="connsiteY7" fmla="*/ 2326629 h 2330713"/>
                  <a:gd name="connsiteX8" fmla="*/ 1242873 w 1793312"/>
                  <a:gd name="connsiteY8" fmla="*/ 1918257 h 2330713"/>
                  <a:gd name="connsiteX0" fmla="*/ 0 w 1793731"/>
                  <a:gd name="connsiteY0" fmla="*/ 1402739 h 2365611"/>
                  <a:gd name="connsiteX1" fmla="*/ 798990 w 1793731"/>
                  <a:gd name="connsiteY1" fmla="*/ 1163042 h 2365611"/>
                  <a:gd name="connsiteX2" fmla="*/ 1500326 w 1793731"/>
                  <a:gd name="connsiteY2" fmla="*/ 674770 h 2365611"/>
                  <a:gd name="connsiteX3" fmla="*/ 1793289 w 1793731"/>
                  <a:gd name="connsiteY3" fmla="*/ 133232 h 2365611"/>
                  <a:gd name="connsiteX4" fmla="*/ 1571347 w 1793731"/>
                  <a:gd name="connsiteY4" fmla="*/ 67 h 2365611"/>
                  <a:gd name="connsiteX5" fmla="*/ 1287262 w 1793731"/>
                  <a:gd name="connsiteY5" fmla="*/ 408440 h 2365611"/>
                  <a:gd name="connsiteX6" fmla="*/ 514905 w 1793731"/>
                  <a:gd name="connsiteY6" fmla="*/ 2041931 h 2365611"/>
                  <a:gd name="connsiteX7" fmla="*/ 825623 w 1793731"/>
                  <a:gd name="connsiteY7" fmla="*/ 2361527 h 2365611"/>
                  <a:gd name="connsiteX8" fmla="*/ 1242873 w 1793731"/>
                  <a:gd name="connsiteY8" fmla="*/ 1953155 h 236561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238"/>
                  <a:gd name="connsiteY0" fmla="*/ 1418090 h 2380962"/>
                  <a:gd name="connsiteX1" fmla="*/ 798990 w 1794238"/>
                  <a:gd name="connsiteY1" fmla="*/ 1178393 h 2380962"/>
                  <a:gd name="connsiteX2" fmla="*/ 1500326 w 1794238"/>
                  <a:gd name="connsiteY2" fmla="*/ 690121 h 2380962"/>
                  <a:gd name="connsiteX3" fmla="*/ 1793289 w 1794238"/>
                  <a:gd name="connsiteY3" fmla="*/ 148583 h 2380962"/>
                  <a:gd name="connsiteX4" fmla="*/ 1599714 w 1794238"/>
                  <a:gd name="connsiteY4" fmla="*/ 45 h 2380962"/>
                  <a:gd name="connsiteX5" fmla="*/ 1287262 w 1794238"/>
                  <a:gd name="connsiteY5" fmla="*/ 423791 h 2380962"/>
                  <a:gd name="connsiteX6" fmla="*/ 514905 w 1794238"/>
                  <a:gd name="connsiteY6" fmla="*/ 2057282 h 2380962"/>
                  <a:gd name="connsiteX7" fmla="*/ 825623 w 1794238"/>
                  <a:gd name="connsiteY7" fmla="*/ 2376878 h 2380962"/>
                  <a:gd name="connsiteX8" fmla="*/ 1242873 w 1794238"/>
                  <a:gd name="connsiteY8" fmla="*/ 1968506 h 2380962"/>
                  <a:gd name="connsiteX0" fmla="*/ 0 w 1794627"/>
                  <a:gd name="connsiteY0" fmla="*/ 1419666 h 2382538"/>
                  <a:gd name="connsiteX1" fmla="*/ 798990 w 1794627"/>
                  <a:gd name="connsiteY1" fmla="*/ 1179969 h 2382538"/>
                  <a:gd name="connsiteX2" fmla="*/ 1500326 w 1794627"/>
                  <a:gd name="connsiteY2" fmla="*/ 691697 h 2382538"/>
                  <a:gd name="connsiteX3" fmla="*/ 1793289 w 1794627"/>
                  <a:gd name="connsiteY3" fmla="*/ 150159 h 2382538"/>
                  <a:gd name="connsiteX4" fmla="*/ 1599714 w 1794627"/>
                  <a:gd name="connsiteY4" fmla="*/ 1621 h 2382538"/>
                  <a:gd name="connsiteX5" fmla="*/ 1287262 w 1794627"/>
                  <a:gd name="connsiteY5" fmla="*/ 425367 h 2382538"/>
                  <a:gd name="connsiteX6" fmla="*/ 514905 w 1794627"/>
                  <a:gd name="connsiteY6" fmla="*/ 2058858 h 2382538"/>
                  <a:gd name="connsiteX7" fmla="*/ 825623 w 1794627"/>
                  <a:gd name="connsiteY7" fmla="*/ 2378454 h 2382538"/>
                  <a:gd name="connsiteX8" fmla="*/ 1242873 w 1794627"/>
                  <a:gd name="connsiteY8" fmla="*/ 1970082 h 2382538"/>
                  <a:gd name="connsiteX0" fmla="*/ 0 w 1794627"/>
                  <a:gd name="connsiteY0" fmla="*/ 1419666 h 2494106"/>
                  <a:gd name="connsiteX1" fmla="*/ 798990 w 1794627"/>
                  <a:gd name="connsiteY1" fmla="*/ 1179969 h 2494106"/>
                  <a:gd name="connsiteX2" fmla="*/ 1500326 w 1794627"/>
                  <a:gd name="connsiteY2" fmla="*/ 691697 h 2494106"/>
                  <a:gd name="connsiteX3" fmla="*/ 1793289 w 1794627"/>
                  <a:gd name="connsiteY3" fmla="*/ 150159 h 2494106"/>
                  <a:gd name="connsiteX4" fmla="*/ 1599714 w 1794627"/>
                  <a:gd name="connsiteY4" fmla="*/ 1621 h 2494106"/>
                  <a:gd name="connsiteX5" fmla="*/ 1287262 w 1794627"/>
                  <a:gd name="connsiteY5" fmla="*/ 425367 h 2494106"/>
                  <a:gd name="connsiteX6" fmla="*/ 514905 w 1794627"/>
                  <a:gd name="connsiteY6" fmla="*/ 2058858 h 2494106"/>
                  <a:gd name="connsiteX7" fmla="*/ 764663 w 1794627"/>
                  <a:gd name="connsiteY7" fmla="*/ 2492754 h 2494106"/>
                  <a:gd name="connsiteX8" fmla="*/ 1242873 w 1794627"/>
                  <a:gd name="connsiteY8" fmla="*/ 1970082 h 2494106"/>
                  <a:gd name="connsiteX0" fmla="*/ 0 w 1794627"/>
                  <a:gd name="connsiteY0" fmla="*/ 1419666 h 2471479"/>
                  <a:gd name="connsiteX1" fmla="*/ 798990 w 1794627"/>
                  <a:gd name="connsiteY1" fmla="*/ 1179969 h 2471479"/>
                  <a:gd name="connsiteX2" fmla="*/ 1500326 w 1794627"/>
                  <a:gd name="connsiteY2" fmla="*/ 691697 h 2471479"/>
                  <a:gd name="connsiteX3" fmla="*/ 1793289 w 1794627"/>
                  <a:gd name="connsiteY3" fmla="*/ 150159 h 2471479"/>
                  <a:gd name="connsiteX4" fmla="*/ 1599714 w 1794627"/>
                  <a:gd name="connsiteY4" fmla="*/ 1621 h 2471479"/>
                  <a:gd name="connsiteX5" fmla="*/ 1287262 w 1794627"/>
                  <a:gd name="connsiteY5" fmla="*/ 425367 h 2471479"/>
                  <a:gd name="connsiteX6" fmla="*/ 514905 w 1794627"/>
                  <a:gd name="connsiteY6" fmla="*/ 2058858 h 2471479"/>
                  <a:gd name="connsiteX7" fmla="*/ 757043 w 1794627"/>
                  <a:gd name="connsiteY7" fmla="*/ 2469894 h 2471479"/>
                  <a:gd name="connsiteX8" fmla="*/ 1242873 w 1794627"/>
                  <a:gd name="connsiteY8" fmla="*/ 1970082 h 2471479"/>
                  <a:gd name="connsiteX0" fmla="*/ 0 w 1794627"/>
                  <a:gd name="connsiteY0" fmla="*/ 1419666 h 2471077"/>
                  <a:gd name="connsiteX1" fmla="*/ 798990 w 1794627"/>
                  <a:gd name="connsiteY1" fmla="*/ 1179969 h 2471077"/>
                  <a:gd name="connsiteX2" fmla="*/ 1500326 w 1794627"/>
                  <a:gd name="connsiteY2" fmla="*/ 691697 h 2471077"/>
                  <a:gd name="connsiteX3" fmla="*/ 1793289 w 1794627"/>
                  <a:gd name="connsiteY3" fmla="*/ 150159 h 2471077"/>
                  <a:gd name="connsiteX4" fmla="*/ 1599714 w 1794627"/>
                  <a:gd name="connsiteY4" fmla="*/ 1621 h 2471077"/>
                  <a:gd name="connsiteX5" fmla="*/ 1287262 w 1794627"/>
                  <a:gd name="connsiteY5" fmla="*/ 425367 h 2471077"/>
                  <a:gd name="connsiteX6" fmla="*/ 514905 w 1794627"/>
                  <a:gd name="connsiteY6" fmla="*/ 2058858 h 2471077"/>
                  <a:gd name="connsiteX7" fmla="*/ 757043 w 1794627"/>
                  <a:gd name="connsiteY7" fmla="*/ 2469894 h 2471077"/>
                  <a:gd name="connsiteX8" fmla="*/ 1242873 w 1794627"/>
                  <a:gd name="connsiteY8" fmla="*/ 1970082 h 2471077"/>
                  <a:gd name="connsiteX0" fmla="*/ 0 w 1794627"/>
                  <a:gd name="connsiteY0" fmla="*/ 1419666 h 2470002"/>
                  <a:gd name="connsiteX1" fmla="*/ 798990 w 1794627"/>
                  <a:gd name="connsiteY1" fmla="*/ 1179969 h 2470002"/>
                  <a:gd name="connsiteX2" fmla="*/ 1500326 w 1794627"/>
                  <a:gd name="connsiteY2" fmla="*/ 691697 h 2470002"/>
                  <a:gd name="connsiteX3" fmla="*/ 1793289 w 1794627"/>
                  <a:gd name="connsiteY3" fmla="*/ 150159 h 2470002"/>
                  <a:gd name="connsiteX4" fmla="*/ 1599714 w 1794627"/>
                  <a:gd name="connsiteY4" fmla="*/ 1621 h 2470002"/>
                  <a:gd name="connsiteX5" fmla="*/ 1287262 w 1794627"/>
                  <a:gd name="connsiteY5" fmla="*/ 425367 h 2470002"/>
                  <a:gd name="connsiteX6" fmla="*/ 514905 w 1794627"/>
                  <a:gd name="connsiteY6" fmla="*/ 2058858 h 2470002"/>
                  <a:gd name="connsiteX7" fmla="*/ 757043 w 1794627"/>
                  <a:gd name="connsiteY7" fmla="*/ 2469894 h 2470002"/>
                  <a:gd name="connsiteX8" fmla="*/ 1265733 w 1794627"/>
                  <a:gd name="connsiteY8" fmla="*/ 2038662 h 2470002"/>
                  <a:gd name="connsiteX0" fmla="*/ 0 w 1794627"/>
                  <a:gd name="connsiteY0" fmla="*/ 1419666 h 2478681"/>
                  <a:gd name="connsiteX1" fmla="*/ 798990 w 1794627"/>
                  <a:gd name="connsiteY1" fmla="*/ 1179969 h 2478681"/>
                  <a:gd name="connsiteX2" fmla="*/ 1500326 w 1794627"/>
                  <a:gd name="connsiteY2" fmla="*/ 691697 h 2478681"/>
                  <a:gd name="connsiteX3" fmla="*/ 1793289 w 1794627"/>
                  <a:gd name="connsiteY3" fmla="*/ 150159 h 2478681"/>
                  <a:gd name="connsiteX4" fmla="*/ 1599714 w 1794627"/>
                  <a:gd name="connsiteY4" fmla="*/ 1621 h 2478681"/>
                  <a:gd name="connsiteX5" fmla="*/ 1287262 w 1794627"/>
                  <a:gd name="connsiteY5" fmla="*/ 425367 h 2478681"/>
                  <a:gd name="connsiteX6" fmla="*/ 514905 w 1794627"/>
                  <a:gd name="connsiteY6" fmla="*/ 2058858 h 2478681"/>
                  <a:gd name="connsiteX7" fmla="*/ 757043 w 1794627"/>
                  <a:gd name="connsiteY7" fmla="*/ 2469894 h 2478681"/>
                  <a:gd name="connsiteX8" fmla="*/ 1276981 w 1794627"/>
                  <a:gd name="connsiteY8" fmla="*/ 2252360 h 2478681"/>
                  <a:gd name="connsiteX0" fmla="*/ 0 w 1794627"/>
                  <a:gd name="connsiteY0" fmla="*/ 1419666 h 2474834"/>
                  <a:gd name="connsiteX1" fmla="*/ 798990 w 1794627"/>
                  <a:gd name="connsiteY1" fmla="*/ 1179969 h 2474834"/>
                  <a:gd name="connsiteX2" fmla="*/ 1500326 w 1794627"/>
                  <a:gd name="connsiteY2" fmla="*/ 691697 h 2474834"/>
                  <a:gd name="connsiteX3" fmla="*/ 1793289 w 1794627"/>
                  <a:gd name="connsiteY3" fmla="*/ 150159 h 2474834"/>
                  <a:gd name="connsiteX4" fmla="*/ 1599714 w 1794627"/>
                  <a:gd name="connsiteY4" fmla="*/ 1621 h 2474834"/>
                  <a:gd name="connsiteX5" fmla="*/ 1287262 w 1794627"/>
                  <a:gd name="connsiteY5" fmla="*/ 425367 h 2474834"/>
                  <a:gd name="connsiteX6" fmla="*/ 514905 w 1794627"/>
                  <a:gd name="connsiteY6" fmla="*/ 2058858 h 2474834"/>
                  <a:gd name="connsiteX7" fmla="*/ 757043 w 1794627"/>
                  <a:gd name="connsiteY7" fmla="*/ 2469894 h 2474834"/>
                  <a:gd name="connsiteX8" fmla="*/ 1276981 w 1794627"/>
                  <a:gd name="connsiteY8" fmla="*/ 2252360 h 2474834"/>
                  <a:gd name="connsiteX0" fmla="*/ 0 w 1794627"/>
                  <a:gd name="connsiteY0" fmla="*/ 1419666 h 2473413"/>
                  <a:gd name="connsiteX1" fmla="*/ 798990 w 1794627"/>
                  <a:gd name="connsiteY1" fmla="*/ 1179969 h 2473413"/>
                  <a:gd name="connsiteX2" fmla="*/ 1500326 w 1794627"/>
                  <a:gd name="connsiteY2" fmla="*/ 691697 h 2473413"/>
                  <a:gd name="connsiteX3" fmla="*/ 1793289 w 1794627"/>
                  <a:gd name="connsiteY3" fmla="*/ 150159 h 2473413"/>
                  <a:gd name="connsiteX4" fmla="*/ 1599714 w 1794627"/>
                  <a:gd name="connsiteY4" fmla="*/ 1621 h 2473413"/>
                  <a:gd name="connsiteX5" fmla="*/ 1287262 w 1794627"/>
                  <a:gd name="connsiteY5" fmla="*/ 425367 h 2473413"/>
                  <a:gd name="connsiteX6" fmla="*/ 514905 w 1794627"/>
                  <a:gd name="connsiteY6" fmla="*/ 2058858 h 2473413"/>
                  <a:gd name="connsiteX7" fmla="*/ 757043 w 1794627"/>
                  <a:gd name="connsiteY7" fmla="*/ 2469894 h 2473413"/>
                  <a:gd name="connsiteX8" fmla="*/ 1265734 w 1794627"/>
                  <a:gd name="connsiteY8" fmla="*/ 2229865 h 2473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4627" h="2473413">
                    <a:moveTo>
                      <a:pt x="0" y="1419666"/>
                    </a:moveTo>
                    <a:cubicBezTo>
                      <a:pt x="274468" y="1360481"/>
                      <a:pt x="548936" y="1301297"/>
                      <a:pt x="798990" y="1179969"/>
                    </a:cubicBezTo>
                    <a:cubicBezTo>
                      <a:pt x="1049044" y="1058641"/>
                      <a:pt x="1334610" y="863332"/>
                      <a:pt x="1500326" y="691697"/>
                    </a:cubicBezTo>
                    <a:cubicBezTo>
                      <a:pt x="1666042" y="520062"/>
                      <a:pt x="1776724" y="265172"/>
                      <a:pt x="1793289" y="150159"/>
                    </a:cubicBezTo>
                    <a:cubicBezTo>
                      <a:pt x="1809854" y="35146"/>
                      <a:pt x="1668446" y="-9384"/>
                      <a:pt x="1599714" y="1621"/>
                    </a:cubicBezTo>
                    <a:cubicBezTo>
                      <a:pt x="1530982" y="12626"/>
                      <a:pt x="1468063" y="82494"/>
                      <a:pt x="1287262" y="425367"/>
                    </a:cubicBezTo>
                    <a:cubicBezTo>
                      <a:pt x="1106461" y="768240"/>
                      <a:pt x="603275" y="1718104"/>
                      <a:pt x="514905" y="2058858"/>
                    </a:cubicBezTo>
                    <a:cubicBezTo>
                      <a:pt x="426535" y="2399612"/>
                      <a:pt x="631905" y="2441393"/>
                      <a:pt x="757043" y="2469894"/>
                    </a:cubicBezTo>
                    <a:cubicBezTo>
                      <a:pt x="882181" y="2498395"/>
                      <a:pt x="1027797" y="2347923"/>
                      <a:pt x="1265734" y="222986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1" name="Полилиния 40"/>
            <p:cNvSpPr/>
            <p:nvPr/>
          </p:nvSpPr>
          <p:spPr>
            <a:xfrm>
              <a:off x="1900294" y="3659204"/>
              <a:ext cx="252428" cy="281578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  <a:gd name="connsiteX0" fmla="*/ 2923 w 159636"/>
                <a:gd name="connsiteY0" fmla="*/ 146894 h 194785"/>
                <a:gd name="connsiteX1" fmla="*/ 117223 w 159636"/>
                <a:gd name="connsiteY1" fmla="*/ 87362 h 194785"/>
                <a:gd name="connsiteX2" fmla="*/ 141034 w 159636"/>
                <a:gd name="connsiteY2" fmla="*/ 18306 h 194785"/>
                <a:gd name="connsiteX3" fmla="*/ 71979 w 159636"/>
                <a:gd name="connsiteY3" fmla="*/ 11162 h 194785"/>
                <a:gd name="connsiteX4" fmla="*/ 2922 w 159636"/>
                <a:gd name="connsiteY4" fmla="*/ 92125 h 194785"/>
                <a:gd name="connsiteX5" fmla="*/ 26735 w 159636"/>
                <a:gd name="connsiteY5" fmla="*/ 192137 h 194785"/>
                <a:gd name="connsiteX6" fmla="*/ 159636 w 159636"/>
                <a:gd name="connsiteY6" fmla="*/ 150453 h 19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36" h="194785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9630" y="168709"/>
                    <a:pt x="159636" y="15045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5775579" y="2477699"/>
            <a:ext cx="696190" cy="536902"/>
            <a:chOff x="1235675" y="3238255"/>
            <a:chExt cx="917047" cy="710821"/>
          </a:xfrm>
        </p:grpSpPr>
        <p:grpSp>
          <p:nvGrpSpPr>
            <p:cNvPr id="45" name="Группа 44"/>
            <p:cNvGrpSpPr/>
            <p:nvPr/>
          </p:nvGrpSpPr>
          <p:grpSpPr>
            <a:xfrm>
              <a:off x="1235675" y="3238255"/>
              <a:ext cx="825143" cy="710821"/>
              <a:chOff x="4473439" y="2166693"/>
              <a:chExt cx="2922998" cy="2518022"/>
            </a:xfrm>
          </p:grpSpPr>
          <p:sp>
            <p:nvSpPr>
              <p:cNvPr id="47" name="Полилиния 46"/>
              <p:cNvSpPr/>
              <p:nvPr/>
            </p:nvSpPr>
            <p:spPr>
              <a:xfrm>
                <a:off x="4473439" y="2166693"/>
                <a:ext cx="1839296" cy="2488640"/>
              </a:xfrm>
              <a:custGeom>
                <a:avLst/>
                <a:gdLst>
                  <a:gd name="connsiteX0" fmla="*/ 820835 w 1851355"/>
                  <a:gd name="connsiteY0" fmla="*/ 540996 h 2453145"/>
                  <a:gd name="connsiteX1" fmla="*/ 1468904 w 1851355"/>
                  <a:gd name="connsiteY1" fmla="*/ 274666 h 2453145"/>
                  <a:gd name="connsiteX2" fmla="*/ 1806256 w 1851355"/>
                  <a:gd name="connsiteY2" fmla="*/ 52724 h 2453145"/>
                  <a:gd name="connsiteX3" fmla="*/ 1726357 w 1851355"/>
                  <a:gd name="connsiteY3" fmla="*/ 230278 h 2453145"/>
                  <a:gd name="connsiteX4" fmla="*/ 705425 w 1851355"/>
                  <a:gd name="connsiteY4" fmla="*/ 2272142 h 2453145"/>
                  <a:gd name="connsiteX5" fmla="*/ 92866 w 1851355"/>
                  <a:gd name="connsiteY5" fmla="*/ 2343163 h 2453145"/>
                  <a:gd name="connsiteX6" fmla="*/ 12967 w 1851355"/>
                  <a:gd name="connsiteY6" fmla="*/ 2192243 h 2453145"/>
                  <a:gd name="connsiteX0" fmla="*/ 809471 w 1839991"/>
                  <a:gd name="connsiteY0" fmla="*/ 540996 h 2494915"/>
                  <a:gd name="connsiteX1" fmla="*/ 1457540 w 1839991"/>
                  <a:gd name="connsiteY1" fmla="*/ 274666 h 2494915"/>
                  <a:gd name="connsiteX2" fmla="*/ 1794892 w 1839991"/>
                  <a:gd name="connsiteY2" fmla="*/ 52724 h 2494915"/>
                  <a:gd name="connsiteX3" fmla="*/ 1714993 w 1839991"/>
                  <a:gd name="connsiteY3" fmla="*/ 230278 h 2494915"/>
                  <a:gd name="connsiteX4" fmla="*/ 694061 w 1839991"/>
                  <a:gd name="connsiteY4" fmla="*/ 2272142 h 2494915"/>
                  <a:gd name="connsiteX5" fmla="*/ 232422 w 1839991"/>
                  <a:gd name="connsiteY5" fmla="*/ 2431939 h 2494915"/>
                  <a:gd name="connsiteX6" fmla="*/ 1603 w 1839991"/>
                  <a:gd name="connsiteY6" fmla="*/ 2192243 h 2494915"/>
                  <a:gd name="connsiteX0" fmla="*/ 808776 w 1839296"/>
                  <a:gd name="connsiteY0" fmla="*/ 540996 h 2488640"/>
                  <a:gd name="connsiteX1" fmla="*/ 1456845 w 1839296"/>
                  <a:gd name="connsiteY1" fmla="*/ 274666 h 2488640"/>
                  <a:gd name="connsiteX2" fmla="*/ 1794197 w 1839296"/>
                  <a:gd name="connsiteY2" fmla="*/ 52724 h 2488640"/>
                  <a:gd name="connsiteX3" fmla="*/ 1714298 w 1839296"/>
                  <a:gd name="connsiteY3" fmla="*/ 230278 h 2488640"/>
                  <a:gd name="connsiteX4" fmla="*/ 693366 w 1839296"/>
                  <a:gd name="connsiteY4" fmla="*/ 2272142 h 2488640"/>
                  <a:gd name="connsiteX5" fmla="*/ 231727 w 1839296"/>
                  <a:gd name="connsiteY5" fmla="*/ 2431939 h 2488640"/>
                  <a:gd name="connsiteX6" fmla="*/ 908 w 1839296"/>
                  <a:gd name="connsiteY6" fmla="*/ 2192243 h 248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9296" h="2488640">
                    <a:moveTo>
                      <a:pt x="808776" y="540996"/>
                    </a:moveTo>
                    <a:cubicBezTo>
                      <a:pt x="1050692" y="448520"/>
                      <a:pt x="1292608" y="356045"/>
                      <a:pt x="1456845" y="274666"/>
                    </a:cubicBezTo>
                    <a:cubicBezTo>
                      <a:pt x="1621082" y="193287"/>
                      <a:pt x="1751288" y="60122"/>
                      <a:pt x="1794197" y="52724"/>
                    </a:cubicBezTo>
                    <a:cubicBezTo>
                      <a:pt x="1837106" y="45326"/>
                      <a:pt x="1897770" y="-139625"/>
                      <a:pt x="1714298" y="230278"/>
                    </a:cubicBezTo>
                    <a:cubicBezTo>
                      <a:pt x="1530826" y="600181"/>
                      <a:pt x="940461" y="1905199"/>
                      <a:pt x="693366" y="2272142"/>
                    </a:cubicBezTo>
                    <a:cubicBezTo>
                      <a:pt x="446271" y="2639086"/>
                      <a:pt x="231727" y="2427499"/>
                      <a:pt x="231727" y="2431939"/>
                    </a:cubicBezTo>
                    <a:cubicBezTo>
                      <a:pt x="231727" y="2436379"/>
                      <a:pt x="-16848" y="2261045"/>
                      <a:pt x="908" y="219224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Полилиния 47"/>
              <p:cNvSpPr/>
              <p:nvPr/>
            </p:nvSpPr>
            <p:spPr>
              <a:xfrm>
                <a:off x="5601811" y="2211303"/>
                <a:ext cx="1794626" cy="2473412"/>
              </a:xfrm>
              <a:custGeom>
                <a:avLst/>
                <a:gdLst>
                  <a:gd name="connsiteX0" fmla="*/ 0 w 1793322"/>
                  <a:gd name="connsiteY0" fmla="*/ 1386496 h 2349368"/>
                  <a:gd name="connsiteX1" fmla="*/ 798990 w 1793322"/>
                  <a:gd name="connsiteY1" fmla="*/ 1146799 h 2349368"/>
                  <a:gd name="connsiteX2" fmla="*/ 1500326 w 1793322"/>
                  <a:gd name="connsiteY2" fmla="*/ 658527 h 2349368"/>
                  <a:gd name="connsiteX3" fmla="*/ 1793289 w 1793322"/>
                  <a:gd name="connsiteY3" fmla="*/ 116989 h 2349368"/>
                  <a:gd name="connsiteX4" fmla="*/ 1518081 w 1793322"/>
                  <a:gd name="connsiteY4" fmla="*/ 19335 h 2349368"/>
                  <a:gd name="connsiteX5" fmla="*/ 1287262 w 1793322"/>
                  <a:gd name="connsiteY5" fmla="*/ 392197 h 2349368"/>
                  <a:gd name="connsiteX6" fmla="*/ 514905 w 1793322"/>
                  <a:gd name="connsiteY6" fmla="*/ 2025688 h 2349368"/>
                  <a:gd name="connsiteX7" fmla="*/ 825623 w 1793322"/>
                  <a:gd name="connsiteY7" fmla="*/ 2345284 h 2349368"/>
                  <a:gd name="connsiteX8" fmla="*/ 1242873 w 1793322"/>
                  <a:gd name="connsiteY8" fmla="*/ 1936912 h 2349368"/>
                  <a:gd name="connsiteX0" fmla="*/ 0 w 1793312"/>
                  <a:gd name="connsiteY0" fmla="*/ 1367841 h 2330713"/>
                  <a:gd name="connsiteX1" fmla="*/ 798990 w 1793312"/>
                  <a:gd name="connsiteY1" fmla="*/ 1128144 h 2330713"/>
                  <a:gd name="connsiteX2" fmla="*/ 1500326 w 1793312"/>
                  <a:gd name="connsiteY2" fmla="*/ 639872 h 2330713"/>
                  <a:gd name="connsiteX3" fmla="*/ 1793289 w 1793312"/>
                  <a:gd name="connsiteY3" fmla="*/ 98334 h 2330713"/>
                  <a:gd name="connsiteX4" fmla="*/ 1518081 w 1793312"/>
                  <a:gd name="connsiteY4" fmla="*/ 680 h 2330713"/>
                  <a:gd name="connsiteX5" fmla="*/ 1287262 w 1793312"/>
                  <a:gd name="connsiteY5" fmla="*/ 373542 h 2330713"/>
                  <a:gd name="connsiteX6" fmla="*/ 514905 w 1793312"/>
                  <a:gd name="connsiteY6" fmla="*/ 2007033 h 2330713"/>
                  <a:gd name="connsiteX7" fmla="*/ 825623 w 1793312"/>
                  <a:gd name="connsiteY7" fmla="*/ 2326629 h 2330713"/>
                  <a:gd name="connsiteX8" fmla="*/ 1242873 w 1793312"/>
                  <a:gd name="connsiteY8" fmla="*/ 1918257 h 2330713"/>
                  <a:gd name="connsiteX0" fmla="*/ 0 w 1793731"/>
                  <a:gd name="connsiteY0" fmla="*/ 1402739 h 2365611"/>
                  <a:gd name="connsiteX1" fmla="*/ 798990 w 1793731"/>
                  <a:gd name="connsiteY1" fmla="*/ 1163042 h 2365611"/>
                  <a:gd name="connsiteX2" fmla="*/ 1500326 w 1793731"/>
                  <a:gd name="connsiteY2" fmla="*/ 674770 h 2365611"/>
                  <a:gd name="connsiteX3" fmla="*/ 1793289 w 1793731"/>
                  <a:gd name="connsiteY3" fmla="*/ 133232 h 2365611"/>
                  <a:gd name="connsiteX4" fmla="*/ 1571347 w 1793731"/>
                  <a:gd name="connsiteY4" fmla="*/ 67 h 2365611"/>
                  <a:gd name="connsiteX5" fmla="*/ 1287262 w 1793731"/>
                  <a:gd name="connsiteY5" fmla="*/ 408440 h 2365611"/>
                  <a:gd name="connsiteX6" fmla="*/ 514905 w 1793731"/>
                  <a:gd name="connsiteY6" fmla="*/ 2041931 h 2365611"/>
                  <a:gd name="connsiteX7" fmla="*/ 825623 w 1793731"/>
                  <a:gd name="connsiteY7" fmla="*/ 2361527 h 2365611"/>
                  <a:gd name="connsiteX8" fmla="*/ 1242873 w 1793731"/>
                  <a:gd name="connsiteY8" fmla="*/ 1953155 h 236561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238"/>
                  <a:gd name="connsiteY0" fmla="*/ 1418090 h 2380962"/>
                  <a:gd name="connsiteX1" fmla="*/ 798990 w 1794238"/>
                  <a:gd name="connsiteY1" fmla="*/ 1178393 h 2380962"/>
                  <a:gd name="connsiteX2" fmla="*/ 1500326 w 1794238"/>
                  <a:gd name="connsiteY2" fmla="*/ 690121 h 2380962"/>
                  <a:gd name="connsiteX3" fmla="*/ 1793289 w 1794238"/>
                  <a:gd name="connsiteY3" fmla="*/ 148583 h 2380962"/>
                  <a:gd name="connsiteX4" fmla="*/ 1599714 w 1794238"/>
                  <a:gd name="connsiteY4" fmla="*/ 45 h 2380962"/>
                  <a:gd name="connsiteX5" fmla="*/ 1287262 w 1794238"/>
                  <a:gd name="connsiteY5" fmla="*/ 423791 h 2380962"/>
                  <a:gd name="connsiteX6" fmla="*/ 514905 w 1794238"/>
                  <a:gd name="connsiteY6" fmla="*/ 2057282 h 2380962"/>
                  <a:gd name="connsiteX7" fmla="*/ 825623 w 1794238"/>
                  <a:gd name="connsiteY7" fmla="*/ 2376878 h 2380962"/>
                  <a:gd name="connsiteX8" fmla="*/ 1242873 w 1794238"/>
                  <a:gd name="connsiteY8" fmla="*/ 1968506 h 2380962"/>
                  <a:gd name="connsiteX0" fmla="*/ 0 w 1794627"/>
                  <a:gd name="connsiteY0" fmla="*/ 1419666 h 2382538"/>
                  <a:gd name="connsiteX1" fmla="*/ 798990 w 1794627"/>
                  <a:gd name="connsiteY1" fmla="*/ 1179969 h 2382538"/>
                  <a:gd name="connsiteX2" fmla="*/ 1500326 w 1794627"/>
                  <a:gd name="connsiteY2" fmla="*/ 691697 h 2382538"/>
                  <a:gd name="connsiteX3" fmla="*/ 1793289 w 1794627"/>
                  <a:gd name="connsiteY3" fmla="*/ 150159 h 2382538"/>
                  <a:gd name="connsiteX4" fmla="*/ 1599714 w 1794627"/>
                  <a:gd name="connsiteY4" fmla="*/ 1621 h 2382538"/>
                  <a:gd name="connsiteX5" fmla="*/ 1287262 w 1794627"/>
                  <a:gd name="connsiteY5" fmla="*/ 425367 h 2382538"/>
                  <a:gd name="connsiteX6" fmla="*/ 514905 w 1794627"/>
                  <a:gd name="connsiteY6" fmla="*/ 2058858 h 2382538"/>
                  <a:gd name="connsiteX7" fmla="*/ 825623 w 1794627"/>
                  <a:gd name="connsiteY7" fmla="*/ 2378454 h 2382538"/>
                  <a:gd name="connsiteX8" fmla="*/ 1242873 w 1794627"/>
                  <a:gd name="connsiteY8" fmla="*/ 1970082 h 2382538"/>
                  <a:gd name="connsiteX0" fmla="*/ 0 w 1794627"/>
                  <a:gd name="connsiteY0" fmla="*/ 1419666 h 2494106"/>
                  <a:gd name="connsiteX1" fmla="*/ 798990 w 1794627"/>
                  <a:gd name="connsiteY1" fmla="*/ 1179969 h 2494106"/>
                  <a:gd name="connsiteX2" fmla="*/ 1500326 w 1794627"/>
                  <a:gd name="connsiteY2" fmla="*/ 691697 h 2494106"/>
                  <a:gd name="connsiteX3" fmla="*/ 1793289 w 1794627"/>
                  <a:gd name="connsiteY3" fmla="*/ 150159 h 2494106"/>
                  <a:gd name="connsiteX4" fmla="*/ 1599714 w 1794627"/>
                  <a:gd name="connsiteY4" fmla="*/ 1621 h 2494106"/>
                  <a:gd name="connsiteX5" fmla="*/ 1287262 w 1794627"/>
                  <a:gd name="connsiteY5" fmla="*/ 425367 h 2494106"/>
                  <a:gd name="connsiteX6" fmla="*/ 514905 w 1794627"/>
                  <a:gd name="connsiteY6" fmla="*/ 2058858 h 2494106"/>
                  <a:gd name="connsiteX7" fmla="*/ 764663 w 1794627"/>
                  <a:gd name="connsiteY7" fmla="*/ 2492754 h 2494106"/>
                  <a:gd name="connsiteX8" fmla="*/ 1242873 w 1794627"/>
                  <a:gd name="connsiteY8" fmla="*/ 1970082 h 2494106"/>
                  <a:gd name="connsiteX0" fmla="*/ 0 w 1794627"/>
                  <a:gd name="connsiteY0" fmla="*/ 1419666 h 2471479"/>
                  <a:gd name="connsiteX1" fmla="*/ 798990 w 1794627"/>
                  <a:gd name="connsiteY1" fmla="*/ 1179969 h 2471479"/>
                  <a:gd name="connsiteX2" fmla="*/ 1500326 w 1794627"/>
                  <a:gd name="connsiteY2" fmla="*/ 691697 h 2471479"/>
                  <a:gd name="connsiteX3" fmla="*/ 1793289 w 1794627"/>
                  <a:gd name="connsiteY3" fmla="*/ 150159 h 2471479"/>
                  <a:gd name="connsiteX4" fmla="*/ 1599714 w 1794627"/>
                  <a:gd name="connsiteY4" fmla="*/ 1621 h 2471479"/>
                  <a:gd name="connsiteX5" fmla="*/ 1287262 w 1794627"/>
                  <a:gd name="connsiteY5" fmla="*/ 425367 h 2471479"/>
                  <a:gd name="connsiteX6" fmla="*/ 514905 w 1794627"/>
                  <a:gd name="connsiteY6" fmla="*/ 2058858 h 2471479"/>
                  <a:gd name="connsiteX7" fmla="*/ 757043 w 1794627"/>
                  <a:gd name="connsiteY7" fmla="*/ 2469894 h 2471479"/>
                  <a:gd name="connsiteX8" fmla="*/ 1242873 w 1794627"/>
                  <a:gd name="connsiteY8" fmla="*/ 1970082 h 2471479"/>
                  <a:gd name="connsiteX0" fmla="*/ 0 w 1794627"/>
                  <a:gd name="connsiteY0" fmla="*/ 1419666 h 2471077"/>
                  <a:gd name="connsiteX1" fmla="*/ 798990 w 1794627"/>
                  <a:gd name="connsiteY1" fmla="*/ 1179969 h 2471077"/>
                  <a:gd name="connsiteX2" fmla="*/ 1500326 w 1794627"/>
                  <a:gd name="connsiteY2" fmla="*/ 691697 h 2471077"/>
                  <a:gd name="connsiteX3" fmla="*/ 1793289 w 1794627"/>
                  <a:gd name="connsiteY3" fmla="*/ 150159 h 2471077"/>
                  <a:gd name="connsiteX4" fmla="*/ 1599714 w 1794627"/>
                  <a:gd name="connsiteY4" fmla="*/ 1621 h 2471077"/>
                  <a:gd name="connsiteX5" fmla="*/ 1287262 w 1794627"/>
                  <a:gd name="connsiteY5" fmla="*/ 425367 h 2471077"/>
                  <a:gd name="connsiteX6" fmla="*/ 514905 w 1794627"/>
                  <a:gd name="connsiteY6" fmla="*/ 2058858 h 2471077"/>
                  <a:gd name="connsiteX7" fmla="*/ 757043 w 1794627"/>
                  <a:gd name="connsiteY7" fmla="*/ 2469894 h 2471077"/>
                  <a:gd name="connsiteX8" fmla="*/ 1242873 w 1794627"/>
                  <a:gd name="connsiteY8" fmla="*/ 1970082 h 2471077"/>
                  <a:gd name="connsiteX0" fmla="*/ 0 w 1794627"/>
                  <a:gd name="connsiteY0" fmla="*/ 1419666 h 2470002"/>
                  <a:gd name="connsiteX1" fmla="*/ 798990 w 1794627"/>
                  <a:gd name="connsiteY1" fmla="*/ 1179969 h 2470002"/>
                  <a:gd name="connsiteX2" fmla="*/ 1500326 w 1794627"/>
                  <a:gd name="connsiteY2" fmla="*/ 691697 h 2470002"/>
                  <a:gd name="connsiteX3" fmla="*/ 1793289 w 1794627"/>
                  <a:gd name="connsiteY3" fmla="*/ 150159 h 2470002"/>
                  <a:gd name="connsiteX4" fmla="*/ 1599714 w 1794627"/>
                  <a:gd name="connsiteY4" fmla="*/ 1621 h 2470002"/>
                  <a:gd name="connsiteX5" fmla="*/ 1287262 w 1794627"/>
                  <a:gd name="connsiteY5" fmla="*/ 425367 h 2470002"/>
                  <a:gd name="connsiteX6" fmla="*/ 514905 w 1794627"/>
                  <a:gd name="connsiteY6" fmla="*/ 2058858 h 2470002"/>
                  <a:gd name="connsiteX7" fmla="*/ 757043 w 1794627"/>
                  <a:gd name="connsiteY7" fmla="*/ 2469894 h 2470002"/>
                  <a:gd name="connsiteX8" fmla="*/ 1265733 w 1794627"/>
                  <a:gd name="connsiteY8" fmla="*/ 2038662 h 2470002"/>
                  <a:gd name="connsiteX0" fmla="*/ 0 w 1794627"/>
                  <a:gd name="connsiteY0" fmla="*/ 1419666 h 2478681"/>
                  <a:gd name="connsiteX1" fmla="*/ 798990 w 1794627"/>
                  <a:gd name="connsiteY1" fmla="*/ 1179969 h 2478681"/>
                  <a:gd name="connsiteX2" fmla="*/ 1500326 w 1794627"/>
                  <a:gd name="connsiteY2" fmla="*/ 691697 h 2478681"/>
                  <a:gd name="connsiteX3" fmla="*/ 1793289 w 1794627"/>
                  <a:gd name="connsiteY3" fmla="*/ 150159 h 2478681"/>
                  <a:gd name="connsiteX4" fmla="*/ 1599714 w 1794627"/>
                  <a:gd name="connsiteY4" fmla="*/ 1621 h 2478681"/>
                  <a:gd name="connsiteX5" fmla="*/ 1287262 w 1794627"/>
                  <a:gd name="connsiteY5" fmla="*/ 425367 h 2478681"/>
                  <a:gd name="connsiteX6" fmla="*/ 514905 w 1794627"/>
                  <a:gd name="connsiteY6" fmla="*/ 2058858 h 2478681"/>
                  <a:gd name="connsiteX7" fmla="*/ 757043 w 1794627"/>
                  <a:gd name="connsiteY7" fmla="*/ 2469894 h 2478681"/>
                  <a:gd name="connsiteX8" fmla="*/ 1276981 w 1794627"/>
                  <a:gd name="connsiteY8" fmla="*/ 2252360 h 2478681"/>
                  <a:gd name="connsiteX0" fmla="*/ 0 w 1794627"/>
                  <a:gd name="connsiteY0" fmla="*/ 1419666 h 2474834"/>
                  <a:gd name="connsiteX1" fmla="*/ 798990 w 1794627"/>
                  <a:gd name="connsiteY1" fmla="*/ 1179969 h 2474834"/>
                  <a:gd name="connsiteX2" fmla="*/ 1500326 w 1794627"/>
                  <a:gd name="connsiteY2" fmla="*/ 691697 h 2474834"/>
                  <a:gd name="connsiteX3" fmla="*/ 1793289 w 1794627"/>
                  <a:gd name="connsiteY3" fmla="*/ 150159 h 2474834"/>
                  <a:gd name="connsiteX4" fmla="*/ 1599714 w 1794627"/>
                  <a:gd name="connsiteY4" fmla="*/ 1621 h 2474834"/>
                  <a:gd name="connsiteX5" fmla="*/ 1287262 w 1794627"/>
                  <a:gd name="connsiteY5" fmla="*/ 425367 h 2474834"/>
                  <a:gd name="connsiteX6" fmla="*/ 514905 w 1794627"/>
                  <a:gd name="connsiteY6" fmla="*/ 2058858 h 2474834"/>
                  <a:gd name="connsiteX7" fmla="*/ 757043 w 1794627"/>
                  <a:gd name="connsiteY7" fmla="*/ 2469894 h 2474834"/>
                  <a:gd name="connsiteX8" fmla="*/ 1276981 w 1794627"/>
                  <a:gd name="connsiteY8" fmla="*/ 2252360 h 2474834"/>
                  <a:gd name="connsiteX0" fmla="*/ 0 w 1794627"/>
                  <a:gd name="connsiteY0" fmla="*/ 1419666 h 2473413"/>
                  <a:gd name="connsiteX1" fmla="*/ 798990 w 1794627"/>
                  <a:gd name="connsiteY1" fmla="*/ 1179969 h 2473413"/>
                  <a:gd name="connsiteX2" fmla="*/ 1500326 w 1794627"/>
                  <a:gd name="connsiteY2" fmla="*/ 691697 h 2473413"/>
                  <a:gd name="connsiteX3" fmla="*/ 1793289 w 1794627"/>
                  <a:gd name="connsiteY3" fmla="*/ 150159 h 2473413"/>
                  <a:gd name="connsiteX4" fmla="*/ 1599714 w 1794627"/>
                  <a:gd name="connsiteY4" fmla="*/ 1621 h 2473413"/>
                  <a:gd name="connsiteX5" fmla="*/ 1287262 w 1794627"/>
                  <a:gd name="connsiteY5" fmla="*/ 425367 h 2473413"/>
                  <a:gd name="connsiteX6" fmla="*/ 514905 w 1794627"/>
                  <a:gd name="connsiteY6" fmla="*/ 2058858 h 2473413"/>
                  <a:gd name="connsiteX7" fmla="*/ 757043 w 1794627"/>
                  <a:gd name="connsiteY7" fmla="*/ 2469894 h 2473413"/>
                  <a:gd name="connsiteX8" fmla="*/ 1265734 w 1794627"/>
                  <a:gd name="connsiteY8" fmla="*/ 2229865 h 2473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4627" h="2473413">
                    <a:moveTo>
                      <a:pt x="0" y="1419666"/>
                    </a:moveTo>
                    <a:cubicBezTo>
                      <a:pt x="274468" y="1360481"/>
                      <a:pt x="548936" y="1301297"/>
                      <a:pt x="798990" y="1179969"/>
                    </a:cubicBezTo>
                    <a:cubicBezTo>
                      <a:pt x="1049044" y="1058641"/>
                      <a:pt x="1334610" y="863332"/>
                      <a:pt x="1500326" y="691697"/>
                    </a:cubicBezTo>
                    <a:cubicBezTo>
                      <a:pt x="1666042" y="520062"/>
                      <a:pt x="1776724" y="265172"/>
                      <a:pt x="1793289" y="150159"/>
                    </a:cubicBezTo>
                    <a:cubicBezTo>
                      <a:pt x="1809854" y="35146"/>
                      <a:pt x="1668446" y="-9384"/>
                      <a:pt x="1599714" y="1621"/>
                    </a:cubicBezTo>
                    <a:cubicBezTo>
                      <a:pt x="1530982" y="12626"/>
                      <a:pt x="1468063" y="82494"/>
                      <a:pt x="1287262" y="425367"/>
                    </a:cubicBezTo>
                    <a:cubicBezTo>
                      <a:pt x="1106461" y="768240"/>
                      <a:pt x="603275" y="1718104"/>
                      <a:pt x="514905" y="2058858"/>
                    </a:cubicBezTo>
                    <a:cubicBezTo>
                      <a:pt x="426535" y="2399612"/>
                      <a:pt x="631905" y="2441393"/>
                      <a:pt x="757043" y="2469894"/>
                    </a:cubicBezTo>
                    <a:cubicBezTo>
                      <a:pt x="882181" y="2498395"/>
                      <a:pt x="1027797" y="2347923"/>
                      <a:pt x="1265734" y="222986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6" name="Полилиния 45"/>
            <p:cNvSpPr/>
            <p:nvPr/>
          </p:nvSpPr>
          <p:spPr>
            <a:xfrm>
              <a:off x="1900294" y="3659204"/>
              <a:ext cx="252428" cy="281578"/>
            </a:xfrm>
            <a:custGeom>
              <a:avLst/>
              <a:gdLst>
                <a:gd name="connsiteX0" fmla="*/ 0 w 147637"/>
                <a:gd name="connsiteY0" fmla="*/ 145557 h 195027"/>
                <a:gd name="connsiteX1" fmla="*/ 114300 w 147637"/>
                <a:gd name="connsiteY1" fmla="*/ 86025 h 195027"/>
                <a:gd name="connsiteX2" fmla="*/ 133350 w 147637"/>
                <a:gd name="connsiteY2" fmla="*/ 9825 h 195027"/>
                <a:gd name="connsiteX3" fmla="*/ 69056 w 147637"/>
                <a:gd name="connsiteY3" fmla="*/ 9825 h 195027"/>
                <a:gd name="connsiteX4" fmla="*/ 4762 w 147637"/>
                <a:gd name="connsiteY4" fmla="*/ 90788 h 195027"/>
                <a:gd name="connsiteX5" fmla="*/ 23812 w 147637"/>
                <a:gd name="connsiteY5" fmla="*/ 190800 h 195027"/>
                <a:gd name="connsiteX6" fmla="*/ 147637 w 147637"/>
                <a:gd name="connsiteY6" fmla="*/ 166988 h 195027"/>
                <a:gd name="connsiteX0" fmla="*/ 2923 w 150560"/>
                <a:gd name="connsiteY0" fmla="*/ 145557 h 195027"/>
                <a:gd name="connsiteX1" fmla="*/ 117223 w 150560"/>
                <a:gd name="connsiteY1" fmla="*/ 86025 h 195027"/>
                <a:gd name="connsiteX2" fmla="*/ 136273 w 150560"/>
                <a:gd name="connsiteY2" fmla="*/ 9825 h 195027"/>
                <a:gd name="connsiteX3" fmla="*/ 71979 w 150560"/>
                <a:gd name="connsiteY3" fmla="*/ 9825 h 195027"/>
                <a:gd name="connsiteX4" fmla="*/ 2922 w 150560"/>
                <a:gd name="connsiteY4" fmla="*/ 90788 h 195027"/>
                <a:gd name="connsiteX5" fmla="*/ 26735 w 150560"/>
                <a:gd name="connsiteY5" fmla="*/ 190800 h 195027"/>
                <a:gd name="connsiteX6" fmla="*/ 150560 w 150560"/>
                <a:gd name="connsiteY6" fmla="*/ 166988 h 195027"/>
                <a:gd name="connsiteX0" fmla="*/ 2923 w 150560"/>
                <a:gd name="connsiteY0" fmla="*/ 142229 h 191699"/>
                <a:gd name="connsiteX1" fmla="*/ 117223 w 150560"/>
                <a:gd name="connsiteY1" fmla="*/ 82697 h 191699"/>
                <a:gd name="connsiteX2" fmla="*/ 141035 w 150560"/>
                <a:gd name="connsiteY2" fmla="*/ 13640 h 191699"/>
                <a:gd name="connsiteX3" fmla="*/ 71979 w 150560"/>
                <a:gd name="connsiteY3" fmla="*/ 6497 h 191699"/>
                <a:gd name="connsiteX4" fmla="*/ 2922 w 150560"/>
                <a:gd name="connsiteY4" fmla="*/ 87460 h 191699"/>
                <a:gd name="connsiteX5" fmla="*/ 26735 w 150560"/>
                <a:gd name="connsiteY5" fmla="*/ 187472 h 191699"/>
                <a:gd name="connsiteX6" fmla="*/ 150560 w 150560"/>
                <a:gd name="connsiteY6" fmla="*/ 163660 h 191699"/>
                <a:gd name="connsiteX0" fmla="*/ 2923 w 150560"/>
                <a:gd name="connsiteY0" fmla="*/ 141377 h 190847"/>
                <a:gd name="connsiteX1" fmla="*/ 117223 w 150560"/>
                <a:gd name="connsiteY1" fmla="*/ 81845 h 190847"/>
                <a:gd name="connsiteX2" fmla="*/ 138653 w 150560"/>
                <a:gd name="connsiteY2" fmla="*/ 15170 h 190847"/>
                <a:gd name="connsiteX3" fmla="*/ 71979 w 150560"/>
                <a:gd name="connsiteY3" fmla="*/ 5645 h 190847"/>
                <a:gd name="connsiteX4" fmla="*/ 2922 w 150560"/>
                <a:gd name="connsiteY4" fmla="*/ 86608 h 190847"/>
                <a:gd name="connsiteX5" fmla="*/ 26735 w 150560"/>
                <a:gd name="connsiteY5" fmla="*/ 186620 h 190847"/>
                <a:gd name="connsiteX6" fmla="*/ 150560 w 150560"/>
                <a:gd name="connsiteY6" fmla="*/ 162808 h 190847"/>
                <a:gd name="connsiteX0" fmla="*/ 2923 w 150560"/>
                <a:gd name="connsiteY0" fmla="*/ 142227 h 191697"/>
                <a:gd name="connsiteX1" fmla="*/ 117223 w 150560"/>
                <a:gd name="connsiteY1" fmla="*/ 82695 h 191697"/>
                <a:gd name="connsiteX2" fmla="*/ 141034 w 150560"/>
                <a:gd name="connsiteY2" fmla="*/ 13639 h 191697"/>
                <a:gd name="connsiteX3" fmla="*/ 71979 w 150560"/>
                <a:gd name="connsiteY3" fmla="*/ 6495 h 191697"/>
                <a:gd name="connsiteX4" fmla="*/ 2922 w 150560"/>
                <a:gd name="connsiteY4" fmla="*/ 87458 h 191697"/>
                <a:gd name="connsiteX5" fmla="*/ 26735 w 150560"/>
                <a:gd name="connsiteY5" fmla="*/ 187470 h 191697"/>
                <a:gd name="connsiteX6" fmla="*/ 150560 w 150560"/>
                <a:gd name="connsiteY6" fmla="*/ 163658 h 191697"/>
                <a:gd name="connsiteX0" fmla="*/ 2923 w 150560"/>
                <a:gd name="connsiteY0" fmla="*/ 146894 h 196364"/>
                <a:gd name="connsiteX1" fmla="*/ 117223 w 150560"/>
                <a:gd name="connsiteY1" fmla="*/ 87362 h 196364"/>
                <a:gd name="connsiteX2" fmla="*/ 141034 w 150560"/>
                <a:gd name="connsiteY2" fmla="*/ 18306 h 196364"/>
                <a:gd name="connsiteX3" fmla="*/ 71979 w 150560"/>
                <a:gd name="connsiteY3" fmla="*/ 11162 h 196364"/>
                <a:gd name="connsiteX4" fmla="*/ 2922 w 150560"/>
                <a:gd name="connsiteY4" fmla="*/ 92125 h 196364"/>
                <a:gd name="connsiteX5" fmla="*/ 26735 w 150560"/>
                <a:gd name="connsiteY5" fmla="*/ 192137 h 196364"/>
                <a:gd name="connsiteX6" fmla="*/ 150560 w 150560"/>
                <a:gd name="connsiteY6" fmla="*/ 168325 h 196364"/>
                <a:gd name="connsiteX0" fmla="*/ 2923 w 159636"/>
                <a:gd name="connsiteY0" fmla="*/ 146894 h 194785"/>
                <a:gd name="connsiteX1" fmla="*/ 117223 w 159636"/>
                <a:gd name="connsiteY1" fmla="*/ 87362 h 194785"/>
                <a:gd name="connsiteX2" fmla="*/ 141034 w 159636"/>
                <a:gd name="connsiteY2" fmla="*/ 18306 h 194785"/>
                <a:gd name="connsiteX3" fmla="*/ 71979 w 159636"/>
                <a:gd name="connsiteY3" fmla="*/ 11162 h 194785"/>
                <a:gd name="connsiteX4" fmla="*/ 2922 w 159636"/>
                <a:gd name="connsiteY4" fmla="*/ 92125 h 194785"/>
                <a:gd name="connsiteX5" fmla="*/ 26735 w 159636"/>
                <a:gd name="connsiteY5" fmla="*/ 192137 h 194785"/>
                <a:gd name="connsiteX6" fmla="*/ 159636 w 159636"/>
                <a:gd name="connsiteY6" fmla="*/ 150453 h 194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9636" h="194785">
                  <a:moveTo>
                    <a:pt x="2923" y="146894"/>
                  </a:moveTo>
                  <a:cubicBezTo>
                    <a:pt x="48960" y="128439"/>
                    <a:pt x="94205" y="108793"/>
                    <a:pt x="117223" y="87362"/>
                  </a:cubicBezTo>
                  <a:cubicBezTo>
                    <a:pt x="140242" y="65931"/>
                    <a:pt x="155719" y="45294"/>
                    <a:pt x="141034" y="18306"/>
                  </a:cubicBezTo>
                  <a:cubicBezTo>
                    <a:pt x="126349" y="-8682"/>
                    <a:pt x="94998" y="-1141"/>
                    <a:pt x="71979" y="11162"/>
                  </a:cubicBezTo>
                  <a:cubicBezTo>
                    <a:pt x="48960" y="23465"/>
                    <a:pt x="10463" y="61963"/>
                    <a:pt x="2922" y="92125"/>
                  </a:cubicBezTo>
                  <a:cubicBezTo>
                    <a:pt x="-4619" y="122287"/>
                    <a:pt x="2129" y="179437"/>
                    <a:pt x="26735" y="192137"/>
                  </a:cubicBezTo>
                  <a:cubicBezTo>
                    <a:pt x="51341" y="204837"/>
                    <a:pt x="109630" y="168709"/>
                    <a:pt x="159636" y="15045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6971943" y="2458126"/>
            <a:ext cx="786011" cy="543762"/>
            <a:chOff x="6020214" y="3271184"/>
            <a:chExt cx="1030696" cy="719902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6020214" y="3271184"/>
              <a:ext cx="825281" cy="702527"/>
              <a:chOff x="4473439" y="2166693"/>
              <a:chExt cx="2923486" cy="2488640"/>
            </a:xfrm>
          </p:grpSpPr>
          <p:sp>
            <p:nvSpPr>
              <p:cNvPr id="53" name="Полилиния 52"/>
              <p:cNvSpPr/>
              <p:nvPr/>
            </p:nvSpPr>
            <p:spPr>
              <a:xfrm>
                <a:off x="4473439" y="2166693"/>
                <a:ext cx="1839296" cy="2488640"/>
              </a:xfrm>
              <a:custGeom>
                <a:avLst/>
                <a:gdLst>
                  <a:gd name="connsiteX0" fmla="*/ 820835 w 1851355"/>
                  <a:gd name="connsiteY0" fmla="*/ 540996 h 2453145"/>
                  <a:gd name="connsiteX1" fmla="*/ 1468904 w 1851355"/>
                  <a:gd name="connsiteY1" fmla="*/ 274666 h 2453145"/>
                  <a:gd name="connsiteX2" fmla="*/ 1806256 w 1851355"/>
                  <a:gd name="connsiteY2" fmla="*/ 52724 h 2453145"/>
                  <a:gd name="connsiteX3" fmla="*/ 1726357 w 1851355"/>
                  <a:gd name="connsiteY3" fmla="*/ 230278 h 2453145"/>
                  <a:gd name="connsiteX4" fmla="*/ 705425 w 1851355"/>
                  <a:gd name="connsiteY4" fmla="*/ 2272142 h 2453145"/>
                  <a:gd name="connsiteX5" fmla="*/ 92866 w 1851355"/>
                  <a:gd name="connsiteY5" fmla="*/ 2343163 h 2453145"/>
                  <a:gd name="connsiteX6" fmla="*/ 12967 w 1851355"/>
                  <a:gd name="connsiteY6" fmla="*/ 2192243 h 2453145"/>
                  <a:gd name="connsiteX0" fmla="*/ 809471 w 1839991"/>
                  <a:gd name="connsiteY0" fmla="*/ 540996 h 2494915"/>
                  <a:gd name="connsiteX1" fmla="*/ 1457540 w 1839991"/>
                  <a:gd name="connsiteY1" fmla="*/ 274666 h 2494915"/>
                  <a:gd name="connsiteX2" fmla="*/ 1794892 w 1839991"/>
                  <a:gd name="connsiteY2" fmla="*/ 52724 h 2494915"/>
                  <a:gd name="connsiteX3" fmla="*/ 1714993 w 1839991"/>
                  <a:gd name="connsiteY3" fmla="*/ 230278 h 2494915"/>
                  <a:gd name="connsiteX4" fmla="*/ 694061 w 1839991"/>
                  <a:gd name="connsiteY4" fmla="*/ 2272142 h 2494915"/>
                  <a:gd name="connsiteX5" fmla="*/ 232422 w 1839991"/>
                  <a:gd name="connsiteY5" fmla="*/ 2431939 h 2494915"/>
                  <a:gd name="connsiteX6" fmla="*/ 1603 w 1839991"/>
                  <a:gd name="connsiteY6" fmla="*/ 2192243 h 2494915"/>
                  <a:gd name="connsiteX0" fmla="*/ 808776 w 1839296"/>
                  <a:gd name="connsiteY0" fmla="*/ 540996 h 2488640"/>
                  <a:gd name="connsiteX1" fmla="*/ 1456845 w 1839296"/>
                  <a:gd name="connsiteY1" fmla="*/ 274666 h 2488640"/>
                  <a:gd name="connsiteX2" fmla="*/ 1794197 w 1839296"/>
                  <a:gd name="connsiteY2" fmla="*/ 52724 h 2488640"/>
                  <a:gd name="connsiteX3" fmla="*/ 1714298 w 1839296"/>
                  <a:gd name="connsiteY3" fmla="*/ 230278 h 2488640"/>
                  <a:gd name="connsiteX4" fmla="*/ 693366 w 1839296"/>
                  <a:gd name="connsiteY4" fmla="*/ 2272142 h 2488640"/>
                  <a:gd name="connsiteX5" fmla="*/ 231727 w 1839296"/>
                  <a:gd name="connsiteY5" fmla="*/ 2431939 h 2488640"/>
                  <a:gd name="connsiteX6" fmla="*/ 908 w 1839296"/>
                  <a:gd name="connsiteY6" fmla="*/ 2192243 h 248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9296" h="2488640">
                    <a:moveTo>
                      <a:pt x="808776" y="540996"/>
                    </a:moveTo>
                    <a:cubicBezTo>
                      <a:pt x="1050692" y="448520"/>
                      <a:pt x="1292608" y="356045"/>
                      <a:pt x="1456845" y="274666"/>
                    </a:cubicBezTo>
                    <a:cubicBezTo>
                      <a:pt x="1621082" y="193287"/>
                      <a:pt x="1751288" y="60122"/>
                      <a:pt x="1794197" y="52724"/>
                    </a:cubicBezTo>
                    <a:cubicBezTo>
                      <a:pt x="1837106" y="45326"/>
                      <a:pt x="1897770" y="-139625"/>
                      <a:pt x="1714298" y="230278"/>
                    </a:cubicBezTo>
                    <a:cubicBezTo>
                      <a:pt x="1530826" y="600181"/>
                      <a:pt x="940461" y="1905199"/>
                      <a:pt x="693366" y="2272142"/>
                    </a:cubicBezTo>
                    <a:cubicBezTo>
                      <a:pt x="446271" y="2639086"/>
                      <a:pt x="231727" y="2427499"/>
                      <a:pt x="231727" y="2431939"/>
                    </a:cubicBezTo>
                    <a:cubicBezTo>
                      <a:pt x="231727" y="2436379"/>
                      <a:pt x="-16848" y="2261045"/>
                      <a:pt x="908" y="219224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Полилиния 71"/>
              <p:cNvSpPr/>
              <p:nvPr/>
            </p:nvSpPr>
            <p:spPr>
              <a:xfrm>
                <a:off x="5601810" y="2211303"/>
                <a:ext cx="1795115" cy="2421720"/>
              </a:xfrm>
              <a:custGeom>
                <a:avLst/>
                <a:gdLst>
                  <a:gd name="connsiteX0" fmla="*/ 0 w 1793322"/>
                  <a:gd name="connsiteY0" fmla="*/ 1386496 h 2349368"/>
                  <a:gd name="connsiteX1" fmla="*/ 798990 w 1793322"/>
                  <a:gd name="connsiteY1" fmla="*/ 1146799 h 2349368"/>
                  <a:gd name="connsiteX2" fmla="*/ 1500326 w 1793322"/>
                  <a:gd name="connsiteY2" fmla="*/ 658527 h 2349368"/>
                  <a:gd name="connsiteX3" fmla="*/ 1793289 w 1793322"/>
                  <a:gd name="connsiteY3" fmla="*/ 116989 h 2349368"/>
                  <a:gd name="connsiteX4" fmla="*/ 1518081 w 1793322"/>
                  <a:gd name="connsiteY4" fmla="*/ 19335 h 2349368"/>
                  <a:gd name="connsiteX5" fmla="*/ 1287262 w 1793322"/>
                  <a:gd name="connsiteY5" fmla="*/ 392197 h 2349368"/>
                  <a:gd name="connsiteX6" fmla="*/ 514905 w 1793322"/>
                  <a:gd name="connsiteY6" fmla="*/ 2025688 h 2349368"/>
                  <a:gd name="connsiteX7" fmla="*/ 825623 w 1793322"/>
                  <a:gd name="connsiteY7" fmla="*/ 2345284 h 2349368"/>
                  <a:gd name="connsiteX8" fmla="*/ 1242873 w 1793322"/>
                  <a:gd name="connsiteY8" fmla="*/ 1936912 h 2349368"/>
                  <a:gd name="connsiteX0" fmla="*/ 0 w 1793312"/>
                  <a:gd name="connsiteY0" fmla="*/ 1367841 h 2330713"/>
                  <a:gd name="connsiteX1" fmla="*/ 798990 w 1793312"/>
                  <a:gd name="connsiteY1" fmla="*/ 1128144 h 2330713"/>
                  <a:gd name="connsiteX2" fmla="*/ 1500326 w 1793312"/>
                  <a:gd name="connsiteY2" fmla="*/ 639872 h 2330713"/>
                  <a:gd name="connsiteX3" fmla="*/ 1793289 w 1793312"/>
                  <a:gd name="connsiteY3" fmla="*/ 98334 h 2330713"/>
                  <a:gd name="connsiteX4" fmla="*/ 1518081 w 1793312"/>
                  <a:gd name="connsiteY4" fmla="*/ 680 h 2330713"/>
                  <a:gd name="connsiteX5" fmla="*/ 1287262 w 1793312"/>
                  <a:gd name="connsiteY5" fmla="*/ 373542 h 2330713"/>
                  <a:gd name="connsiteX6" fmla="*/ 514905 w 1793312"/>
                  <a:gd name="connsiteY6" fmla="*/ 2007033 h 2330713"/>
                  <a:gd name="connsiteX7" fmla="*/ 825623 w 1793312"/>
                  <a:gd name="connsiteY7" fmla="*/ 2326629 h 2330713"/>
                  <a:gd name="connsiteX8" fmla="*/ 1242873 w 1793312"/>
                  <a:gd name="connsiteY8" fmla="*/ 1918257 h 2330713"/>
                  <a:gd name="connsiteX0" fmla="*/ 0 w 1793731"/>
                  <a:gd name="connsiteY0" fmla="*/ 1402739 h 2365611"/>
                  <a:gd name="connsiteX1" fmla="*/ 798990 w 1793731"/>
                  <a:gd name="connsiteY1" fmla="*/ 1163042 h 2365611"/>
                  <a:gd name="connsiteX2" fmla="*/ 1500326 w 1793731"/>
                  <a:gd name="connsiteY2" fmla="*/ 674770 h 2365611"/>
                  <a:gd name="connsiteX3" fmla="*/ 1793289 w 1793731"/>
                  <a:gd name="connsiteY3" fmla="*/ 133232 h 2365611"/>
                  <a:gd name="connsiteX4" fmla="*/ 1571347 w 1793731"/>
                  <a:gd name="connsiteY4" fmla="*/ 67 h 2365611"/>
                  <a:gd name="connsiteX5" fmla="*/ 1287262 w 1793731"/>
                  <a:gd name="connsiteY5" fmla="*/ 408440 h 2365611"/>
                  <a:gd name="connsiteX6" fmla="*/ 514905 w 1793731"/>
                  <a:gd name="connsiteY6" fmla="*/ 2041931 h 2365611"/>
                  <a:gd name="connsiteX7" fmla="*/ 825623 w 1793731"/>
                  <a:gd name="connsiteY7" fmla="*/ 2361527 h 2365611"/>
                  <a:gd name="connsiteX8" fmla="*/ 1242873 w 1793731"/>
                  <a:gd name="connsiteY8" fmla="*/ 1953155 h 236561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238"/>
                  <a:gd name="connsiteY0" fmla="*/ 1418090 h 2380962"/>
                  <a:gd name="connsiteX1" fmla="*/ 798990 w 1794238"/>
                  <a:gd name="connsiteY1" fmla="*/ 1178393 h 2380962"/>
                  <a:gd name="connsiteX2" fmla="*/ 1500326 w 1794238"/>
                  <a:gd name="connsiteY2" fmla="*/ 690121 h 2380962"/>
                  <a:gd name="connsiteX3" fmla="*/ 1793289 w 1794238"/>
                  <a:gd name="connsiteY3" fmla="*/ 148583 h 2380962"/>
                  <a:gd name="connsiteX4" fmla="*/ 1599714 w 1794238"/>
                  <a:gd name="connsiteY4" fmla="*/ 45 h 2380962"/>
                  <a:gd name="connsiteX5" fmla="*/ 1287262 w 1794238"/>
                  <a:gd name="connsiteY5" fmla="*/ 423791 h 2380962"/>
                  <a:gd name="connsiteX6" fmla="*/ 514905 w 1794238"/>
                  <a:gd name="connsiteY6" fmla="*/ 2057282 h 2380962"/>
                  <a:gd name="connsiteX7" fmla="*/ 825623 w 1794238"/>
                  <a:gd name="connsiteY7" fmla="*/ 2376878 h 2380962"/>
                  <a:gd name="connsiteX8" fmla="*/ 1242873 w 1794238"/>
                  <a:gd name="connsiteY8" fmla="*/ 1968506 h 2380962"/>
                  <a:gd name="connsiteX0" fmla="*/ 0 w 1794627"/>
                  <a:gd name="connsiteY0" fmla="*/ 1419666 h 2382538"/>
                  <a:gd name="connsiteX1" fmla="*/ 798990 w 1794627"/>
                  <a:gd name="connsiteY1" fmla="*/ 1179969 h 2382538"/>
                  <a:gd name="connsiteX2" fmla="*/ 1500326 w 1794627"/>
                  <a:gd name="connsiteY2" fmla="*/ 691697 h 2382538"/>
                  <a:gd name="connsiteX3" fmla="*/ 1793289 w 1794627"/>
                  <a:gd name="connsiteY3" fmla="*/ 150159 h 2382538"/>
                  <a:gd name="connsiteX4" fmla="*/ 1599714 w 1794627"/>
                  <a:gd name="connsiteY4" fmla="*/ 1621 h 2382538"/>
                  <a:gd name="connsiteX5" fmla="*/ 1287262 w 1794627"/>
                  <a:gd name="connsiteY5" fmla="*/ 425367 h 2382538"/>
                  <a:gd name="connsiteX6" fmla="*/ 514905 w 1794627"/>
                  <a:gd name="connsiteY6" fmla="*/ 2058858 h 2382538"/>
                  <a:gd name="connsiteX7" fmla="*/ 825623 w 1794627"/>
                  <a:gd name="connsiteY7" fmla="*/ 2378454 h 2382538"/>
                  <a:gd name="connsiteX8" fmla="*/ 1242873 w 1794627"/>
                  <a:gd name="connsiteY8" fmla="*/ 1970082 h 2382538"/>
                  <a:gd name="connsiteX0" fmla="*/ 0 w 1794627"/>
                  <a:gd name="connsiteY0" fmla="*/ 1419666 h 2494106"/>
                  <a:gd name="connsiteX1" fmla="*/ 798990 w 1794627"/>
                  <a:gd name="connsiteY1" fmla="*/ 1179969 h 2494106"/>
                  <a:gd name="connsiteX2" fmla="*/ 1500326 w 1794627"/>
                  <a:gd name="connsiteY2" fmla="*/ 691697 h 2494106"/>
                  <a:gd name="connsiteX3" fmla="*/ 1793289 w 1794627"/>
                  <a:gd name="connsiteY3" fmla="*/ 150159 h 2494106"/>
                  <a:gd name="connsiteX4" fmla="*/ 1599714 w 1794627"/>
                  <a:gd name="connsiteY4" fmla="*/ 1621 h 2494106"/>
                  <a:gd name="connsiteX5" fmla="*/ 1287262 w 1794627"/>
                  <a:gd name="connsiteY5" fmla="*/ 425367 h 2494106"/>
                  <a:gd name="connsiteX6" fmla="*/ 514905 w 1794627"/>
                  <a:gd name="connsiteY6" fmla="*/ 2058858 h 2494106"/>
                  <a:gd name="connsiteX7" fmla="*/ 764663 w 1794627"/>
                  <a:gd name="connsiteY7" fmla="*/ 2492754 h 2494106"/>
                  <a:gd name="connsiteX8" fmla="*/ 1242873 w 1794627"/>
                  <a:gd name="connsiteY8" fmla="*/ 1970082 h 2494106"/>
                  <a:gd name="connsiteX0" fmla="*/ 0 w 1794627"/>
                  <a:gd name="connsiteY0" fmla="*/ 1419666 h 2471479"/>
                  <a:gd name="connsiteX1" fmla="*/ 798990 w 1794627"/>
                  <a:gd name="connsiteY1" fmla="*/ 1179969 h 2471479"/>
                  <a:gd name="connsiteX2" fmla="*/ 1500326 w 1794627"/>
                  <a:gd name="connsiteY2" fmla="*/ 691697 h 2471479"/>
                  <a:gd name="connsiteX3" fmla="*/ 1793289 w 1794627"/>
                  <a:gd name="connsiteY3" fmla="*/ 150159 h 2471479"/>
                  <a:gd name="connsiteX4" fmla="*/ 1599714 w 1794627"/>
                  <a:gd name="connsiteY4" fmla="*/ 1621 h 2471479"/>
                  <a:gd name="connsiteX5" fmla="*/ 1287262 w 1794627"/>
                  <a:gd name="connsiteY5" fmla="*/ 425367 h 2471479"/>
                  <a:gd name="connsiteX6" fmla="*/ 514905 w 1794627"/>
                  <a:gd name="connsiteY6" fmla="*/ 2058858 h 2471479"/>
                  <a:gd name="connsiteX7" fmla="*/ 757043 w 1794627"/>
                  <a:gd name="connsiteY7" fmla="*/ 2469894 h 2471479"/>
                  <a:gd name="connsiteX8" fmla="*/ 1242873 w 1794627"/>
                  <a:gd name="connsiteY8" fmla="*/ 1970082 h 2471479"/>
                  <a:gd name="connsiteX0" fmla="*/ 0 w 1794627"/>
                  <a:gd name="connsiteY0" fmla="*/ 1419666 h 2471077"/>
                  <a:gd name="connsiteX1" fmla="*/ 798990 w 1794627"/>
                  <a:gd name="connsiteY1" fmla="*/ 1179969 h 2471077"/>
                  <a:gd name="connsiteX2" fmla="*/ 1500326 w 1794627"/>
                  <a:gd name="connsiteY2" fmla="*/ 691697 h 2471077"/>
                  <a:gd name="connsiteX3" fmla="*/ 1793289 w 1794627"/>
                  <a:gd name="connsiteY3" fmla="*/ 150159 h 2471077"/>
                  <a:gd name="connsiteX4" fmla="*/ 1599714 w 1794627"/>
                  <a:gd name="connsiteY4" fmla="*/ 1621 h 2471077"/>
                  <a:gd name="connsiteX5" fmla="*/ 1287262 w 1794627"/>
                  <a:gd name="connsiteY5" fmla="*/ 425367 h 2471077"/>
                  <a:gd name="connsiteX6" fmla="*/ 514905 w 1794627"/>
                  <a:gd name="connsiteY6" fmla="*/ 2058858 h 2471077"/>
                  <a:gd name="connsiteX7" fmla="*/ 757043 w 1794627"/>
                  <a:gd name="connsiteY7" fmla="*/ 2469894 h 2471077"/>
                  <a:gd name="connsiteX8" fmla="*/ 1242873 w 1794627"/>
                  <a:gd name="connsiteY8" fmla="*/ 1970082 h 2471077"/>
                  <a:gd name="connsiteX0" fmla="*/ 0 w 1794627"/>
                  <a:gd name="connsiteY0" fmla="*/ 1419666 h 2470002"/>
                  <a:gd name="connsiteX1" fmla="*/ 798990 w 1794627"/>
                  <a:gd name="connsiteY1" fmla="*/ 1179969 h 2470002"/>
                  <a:gd name="connsiteX2" fmla="*/ 1500326 w 1794627"/>
                  <a:gd name="connsiteY2" fmla="*/ 691697 h 2470002"/>
                  <a:gd name="connsiteX3" fmla="*/ 1793289 w 1794627"/>
                  <a:gd name="connsiteY3" fmla="*/ 150159 h 2470002"/>
                  <a:gd name="connsiteX4" fmla="*/ 1599714 w 1794627"/>
                  <a:gd name="connsiteY4" fmla="*/ 1621 h 2470002"/>
                  <a:gd name="connsiteX5" fmla="*/ 1287262 w 1794627"/>
                  <a:gd name="connsiteY5" fmla="*/ 425367 h 2470002"/>
                  <a:gd name="connsiteX6" fmla="*/ 514905 w 1794627"/>
                  <a:gd name="connsiteY6" fmla="*/ 2058858 h 2470002"/>
                  <a:gd name="connsiteX7" fmla="*/ 757043 w 1794627"/>
                  <a:gd name="connsiteY7" fmla="*/ 2469894 h 2470002"/>
                  <a:gd name="connsiteX8" fmla="*/ 1265733 w 1794627"/>
                  <a:gd name="connsiteY8" fmla="*/ 2038662 h 2470002"/>
                  <a:gd name="connsiteX0" fmla="*/ 0 w 1794627"/>
                  <a:gd name="connsiteY0" fmla="*/ 1419666 h 2478681"/>
                  <a:gd name="connsiteX1" fmla="*/ 798990 w 1794627"/>
                  <a:gd name="connsiteY1" fmla="*/ 1179969 h 2478681"/>
                  <a:gd name="connsiteX2" fmla="*/ 1500326 w 1794627"/>
                  <a:gd name="connsiteY2" fmla="*/ 691697 h 2478681"/>
                  <a:gd name="connsiteX3" fmla="*/ 1793289 w 1794627"/>
                  <a:gd name="connsiteY3" fmla="*/ 150159 h 2478681"/>
                  <a:gd name="connsiteX4" fmla="*/ 1599714 w 1794627"/>
                  <a:gd name="connsiteY4" fmla="*/ 1621 h 2478681"/>
                  <a:gd name="connsiteX5" fmla="*/ 1287262 w 1794627"/>
                  <a:gd name="connsiteY5" fmla="*/ 425367 h 2478681"/>
                  <a:gd name="connsiteX6" fmla="*/ 514905 w 1794627"/>
                  <a:gd name="connsiteY6" fmla="*/ 2058858 h 2478681"/>
                  <a:gd name="connsiteX7" fmla="*/ 757043 w 1794627"/>
                  <a:gd name="connsiteY7" fmla="*/ 2469894 h 2478681"/>
                  <a:gd name="connsiteX8" fmla="*/ 1276981 w 1794627"/>
                  <a:gd name="connsiteY8" fmla="*/ 2252360 h 2478681"/>
                  <a:gd name="connsiteX0" fmla="*/ 0 w 1794627"/>
                  <a:gd name="connsiteY0" fmla="*/ 1419666 h 2474834"/>
                  <a:gd name="connsiteX1" fmla="*/ 798990 w 1794627"/>
                  <a:gd name="connsiteY1" fmla="*/ 1179969 h 2474834"/>
                  <a:gd name="connsiteX2" fmla="*/ 1500326 w 1794627"/>
                  <a:gd name="connsiteY2" fmla="*/ 691697 h 2474834"/>
                  <a:gd name="connsiteX3" fmla="*/ 1793289 w 1794627"/>
                  <a:gd name="connsiteY3" fmla="*/ 150159 h 2474834"/>
                  <a:gd name="connsiteX4" fmla="*/ 1599714 w 1794627"/>
                  <a:gd name="connsiteY4" fmla="*/ 1621 h 2474834"/>
                  <a:gd name="connsiteX5" fmla="*/ 1287262 w 1794627"/>
                  <a:gd name="connsiteY5" fmla="*/ 425367 h 2474834"/>
                  <a:gd name="connsiteX6" fmla="*/ 514905 w 1794627"/>
                  <a:gd name="connsiteY6" fmla="*/ 2058858 h 2474834"/>
                  <a:gd name="connsiteX7" fmla="*/ 757043 w 1794627"/>
                  <a:gd name="connsiteY7" fmla="*/ 2469894 h 2474834"/>
                  <a:gd name="connsiteX8" fmla="*/ 1276981 w 1794627"/>
                  <a:gd name="connsiteY8" fmla="*/ 2252360 h 2474834"/>
                  <a:gd name="connsiteX0" fmla="*/ 0 w 1794627"/>
                  <a:gd name="connsiteY0" fmla="*/ 1419666 h 2473413"/>
                  <a:gd name="connsiteX1" fmla="*/ 798990 w 1794627"/>
                  <a:gd name="connsiteY1" fmla="*/ 1179969 h 2473413"/>
                  <a:gd name="connsiteX2" fmla="*/ 1500326 w 1794627"/>
                  <a:gd name="connsiteY2" fmla="*/ 691697 h 2473413"/>
                  <a:gd name="connsiteX3" fmla="*/ 1793289 w 1794627"/>
                  <a:gd name="connsiteY3" fmla="*/ 150159 h 2473413"/>
                  <a:gd name="connsiteX4" fmla="*/ 1599714 w 1794627"/>
                  <a:gd name="connsiteY4" fmla="*/ 1621 h 2473413"/>
                  <a:gd name="connsiteX5" fmla="*/ 1287262 w 1794627"/>
                  <a:gd name="connsiteY5" fmla="*/ 425367 h 2473413"/>
                  <a:gd name="connsiteX6" fmla="*/ 514905 w 1794627"/>
                  <a:gd name="connsiteY6" fmla="*/ 2058858 h 2473413"/>
                  <a:gd name="connsiteX7" fmla="*/ 757043 w 1794627"/>
                  <a:gd name="connsiteY7" fmla="*/ 2469894 h 2473413"/>
                  <a:gd name="connsiteX8" fmla="*/ 1265734 w 1794627"/>
                  <a:gd name="connsiteY8" fmla="*/ 2229865 h 2473413"/>
                  <a:gd name="connsiteX0" fmla="*/ 0 w 1794627"/>
                  <a:gd name="connsiteY0" fmla="*/ 1419666 h 2472673"/>
                  <a:gd name="connsiteX1" fmla="*/ 798990 w 1794627"/>
                  <a:gd name="connsiteY1" fmla="*/ 1179969 h 2472673"/>
                  <a:gd name="connsiteX2" fmla="*/ 1500326 w 1794627"/>
                  <a:gd name="connsiteY2" fmla="*/ 691697 h 2472673"/>
                  <a:gd name="connsiteX3" fmla="*/ 1793289 w 1794627"/>
                  <a:gd name="connsiteY3" fmla="*/ 150159 h 2472673"/>
                  <a:gd name="connsiteX4" fmla="*/ 1599714 w 1794627"/>
                  <a:gd name="connsiteY4" fmla="*/ 1621 h 2472673"/>
                  <a:gd name="connsiteX5" fmla="*/ 1287262 w 1794627"/>
                  <a:gd name="connsiteY5" fmla="*/ 425367 h 2472673"/>
                  <a:gd name="connsiteX6" fmla="*/ 514905 w 1794627"/>
                  <a:gd name="connsiteY6" fmla="*/ 2058858 h 2472673"/>
                  <a:gd name="connsiteX7" fmla="*/ 757043 w 1794627"/>
                  <a:gd name="connsiteY7" fmla="*/ 2469894 h 2472673"/>
                  <a:gd name="connsiteX8" fmla="*/ 1316348 w 1794627"/>
                  <a:gd name="connsiteY8" fmla="*/ 1934629 h 2472673"/>
                  <a:gd name="connsiteX0" fmla="*/ 0 w 1794627"/>
                  <a:gd name="connsiteY0" fmla="*/ 1419666 h 2472669"/>
                  <a:gd name="connsiteX1" fmla="*/ 798990 w 1794627"/>
                  <a:gd name="connsiteY1" fmla="*/ 1179969 h 2472669"/>
                  <a:gd name="connsiteX2" fmla="*/ 1500326 w 1794627"/>
                  <a:gd name="connsiteY2" fmla="*/ 691697 h 2472669"/>
                  <a:gd name="connsiteX3" fmla="*/ 1793289 w 1794627"/>
                  <a:gd name="connsiteY3" fmla="*/ 150159 h 2472669"/>
                  <a:gd name="connsiteX4" fmla="*/ 1599714 w 1794627"/>
                  <a:gd name="connsiteY4" fmla="*/ 1621 h 2472669"/>
                  <a:gd name="connsiteX5" fmla="*/ 1287262 w 1794627"/>
                  <a:gd name="connsiteY5" fmla="*/ 425367 h 2472669"/>
                  <a:gd name="connsiteX6" fmla="*/ 514905 w 1794627"/>
                  <a:gd name="connsiteY6" fmla="*/ 2058858 h 2472669"/>
                  <a:gd name="connsiteX7" fmla="*/ 757043 w 1794627"/>
                  <a:gd name="connsiteY7" fmla="*/ 2469894 h 2472669"/>
                  <a:gd name="connsiteX8" fmla="*/ 1316348 w 1794627"/>
                  <a:gd name="connsiteY8" fmla="*/ 1934629 h 247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4627" h="2472669">
                    <a:moveTo>
                      <a:pt x="0" y="1419666"/>
                    </a:moveTo>
                    <a:cubicBezTo>
                      <a:pt x="274468" y="1360481"/>
                      <a:pt x="548936" y="1301297"/>
                      <a:pt x="798990" y="1179969"/>
                    </a:cubicBezTo>
                    <a:cubicBezTo>
                      <a:pt x="1049044" y="1058641"/>
                      <a:pt x="1334610" y="863332"/>
                      <a:pt x="1500326" y="691697"/>
                    </a:cubicBezTo>
                    <a:cubicBezTo>
                      <a:pt x="1666042" y="520062"/>
                      <a:pt x="1776724" y="265172"/>
                      <a:pt x="1793289" y="150159"/>
                    </a:cubicBezTo>
                    <a:cubicBezTo>
                      <a:pt x="1809854" y="35146"/>
                      <a:pt x="1668446" y="-9384"/>
                      <a:pt x="1599714" y="1621"/>
                    </a:cubicBezTo>
                    <a:cubicBezTo>
                      <a:pt x="1530982" y="12626"/>
                      <a:pt x="1468063" y="82494"/>
                      <a:pt x="1287262" y="425367"/>
                    </a:cubicBezTo>
                    <a:cubicBezTo>
                      <a:pt x="1106461" y="768240"/>
                      <a:pt x="603275" y="1718104"/>
                      <a:pt x="514905" y="2058858"/>
                    </a:cubicBezTo>
                    <a:cubicBezTo>
                      <a:pt x="426535" y="2399612"/>
                      <a:pt x="623469" y="2490599"/>
                      <a:pt x="757043" y="2469894"/>
                    </a:cubicBezTo>
                    <a:cubicBezTo>
                      <a:pt x="890617" y="2449189"/>
                      <a:pt x="1137456" y="2145478"/>
                      <a:pt x="1316348" y="193462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51" name="Овал 50"/>
            <p:cNvSpPr/>
            <p:nvPr/>
          </p:nvSpPr>
          <p:spPr>
            <a:xfrm rot="1327897">
              <a:off x="6697803" y="3693712"/>
              <a:ext cx="175357" cy="29737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олилиния 51"/>
            <p:cNvSpPr/>
            <p:nvPr/>
          </p:nvSpPr>
          <p:spPr>
            <a:xfrm>
              <a:off x="6876294" y="3709118"/>
              <a:ext cx="174616" cy="271461"/>
            </a:xfrm>
            <a:custGeom>
              <a:avLst/>
              <a:gdLst>
                <a:gd name="connsiteX0" fmla="*/ 52542 w 106517"/>
                <a:gd name="connsiteY0" fmla="*/ 0 h 165593"/>
                <a:gd name="connsiteX1" fmla="*/ 1742 w 106517"/>
                <a:gd name="connsiteY1" fmla="*/ 123825 h 165593"/>
                <a:gd name="connsiteX2" fmla="*/ 20792 w 106517"/>
                <a:gd name="connsiteY2" fmla="*/ 165100 h 165593"/>
                <a:gd name="connsiteX3" fmla="*/ 106517 w 106517"/>
                <a:gd name="connsiteY3" fmla="*/ 101600 h 16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17" h="165593">
                  <a:moveTo>
                    <a:pt x="52542" y="0"/>
                  </a:moveTo>
                  <a:cubicBezTo>
                    <a:pt x="29788" y="48154"/>
                    <a:pt x="7034" y="96308"/>
                    <a:pt x="1742" y="123825"/>
                  </a:cubicBezTo>
                  <a:cubicBezTo>
                    <a:pt x="-3550" y="151342"/>
                    <a:pt x="3330" y="168804"/>
                    <a:pt x="20792" y="165100"/>
                  </a:cubicBezTo>
                  <a:cubicBezTo>
                    <a:pt x="38254" y="161396"/>
                    <a:pt x="72385" y="131498"/>
                    <a:pt x="106517" y="1016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2" name="Группа 91"/>
          <p:cNvGrpSpPr/>
          <p:nvPr/>
        </p:nvGrpSpPr>
        <p:grpSpPr>
          <a:xfrm>
            <a:off x="7920151" y="2471251"/>
            <a:ext cx="782469" cy="554268"/>
            <a:chOff x="6020213" y="3271184"/>
            <a:chExt cx="1030697" cy="733811"/>
          </a:xfrm>
        </p:grpSpPr>
        <p:grpSp>
          <p:nvGrpSpPr>
            <p:cNvPr id="93" name="Группа 92"/>
            <p:cNvGrpSpPr/>
            <p:nvPr/>
          </p:nvGrpSpPr>
          <p:grpSpPr>
            <a:xfrm>
              <a:off x="6020213" y="3271184"/>
              <a:ext cx="825143" cy="710610"/>
              <a:chOff x="4473439" y="2166693"/>
              <a:chExt cx="2922998" cy="2517274"/>
            </a:xfrm>
          </p:grpSpPr>
          <p:sp>
            <p:nvSpPr>
              <p:cNvPr id="96" name="Полилиния 95"/>
              <p:cNvSpPr/>
              <p:nvPr/>
            </p:nvSpPr>
            <p:spPr>
              <a:xfrm>
                <a:off x="4473439" y="2166693"/>
                <a:ext cx="1839296" cy="2488640"/>
              </a:xfrm>
              <a:custGeom>
                <a:avLst/>
                <a:gdLst>
                  <a:gd name="connsiteX0" fmla="*/ 820835 w 1851355"/>
                  <a:gd name="connsiteY0" fmla="*/ 540996 h 2453145"/>
                  <a:gd name="connsiteX1" fmla="*/ 1468904 w 1851355"/>
                  <a:gd name="connsiteY1" fmla="*/ 274666 h 2453145"/>
                  <a:gd name="connsiteX2" fmla="*/ 1806256 w 1851355"/>
                  <a:gd name="connsiteY2" fmla="*/ 52724 h 2453145"/>
                  <a:gd name="connsiteX3" fmla="*/ 1726357 w 1851355"/>
                  <a:gd name="connsiteY3" fmla="*/ 230278 h 2453145"/>
                  <a:gd name="connsiteX4" fmla="*/ 705425 w 1851355"/>
                  <a:gd name="connsiteY4" fmla="*/ 2272142 h 2453145"/>
                  <a:gd name="connsiteX5" fmla="*/ 92866 w 1851355"/>
                  <a:gd name="connsiteY5" fmla="*/ 2343163 h 2453145"/>
                  <a:gd name="connsiteX6" fmla="*/ 12967 w 1851355"/>
                  <a:gd name="connsiteY6" fmla="*/ 2192243 h 2453145"/>
                  <a:gd name="connsiteX0" fmla="*/ 809471 w 1839991"/>
                  <a:gd name="connsiteY0" fmla="*/ 540996 h 2494915"/>
                  <a:gd name="connsiteX1" fmla="*/ 1457540 w 1839991"/>
                  <a:gd name="connsiteY1" fmla="*/ 274666 h 2494915"/>
                  <a:gd name="connsiteX2" fmla="*/ 1794892 w 1839991"/>
                  <a:gd name="connsiteY2" fmla="*/ 52724 h 2494915"/>
                  <a:gd name="connsiteX3" fmla="*/ 1714993 w 1839991"/>
                  <a:gd name="connsiteY3" fmla="*/ 230278 h 2494915"/>
                  <a:gd name="connsiteX4" fmla="*/ 694061 w 1839991"/>
                  <a:gd name="connsiteY4" fmla="*/ 2272142 h 2494915"/>
                  <a:gd name="connsiteX5" fmla="*/ 232422 w 1839991"/>
                  <a:gd name="connsiteY5" fmla="*/ 2431939 h 2494915"/>
                  <a:gd name="connsiteX6" fmla="*/ 1603 w 1839991"/>
                  <a:gd name="connsiteY6" fmla="*/ 2192243 h 2494915"/>
                  <a:gd name="connsiteX0" fmla="*/ 808776 w 1839296"/>
                  <a:gd name="connsiteY0" fmla="*/ 540996 h 2488640"/>
                  <a:gd name="connsiteX1" fmla="*/ 1456845 w 1839296"/>
                  <a:gd name="connsiteY1" fmla="*/ 274666 h 2488640"/>
                  <a:gd name="connsiteX2" fmla="*/ 1794197 w 1839296"/>
                  <a:gd name="connsiteY2" fmla="*/ 52724 h 2488640"/>
                  <a:gd name="connsiteX3" fmla="*/ 1714298 w 1839296"/>
                  <a:gd name="connsiteY3" fmla="*/ 230278 h 2488640"/>
                  <a:gd name="connsiteX4" fmla="*/ 693366 w 1839296"/>
                  <a:gd name="connsiteY4" fmla="*/ 2272142 h 2488640"/>
                  <a:gd name="connsiteX5" fmla="*/ 231727 w 1839296"/>
                  <a:gd name="connsiteY5" fmla="*/ 2431939 h 2488640"/>
                  <a:gd name="connsiteX6" fmla="*/ 908 w 1839296"/>
                  <a:gd name="connsiteY6" fmla="*/ 2192243 h 248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9296" h="2488640">
                    <a:moveTo>
                      <a:pt x="808776" y="540996"/>
                    </a:moveTo>
                    <a:cubicBezTo>
                      <a:pt x="1050692" y="448520"/>
                      <a:pt x="1292608" y="356045"/>
                      <a:pt x="1456845" y="274666"/>
                    </a:cubicBezTo>
                    <a:cubicBezTo>
                      <a:pt x="1621082" y="193287"/>
                      <a:pt x="1751288" y="60122"/>
                      <a:pt x="1794197" y="52724"/>
                    </a:cubicBezTo>
                    <a:cubicBezTo>
                      <a:pt x="1837106" y="45326"/>
                      <a:pt x="1897770" y="-139625"/>
                      <a:pt x="1714298" y="230278"/>
                    </a:cubicBezTo>
                    <a:cubicBezTo>
                      <a:pt x="1530826" y="600181"/>
                      <a:pt x="940461" y="1905199"/>
                      <a:pt x="693366" y="2272142"/>
                    </a:cubicBezTo>
                    <a:cubicBezTo>
                      <a:pt x="446271" y="2639086"/>
                      <a:pt x="231727" y="2427499"/>
                      <a:pt x="231727" y="2431939"/>
                    </a:cubicBezTo>
                    <a:cubicBezTo>
                      <a:pt x="231727" y="2436379"/>
                      <a:pt x="-16848" y="2261045"/>
                      <a:pt x="908" y="219224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7" name="Полилиния 96"/>
              <p:cNvSpPr/>
              <p:nvPr/>
            </p:nvSpPr>
            <p:spPr>
              <a:xfrm>
                <a:off x="5601811" y="2211299"/>
                <a:ext cx="1794626" cy="2472668"/>
              </a:xfrm>
              <a:custGeom>
                <a:avLst/>
                <a:gdLst>
                  <a:gd name="connsiteX0" fmla="*/ 0 w 1793322"/>
                  <a:gd name="connsiteY0" fmla="*/ 1386496 h 2349368"/>
                  <a:gd name="connsiteX1" fmla="*/ 798990 w 1793322"/>
                  <a:gd name="connsiteY1" fmla="*/ 1146799 h 2349368"/>
                  <a:gd name="connsiteX2" fmla="*/ 1500326 w 1793322"/>
                  <a:gd name="connsiteY2" fmla="*/ 658527 h 2349368"/>
                  <a:gd name="connsiteX3" fmla="*/ 1793289 w 1793322"/>
                  <a:gd name="connsiteY3" fmla="*/ 116989 h 2349368"/>
                  <a:gd name="connsiteX4" fmla="*/ 1518081 w 1793322"/>
                  <a:gd name="connsiteY4" fmla="*/ 19335 h 2349368"/>
                  <a:gd name="connsiteX5" fmla="*/ 1287262 w 1793322"/>
                  <a:gd name="connsiteY5" fmla="*/ 392197 h 2349368"/>
                  <a:gd name="connsiteX6" fmla="*/ 514905 w 1793322"/>
                  <a:gd name="connsiteY6" fmla="*/ 2025688 h 2349368"/>
                  <a:gd name="connsiteX7" fmla="*/ 825623 w 1793322"/>
                  <a:gd name="connsiteY7" fmla="*/ 2345284 h 2349368"/>
                  <a:gd name="connsiteX8" fmla="*/ 1242873 w 1793322"/>
                  <a:gd name="connsiteY8" fmla="*/ 1936912 h 2349368"/>
                  <a:gd name="connsiteX0" fmla="*/ 0 w 1793312"/>
                  <a:gd name="connsiteY0" fmla="*/ 1367841 h 2330713"/>
                  <a:gd name="connsiteX1" fmla="*/ 798990 w 1793312"/>
                  <a:gd name="connsiteY1" fmla="*/ 1128144 h 2330713"/>
                  <a:gd name="connsiteX2" fmla="*/ 1500326 w 1793312"/>
                  <a:gd name="connsiteY2" fmla="*/ 639872 h 2330713"/>
                  <a:gd name="connsiteX3" fmla="*/ 1793289 w 1793312"/>
                  <a:gd name="connsiteY3" fmla="*/ 98334 h 2330713"/>
                  <a:gd name="connsiteX4" fmla="*/ 1518081 w 1793312"/>
                  <a:gd name="connsiteY4" fmla="*/ 680 h 2330713"/>
                  <a:gd name="connsiteX5" fmla="*/ 1287262 w 1793312"/>
                  <a:gd name="connsiteY5" fmla="*/ 373542 h 2330713"/>
                  <a:gd name="connsiteX6" fmla="*/ 514905 w 1793312"/>
                  <a:gd name="connsiteY6" fmla="*/ 2007033 h 2330713"/>
                  <a:gd name="connsiteX7" fmla="*/ 825623 w 1793312"/>
                  <a:gd name="connsiteY7" fmla="*/ 2326629 h 2330713"/>
                  <a:gd name="connsiteX8" fmla="*/ 1242873 w 1793312"/>
                  <a:gd name="connsiteY8" fmla="*/ 1918257 h 2330713"/>
                  <a:gd name="connsiteX0" fmla="*/ 0 w 1793731"/>
                  <a:gd name="connsiteY0" fmla="*/ 1402739 h 2365611"/>
                  <a:gd name="connsiteX1" fmla="*/ 798990 w 1793731"/>
                  <a:gd name="connsiteY1" fmla="*/ 1163042 h 2365611"/>
                  <a:gd name="connsiteX2" fmla="*/ 1500326 w 1793731"/>
                  <a:gd name="connsiteY2" fmla="*/ 674770 h 2365611"/>
                  <a:gd name="connsiteX3" fmla="*/ 1793289 w 1793731"/>
                  <a:gd name="connsiteY3" fmla="*/ 133232 h 2365611"/>
                  <a:gd name="connsiteX4" fmla="*/ 1571347 w 1793731"/>
                  <a:gd name="connsiteY4" fmla="*/ 67 h 2365611"/>
                  <a:gd name="connsiteX5" fmla="*/ 1287262 w 1793731"/>
                  <a:gd name="connsiteY5" fmla="*/ 408440 h 2365611"/>
                  <a:gd name="connsiteX6" fmla="*/ 514905 w 1793731"/>
                  <a:gd name="connsiteY6" fmla="*/ 2041931 h 2365611"/>
                  <a:gd name="connsiteX7" fmla="*/ 825623 w 1793731"/>
                  <a:gd name="connsiteY7" fmla="*/ 2361527 h 2365611"/>
                  <a:gd name="connsiteX8" fmla="*/ 1242873 w 1793731"/>
                  <a:gd name="connsiteY8" fmla="*/ 1953155 h 236561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238"/>
                  <a:gd name="connsiteY0" fmla="*/ 1418090 h 2380962"/>
                  <a:gd name="connsiteX1" fmla="*/ 798990 w 1794238"/>
                  <a:gd name="connsiteY1" fmla="*/ 1178393 h 2380962"/>
                  <a:gd name="connsiteX2" fmla="*/ 1500326 w 1794238"/>
                  <a:gd name="connsiteY2" fmla="*/ 690121 h 2380962"/>
                  <a:gd name="connsiteX3" fmla="*/ 1793289 w 1794238"/>
                  <a:gd name="connsiteY3" fmla="*/ 148583 h 2380962"/>
                  <a:gd name="connsiteX4" fmla="*/ 1599714 w 1794238"/>
                  <a:gd name="connsiteY4" fmla="*/ 45 h 2380962"/>
                  <a:gd name="connsiteX5" fmla="*/ 1287262 w 1794238"/>
                  <a:gd name="connsiteY5" fmla="*/ 423791 h 2380962"/>
                  <a:gd name="connsiteX6" fmla="*/ 514905 w 1794238"/>
                  <a:gd name="connsiteY6" fmla="*/ 2057282 h 2380962"/>
                  <a:gd name="connsiteX7" fmla="*/ 825623 w 1794238"/>
                  <a:gd name="connsiteY7" fmla="*/ 2376878 h 2380962"/>
                  <a:gd name="connsiteX8" fmla="*/ 1242873 w 1794238"/>
                  <a:gd name="connsiteY8" fmla="*/ 1968506 h 2380962"/>
                  <a:gd name="connsiteX0" fmla="*/ 0 w 1794627"/>
                  <a:gd name="connsiteY0" fmla="*/ 1419666 h 2382538"/>
                  <a:gd name="connsiteX1" fmla="*/ 798990 w 1794627"/>
                  <a:gd name="connsiteY1" fmla="*/ 1179969 h 2382538"/>
                  <a:gd name="connsiteX2" fmla="*/ 1500326 w 1794627"/>
                  <a:gd name="connsiteY2" fmla="*/ 691697 h 2382538"/>
                  <a:gd name="connsiteX3" fmla="*/ 1793289 w 1794627"/>
                  <a:gd name="connsiteY3" fmla="*/ 150159 h 2382538"/>
                  <a:gd name="connsiteX4" fmla="*/ 1599714 w 1794627"/>
                  <a:gd name="connsiteY4" fmla="*/ 1621 h 2382538"/>
                  <a:gd name="connsiteX5" fmla="*/ 1287262 w 1794627"/>
                  <a:gd name="connsiteY5" fmla="*/ 425367 h 2382538"/>
                  <a:gd name="connsiteX6" fmla="*/ 514905 w 1794627"/>
                  <a:gd name="connsiteY6" fmla="*/ 2058858 h 2382538"/>
                  <a:gd name="connsiteX7" fmla="*/ 825623 w 1794627"/>
                  <a:gd name="connsiteY7" fmla="*/ 2378454 h 2382538"/>
                  <a:gd name="connsiteX8" fmla="*/ 1242873 w 1794627"/>
                  <a:gd name="connsiteY8" fmla="*/ 1970082 h 2382538"/>
                  <a:gd name="connsiteX0" fmla="*/ 0 w 1794627"/>
                  <a:gd name="connsiteY0" fmla="*/ 1419666 h 2494106"/>
                  <a:gd name="connsiteX1" fmla="*/ 798990 w 1794627"/>
                  <a:gd name="connsiteY1" fmla="*/ 1179969 h 2494106"/>
                  <a:gd name="connsiteX2" fmla="*/ 1500326 w 1794627"/>
                  <a:gd name="connsiteY2" fmla="*/ 691697 h 2494106"/>
                  <a:gd name="connsiteX3" fmla="*/ 1793289 w 1794627"/>
                  <a:gd name="connsiteY3" fmla="*/ 150159 h 2494106"/>
                  <a:gd name="connsiteX4" fmla="*/ 1599714 w 1794627"/>
                  <a:gd name="connsiteY4" fmla="*/ 1621 h 2494106"/>
                  <a:gd name="connsiteX5" fmla="*/ 1287262 w 1794627"/>
                  <a:gd name="connsiteY5" fmla="*/ 425367 h 2494106"/>
                  <a:gd name="connsiteX6" fmla="*/ 514905 w 1794627"/>
                  <a:gd name="connsiteY6" fmla="*/ 2058858 h 2494106"/>
                  <a:gd name="connsiteX7" fmla="*/ 764663 w 1794627"/>
                  <a:gd name="connsiteY7" fmla="*/ 2492754 h 2494106"/>
                  <a:gd name="connsiteX8" fmla="*/ 1242873 w 1794627"/>
                  <a:gd name="connsiteY8" fmla="*/ 1970082 h 2494106"/>
                  <a:gd name="connsiteX0" fmla="*/ 0 w 1794627"/>
                  <a:gd name="connsiteY0" fmla="*/ 1419666 h 2471479"/>
                  <a:gd name="connsiteX1" fmla="*/ 798990 w 1794627"/>
                  <a:gd name="connsiteY1" fmla="*/ 1179969 h 2471479"/>
                  <a:gd name="connsiteX2" fmla="*/ 1500326 w 1794627"/>
                  <a:gd name="connsiteY2" fmla="*/ 691697 h 2471479"/>
                  <a:gd name="connsiteX3" fmla="*/ 1793289 w 1794627"/>
                  <a:gd name="connsiteY3" fmla="*/ 150159 h 2471479"/>
                  <a:gd name="connsiteX4" fmla="*/ 1599714 w 1794627"/>
                  <a:gd name="connsiteY4" fmla="*/ 1621 h 2471479"/>
                  <a:gd name="connsiteX5" fmla="*/ 1287262 w 1794627"/>
                  <a:gd name="connsiteY5" fmla="*/ 425367 h 2471479"/>
                  <a:gd name="connsiteX6" fmla="*/ 514905 w 1794627"/>
                  <a:gd name="connsiteY6" fmla="*/ 2058858 h 2471479"/>
                  <a:gd name="connsiteX7" fmla="*/ 757043 w 1794627"/>
                  <a:gd name="connsiteY7" fmla="*/ 2469894 h 2471479"/>
                  <a:gd name="connsiteX8" fmla="*/ 1242873 w 1794627"/>
                  <a:gd name="connsiteY8" fmla="*/ 1970082 h 2471479"/>
                  <a:gd name="connsiteX0" fmla="*/ 0 w 1794627"/>
                  <a:gd name="connsiteY0" fmla="*/ 1419666 h 2471077"/>
                  <a:gd name="connsiteX1" fmla="*/ 798990 w 1794627"/>
                  <a:gd name="connsiteY1" fmla="*/ 1179969 h 2471077"/>
                  <a:gd name="connsiteX2" fmla="*/ 1500326 w 1794627"/>
                  <a:gd name="connsiteY2" fmla="*/ 691697 h 2471077"/>
                  <a:gd name="connsiteX3" fmla="*/ 1793289 w 1794627"/>
                  <a:gd name="connsiteY3" fmla="*/ 150159 h 2471077"/>
                  <a:gd name="connsiteX4" fmla="*/ 1599714 w 1794627"/>
                  <a:gd name="connsiteY4" fmla="*/ 1621 h 2471077"/>
                  <a:gd name="connsiteX5" fmla="*/ 1287262 w 1794627"/>
                  <a:gd name="connsiteY5" fmla="*/ 425367 h 2471077"/>
                  <a:gd name="connsiteX6" fmla="*/ 514905 w 1794627"/>
                  <a:gd name="connsiteY6" fmla="*/ 2058858 h 2471077"/>
                  <a:gd name="connsiteX7" fmla="*/ 757043 w 1794627"/>
                  <a:gd name="connsiteY7" fmla="*/ 2469894 h 2471077"/>
                  <a:gd name="connsiteX8" fmla="*/ 1242873 w 1794627"/>
                  <a:gd name="connsiteY8" fmla="*/ 1970082 h 2471077"/>
                  <a:gd name="connsiteX0" fmla="*/ 0 w 1794627"/>
                  <a:gd name="connsiteY0" fmla="*/ 1419666 h 2470002"/>
                  <a:gd name="connsiteX1" fmla="*/ 798990 w 1794627"/>
                  <a:gd name="connsiteY1" fmla="*/ 1179969 h 2470002"/>
                  <a:gd name="connsiteX2" fmla="*/ 1500326 w 1794627"/>
                  <a:gd name="connsiteY2" fmla="*/ 691697 h 2470002"/>
                  <a:gd name="connsiteX3" fmla="*/ 1793289 w 1794627"/>
                  <a:gd name="connsiteY3" fmla="*/ 150159 h 2470002"/>
                  <a:gd name="connsiteX4" fmla="*/ 1599714 w 1794627"/>
                  <a:gd name="connsiteY4" fmla="*/ 1621 h 2470002"/>
                  <a:gd name="connsiteX5" fmla="*/ 1287262 w 1794627"/>
                  <a:gd name="connsiteY5" fmla="*/ 425367 h 2470002"/>
                  <a:gd name="connsiteX6" fmla="*/ 514905 w 1794627"/>
                  <a:gd name="connsiteY6" fmla="*/ 2058858 h 2470002"/>
                  <a:gd name="connsiteX7" fmla="*/ 757043 w 1794627"/>
                  <a:gd name="connsiteY7" fmla="*/ 2469894 h 2470002"/>
                  <a:gd name="connsiteX8" fmla="*/ 1265733 w 1794627"/>
                  <a:gd name="connsiteY8" fmla="*/ 2038662 h 2470002"/>
                  <a:gd name="connsiteX0" fmla="*/ 0 w 1794627"/>
                  <a:gd name="connsiteY0" fmla="*/ 1419666 h 2478681"/>
                  <a:gd name="connsiteX1" fmla="*/ 798990 w 1794627"/>
                  <a:gd name="connsiteY1" fmla="*/ 1179969 h 2478681"/>
                  <a:gd name="connsiteX2" fmla="*/ 1500326 w 1794627"/>
                  <a:gd name="connsiteY2" fmla="*/ 691697 h 2478681"/>
                  <a:gd name="connsiteX3" fmla="*/ 1793289 w 1794627"/>
                  <a:gd name="connsiteY3" fmla="*/ 150159 h 2478681"/>
                  <a:gd name="connsiteX4" fmla="*/ 1599714 w 1794627"/>
                  <a:gd name="connsiteY4" fmla="*/ 1621 h 2478681"/>
                  <a:gd name="connsiteX5" fmla="*/ 1287262 w 1794627"/>
                  <a:gd name="connsiteY5" fmla="*/ 425367 h 2478681"/>
                  <a:gd name="connsiteX6" fmla="*/ 514905 w 1794627"/>
                  <a:gd name="connsiteY6" fmla="*/ 2058858 h 2478681"/>
                  <a:gd name="connsiteX7" fmla="*/ 757043 w 1794627"/>
                  <a:gd name="connsiteY7" fmla="*/ 2469894 h 2478681"/>
                  <a:gd name="connsiteX8" fmla="*/ 1276981 w 1794627"/>
                  <a:gd name="connsiteY8" fmla="*/ 2252360 h 2478681"/>
                  <a:gd name="connsiteX0" fmla="*/ 0 w 1794627"/>
                  <a:gd name="connsiteY0" fmla="*/ 1419666 h 2474834"/>
                  <a:gd name="connsiteX1" fmla="*/ 798990 w 1794627"/>
                  <a:gd name="connsiteY1" fmla="*/ 1179969 h 2474834"/>
                  <a:gd name="connsiteX2" fmla="*/ 1500326 w 1794627"/>
                  <a:gd name="connsiteY2" fmla="*/ 691697 h 2474834"/>
                  <a:gd name="connsiteX3" fmla="*/ 1793289 w 1794627"/>
                  <a:gd name="connsiteY3" fmla="*/ 150159 h 2474834"/>
                  <a:gd name="connsiteX4" fmla="*/ 1599714 w 1794627"/>
                  <a:gd name="connsiteY4" fmla="*/ 1621 h 2474834"/>
                  <a:gd name="connsiteX5" fmla="*/ 1287262 w 1794627"/>
                  <a:gd name="connsiteY5" fmla="*/ 425367 h 2474834"/>
                  <a:gd name="connsiteX6" fmla="*/ 514905 w 1794627"/>
                  <a:gd name="connsiteY6" fmla="*/ 2058858 h 2474834"/>
                  <a:gd name="connsiteX7" fmla="*/ 757043 w 1794627"/>
                  <a:gd name="connsiteY7" fmla="*/ 2469894 h 2474834"/>
                  <a:gd name="connsiteX8" fmla="*/ 1276981 w 1794627"/>
                  <a:gd name="connsiteY8" fmla="*/ 2252360 h 2474834"/>
                  <a:gd name="connsiteX0" fmla="*/ 0 w 1794627"/>
                  <a:gd name="connsiteY0" fmla="*/ 1419666 h 2473413"/>
                  <a:gd name="connsiteX1" fmla="*/ 798990 w 1794627"/>
                  <a:gd name="connsiteY1" fmla="*/ 1179969 h 2473413"/>
                  <a:gd name="connsiteX2" fmla="*/ 1500326 w 1794627"/>
                  <a:gd name="connsiteY2" fmla="*/ 691697 h 2473413"/>
                  <a:gd name="connsiteX3" fmla="*/ 1793289 w 1794627"/>
                  <a:gd name="connsiteY3" fmla="*/ 150159 h 2473413"/>
                  <a:gd name="connsiteX4" fmla="*/ 1599714 w 1794627"/>
                  <a:gd name="connsiteY4" fmla="*/ 1621 h 2473413"/>
                  <a:gd name="connsiteX5" fmla="*/ 1287262 w 1794627"/>
                  <a:gd name="connsiteY5" fmla="*/ 425367 h 2473413"/>
                  <a:gd name="connsiteX6" fmla="*/ 514905 w 1794627"/>
                  <a:gd name="connsiteY6" fmla="*/ 2058858 h 2473413"/>
                  <a:gd name="connsiteX7" fmla="*/ 757043 w 1794627"/>
                  <a:gd name="connsiteY7" fmla="*/ 2469894 h 2473413"/>
                  <a:gd name="connsiteX8" fmla="*/ 1265734 w 1794627"/>
                  <a:gd name="connsiteY8" fmla="*/ 2229865 h 2473413"/>
                  <a:gd name="connsiteX0" fmla="*/ 0 w 1794627"/>
                  <a:gd name="connsiteY0" fmla="*/ 1419666 h 2472673"/>
                  <a:gd name="connsiteX1" fmla="*/ 798990 w 1794627"/>
                  <a:gd name="connsiteY1" fmla="*/ 1179969 h 2472673"/>
                  <a:gd name="connsiteX2" fmla="*/ 1500326 w 1794627"/>
                  <a:gd name="connsiteY2" fmla="*/ 691697 h 2472673"/>
                  <a:gd name="connsiteX3" fmla="*/ 1793289 w 1794627"/>
                  <a:gd name="connsiteY3" fmla="*/ 150159 h 2472673"/>
                  <a:gd name="connsiteX4" fmla="*/ 1599714 w 1794627"/>
                  <a:gd name="connsiteY4" fmla="*/ 1621 h 2472673"/>
                  <a:gd name="connsiteX5" fmla="*/ 1287262 w 1794627"/>
                  <a:gd name="connsiteY5" fmla="*/ 425367 h 2472673"/>
                  <a:gd name="connsiteX6" fmla="*/ 514905 w 1794627"/>
                  <a:gd name="connsiteY6" fmla="*/ 2058858 h 2472673"/>
                  <a:gd name="connsiteX7" fmla="*/ 757043 w 1794627"/>
                  <a:gd name="connsiteY7" fmla="*/ 2469894 h 2472673"/>
                  <a:gd name="connsiteX8" fmla="*/ 1316348 w 1794627"/>
                  <a:gd name="connsiteY8" fmla="*/ 1934629 h 2472673"/>
                  <a:gd name="connsiteX0" fmla="*/ 0 w 1794627"/>
                  <a:gd name="connsiteY0" fmla="*/ 1419666 h 2472669"/>
                  <a:gd name="connsiteX1" fmla="*/ 798990 w 1794627"/>
                  <a:gd name="connsiteY1" fmla="*/ 1179969 h 2472669"/>
                  <a:gd name="connsiteX2" fmla="*/ 1500326 w 1794627"/>
                  <a:gd name="connsiteY2" fmla="*/ 691697 h 2472669"/>
                  <a:gd name="connsiteX3" fmla="*/ 1793289 w 1794627"/>
                  <a:gd name="connsiteY3" fmla="*/ 150159 h 2472669"/>
                  <a:gd name="connsiteX4" fmla="*/ 1599714 w 1794627"/>
                  <a:gd name="connsiteY4" fmla="*/ 1621 h 2472669"/>
                  <a:gd name="connsiteX5" fmla="*/ 1287262 w 1794627"/>
                  <a:gd name="connsiteY5" fmla="*/ 425367 h 2472669"/>
                  <a:gd name="connsiteX6" fmla="*/ 514905 w 1794627"/>
                  <a:gd name="connsiteY6" fmla="*/ 2058858 h 2472669"/>
                  <a:gd name="connsiteX7" fmla="*/ 757043 w 1794627"/>
                  <a:gd name="connsiteY7" fmla="*/ 2469894 h 2472669"/>
                  <a:gd name="connsiteX8" fmla="*/ 1316348 w 1794627"/>
                  <a:gd name="connsiteY8" fmla="*/ 1934629 h 247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4627" h="2472669">
                    <a:moveTo>
                      <a:pt x="0" y="1419666"/>
                    </a:moveTo>
                    <a:cubicBezTo>
                      <a:pt x="274468" y="1360481"/>
                      <a:pt x="548936" y="1301297"/>
                      <a:pt x="798990" y="1179969"/>
                    </a:cubicBezTo>
                    <a:cubicBezTo>
                      <a:pt x="1049044" y="1058641"/>
                      <a:pt x="1334610" y="863332"/>
                      <a:pt x="1500326" y="691697"/>
                    </a:cubicBezTo>
                    <a:cubicBezTo>
                      <a:pt x="1666042" y="520062"/>
                      <a:pt x="1776724" y="265172"/>
                      <a:pt x="1793289" y="150159"/>
                    </a:cubicBezTo>
                    <a:cubicBezTo>
                      <a:pt x="1809854" y="35146"/>
                      <a:pt x="1668446" y="-9384"/>
                      <a:pt x="1599714" y="1621"/>
                    </a:cubicBezTo>
                    <a:cubicBezTo>
                      <a:pt x="1530982" y="12626"/>
                      <a:pt x="1468063" y="82494"/>
                      <a:pt x="1287262" y="425367"/>
                    </a:cubicBezTo>
                    <a:cubicBezTo>
                      <a:pt x="1106461" y="768240"/>
                      <a:pt x="603275" y="1718104"/>
                      <a:pt x="514905" y="2058858"/>
                    </a:cubicBezTo>
                    <a:cubicBezTo>
                      <a:pt x="426535" y="2399612"/>
                      <a:pt x="623469" y="2490599"/>
                      <a:pt x="757043" y="2469894"/>
                    </a:cubicBezTo>
                    <a:cubicBezTo>
                      <a:pt x="890617" y="2449189"/>
                      <a:pt x="1137456" y="2145478"/>
                      <a:pt x="1316348" y="193462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4" name="Овал 93"/>
            <p:cNvSpPr/>
            <p:nvPr/>
          </p:nvSpPr>
          <p:spPr>
            <a:xfrm rot="1327897">
              <a:off x="6697909" y="3707621"/>
              <a:ext cx="192801" cy="29737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олилиния 94"/>
            <p:cNvSpPr/>
            <p:nvPr/>
          </p:nvSpPr>
          <p:spPr>
            <a:xfrm>
              <a:off x="6876294" y="3709118"/>
              <a:ext cx="174616" cy="271461"/>
            </a:xfrm>
            <a:custGeom>
              <a:avLst/>
              <a:gdLst>
                <a:gd name="connsiteX0" fmla="*/ 52542 w 106517"/>
                <a:gd name="connsiteY0" fmla="*/ 0 h 165593"/>
                <a:gd name="connsiteX1" fmla="*/ 1742 w 106517"/>
                <a:gd name="connsiteY1" fmla="*/ 123825 h 165593"/>
                <a:gd name="connsiteX2" fmla="*/ 20792 w 106517"/>
                <a:gd name="connsiteY2" fmla="*/ 165100 h 165593"/>
                <a:gd name="connsiteX3" fmla="*/ 106517 w 106517"/>
                <a:gd name="connsiteY3" fmla="*/ 101600 h 16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17" h="165593">
                  <a:moveTo>
                    <a:pt x="52542" y="0"/>
                  </a:moveTo>
                  <a:cubicBezTo>
                    <a:pt x="29788" y="48154"/>
                    <a:pt x="7034" y="96308"/>
                    <a:pt x="1742" y="123825"/>
                  </a:cubicBezTo>
                  <a:cubicBezTo>
                    <a:pt x="-3550" y="151342"/>
                    <a:pt x="3330" y="168804"/>
                    <a:pt x="20792" y="165100"/>
                  </a:cubicBezTo>
                  <a:cubicBezTo>
                    <a:pt x="38254" y="161396"/>
                    <a:pt x="72385" y="131498"/>
                    <a:pt x="106517" y="1016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8" name="Группа 97"/>
          <p:cNvGrpSpPr/>
          <p:nvPr/>
        </p:nvGrpSpPr>
        <p:grpSpPr>
          <a:xfrm>
            <a:off x="8910681" y="2495130"/>
            <a:ext cx="782469" cy="554268"/>
            <a:chOff x="6020213" y="3271184"/>
            <a:chExt cx="1030697" cy="733811"/>
          </a:xfrm>
        </p:grpSpPr>
        <p:grpSp>
          <p:nvGrpSpPr>
            <p:cNvPr id="99" name="Группа 98"/>
            <p:cNvGrpSpPr/>
            <p:nvPr/>
          </p:nvGrpSpPr>
          <p:grpSpPr>
            <a:xfrm>
              <a:off x="6020213" y="3271184"/>
              <a:ext cx="825143" cy="710610"/>
              <a:chOff x="4473439" y="2166693"/>
              <a:chExt cx="2922998" cy="2517274"/>
            </a:xfrm>
          </p:grpSpPr>
          <p:sp>
            <p:nvSpPr>
              <p:cNvPr id="102" name="Полилиния 101"/>
              <p:cNvSpPr/>
              <p:nvPr/>
            </p:nvSpPr>
            <p:spPr>
              <a:xfrm>
                <a:off x="4473439" y="2166693"/>
                <a:ext cx="1839296" cy="2488640"/>
              </a:xfrm>
              <a:custGeom>
                <a:avLst/>
                <a:gdLst>
                  <a:gd name="connsiteX0" fmla="*/ 820835 w 1851355"/>
                  <a:gd name="connsiteY0" fmla="*/ 540996 h 2453145"/>
                  <a:gd name="connsiteX1" fmla="*/ 1468904 w 1851355"/>
                  <a:gd name="connsiteY1" fmla="*/ 274666 h 2453145"/>
                  <a:gd name="connsiteX2" fmla="*/ 1806256 w 1851355"/>
                  <a:gd name="connsiteY2" fmla="*/ 52724 h 2453145"/>
                  <a:gd name="connsiteX3" fmla="*/ 1726357 w 1851355"/>
                  <a:gd name="connsiteY3" fmla="*/ 230278 h 2453145"/>
                  <a:gd name="connsiteX4" fmla="*/ 705425 w 1851355"/>
                  <a:gd name="connsiteY4" fmla="*/ 2272142 h 2453145"/>
                  <a:gd name="connsiteX5" fmla="*/ 92866 w 1851355"/>
                  <a:gd name="connsiteY5" fmla="*/ 2343163 h 2453145"/>
                  <a:gd name="connsiteX6" fmla="*/ 12967 w 1851355"/>
                  <a:gd name="connsiteY6" fmla="*/ 2192243 h 2453145"/>
                  <a:gd name="connsiteX0" fmla="*/ 809471 w 1839991"/>
                  <a:gd name="connsiteY0" fmla="*/ 540996 h 2494915"/>
                  <a:gd name="connsiteX1" fmla="*/ 1457540 w 1839991"/>
                  <a:gd name="connsiteY1" fmla="*/ 274666 h 2494915"/>
                  <a:gd name="connsiteX2" fmla="*/ 1794892 w 1839991"/>
                  <a:gd name="connsiteY2" fmla="*/ 52724 h 2494915"/>
                  <a:gd name="connsiteX3" fmla="*/ 1714993 w 1839991"/>
                  <a:gd name="connsiteY3" fmla="*/ 230278 h 2494915"/>
                  <a:gd name="connsiteX4" fmla="*/ 694061 w 1839991"/>
                  <a:gd name="connsiteY4" fmla="*/ 2272142 h 2494915"/>
                  <a:gd name="connsiteX5" fmla="*/ 232422 w 1839991"/>
                  <a:gd name="connsiteY5" fmla="*/ 2431939 h 2494915"/>
                  <a:gd name="connsiteX6" fmla="*/ 1603 w 1839991"/>
                  <a:gd name="connsiteY6" fmla="*/ 2192243 h 2494915"/>
                  <a:gd name="connsiteX0" fmla="*/ 808776 w 1839296"/>
                  <a:gd name="connsiteY0" fmla="*/ 540996 h 2488640"/>
                  <a:gd name="connsiteX1" fmla="*/ 1456845 w 1839296"/>
                  <a:gd name="connsiteY1" fmla="*/ 274666 h 2488640"/>
                  <a:gd name="connsiteX2" fmla="*/ 1794197 w 1839296"/>
                  <a:gd name="connsiteY2" fmla="*/ 52724 h 2488640"/>
                  <a:gd name="connsiteX3" fmla="*/ 1714298 w 1839296"/>
                  <a:gd name="connsiteY3" fmla="*/ 230278 h 2488640"/>
                  <a:gd name="connsiteX4" fmla="*/ 693366 w 1839296"/>
                  <a:gd name="connsiteY4" fmla="*/ 2272142 h 2488640"/>
                  <a:gd name="connsiteX5" fmla="*/ 231727 w 1839296"/>
                  <a:gd name="connsiteY5" fmla="*/ 2431939 h 2488640"/>
                  <a:gd name="connsiteX6" fmla="*/ 908 w 1839296"/>
                  <a:gd name="connsiteY6" fmla="*/ 2192243 h 248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9296" h="2488640">
                    <a:moveTo>
                      <a:pt x="808776" y="540996"/>
                    </a:moveTo>
                    <a:cubicBezTo>
                      <a:pt x="1050692" y="448520"/>
                      <a:pt x="1292608" y="356045"/>
                      <a:pt x="1456845" y="274666"/>
                    </a:cubicBezTo>
                    <a:cubicBezTo>
                      <a:pt x="1621082" y="193287"/>
                      <a:pt x="1751288" y="60122"/>
                      <a:pt x="1794197" y="52724"/>
                    </a:cubicBezTo>
                    <a:cubicBezTo>
                      <a:pt x="1837106" y="45326"/>
                      <a:pt x="1897770" y="-139625"/>
                      <a:pt x="1714298" y="230278"/>
                    </a:cubicBezTo>
                    <a:cubicBezTo>
                      <a:pt x="1530826" y="600181"/>
                      <a:pt x="940461" y="1905199"/>
                      <a:pt x="693366" y="2272142"/>
                    </a:cubicBezTo>
                    <a:cubicBezTo>
                      <a:pt x="446271" y="2639086"/>
                      <a:pt x="231727" y="2427499"/>
                      <a:pt x="231727" y="2431939"/>
                    </a:cubicBezTo>
                    <a:cubicBezTo>
                      <a:pt x="231727" y="2436379"/>
                      <a:pt x="-16848" y="2261045"/>
                      <a:pt x="908" y="219224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" name="Полилиния 102"/>
              <p:cNvSpPr/>
              <p:nvPr/>
            </p:nvSpPr>
            <p:spPr>
              <a:xfrm>
                <a:off x="5601811" y="2211299"/>
                <a:ext cx="1794626" cy="2472668"/>
              </a:xfrm>
              <a:custGeom>
                <a:avLst/>
                <a:gdLst>
                  <a:gd name="connsiteX0" fmla="*/ 0 w 1793322"/>
                  <a:gd name="connsiteY0" fmla="*/ 1386496 h 2349368"/>
                  <a:gd name="connsiteX1" fmla="*/ 798990 w 1793322"/>
                  <a:gd name="connsiteY1" fmla="*/ 1146799 h 2349368"/>
                  <a:gd name="connsiteX2" fmla="*/ 1500326 w 1793322"/>
                  <a:gd name="connsiteY2" fmla="*/ 658527 h 2349368"/>
                  <a:gd name="connsiteX3" fmla="*/ 1793289 w 1793322"/>
                  <a:gd name="connsiteY3" fmla="*/ 116989 h 2349368"/>
                  <a:gd name="connsiteX4" fmla="*/ 1518081 w 1793322"/>
                  <a:gd name="connsiteY4" fmla="*/ 19335 h 2349368"/>
                  <a:gd name="connsiteX5" fmla="*/ 1287262 w 1793322"/>
                  <a:gd name="connsiteY5" fmla="*/ 392197 h 2349368"/>
                  <a:gd name="connsiteX6" fmla="*/ 514905 w 1793322"/>
                  <a:gd name="connsiteY6" fmla="*/ 2025688 h 2349368"/>
                  <a:gd name="connsiteX7" fmla="*/ 825623 w 1793322"/>
                  <a:gd name="connsiteY7" fmla="*/ 2345284 h 2349368"/>
                  <a:gd name="connsiteX8" fmla="*/ 1242873 w 1793322"/>
                  <a:gd name="connsiteY8" fmla="*/ 1936912 h 2349368"/>
                  <a:gd name="connsiteX0" fmla="*/ 0 w 1793312"/>
                  <a:gd name="connsiteY0" fmla="*/ 1367841 h 2330713"/>
                  <a:gd name="connsiteX1" fmla="*/ 798990 w 1793312"/>
                  <a:gd name="connsiteY1" fmla="*/ 1128144 h 2330713"/>
                  <a:gd name="connsiteX2" fmla="*/ 1500326 w 1793312"/>
                  <a:gd name="connsiteY2" fmla="*/ 639872 h 2330713"/>
                  <a:gd name="connsiteX3" fmla="*/ 1793289 w 1793312"/>
                  <a:gd name="connsiteY3" fmla="*/ 98334 h 2330713"/>
                  <a:gd name="connsiteX4" fmla="*/ 1518081 w 1793312"/>
                  <a:gd name="connsiteY4" fmla="*/ 680 h 2330713"/>
                  <a:gd name="connsiteX5" fmla="*/ 1287262 w 1793312"/>
                  <a:gd name="connsiteY5" fmla="*/ 373542 h 2330713"/>
                  <a:gd name="connsiteX6" fmla="*/ 514905 w 1793312"/>
                  <a:gd name="connsiteY6" fmla="*/ 2007033 h 2330713"/>
                  <a:gd name="connsiteX7" fmla="*/ 825623 w 1793312"/>
                  <a:gd name="connsiteY7" fmla="*/ 2326629 h 2330713"/>
                  <a:gd name="connsiteX8" fmla="*/ 1242873 w 1793312"/>
                  <a:gd name="connsiteY8" fmla="*/ 1918257 h 2330713"/>
                  <a:gd name="connsiteX0" fmla="*/ 0 w 1793731"/>
                  <a:gd name="connsiteY0" fmla="*/ 1402739 h 2365611"/>
                  <a:gd name="connsiteX1" fmla="*/ 798990 w 1793731"/>
                  <a:gd name="connsiteY1" fmla="*/ 1163042 h 2365611"/>
                  <a:gd name="connsiteX2" fmla="*/ 1500326 w 1793731"/>
                  <a:gd name="connsiteY2" fmla="*/ 674770 h 2365611"/>
                  <a:gd name="connsiteX3" fmla="*/ 1793289 w 1793731"/>
                  <a:gd name="connsiteY3" fmla="*/ 133232 h 2365611"/>
                  <a:gd name="connsiteX4" fmla="*/ 1571347 w 1793731"/>
                  <a:gd name="connsiteY4" fmla="*/ 67 h 2365611"/>
                  <a:gd name="connsiteX5" fmla="*/ 1287262 w 1793731"/>
                  <a:gd name="connsiteY5" fmla="*/ 408440 h 2365611"/>
                  <a:gd name="connsiteX6" fmla="*/ 514905 w 1793731"/>
                  <a:gd name="connsiteY6" fmla="*/ 2041931 h 2365611"/>
                  <a:gd name="connsiteX7" fmla="*/ 825623 w 1793731"/>
                  <a:gd name="connsiteY7" fmla="*/ 2361527 h 2365611"/>
                  <a:gd name="connsiteX8" fmla="*/ 1242873 w 1793731"/>
                  <a:gd name="connsiteY8" fmla="*/ 1953155 h 236561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405"/>
                  <a:gd name="connsiteY0" fmla="*/ 1420469 h 2383341"/>
                  <a:gd name="connsiteX1" fmla="*/ 798990 w 1794405"/>
                  <a:gd name="connsiteY1" fmla="*/ 1180772 h 2383341"/>
                  <a:gd name="connsiteX2" fmla="*/ 1500326 w 1794405"/>
                  <a:gd name="connsiteY2" fmla="*/ 692500 h 2383341"/>
                  <a:gd name="connsiteX3" fmla="*/ 1793289 w 1794405"/>
                  <a:gd name="connsiteY3" fmla="*/ 150962 h 2383341"/>
                  <a:gd name="connsiteX4" fmla="*/ 1606858 w 1794405"/>
                  <a:gd name="connsiteY4" fmla="*/ 42 h 2383341"/>
                  <a:gd name="connsiteX5" fmla="*/ 1287262 w 1794405"/>
                  <a:gd name="connsiteY5" fmla="*/ 426170 h 2383341"/>
                  <a:gd name="connsiteX6" fmla="*/ 514905 w 1794405"/>
                  <a:gd name="connsiteY6" fmla="*/ 2059661 h 2383341"/>
                  <a:gd name="connsiteX7" fmla="*/ 825623 w 1794405"/>
                  <a:gd name="connsiteY7" fmla="*/ 2379257 h 2383341"/>
                  <a:gd name="connsiteX8" fmla="*/ 1242873 w 1794405"/>
                  <a:gd name="connsiteY8" fmla="*/ 1970885 h 2383341"/>
                  <a:gd name="connsiteX0" fmla="*/ 0 w 1794238"/>
                  <a:gd name="connsiteY0" fmla="*/ 1418090 h 2380962"/>
                  <a:gd name="connsiteX1" fmla="*/ 798990 w 1794238"/>
                  <a:gd name="connsiteY1" fmla="*/ 1178393 h 2380962"/>
                  <a:gd name="connsiteX2" fmla="*/ 1500326 w 1794238"/>
                  <a:gd name="connsiteY2" fmla="*/ 690121 h 2380962"/>
                  <a:gd name="connsiteX3" fmla="*/ 1793289 w 1794238"/>
                  <a:gd name="connsiteY3" fmla="*/ 148583 h 2380962"/>
                  <a:gd name="connsiteX4" fmla="*/ 1599714 w 1794238"/>
                  <a:gd name="connsiteY4" fmla="*/ 45 h 2380962"/>
                  <a:gd name="connsiteX5" fmla="*/ 1287262 w 1794238"/>
                  <a:gd name="connsiteY5" fmla="*/ 423791 h 2380962"/>
                  <a:gd name="connsiteX6" fmla="*/ 514905 w 1794238"/>
                  <a:gd name="connsiteY6" fmla="*/ 2057282 h 2380962"/>
                  <a:gd name="connsiteX7" fmla="*/ 825623 w 1794238"/>
                  <a:gd name="connsiteY7" fmla="*/ 2376878 h 2380962"/>
                  <a:gd name="connsiteX8" fmla="*/ 1242873 w 1794238"/>
                  <a:gd name="connsiteY8" fmla="*/ 1968506 h 2380962"/>
                  <a:gd name="connsiteX0" fmla="*/ 0 w 1794627"/>
                  <a:gd name="connsiteY0" fmla="*/ 1419666 h 2382538"/>
                  <a:gd name="connsiteX1" fmla="*/ 798990 w 1794627"/>
                  <a:gd name="connsiteY1" fmla="*/ 1179969 h 2382538"/>
                  <a:gd name="connsiteX2" fmla="*/ 1500326 w 1794627"/>
                  <a:gd name="connsiteY2" fmla="*/ 691697 h 2382538"/>
                  <a:gd name="connsiteX3" fmla="*/ 1793289 w 1794627"/>
                  <a:gd name="connsiteY3" fmla="*/ 150159 h 2382538"/>
                  <a:gd name="connsiteX4" fmla="*/ 1599714 w 1794627"/>
                  <a:gd name="connsiteY4" fmla="*/ 1621 h 2382538"/>
                  <a:gd name="connsiteX5" fmla="*/ 1287262 w 1794627"/>
                  <a:gd name="connsiteY5" fmla="*/ 425367 h 2382538"/>
                  <a:gd name="connsiteX6" fmla="*/ 514905 w 1794627"/>
                  <a:gd name="connsiteY6" fmla="*/ 2058858 h 2382538"/>
                  <a:gd name="connsiteX7" fmla="*/ 825623 w 1794627"/>
                  <a:gd name="connsiteY7" fmla="*/ 2378454 h 2382538"/>
                  <a:gd name="connsiteX8" fmla="*/ 1242873 w 1794627"/>
                  <a:gd name="connsiteY8" fmla="*/ 1970082 h 2382538"/>
                  <a:gd name="connsiteX0" fmla="*/ 0 w 1794627"/>
                  <a:gd name="connsiteY0" fmla="*/ 1419666 h 2494106"/>
                  <a:gd name="connsiteX1" fmla="*/ 798990 w 1794627"/>
                  <a:gd name="connsiteY1" fmla="*/ 1179969 h 2494106"/>
                  <a:gd name="connsiteX2" fmla="*/ 1500326 w 1794627"/>
                  <a:gd name="connsiteY2" fmla="*/ 691697 h 2494106"/>
                  <a:gd name="connsiteX3" fmla="*/ 1793289 w 1794627"/>
                  <a:gd name="connsiteY3" fmla="*/ 150159 h 2494106"/>
                  <a:gd name="connsiteX4" fmla="*/ 1599714 w 1794627"/>
                  <a:gd name="connsiteY4" fmla="*/ 1621 h 2494106"/>
                  <a:gd name="connsiteX5" fmla="*/ 1287262 w 1794627"/>
                  <a:gd name="connsiteY5" fmla="*/ 425367 h 2494106"/>
                  <a:gd name="connsiteX6" fmla="*/ 514905 w 1794627"/>
                  <a:gd name="connsiteY6" fmla="*/ 2058858 h 2494106"/>
                  <a:gd name="connsiteX7" fmla="*/ 764663 w 1794627"/>
                  <a:gd name="connsiteY7" fmla="*/ 2492754 h 2494106"/>
                  <a:gd name="connsiteX8" fmla="*/ 1242873 w 1794627"/>
                  <a:gd name="connsiteY8" fmla="*/ 1970082 h 2494106"/>
                  <a:gd name="connsiteX0" fmla="*/ 0 w 1794627"/>
                  <a:gd name="connsiteY0" fmla="*/ 1419666 h 2471479"/>
                  <a:gd name="connsiteX1" fmla="*/ 798990 w 1794627"/>
                  <a:gd name="connsiteY1" fmla="*/ 1179969 h 2471479"/>
                  <a:gd name="connsiteX2" fmla="*/ 1500326 w 1794627"/>
                  <a:gd name="connsiteY2" fmla="*/ 691697 h 2471479"/>
                  <a:gd name="connsiteX3" fmla="*/ 1793289 w 1794627"/>
                  <a:gd name="connsiteY3" fmla="*/ 150159 h 2471479"/>
                  <a:gd name="connsiteX4" fmla="*/ 1599714 w 1794627"/>
                  <a:gd name="connsiteY4" fmla="*/ 1621 h 2471479"/>
                  <a:gd name="connsiteX5" fmla="*/ 1287262 w 1794627"/>
                  <a:gd name="connsiteY5" fmla="*/ 425367 h 2471479"/>
                  <a:gd name="connsiteX6" fmla="*/ 514905 w 1794627"/>
                  <a:gd name="connsiteY6" fmla="*/ 2058858 h 2471479"/>
                  <a:gd name="connsiteX7" fmla="*/ 757043 w 1794627"/>
                  <a:gd name="connsiteY7" fmla="*/ 2469894 h 2471479"/>
                  <a:gd name="connsiteX8" fmla="*/ 1242873 w 1794627"/>
                  <a:gd name="connsiteY8" fmla="*/ 1970082 h 2471479"/>
                  <a:gd name="connsiteX0" fmla="*/ 0 w 1794627"/>
                  <a:gd name="connsiteY0" fmla="*/ 1419666 h 2471077"/>
                  <a:gd name="connsiteX1" fmla="*/ 798990 w 1794627"/>
                  <a:gd name="connsiteY1" fmla="*/ 1179969 h 2471077"/>
                  <a:gd name="connsiteX2" fmla="*/ 1500326 w 1794627"/>
                  <a:gd name="connsiteY2" fmla="*/ 691697 h 2471077"/>
                  <a:gd name="connsiteX3" fmla="*/ 1793289 w 1794627"/>
                  <a:gd name="connsiteY3" fmla="*/ 150159 h 2471077"/>
                  <a:gd name="connsiteX4" fmla="*/ 1599714 w 1794627"/>
                  <a:gd name="connsiteY4" fmla="*/ 1621 h 2471077"/>
                  <a:gd name="connsiteX5" fmla="*/ 1287262 w 1794627"/>
                  <a:gd name="connsiteY5" fmla="*/ 425367 h 2471077"/>
                  <a:gd name="connsiteX6" fmla="*/ 514905 w 1794627"/>
                  <a:gd name="connsiteY6" fmla="*/ 2058858 h 2471077"/>
                  <a:gd name="connsiteX7" fmla="*/ 757043 w 1794627"/>
                  <a:gd name="connsiteY7" fmla="*/ 2469894 h 2471077"/>
                  <a:gd name="connsiteX8" fmla="*/ 1242873 w 1794627"/>
                  <a:gd name="connsiteY8" fmla="*/ 1970082 h 2471077"/>
                  <a:gd name="connsiteX0" fmla="*/ 0 w 1794627"/>
                  <a:gd name="connsiteY0" fmla="*/ 1419666 h 2470002"/>
                  <a:gd name="connsiteX1" fmla="*/ 798990 w 1794627"/>
                  <a:gd name="connsiteY1" fmla="*/ 1179969 h 2470002"/>
                  <a:gd name="connsiteX2" fmla="*/ 1500326 w 1794627"/>
                  <a:gd name="connsiteY2" fmla="*/ 691697 h 2470002"/>
                  <a:gd name="connsiteX3" fmla="*/ 1793289 w 1794627"/>
                  <a:gd name="connsiteY3" fmla="*/ 150159 h 2470002"/>
                  <a:gd name="connsiteX4" fmla="*/ 1599714 w 1794627"/>
                  <a:gd name="connsiteY4" fmla="*/ 1621 h 2470002"/>
                  <a:gd name="connsiteX5" fmla="*/ 1287262 w 1794627"/>
                  <a:gd name="connsiteY5" fmla="*/ 425367 h 2470002"/>
                  <a:gd name="connsiteX6" fmla="*/ 514905 w 1794627"/>
                  <a:gd name="connsiteY6" fmla="*/ 2058858 h 2470002"/>
                  <a:gd name="connsiteX7" fmla="*/ 757043 w 1794627"/>
                  <a:gd name="connsiteY7" fmla="*/ 2469894 h 2470002"/>
                  <a:gd name="connsiteX8" fmla="*/ 1265733 w 1794627"/>
                  <a:gd name="connsiteY8" fmla="*/ 2038662 h 2470002"/>
                  <a:gd name="connsiteX0" fmla="*/ 0 w 1794627"/>
                  <a:gd name="connsiteY0" fmla="*/ 1419666 h 2478681"/>
                  <a:gd name="connsiteX1" fmla="*/ 798990 w 1794627"/>
                  <a:gd name="connsiteY1" fmla="*/ 1179969 h 2478681"/>
                  <a:gd name="connsiteX2" fmla="*/ 1500326 w 1794627"/>
                  <a:gd name="connsiteY2" fmla="*/ 691697 h 2478681"/>
                  <a:gd name="connsiteX3" fmla="*/ 1793289 w 1794627"/>
                  <a:gd name="connsiteY3" fmla="*/ 150159 h 2478681"/>
                  <a:gd name="connsiteX4" fmla="*/ 1599714 w 1794627"/>
                  <a:gd name="connsiteY4" fmla="*/ 1621 h 2478681"/>
                  <a:gd name="connsiteX5" fmla="*/ 1287262 w 1794627"/>
                  <a:gd name="connsiteY5" fmla="*/ 425367 h 2478681"/>
                  <a:gd name="connsiteX6" fmla="*/ 514905 w 1794627"/>
                  <a:gd name="connsiteY6" fmla="*/ 2058858 h 2478681"/>
                  <a:gd name="connsiteX7" fmla="*/ 757043 w 1794627"/>
                  <a:gd name="connsiteY7" fmla="*/ 2469894 h 2478681"/>
                  <a:gd name="connsiteX8" fmla="*/ 1276981 w 1794627"/>
                  <a:gd name="connsiteY8" fmla="*/ 2252360 h 2478681"/>
                  <a:gd name="connsiteX0" fmla="*/ 0 w 1794627"/>
                  <a:gd name="connsiteY0" fmla="*/ 1419666 h 2474834"/>
                  <a:gd name="connsiteX1" fmla="*/ 798990 w 1794627"/>
                  <a:gd name="connsiteY1" fmla="*/ 1179969 h 2474834"/>
                  <a:gd name="connsiteX2" fmla="*/ 1500326 w 1794627"/>
                  <a:gd name="connsiteY2" fmla="*/ 691697 h 2474834"/>
                  <a:gd name="connsiteX3" fmla="*/ 1793289 w 1794627"/>
                  <a:gd name="connsiteY3" fmla="*/ 150159 h 2474834"/>
                  <a:gd name="connsiteX4" fmla="*/ 1599714 w 1794627"/>
                  <a:gd name="connsiteY4" fmla="*/ 1621 h 2474834"/>
                  <a:gd name="connsiteX5" fmla="*/ 1287262 w 1794627"/>
                  <a:gd name="connsiteY5" fmla="*/ 425367 h 2474834"/>
                  <a:gd name="connsiteX6" fmla="*/ 514905 w 1794627"/>
                  <a:gd name="connsiteY6" fmla="*/ 2058858 h 2474834"/>
                  <a:gd name="connsiteX7" fmla="*/ 757043 w 1794627"/>
                  <a:gd name="connsiteY7" fmla="*/ 2469894 h 2474834"/>
                  <a:gd name="connsiteX8" fmla="*/ 1276981 w 1794627"/>
                  <a:gd name="connsiteY8" fmla="*/ 2252360 h 2474834"/>
                  <a:gd name="connsiteX0" fmla="*/ 0 w 1794627"/>
                  <a:gd name="connsiteY0" fmla="*/ 1419666 h 2473413"/>
                  <a:gd name="connsiteX1" fmla="*/ 798990 w 1794627"/>
                  <a:gd name="connsiteY1" fmla="*/ 1179969 h 2473413"/>
                  <a:gd name="connsiteX2" fmla="*/ 1500326 w 1794627"/>
                  <a:gd name="connsiteY2" fmla="*/ 691697 h 2473413"/>
                  <a:gd name="connsiteX3" fmla="*/ 1793289 w 1794627"/>
                  <a:gd name="connsiteY3" fmla="*/ 150159 h 2473413"/>
                  <a:gd name="connsiteX4" fmla="*/ 1599714 w 1794627"/>
                  <a:gd name="connsiteY4" fmla="*/ 1621 h 2473413"/>
                  <a:gd name="connsiteX5" fmla="*/ 1287262 w 1794627"/>
                  <a:gd name="connsiteY5" fmla="*/ 425367 h 2473413"/>
                  <a:gd name="connsiteX6" fmla="*/ 514905 w 1794627"/>
                  <a:gd name="connsiteY6" fmla="*/ 2058858 h 2473413"/>
                  <a:gd name="connsiteX7" fmla="*/ 757043 w 1794627"/>
                  <a:gd name="connsiteY7" fmla="*/ 2469894 h 2473413"/>
                  <a:gd name="connsiteX8" fmla="*/ 1265734 w 1794627"/>
                  <a:gd name="connsiteY8" fmla="*/ 2229865 h 2473413"/>
                  <a:gd name="connsiteX0" fmla="*/ 0 w 1794627"/>
                  <a:gd name="connsiteY0" fmla="*/ 1419666 h 2472673"/>
                  <a:gd name="connsiteX1" fmla="*/ 798990 w 1794627"/>
                  <a:gd name="connsiteY1" fmla="*/ 1179969 h 2472673"/>
                  <a:gd name="connsiteX2" fmla="*/ 1500326 w 1794627"/>
                  <a:gd name="connsiteY2" fmla="*/ 691697 h 2472673"/>
                  <a:gd name="connsiteX3" fmla="*/ 1793289 w 1794627"/>
                  <a:gd name="connsiteY3" fmla="*/ 150159 h 2472673"/>
                  <a:gd name="connsiteX4" fmla="*/ 1599714 w 1794627"/>
                  <a:gd name="connsiteY4" fmla="*/ 1621 h 2472673"/>
                  <a:gd name="connsiteX5" fmla="*/ 1287262 w 1794627"/>
                  <a:gd name="connsiteY5" fmla="*/ 425367 h 2472673"/>
                  <a:gd name="connsiteX6" fmla="*/ 514905 w 1794627"/>
                  <a:gd name="connsiteY6" fmla="*/ 2058858 h 2472673"/>
                  <a:gd name="connsiteX7" fmla="*/ 757043 w 1794627"/>
                  <a:gd name="connsiteY7" fmla="*/ 2469894 h 2472673"/>
                  <a:gd name="connsiteX8" fmla="*/ 1316348 w 1794627"/>
                  <a:gd name="connsiteY8" fmla="*/ 1934629 h 2472673"/>
                  <a:gd name="connsiteX0" fmla="*/ 0 w 1794627"/>
                  <a:gd name="connsiteY0" fmla="*/ 1419666 h 2472669"/>
                  <a:gd name="connsiteX1" fmla="*/ 798990 w 1794627"/>
                  <a:gd name="connsiteY1" fmla="*/ 1179969 h 2472669"/>
                  <a:gd name="connsiteX2" fmla="*/ 1500326 w 1794627"/>
                  <a:gd name="connsiteY2" fmla="*/ 691697 h 2472669"/>
                  <a:gd name="connsiteX3" fmla="*/ 1793289 w 1794627"/>
                  <a:gd name="connsiteY3" fmla="*/ 150159 h 2472669"/>
                  <a:gd name="connsiteX4" fmla="*/ 1599714 w 1794627"/>
                  <a:gd name="connsiteY4" fmla="*/ 1621 h 2472669"/>
                  <a:gd name="connsiteX5" fmla="*/ 1287262 w 1794627"/>
                  <a:gd name="connsiteY5" fmla="*/ 425367 h 2472669"/>
                  <a:gd name="connsiteX6" fmla="*/ 514905 w 1794627"/>
                  <a:gd name="connsiteY6" fmla="*/ 2058858 h 2472669"/>
                  <a:gd name="connsiteX7" fmla="*/ 757043 w 1794627"/>
                  <a:gd name="connsiteY7" fmla="*/ 2469894 h 2472669"/>
                  <a:gd name="connsiteX8" fmla="*/ 1316348 w 1794627"/>
                  <a:gd name="connsiteY8" fmla="*/ 1934629 h 2472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4627" h="2472669">
                    <a:moveTo>
                      <a:pt x="0" y="1419666"/>
                    </a:moveTo>
                    <a:cubicBezTo>
                      <a:pt x="274468" y="1360481"/>
                      <a:pt x="548936" y="1301297"/>
                      <a:pt x="798990" y="1179969"/>
                    </a:cubicBezTo>
                    <a:cubicBezTo>
                      <a:pt x="1049044" y="1058641"/>
                      <a:pt x="1334610" y="863332"/>
                      <a:pt x="1500326" y="691697"/>
                    </a:cubicBezTo>
                    <a:cubicBezTo>
                      <a:pt x="1666042" y="520062"/>
                      <a:pt x="1776724" y="265172"/>
                      <a:pt x="1793289" y="150159"/>
                    </a:cubicBezTo>
                    <a:cubicBezTo>
                      <a:pt x="1809854" y="35146"/>
                      <a:pt x="1668446" y="-9384"/>
                      <a:pt x="1599714" y="1621"/>
                    </a:cubicBezTo>
                    <a:cubicBezTo>
                      <a:pt x="1530982" y="12626"/>
                      <a:pt x="1468063" y="82494"/>
                      <a:pt x="1287262" y="425367"/>
                    </a:cubicBezTo>
                    <a:cubicBezTo>
                      <a:pt x="1106461" y="768240"/>
                      <a:pt x="603275" y="1718104"/>
                      <a:pt x="514905" y="2058858"/>
                    </a:cubicBezTo>
                    <a:cubicBezTo>
                      <a:pt x="426535" y="2399612"/>
                      <a:pt x="623469" y="2490599"/>
                      <a:pt x="757043" y="2469894"/>
                    </a:cubicBezTo>
                    <a:cubicBezTo>
                      <a:pt x="890617" y="2449189"/>
                      <a:pt x="1137456" y="2145478"/>
                      <a:pt x="1316348" y="193462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00" name="Овал 99"/>
            <p:cNvSpPr/>
            <p:nvPr/>
          </p:nvSpPr>
          <p:spPr>
            <a:xfrm rot="1327897">
              <a:off x="6697909" y="3707621"/>
              <a:ext cx="192801" cy="297374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Полилиния 100"/>
            <p:cNvSpPr/>
            <p:nvPr/>
          </p:nvSpPr>
          <p:spPr>
            <a:xfrm>
              <a:off x="6876294" y="3709118"/>
              <a:ext cx="174616" cy="271461"/>
            </a:xfrm>
            <a:custGeom>
              <a:avLst/>
              <a:gdLst>
                <a:gd name="connsiteX0" fmla="*/ 52542 w 106517"/>
                <a:gd name="connsiteY0" fmla="*/ 0 h 165593"/>
                <a:gd name="connsiteX1" fmla="*/ 1742 w 106517"/>
                <a:gd name="connsiteY1" fmla="*/ 123825 h 165593"/>
                <a:gd name="connsiteX2" fmla="*/ 20792 w 106517"/>
                <a:gd name="connsiteY2" fmla="*/ 165100 h 165593"/>
                <a:gd name="connsiteX3" fmla="*/ 106517 w 106517"/>
                <a:gd name="connsiteY3" fmla="*/ 101600 h 16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17" h="165593">
                  <a:moveTo>
                    <a:pt x="52542" y="0"/>
                  </a:moveTo>
                  <a:cubicBezTo>
                    <a:pt x="29788" y="48154"/>
                    <a:pt x="7034" y="96308"/>
                    <a:pt x="1742" y="123825"/>
                  </a:cubicBezTo>
                  <a:cubicBezTo>
                    <a:pt x="-3550" y="151342"/>
                    <a:pt x="3330" y="168804"/>
                    <a:pt x="20792" y="165100"/>
                  </a:cubicBezTo>
                  <a:cubicBezTo>
                    <a:pt x="38254" y="161396"/>
                    <a:pt x="72385" y="131498"/>
                    <a:pt x="106517" y="1016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4" name="Прямоугольник 53"/>
          <p:cNvSpPr/>
          <p:nvPr/>
        </p:nvSpPr>
        <p:spPr>
          <a:xfrm>
            <a:off x="883375" y="378887"/>
            <a:ext cx="9503738" cy="11052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речення у </a:t>
            </a:r>
            <a:r>
              <a:rPr lang="uk-UA" sz="3200" b="1" dirty="0" smtClean="0">
                <a:solidFill>
                  <a:schemeClr val="bg1"/>
                </a:solidFill>
              </a:rPr>
              <a:t>четвертому </a:t>
            </a:r>
            <a:r>
              <a:rPr lang="uk-UA" sz="3200" b="1" dirty="0">
                <a:solidFill>
                  <a:schemeClr val="bg1"/>
                </a:solidFill>
              </a:rPr>
              <a:t>рядку.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за зразком. </a:t>
            </a:r>
          </a:p>
        </p:txBody>
      </p:sp>
      <p:sp>
        <p:nvSpPr>
          <p:cNvPr id="5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39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15475" y="532951"/>
            <a:ext cx="2046939" cy="1902429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5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3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7" t="55293" r="4919" b="-1828"/>
          <a:stretch/>
        </p:blipFill>
        <p:spPr>
          <a:xfrm>
            <a:off x="5266445" y="3103770"/>
            <a:ext cx="1440000" cy="766002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7" t="55293" r="4919" b="-1828"/>
          <a:stretch/>
        </p:blipFill>
        <p:spPr>
          <a:xfrm>
            <a:off x="6904791" y="3093560"/>
            <a:ext cx="1440000" cy="766002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7" t="55293" r="4919" b="-1828"/>
          <a:stretch/>
        </p:blipFill>
        <p:spPr>
          <a:xfrm>
            <a:off x="8584856" y="3093560"/>
            <a:ext cx="1440000" cy="766002"/>
          </a:xfrm>
          <a:prstGeom prst="rect">
            <a:avLst/>
          </a:prstGeom>
        </p:spPr>
      </p:pic>
      <p:grpSp>
        <p:nvGrpSpPr>
          <p:cNvPr id="73" name="Группа 72"/>
          <p:cNvGrpSpPr/>
          <p:nvPr/>
        </p:nvGrpSpPr>
        <p:grpSpPr>
          <a:xfrm>
            <a:off x="5555985" y="1651528"/>
            <a:ext cx="613769" cy="521746"/>
            <a:chOff x="4473439" y="2166693"/>
            <a:chExt cx="2922998" cy="2514610"/>
          </a:xfrm>
        </p:grpSpPr>
        <p:sp>
          <p:nvSpPr>
            <p:cNvPr id="74" name="Полилиния 73"/>
            <p:cNvSpPr/>
            <p:nvPr/>
          </p:nvSpPr>
          <p:spPr>
            <a:xfrm>
              <a:off x="4473439" y="2166693"/>
              <a:ext cx="1839296" cy="2488640"/>
            </a:xfrm>
            <a:custGeom>
              <a:avLst/>
              <a:gdLst>
                <a:gd name="connsiteX0" fmla="*/ 820835 w 1851355"/>
                <a:gd name="connsiteY0" fmla="*/ 540996 h 2453145"/>
                <a:gd name="connsiteX1" fmla="*/ 1468904 w 1851355"/>
                <a:gd name="connsiteY1" fmla="*/ 274666 h 2453145"/>
                <a:gd name="connsiteX2" fmla="*/ 1806256 w 1851355"/>
                <a:gd name="connsiteY2" fmla="*/ 52724 h 2453145"/>
                <a:gd name="connsiteX3" fmla="*/ 1726357 w 1851355"/>
                <a:gd name="connsiteY3" fmla="*/ 230278 h 2453145"/>
                <a:gd name="connsiteX4" fmla="*/ 705425 w 1851355"/>
                <a:gd name="connsiteY4" fmla="*/ 2272142 h 2453145"/>
                <a:gd name="connsiteX5" fmla="*/ 92866 w 1851355"/>
                <a:gd name="connsiteY5" fmla="*/ 2343163 h 2453145"/>
                <a:gd name="connsiteX6" fmla="*/ 12967 w 1851355"/>
                <a:gd name="connsiteY6" fmla="*/ 2192243 h 2453145"/>
                <a:gd name="connsiteX0" fmla="*/ 809471 w 1839991"/>
                <a:gd name="connsiteY0" fmla="*/ 540996 h 2494915"/>
                <a:gd name="connsiteX1" fmla="*/ 1457540 w 1839991"/>
                <a:gd name="connsiteY1" fmla="*/ 274666 h 2494915"/>
                <a:gd name="connsiteX2" fmla="*/ 1794892 w 1839991"/>
                <a:gd name="connsiteY2" fmla="*/ 52724 h 2494915"/>
                <a:gd name="connsiteX3" fmla="*/ 1714993 w 1839991"/>
                <a:gd name="connsiteY3" fmla="*/ 230278 h 2494915"/>
                <a:gd name="connsiteX4" fmla="*/ 694061 w 1839991"/>
                <a:gd name="connsiteY4" fmla="*/ 2272142 h 2494915"/>
                <a:gd name="connsiteX5" fmla="*/ 232422 w 1839991"/>
                <a:gd name="connsiteY5" fmla="*/ 2431939 h 2494915"/>
                <a:gd name="connsiteX6" fmla="*/ 1603 w 1839991"/>
                <a:gd name="connsiteY6" fmla="*/ 2192243 h 2494915"/>
                <a:gd name="connsiteX0" fmla="*/ 808776 w 1839296"/>
                <a:gd name="connsiteY0" fmla="*/ 540996 h 2488640"/>
                <a:gd name="connsiteX1" fmla="*/ 1456845 w 1839296"/>
                <a:gd name="connsiteY1" fmla="*/ 274666 h 2488640"/>
                <a:gd name="connsiteX2" fmla="*/ 1794197 w 1839296"/>
                <a:gd name="connsiteY2" fmla="*/ 52724 h 2488640"/>
                <a:gd name="connsiteX3" fmla="*/ 1714298 w 1839296"/>
                <a:gd name="connsiteY3" fmla="*/ 230278 h 2488640"/>
                <a:gd name="connsiteX4" fmla="*/ 693366 w 1839296"/>
                <a:gd name="connsiteY4" fmla="*/ 2272142 h 2488640"/>
                <a:gd name="connsiteX5" fmla="*/ 231727 w 1839296"/>
                <a:gd name="connsiteY5" fmla="*/ 2431939 h 2488640"/>
                <a:gd name="connsiteX6" fmla="*/ 908 w 1839296"/>
                <a:gd name="connsiteY6" fmla="*/ 2192243 h 24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9296" h="2488640">
                  <a:moveTo>
                    <a:pt x="808776" y="540996"/>
                  </a:moveTo>
                  <a:cubicBezTo>
                    <a:pt x="1050692" y="448520"/>
                    <a:pt x="1292608" y="356045"/>
                    <a:pt x="1456845" y="274666"/>
                  </a:cubicBezTo>
                  <a:cubicBezTo>
                    <a:pt x="1621082" y="193287"/>
                    <a:pt x="1751288" y="60122"/>
                    <a:pt x="1794197" y="52724"/>
                  </a:cubicBezTo>
                  <a:cubicBezTo>
                    <a:pt x="1837106" y="45326"/>
                    <a:pt x="1897770" y="-139625"/>
                    <a:pt x="1714298" y="230278"/>
                  </a:cubicBezTo>
                  <a:cubicBezTo>
                    <a:pt x="1530826" y="600181"/>
                    <a:pt x="940461" y="1905199"/>
                    <a:pt x="693366" y="2272142"/>
                  </a:cubicBezTo>
                  <a:cubicBezTo>
                    <a:pt x="446271" y="2639086"/>
                    <a:pt x="231727" y="2427499"/>
                    <a:pt x="231727" y="2431939"/>
                  </a:cubicBezTo>
                  <a:cubicBezTo>
                    <a:pt x="231727" y="2436379"/>
                    <a:pt x="-16848" y="2261045"/>
                    <a:pt x="908" y="21922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Полилиния 74"/>
            <p:cNvSpPr/>
            <p:nvPr/>
          </p:nvSpPr>
          <p:spPr>
            <a:xfrm>
              <a:off x="5601810" y="2211301"/>
              <a:ext cx="1794627" cy="2470002"/>
            </a:xfrm>
            <a:custGeom>
              <a:avLst/>
              <a:gdLst>
                <a:gd name="connsiteX0" fmla="*/ 0 w 1793322"/>
                <a:gd name="connsiteY0" fmla="*/ 1386496 h 2349368"/>
                <a:gd name="connsiteX1" fmla="*/ 798990 w 1793322"/>
                <a:gd name="connsiteY1" fmla="*/ 1146799 h 2349368"/>
                <a:gd name="connsiteX2" fmla="*/ 1500326 w 1793322"/>
                <a:gd name="connsiteY2" fmla="*/ 658527 h 2349368"/>
                <a:gd name="connsiteX3" fmla="*/ 1793289 w 1793322"/>
                <a:gd name="connsiteY3" fmla="*/ 116989 h 2349368"/>
                <a:gd name="connsiteX4" fmla="*/ 1518081 w 1793322"/>
                <a:gd name="connsiteY4" fmla="*/ 19335 h 2349368"/>
                <a:gd name="connsiteX5" fmla="*/ 1287262 w 1793322"/>
                <a:gd name="connsiteY5" fmla="*/ 392197 h 2349368"/>
                <a:gd name="connsiteX6" fmla="*/ 514905 w 1793322"/>
                <a:gd name="connsiteY6" fmla="*/ 2025688 h 2349368"/>
                <a:gd name="connsiteX7" fmla="*/ 825623 w 1793322"/>
                <a:gd name="connsiteY7" fmla="*/ 2345284 h 2349368"/>
                <a:gd name="connsiteX8" fmla="*/ 1242873 w 1793322"/>
                <a:gd name="connsiteY8" fmla="*/ 1936912 h 2349368"/>
                <a:gd name="connsiteX0" fmla="*/ 0 w 1793312"/>
                <a:gd name="connsiteY0" fmla="*/ 1367841 h 2330713"/>
                <a:gd name="connsiteX1" fmla="*/ 798990 w 1793312"/>
                <a:gd name="connsiteY1" fmla="*/ 1128144 h 2330713"/>
                <a:gd name="connsiteX2" fmla="*/ 1500326 w 1793312"/>
                <a:gd name="connsiteY2" fmla="*/ 639872 h 2330713"/>
                <a:gd name="connsiteX3" fmla="*/ 1793289 w 1793312"/>
                <a:gd name="connsiteY3" fmla="*/ 98334 h 2330713"/>
                <a:gd name="connsiteX4" fmla="*/ 1518081 w 1793312"/>
                <a:gd name="connsiteY4" fmla="*/ 680 h 2330713"/>
                <a:gd name="connsiteX5" fmla="*/ 1287262 w 1793312"/>
                <a:gd name="connsiteY5" fmla="*/ 373542 h 2330713"/>
                <a:gd name="connsiteX6" fmla="*/ 514905 w 1793312"/>
                <a:gd name="connsiteY6" fmla="*/ 2007033 h 2330713"/>
                <a:gd name="connsiteX7" fmla="*/ 825623 w 1793312"/>
                <a:gd name="connsiteY7" fmla="*/ 2326629 h 2330713"/>
                <a:gd name="connsiteX8" fmla="*/ 1242873 w 1793312"/>
                <a:gd name="connsiteY8" fmla="*/ 1918257 h 2330713"/>
                <a:gd name="connsiteX0" fmla="*/ 0 w 1793731"/>
                <a:gd name="connsiteY0" fmla="*/ 1402739 h 2365611"/>
                <a:gd name="connsiteX1" fmla="*/ 798990 w 1793731"/>
                <a:gd name="connsiteY1" fmla="*/ 1163042 h 2365611"/>
                <a:gd name="connsiteX2" fmla="*/ 1500326 w 1793731"/>
                <a:gd name="connsiteY2" fmla="*/ 674770 h 2365611"/>
                <a:gd name="connsiteX3" fmla="*/ 1793289 w 1793731"/>
                <a:gd name="connsiteY3" fmla="*/ 133232 h 2365611"/>
                <a:gd name="connsiteX4" fmla="*/ 1571347 w 1793731"/>
                <a:gd name="connsiteY4" fmla="*/ 67 h 2365611"/>
                <a:gd name="connsiteX5" fmla="*/ 1287262 w 1793731"/>
                <a:gd name="connsiteY5" fmla="*/ 408440 h 2365611"/>
                <a:gd name="connsiteX6" fmla="*/ 514905 w 1793731"/>
                <a:gd name="connsiteY6" fmla="*/ 2041931 h 2365611"/>
                <a:gd name="connsiteX7" fmla="*/ 825623 w 1793731"/>
                <a:gd name="connsiteY7" fmla="*/ 2361527 h 2365611"/>
                <a:gd name="connsiteX8" fmla="*/ 1242873 w 1793731"/>
                <a:gd name="connsiteY8" fmla="*/ 1953155 h 236561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238"/>
                <a:gd name="connsiteY0" fmla="*/ 1418090 h 2380962"/>
                <a:gd name="connsiteX1" fmla="*/ 798990 w 1794238"/>
                <a:gd name="connsiteY1" fmla="*/ 1178393 h 2380962"/>
                <a:gd name="connsiteX2" fmla="*/ 1500326 w 1794238"/>
                <a:gd name="connsiteY2" fmla="*/ 690121 h 2380962"/>
                <a:gd name="connsiteX3" fmla="*/ 1793289 w 1794238"/>
                <a:gd name="connsiteY3" fmla="*/ 148583 h 2380962"/>
                <a:gd name="connsiteX4" fmla="*/ 1599714 w 1794238"/>
                <a:gd name="connsiteY4" fmla="*/ 45 h 2380962"/>
                <a:gd name="connsiteX5" fmla="*/ 1287262 w 1794238"/>
                <a:gd name="connsiteY5" fmla="*/ 423791 h 2380962"/>
                <a:gd name="connsiteX6" fmla="*/ 514905 w 1794238"/>
                <a:gd name="connsiteY6" fmla="*/ 2057282 h 2380962"/>
                <a:gd name="connsiteX7" fmla="*/ 825623 w 1794238"/>
                <a:gd name="connsiteY7" fmla="*/ 2376878 h 2380962"/>
                <a:gd name="connsiteX8" fmla="*/ 1242873 w 1794238"/>
                <a:gd name="connsiteY8" fmla="*/ 1968506 h 2380962"/>
                <a:gd name="connsiteX0" fmla="*/ 0 w 1794627"/>
                <a:gd name="connsiteY0" fmla="*/ 1419666 h 2382538"/>
                <a:gd name="connsiteX1" fmla="*/ 798990 w 1794627"/>
                <a:gd name="connsiteY1" fmla="*/ 1179969 h 2382538"/>
                <a:gd name="connsiteX2" fmla="*/ 1500326 w 1794627"/>
                <a:gd name="connsiteY2" fmla="*/ 691697 h 2382538"/>
                <a:gd name="connsiteX3" fmla="*/ 1793289 w 1794627"/>
                <a:gd name="connsiteY3" fmla="*/ 150159 h 2382538"/>
                <a:gd name="connsiteX4" fmla="*/ 1599714 w 1794627"/>
                <a:gd name="connsiteY4" fmla="*/ 1621 h 2382538"/>
                <a:gd name="connsiteX5" fmla="*/ 1287262 w 1794627"/>
                <a:gd name="connsiteY5" fmla="*/ 425367 h 2382538"/>
                <a:gd name="connsiteX6" fmla="*/ 514905 w 1794627"/>
                <a:gd name="connsiteY6" fmla="*/ 2058858 h 2382538"/>
                <a:gd name="connsiteX7" fmla="*/ 825623 w 1794627"/>
                <a:gd name="connsiteY7" fmla="*/ 2378454 h 2382538"/>
                <a:gd name="connsiteX8" fmla="*/ 1242873 w 1794627"/>
                <a:gd name="connsiteY8" fmla="*/ 1970082 h 2382538"/>
                <a:gd name="connsiteX0" fmla="*/ 0 w 1794627"/>
                <a:gd name="connsiteY0" fmla="*/ 1419666 h 2494106"/>
                <a:gd name="connsiteX1" fmla="*/ 798990 w 1794627"/>
                <a:gd name="connsiteY1" fmla="*/ 1179969 h 2494106"/>
                <a:gd name="connsiteX2" fmla="*/ 1500326 w 1794627"/>
                <a:gd name="connsiteY2" fmla="*/ 691697 h 2494106"/>
                <a:gd name="connsiteX3" fmla="*/ 1793289 w 1794627"/>
                <a:gd name="connsiteY3" fmla="*/ 150159 h 2494106"/>
                <a:gd name="connsiteX4" fmla="*/ 1599714 w 1794627"/>
                <a:gd name="connsiteY4" fmla="*/ 1621 h 2494106"/>
                <a:gd name="connsiteX5" fmla="*/ 1287262 w 1794627"/>
                <a:gd name="connsiteY5" fmla="*/ 425367 h 2494106"/>
                <a:gd name="connsiteX6" fmla="*/ 514905 w 1794627"/>
                <a:gd name="connsiteY6" fmla="*/ 2058858 h 2494106"/>
                <a:gd name="connsiteX7" fmla="*/ 764663 w 1794627"/>
                <a:gd name="connsiteY7" fmla="*/ 2492754 h 2494106"/>
                <a:gd name="connsiteX8" fmla="*/ 1242873 w 1794627"/>
                <a:gd name="connsiteY8" fmla="*/ 1970082 h 2494106"/>
                <a:gd name="connsiteX0" fmla="*/ 0 w 1794627"/>
                <a:gd name="connsiteY0" fmla="*/ 1419666 h 2471479"/>
                <a:gd name="connsiteX1" fmla="*/ 798990 w 1794627"/>
                <a:gd name="connsiteY1" fmla="*/ 1179969 h 2471479"/>
                <a:gd name="connsiteX2" fmla="*/ 1500326 w 1794627"/>
                <a:gd name="connsiteY2" fmla="*/ 691697 h 2471479"/>
                <a:gd name="connsiteX3" fmla="*/ 1793289 w 1794627"/>
                <a:gd name="connsiteY3" fmla="*/ 150159 h 2471479"/>
                <a:gd name="connsiteX4" fmla="*/ 1599714 w 1794627"/>
                <a:gd name="connsiteY4" fmla="*/ 1621 h 2471479"/>
                <a:gd name="connsiteX5" fmla="*/ 1287262 w 1794627"/>
                <a:gd name="connsiteY5" fmla="*/ 425367 h 2471479"/>
                <a:gd name="connsiteX6" fmla="*/ 514905 w 1794627"/>
                <a:gd name="connsiteY6" fmla="*/ 2058858 h 2471479"/>
                <a:gd name="connsiteX7" fmla="*/ 757043 w 1794627"/>
                <a:gd name="connsiteY7" fmla="*/ 2469894 h 2471479"/>
                <a:gd name="connsiteX8" fmla="*/ 1242873 w 1794627"/>
                <a:gd name="connsiteY8" fmla="*/ 1970082 h 2471479"/>
                <a:gd name="connsiteX0" fmla="*/ 0 w 1794627"/>
                <a:gd name="connsiteY0" fmla="*/ 1419666 h 2471077"/>
                <a:gd name="connsiteX1" fmla="*/ 798990 w 1794627"/>
                <a:gd name="connsiteY1" fmla="*/ 1179969 h 2471077"/>
                <a:gd name="connsiteX2" fmla="*/ 1500326 w 1794627"/>
                <a:gd name="connsiteY2" fmla="*/ 691697 h 2471077"/>
                <a:gd name="connsiteX3" fmla="*/ 1793289 w 1794627"/>
                <a:gd name="connsiteY3" fmla="*/ 150159 h 2471077"/>
                <a:gd name="connsiteX4" fmla="*/ 1599714 w 1794627"/>
                <a:gd name="connsiteY4" fmla="*/ 1621 h 2471077"/>
                <a:gd name="connsiteX5" fmla="*/ 1287262 w 1794627"/>
                <a:gd name="connsiteY5" fmla="*/ 425367 h 2471077"/>
                <a:gd name="connsiteX6" fmla="*/ 514905 w 1794627"/>
                <a:gd name="connsiteY6" fmla="*/ 2058858 h 2471077"/>
                <a:gd name="connsiteX7" fmla="*/ 757043 w 1794627"/>
                <a:gd name="connsiteY7" fmla="*/ 2469894 h 2471077"/>
                <a:gd name="connsiteX8" fmla="*/ 1242873 w 1794627"/>
                <a:gd name="connsiteY8" fmla="*/ 1970082 h 2471077"/>
                <a:gd name="connsiteX0" fmla="*/ 0 w 1794627"/>
                <a:gd name="connsiteY0" fmla="*/ 1419666 h 2470002"/>
                <a:gd name="connsiteX1" fmla="*/ 798990 w 1794627"/>
                <a:gd name="connsiteY1" fmla="*/ 1179969 h 2470002"/>
                <a:gd name="connsiteX2" fmla="*/ 1500326 w 1794627"/>
                <a:gd name="connsiteY2" fmla="*/ 691697 h 2470002"/>
                <a:gd name="connsiteX3" fmla="*/ 1793289 w 1794627"/>
                <a:gd name="connsiteY3" fmla="*/ 150159 h 2470002"/>
                <a:gd name="connsiteX4" fmla="*/ 1599714 w 1794627"/>
                <a:gd name="connsiteY4" fmla="*/ 1621 h 2470002"/>
                <a:gd name="connsiteX5" fmla="*/ 1287262 w 1794627"/>
                <a:gd name="connsiteY5" fmla="*/ 425367 h 2470002"/>
                <a:gd name="connsiteX6" fmla="*/ 514905 w 1794627"/>
                <a:gd name="connsiteY6" fmla="*/ 2058858 h 2470002"/>
                <a:gd name="connsiteX7" fmla="*/ 757043 w 1794627"/>
                <a:gd name="connsiteY7" fmla="*/ 2469894 h 2470002"/>
                <a:gd name="connsiteX8" fmla="*/ 1265733 w 1794627"/>
                <a:gd name="connsiteY8" fmla="*/ 2038662 h 247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627" h="2470002">
                  <a:moveTo>
                    <a:pt x="0" y="1419666"/>
                  </a:moveTo>
                  <a:cubicBezTo>
                    <a:pt x="274468" y="1360481"/>
                    <a:pt x="548936" y="1301297"/>
                    <a:pt x="798990" y="1179969"/>
                  </a:cubicBezTo>
                  <a:cubicBezTo>
                    <a:pt x="1049044" y="1058641"/>
                    <a:pt x="1334610" y="863332"/>
                    <a:pt x="1500326" y="691697"/>
                  </a:cubicBezTo>
                  <a:cubicBezTo>
                    <a:pt x="1666042" y="520062"/>
                    <a:pt x="1776724" y="265172"/>
                    <a:pt x="1793289" y="150159"/>
                  </a:cubicBezTo>
                  <a:cubicBezTo>
                    <a:pt x="1809854" y="35146"/>
                    <a:pt x="1668446" y="-9384"/>
                    <a:pt x="1599714" y="1621"/>
                  </a:cubicBezTo>
                  <a:cubicBezTo>
                    <a:pt x="1530982" y="12626"/>
                    <a:pt x="1468063" y="82494"/>
                    <a:pt x="1287262" y="425367"/>
                  </a:cubicBezTo>
                  <a:cubicBezTo>
                    <a:pt x="1106461" y="768240"/>
                    <a:pt x="603275" y="1718104"/>
                    <a:pt x="514905" y="2058858"/>
                  </a:cubicBezTo>
                  <a:cubicBezTo>
                    <a:pt x="426535" y="2399612"/>
                    <a:pt x="631905" y="2473260"/>
                    <a:pt x="757043" y="2469894"/>
                  </a:cubicBezTo>
                  <a:cubicBezTo>
                    <a:pt x="882181" y="2466528"/>
                    <a:pt x="1117772" y="2235450"/>
                    <a:pt x="1265733" y="203866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6162466" y="1651528"/>
            <a:ext cx="613769" cy="521746"/>
            <a:chOff x="4473439" y="2166693"/>
            <a:chExt cx="2922998" cy="2514610"/>
          </a:xfrm>
        </p:grpSpPr>
        <p:sp>
          <p:nvSpPr>
            <p:cNvPr id="77" name="Полилиния 76"/>
            <p:cNvSpPr/>
            <p:nvPr/>
          </p:nvSpPr>
          <p:spPr>
            <a:xfrm>
              <a:off x="4473439" y="2166693"/>
              <a:ext cx="1839296" cy="2488640"/>
            </a:xfrm>
            <a:custGeom>
              <a:avLst/>
              <a:gdLst>
                <a:gd name="connsiteX0" fmla="*/ 820835 w 1851355"/>
                <a:gd name="connsiteY0" fmla="*/ 540996 h 2453145"/>
                <a:gd name="connsiteX1" fmla="*/ 1468904 w 1851355"/>
                <a:gd name="connsiteY1" fmla="*/ 274666 h 2453145"/>
                <a:gd name="connsiteX2" fmla="*/ 1806256 w 1851355"/>
                <a:gd name="connsiteY2" fmla="*/ 52724 h 2453145"/>
                <a:gd name="connsiteX3" fmla="*/ 1726357 w 1851355"/>
                <a:gd name="connsiteY3" fmla="*/ 230278 h 2453145"/>
                <a:gd name="connsiteX4" fmla="*/ 705425 w 1851355"/>
                <a:gd name="connsiteY4" fmla="*/ 2272142 h 2453145"/>
                <a:gd name="connsiteX5" fmla="*/ 92866 w 1851355"/>
                <a:gd name="connsiteY5" fmla="*/ 2343163 h 2453145"/>
                <a:gd name="connsiteX6" fmla="*/ 12967 w 1851355"/>
                <a:gd name="connsiteY6" fmla="*/ 2192243 h 2453145"/>
                <a:gd name="connsiteX0" fmla="*/ 809471 w 1839991"/>
                <a:gd name="connsiteY0" fmla="*/ 540996 h 2494915"/>
                <a:gd name="connsiteX1" fmla="*/ 1457540 w 1839991"/>
                <a:gd name="connsiteY1" fmla="*/ 274666 h 2494915"/>
                <a:gd name="connsiteX2" fmla="*/ 1794892 w 1839991"/>
                <a:gd name="connsiteY2" fmla="*/ 52724 h 2494915"/>
                <a:gd name="connsiteX3" fmla="*/ 1714993 w 1839991"/>
                <a:gd name="connsiteY3" fmla="*/ 230278 h 2494915"/>
                <a:gd name="connsiteX4" fmla="*/ 694061 w 1839991"/>
                <a:gd name="connsiteY4" fmla="*/ 2272142 h 2494915"/>
                <a:gd name="connsiteX5" fmla="*/ 232422 w 1839991"/>
                <a:gd name="connsiteY5" fmla="*/ 2431939 h 2494915"/>
                <a:gd name="connsiteX6" fmla="*/ 1603 w 1839991"/>
                <a:gd name="connsiteY6" fmla="*/ 2192243 h 2494915"/>
                <a:gd name="connsiteX0" fmla="*/ 808776 w 1839296"/>
                <a:gd name="connsiteY0" fmla="*/ 540996 h 2488640"/>
                <a:gd name="connsiteX1" fmla="*/ 1456845 w 1839296"/>
                <a:gd name="connsiteY1" fmla="*/ 274666 h 2488640"/>
                <a:gd name="connsiteX2" fmla="*/ 1794197 w 1839296"/>
                <a:gd name="connsiteY2" fmla="*/ 52724 h 2488640"/>
                <a:gd name="connsiteX3" fmla="*/ 1714298 w 1839296"/>
                <a:gd name="connsiteY3" fmla="*/ 230278 h 2488640"/>
                <a:gd name="connsiteX4" fmla="*/ 693366 w 1839296"/>
                <a:gd name="connsiteY4" fmla="*/ 2272142 h 2488640"/>
                <a:gd name="connsiteX5" fmla="*/ 231727 w 1839296"/>
                <a:gd name="connsiteY5" fmla="*/ 2431939 h 2488640"/>
                <a:gd name="connsiteX6" fmla="*/ 908 w 1839296"/>
                <a:gd name="connsiteY6" fmla="*/ 2192243 h 24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9296" h="2488640">
                  <a:moveTo>
                    <a:pt x="808776" y="540996"/>
                  </a:moveTo>
                  <a:cubicBezTo>
                    <a:pt x="1050692" y="448520"/>
                    <a:pt x="1292608" y="356045"/>
                    <a:pt x="1456845" y="274666"/>
                  </a:cubicBezTo>
                  <a:cubicBezTo>
                    <a:pt x="1621082" y="193287"/>
                    <a:pt x="1751288" y="60122"/>
                    <a:pt x="1794197" y="52724"/>
                  </a:cubicBezTo>
                  <a:cubicBezTo>
                    <a:pt x="1837106" y="45326"/>
                    <a:pt x="1897770" y="-139625"/>
                    <a:pt x="1714298" y="230278"/>
                  </a:cubicBezTo>
                  <a:cubicBezTo>
                    <a:pt x="1530826" y="600181"/>
                    <a:pt x="940461" y="1905199"/>
                    <a:pt x="693366" y="2272142"/>
                  </a:cubicBezTo>
                  <a:cubicBezTo>
                    <a:pt x="446271" y="2639086"/>
                    <a:pt x="231727" y="2427499"/>
                    <a:pt x="231727" y="2431939"/>
                  </a:cubicBezTo>
                  <a:cubicBezTo>
                    <a:pt x="231727" y="2436379"/>
                    <a:pt x="-16848" y="2261045"/>
                    <a:pt x="908" y="21922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олилиния 77"/>
            <p:cNvSpPr/>
            <p:nvPr/>
          </p:nvSpPr>
          <p:spPr>
            <a:xfrm>
              <a:off x="5601810" y="2211301"/>
              <a:ext cx="1794627" cy="2470002"/>
            </a:xfrm>
            <a:custGeom>
              <a:avLst/>
              <a:gdLst>
                <a:gd name="connsiteX0" fmla="*/ 0 w 1793322"/>
                <a:gd name="connsiteY0" fmla="*/ 1386496 h 2349368"/>
                <a:gd name="connsiteX1" fmla="*/ 798990 w 1793322"/>
                <a:gd name="connsiteY1" fmla="*/ 1146799 h 2349368"/>
                <a:gd name="connsiteX2" fmla="*/ 1500326 w 1793322"/>
                <a:gd name="connsiteY2" fmla="*/ 658527 h 2349368"/>
                <a:gd name="connsiteX3" fmla="*/ 1793289 w 1793322"/>
                <a:gd name="connsiteY3" fmla="*/ 116989 h 2349368"/>
                <a:gd name="connsiteX4" fmla="*/ 1518081 w 1793322"/>
                <a:gd name="connsiteY4" fmla="*/ 19335 h 2349368"/>
                <a:gd name="connsiteX5" fmla="*/ 1287262 w 1793322"/>
                <a:gd name="connsiteY5" fmla="*/ 392197 h 2349368"/>
                <a:gd name="connsiteX6" fmla="*/ 514905 w 1793322"/>
                <a:gd name="connsiteY6" fmla="*/ 2025688 h 2349368"/>
                <a:gd name="connsiteX7" fmla="*/ 825623 w 1793322"/>
                <a:gd name="connsiteY7" fmla="*/ 2345284 h 2349368"/>
                <a:gd name="connsiteX8" fmla="*/ 1242873 w 1793322"/>
                <a:gd name="connsiteY8" fmla="*/ 1936912 h 2349368"/>
                <a:gd name="connsiteX0" fmla="*/ 0 w 1793312"/>
                <a:gd name="connsiteY0" fmla="*/ 1367841 h 2330713"/>
                <a:gd name="connsiteX1" fmla="*/ 798990 w 1793312"/>
                <a:gd name="connsiteY1" fmla="*/ 1128144 h 2330713"/>
                <a:gd name="connsiteX2" fmla="*/ 1500326 w 1793312"/>
                <a:gd name="connsiteY2" fmla="*/ 639872 h 2330713"/>
                <a:gd name="connsiteX3" fmla="*/ 1793289 w 1793312"/>
                <a:gd name="connsiteY3" fmla="*/ 98334 h 2330713"/>
                <a:gd name="connsiteX4" fmla="*/ 1518081 w 1793312"/>
                <a:gd name="connsiteY4" fmla="*/ 680 h 2330713"/>
                <a:gd name="connsiteX5" fmla="*/ 1287262 w 1793312"/>
                <a:gd name="connsiteY5" fmla="*/ 373542 h 2330713"/>
                <a:gd name="connsiteX6" fmla="*/ 514905 w 1793312"/>
                <a:gd name="connsiteY6" fmla="*/ 2007033 h 2330713"/>
                <a:gd name="connsiteX7" fmla="*/ 825623 w 1793312"/>
                <a:gd name="connsiteY7" fmla="*/ 2326629 h 2330713"/>
                <a:gd name="connsiteX8" fmla="*/ 1242873 w 1793312"/>
                <a:gd name="connsiteY8" fmla="*/ 1918257 h 2330713"/>
                <a:gd name="connsiteX0" fmla="*/ 0 w 1793731"/>
                <a:gd name="connsiteY0" fmla="*/ 1402739 h 2365611"/>
                <a:gd name="connsiteX1" fmla="*/ 798990 w 1793731"/>
                <a:gd name="connsiteY1" fmla="*/ 1163042 h 2365611"/>
                <a:gd name="connsiteX2" fmla="*/ 1500326 w 1793731"/>
                <a:gd name="connsiteY2" fmla="*/ 674770 h 2365611"/>
                <a:gd name="connsiteX3" fmla="*/ 1793289 w 1793731"/>
                <a:gd name="connsiteY3" fmla="*/ 133232 h 2365611"/>
                <a:gd name="connsiteX4" fmla="*/ 1571347 w 1793731"/>
                <a:gd name="connsiteY4" fmla="*/ 67 h 2365611"/>
                <a:gd name="connsiteX5" fmla="*/ 1287262 w 1793731"/>
                <a:gd name="connsiteY5" fmla="*/ 408440 h 2365611"/>
                <a:gd name="connsiteX6" fmla="*/ 514905 w 1793731"/>
                <a:gd name="connsiteY6" fmla="*/ 2041931 h 2365611"/>
                <a:gd name="connsiteX7" fmla="*/ 825623 w 1793731"/>
                <a:gd name="connsiteY7" fmla="*/ 2361527 h 2365611"/>
                <a:gd name="connsiteX8" fmla="*/ 1242873 w 1793731"/>
                <a:gd name="connsiteY8" fmla="*/ 1953155 h 236561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238"/>
                <a:gd name="connsiteY0" fmla="*/ 1418090 h 2380962"/>
                <a:gd name="connsiteX1" fmla="*/ 798990 w 1794238"/>
                <a:gd name="connsiteY1" fmla="*/ 1178393 h 2380962"/>
                <a:gd name="connsiteX2" fmla="*/ 1500326 w 1794238"/>
                <a:gd name="connsiteY2" fmla="*/ 690121 h 2380962"/>
                <a:gd name="connsiteX3" fmla="*/ 1793289 w 1794238"/>
                <a:gd name="connsiteY3" fmla="*/ 148583 h 2380962"/>
                <a:gd name="connsiteX4" fmla="*/ 1599714 w 1794238"/>
                <a:gd name="connsiteY4" fmla="*/ 45 h 2380962"/>
                <a:gd name="connsiteX5" fmla="*/ 1287262 w 1794238"/>
                <a:gd name="connsiteY5" fmla="*/ 423791 h 2380962"/>
                <a:gd name="connsiteX6" fmla="*/ 514905 w 1794238"/>
                <a:gd name="connsiteY6" fmla="*/ 2057282 h 2380962"/>
                <a:gd name="connsiteX7" fmla="*/ 825623 w 1794238"/>
                <a:gd name="connsiteY7" fmla="*/ 2376878 h 2380962"/>
                <a:gd name="connsiteX8" fmla="*/ 1242873 w 1794238"/>
                <a:gd name="connsiteY8" fmla="*/ 1968506 h 2380962"/>
                <a:gd name="connsiteX0" fmla="*/ 0 w 1794627"/>
                <a:gd name="connsiteY0" fmla="*/ 1419666 h 2382538"/>
                <a:gd name="connsiteX1" fmla="*/ 798990 w 1794627"/>
                <a:gd name="connsiteY1" fmla="*/ 1179969 h 2382538"/>
                <a:gd name="connsiteX2" fmla="*/ 1500326 w 1794627"/>
                <a:gd name="connsiteY2" fmla="*/ 691697 h 2382538"/>
                <a:gd name="connsiteX3" fmla="*/ 1793289 w 1794627"/>
                <a:gd name="connsiteY3" fmla="*/ 150159 h 2382538"/>
                <a:gd name="connsiteX4" fmla="*/ 1599714 w 1794627"/>
                <a:gd name="connsiteY4" fmla="*/ 1621 h 2382538"/>
                <a:gd name="connsiteX5" fmla="*/ 1287262 w 1794627"/>
                <a:gd name="connsiteY5" fmla="*/ 425367 h 2382538"/>
                <a:gd name="connsiteX6" fmla="*/ 514905 w 1794627"/>
                <a:gd name="connsiteY6" fmla="*/ 2058858 h 2382538"/>
                <a:gd name="connsiteX7" fmla="*/ 825623 w 1794627"/>
                <a:gd name="connsiteY7" fmla="*/ 2378454 h 2382538"/>
                <a:gd name="connsiteX8" fmla="*/ 1242873 w 1794627"/>
                <a:gd name="connsiteY8" fmla="*/ 1970082 h 2382538"/>
                <a:gd name="connsiteX0" fmla="*/ 0 w 1794627"/>
                <a:gd name="connsiteY0" fmla="*/ 1419666 h 2494106"/>
                <a:gd name="connsiteX1" fmla="*/ 798990 w 1794627"/>
                <a:gd name="connsiteY1" fmla="*/ 1179969 h 2494106"/>
                <a:gd name="connsiteX2" fmla="*/ 1500326 w 1794627"/>
                <a:gd name="connsiteY2" fmla="*/ 691697 h 2494106"/>
                <a:gd name="connsiteX3" fmla="*/ 1793289 w 1794627"/>
                <a:gd name="connsiteY3" fmla="*/ 150159 h 2494106"/>
                <a:gd name="connsiteX4" fmla="*/ 1599714 w 1794627"/>
                <a:gd name="connsiteY4" fmla="*/ 1621 h 2494106"/>
                <a:gd name="connsiteX5" fmla="*/ 1287262 w 1794627"/>
                <a:gd name="connsiteY5" fmla="*/ 425367 h 2494106"/>
                <a:gd name="connsiteX6" fmla="*/ 514905 w 1794627"/>
                <a:gd name="connsiteY6" fmla="*/ 2058858 h 2494106"/>
                <a:gd name="connsiteX7" fmla="*/ 764663 w 1794627"/>
                <a:gd name="connsiteY7" fmla="*/ 2492754 h 2494106"/>
                <a:gd name="connsiteX8" fmla="*/ 1242873 w 1794627"/>
                <a:gd name="connsiteY8" fmla="*/ 1970082 h 2494106"/>
                <a:gd name="connsiteX0" fmla="*/ 0 w 1794627"/>
                <a:gd name="connsiteY0" fmla="*/ 1419666 h 2471479"/>
                <a:gd name="connsiteX1" fmla="*/ 798990 w 1794627"/>
                <a:gd name="connsiteY1" fmla="*/ 1179969 h 2471479"/>
                <a:gd name="connsiteX2" fmla="*/ 1500326 w 1794627"/>
                <a:gd name="connsiteY2" fmla="*/ 691697 h 2471479"/>
                <a:gd name="connsiteX3" fmla="*/ 1793289 w 1794627"/>
                <a:gd name="connsiteY3" fmla="*/ 150159 h 2471479"/>
                <a:gd name="connsiteX4" fmla="*/ 1599714 w 1794627"/>
                <a:gd name="connsiteY4" fmla="*/ 1621 h 2471479"/>
                <a:gd name="connsiteX5" fmla="*/ 1287262 w 1794627"/>
                <a:gd name="connsiteY5" fmla="*/ 425367 h 2471479"/>
                <a:gd name="connsiteX6" fmla="*/ 514905 w 1794627"/>
                <a:gd name="connsiteY6" fmla="*/ 2058858 h 2471479"/>
                <a:gd name="connsiteX7" fmla="*/ 757043 w 1794627"/>
                <a:gd name="connsiteY7" fmla="*/ 2469894 h 2471479"/>
                <a:gd name="connsiteX8" fmla="*/ 1242873 w 1794627"/>
                <a:gd name="connsiteY8" fmla="*/ 1970082 h 2471479"/>
                <a:gd name="connsiteX0" fmla="*/ 0 w 1794627"/>
                <a:gd name="connsiteY0" fmla="*/ 1419666 h 2471077"/>
                <a:gd name="connsiteX1" fmla="*/ 798990 w 1794627"/>
                <a:gd name="connsiteY1" fmla="*/ 1179969 h 2471077"/>
                <a:gd name="connsiteX2" fmla="*/ 1500326 w 1794627"/>
                <a:gd name="connsiteY2" fmla="*/ 691697 h 2471077"/>
                <a:gd name="connsiteX3" fmla="*/ 1793289 w 1794627"/>
                <a:gd name="connsiteY3" fmla="*/ 150159 h 2471077"/>
                <a:gd name="connsiteX4" fmla="*/ 1599714 w 1794627"/>
                <a:gd name="connsiteY4" fmla="*/ 1621 h 2471077"/>
                <a:gd name="connsiteX5" fmla="*/ 1287262 w 1794627"/>
                <a:gd name="connsiteY5" fmla="*/ 425367 h 2471077"/>
                <a:gd name="connsiteX6" fmla="*/ 514905 w 1794627"/>
                <a:gd name="connsiteY6" fmla="*/ 2058858 h 2471077"/>
                <a:gd name="connsiteX7" fmla="*/ 757043 w 1794627"/>
                <a:gd name="connsiteY7" fmla="*/ 2469894 h 2471077"/>
                <a:gd name="connsiteX8" fmla="*/ 1242873 w 1794627"/>
                <a:gd name="connsiteY8" fmla="*/ 1970082 h 2471077"/>
                <a:gd name="connsiteX0" fmla="*/ 0 w 1794627"/>
                <a:gd name="connsiteY0" fmla="*/ 1419666 h 2470002"/>
                <a:gd name="connsiteX1" fmla="*/ 798990 w 1794627"/>
                <a:gd name="connsiteY1" fmla="*/ 1179969 h 2470002"/>
                <a:gd name="connsiteX2" fmla="*/ 1500326 w 1794627"/>
                <a:gd name="connsiteY2" fmla="*/ 691697 h 2470002"/>
                <a:gd name="connsiteX3" fmla="*/ 1793289 w 1794627"/>
                <a:gd name="connsiteY3" fmla="*/ 150159 h 2470002"/>
                <a:gd name="connsiteX4" fmla="*/ 1599714 w 1794627"/>
                <a:gd name="connsiteY4" fmla="*/ 1621 h 2470002"/>
                <a:gd name="connsiteX5" fmla="*/ 1287262 w 1794627"/>
                <a:gd name="connsiteY5" fmla="*/ 425367 h 2470002"/>
                <a:gd name="connsiteX6" fmla="*/ 514905 w 1794627"/>
                <a:gd name="connsiteY6" fmla="*/ 2058858 h 2470002"/>
                <a:gd name="connsiteX7" fmla="*/ 757043 w 1794627"/>
                <a:gd name="connsiteY7" fmla="*/ 2469894 h 2470002"/>
                <a:gd name="connsiteX8" fmla="*/ 1265733 w 1794627"/>
                <a:gd name="connsiteY8" fmla="*/ 2038662 h 247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627" h="2470002">
                  <a:moveTo>
                    <a:pt x="0" y="1419666"/>
                  </a:moveTo>
                  <a:cubicBezTo>
                    <a:pt x="274468" y="1360481"/>
                    <a:pt x="548936" y="1301297"/>
                    <a:pt x="798990" y="1179969"/>
                  </a:cubicBezTo>
                  <a:cubicBezTo>
                    <a:pt x="1049044" y="1058641"/>
                    <a:pt x="1334610" y="863332"/>
                    <a:pt x="1500326" y="691697"/>
                  </a:cubicBezTo>
                  <a:cubicBezTo>
                    <a:pt x="1666042" y="520062"/>
                    <a:pt x="1776724" y="265172"/>
                    <a:pt x="1793289" y="150159"/>
                  </a:cubicBezTo>
                  <a:cubicBezTo>
                    <a:pt x="1809854" y="35146"/>
                    <a:pt x="1668446" y="-9384"/>
                    <a:pt x="1599714" y="1621"/>
                  </a:cubicBezTo>
                  <a:cubicBezTo>
                    <a:pt x="1530982" y="12626"/>
                    <a:pt x="1468063" y="82494"/>
                    <a:pt x="1287262" y="425367"/>
                  </a:cubicBezTo>
                  <a:cubicBezTo>
                    <a:pt x="1106461" y="768240"/>
                    <a:pt x="603275" y="1718104"/>
                    <a:pt x="514905" y="2058858"/>
                  </a:cubicBezTo>
                  <a:cubicBezTo>
                    <a:pt x="426535" y="2399612"/>
                    <a:pt x="631905" y="2473260"/>
                    <a:pt x="757043" y="2469894"/>
                  </a:cubicBezTo>
                  <a:cubicBezTo>
                    <a:pt x="882181" y="2466528"/>
                    <a:pt x="1117772" y="2235450"/>
                    <a:pt x="1265733" y="203866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6837521" y="1693316"/>
            <a:ext cx="613769" cy="521746"/>
            <a:chOff x="4473439" y="2166693"/>
            <a:chExt cx="2922998" cy="2514610"/>
          </a:xfrm>
        </p:grpSpPr>
        <p:sp>
          <p:nvSpPr>
            <p:cNvPr id="80" name="Полилиния 79"/>
            <p:cNvSpPr/>
            <p:nvPr/>
          </p:nvSpPr>
          <p:spPr>
            <a:xfrm>
              <a:off x="4473439" y="2166693"/>
              <a:ext cx="1839296" cy="2488640"/>
            </a:xfrm>
            <a:custGeom>
              <a:avLst/>
              <a:gdLst>
                <a:gd name="connsiteX0" fmla="*/ 820835 w 1851355"/>
                <a:gd name="connsiteY0" fmla="*/ 540996 h 2453145"/>
                <a:gd name="connsiteX1" fmla="*/ 1468904 w 1851355"/>
                <a:gd name="connsiteY1" fmla="*/ 274666 h 2453145"/>
                <a:gd name="connsiteX2" fmla="*/ 1806256 w 1851355"/>
                <a:gd name="connsiteY2" fmla="*/ 52724 h 2453145"/>
                <a:gd name="connsiteX3" fmla="*/ 1726357 w 1851355"/>
                <a:gd name="connsiteY3" fmla="*/ 230278 h 2453145"/>
                <a:gd name="connsiteX4" fmla="*/ 705425 w 1851355"/>
                <a:gd name="connsiteY4" fmla="*/ 2272142 h 2453145"/>
                <a:gd name="connsiteX5" fmla="*/ 92866 w 1851355"/>
                <a:gd name="connsiteY5" fmla="*/ 2343163 h 2453145"/>
                <a:gd name="connsiteX6" fmla="*/ 12967 w 1851355"/>
                <a:gd name="connsiteY6" fmla="*/ 2192243 h 2453145"/>
                <a:gd name="connsiteX0" fmla="*/ 809471 w 1839991"/>
                <a:gd name="connsiteY0" fmla="*/ 540996 h 2494915"/>
                <a:gd name="connsiteX1" fmla="*/ 1457540 w 1839991"/>
                <a:gd name="connsiteY1" fmla="*/ 274666 h 2494915"/>
                <a:gd name="connsiteX2" fmla="*/ 1794892 w 1839991"/>
                <a:gd name="connsiteY2" fmla="*/ 52724 h 2494915"/>
                <a:gd name="connsiteX3" fmla="*/ 1714993 w 1839991"/>
                <a:gd name="connsiteY3" fmla="*/ 230278 h 2494915"/>
                <a:gd name="connsiteX4" fmla="*/ 694061 w 1839991"/>
                <a:gd name="connsiteY4" fmla="*/ 2272142 h 2494915"/>
                <a:gd name="connsiteX5" fmla="*/ 232422 w 1839991"/>
                <a:gd name="connsiteY5" fmla="*/ 2431939 h 2494915"/>
                <a:gd name="connsiteX6" fmla="*/ 1603 w 1839991"/>
                <a:gd name="connsiteY6" fmla="*/ 2192243 h 2494915"/>
                <a:gd name="connsiteX0" fmla="*/ 808776 w 1839296"/>
                <a:gd name="connsiteY0" fmla="*/ 540996 h 2488640"/>
                <a:gd name="connsiteX1" fmla="*/ 1456845 w 1839296"/>
                <a:gd name="connsiteY1" fmla="*/ 274666 h 2488640"/>
                <a:gd name="connsiteX2" fmla="*/ 1794197 w 1839296"/>
                <a:gd name="connsiteY2" fmla="*/ 52724 h 2488640"/>
                <a:gd name="connsiteX3" fmla="*/ 1714298 w 1839296"/>
                <a:gd name="connsiteY3" fmla="*/ 230278 h 2488640"/>
                <a:gd name="connsiteX4" fmla="*/ 693366 w 1839296"/>
                <a:gd name="connsiteY4" fmla="*/ 2272142 h 2488640"/>
                <a:gd name="connsiteX5" fmla="*/ 231727 w 1839296"/>
                <a:gd name="connsiteY5" fmla="*/ 2431939 h 2488640"/>
                <a:gd name="connsiteX6" fmla="*/ 908 w 1839296"/>
                <a:gd name="connsiteY6" fmla="*/ 2192243 h 24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9296" h="2488640">
                  <a:moveTo>
                    <a:pt x="808776" y="540996"/>
                  </a:moveTo>
                  <a:cubicBezTo>
                    <a:pt x="1050692" y="448520"/>
                    <a:pt x="1292608" y="356045"/>
                    <a:pt x="1456845" y="274666"/>
                  </a:cubicBezTo>
                  <a:cubicBezTo>
                    <a:pt x="1621082" y="193287"/>
                    <a:pt x="1751288" y="60122"/>
                    <a:pt x="1794197" y="52724"/>
                  </a:cubicBezTo>
                  <a:cubicBezTo>
                    <a:pt x="1837106" y="45326"/>
                    <a:pt x="1897770" y="-139625"/>
                    <a:pt x="1714298" y="230278"/>
                  </a:cubicBezTo>
                  <a:cubicBezTo>
                    <a:pt x="1530826" y="600181"/>
                    <a:pt x="940461" y="1905199"/>
                    <a:pt x="693366" y="2272142"/>
                  </a:cubicBezTo>
                  <a:cubicBezTo>
                    <a:pt x="446271" y="2639086"/>
                    <a:pt x="231727" y="2427499"/>
                    <a:pt x="231727" y="2431939"/>
                  </a:cubicBezTo>
                  <a:cubicBezTo>
                    <a:pt x="231727" y="2436379"/>
                    <a:pt x="-16848" y="2261045"/>
                    <a:pt x="908" y="21922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олилиния 80"/>
            <p:cNvSpPr/>
            <p:nvPr/>
          </p:nvSpPr>
          <p:spPr>
            <a:xfrm>
              <a:off x="5601810" y="2211301"/>
              <a:ext cx="1794627" cy="2470002"/>
            </a:xfrm>
            <a:custGeom>
              <a:avLst/>
              <a:gdLst>
                <a:gd name="connsiteX0" fmla="*/ 0 w 1793322"/>
                <a:gd name="connsiteY0" fmla="*/ 1386496 h 2349368"/>
                <a:gd name="connsiteX1" fmla="*/ 798990 w 1793322"/>
                <a:gd name="connsiteY1" fmla="*/ 1146799 h 2349368"/>
                <a:gd name="connsiteX2" fmla="*/ 1500326 w 1793322"/>
                <a:gd name="connsiteY2" fmla="*/ 658527 h 2349368"/>
                <a:gd name="connsiteX3" fmla="*/ 1793289 w 1793322"/>
                <a:gd name="connsiteY3" fmla="*/ 116989 h 2349368"/>
                <a:gd name="connsiteX4" fmla="*/ 1518081 w 1793322"/>
                <a:gd name="connsiteY4" fmla="*/ 19335 h 2349368"/>
                <a:gd name="connsiteX5" fmla="*/ 1287262 w 1793322"/>
                <a:gd name="connsiteY5" fmla="*/ 392197 h 2349368"/>
                <a:gd name="connsiteX6" fmla="*/ 514905 w 1793322"/>
                <a:gd name="connsiteY6" fmla="*/ 2025688 h 2349368"/>
                <a:gd name="connsiteX7" fmla="*/ 825623 w 1793322"/>
                <a:gd name="connsiteY7" fmla="*/ 2345284 h 2349368"/>
                <a:gd name="connsiteX8" fmla="*/ 1242873 w 1793322"/>
                <a:gd name="connsiteY8" fmla="*/ 1936912 h 2349368"/>
                <a:gd name="connsiteX0" fmla="*/ 0 w 1793312"/>
                <a:gd name="connsiteY0" fmla="*/ 1367841 h 2330713"/>
                <a:gd name="connsiteX1" fmla="*/ 798990 w 1793312"/>
                <a:gd name="connsiteY1" fmla="*/ 1128144 h 2330713"/>
                <a:gd name="connsiteX2" fmla="*/ 1500326 w 1793312"/>
                <a:gd name="connsiteY2" fmla="*/ 639872 h 2330713"/>
                <a:gd name="connsiteX3" fmla="*/ 1793289 w 1793312"/>
                <a:gd name="connsiteY3" fmla="*/ 98334 h 2330713"/>
                <a:gd name="connsiteX4" fmla="*/ 1518081 w 1793312"/>
                <a:gd name="connsiteY4" fmla="*/ 680 h 2330713"/>
                <a:gd name="connsiteX5" fmla="*/ 1287262 w 1793312"/>
                <a:gd name="connsiteY5" fmla="*/ 373542 h 2330713"/>
                <a:gd name="connsiteX6" fmla="*/ 514905 w 1793312"/>
                <a:gd name="connsiteY6" fmla="*/ 2007033 h 2330713"/>
                <a:gd name="connsiteX7" fmla="*/ 825623 w 1793312"/>
                <a:gd name="connsiteY7" fmla="*/ 2326629 h 2330713"/>
                <a:gd name="connsiteX8" fmla="*/ 1242873 w 1793312"/>
                <a:gd name="connsiteY8" fmla="*/ 1918257 h 2330713"/>
                <a:gd name="connsiteX0" fmla="*/ 0 w 1793731"/>
                <a:gd name="connsiteY0" fmla="*/ 1402739 h 2365611"/>
                <a:gd name="connsiteX1" fmla="*/ 798990 w 1793731"/>
                <a:gd name="connsiteY1" fmla="*/ 1163042 h 2365611"/>
                <a:gd name="connsiteX2" fmla="*/ 1500326 w 1793731"/>
                <a:gd name="connsiteY2" fmla="*/ 674770 h 2365611"/>
                <a:gd name="connsiteX3" fmla="*/ 1793289 w 1793731"/>
                <a:gd name="connsiteY3" fmla="*/ 133232 h 2365611"/>
                <a:gd name="connsiteX4" fmla="*/ 1571347 w 1793731"/>
                <a:gd name="connsiteY4" fmla="*/ 67 h 2365611"/>
                <a:gd name="connsiteX5" fmla="*/ 1287262 w 1793731"/>
                <a:gd name="connsiteY5" fmla="*/ 408440 h 2365611"/>
                <a:gd name="connsiteX6" fmla="*/ 514905 w 1793731"/>
                <a:gd name="connsiteY6" fmla="*/ 2041931 h 2365611"/>
                <a:gd name="connsiteX7" fmla="*/ 825623 w 1793731"/>
                <a:gd name="connsiteY7" fmla="*/ 2361527 h 2365611"/>
                <a:gd name="connsiteX8" fmla="*/ 1242873 w 1793731"/>
                <a:gd name="connsiteY8" fmla="*/ 1953155 h 236561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238"/>
                <a:gd name="connsiteY0" fmla="*/ 1418090 h 2380962"/>
                <a:gd name="connsiteX1" fmla="*/ 798990 w 1794238"/>
                <a:gd name="connsiteY1" fmla="*/ 1178393 h 2380962"/>
                <a:gd name="connsiteX2" fmla="*/ 1500326 w 1794238"/>
                <a:gd name="connsiteY2" fmla="*/ 690121 h 2380962"/>
                <a:gd name="connsiteX3" fmla="*/ 1793289 w 1794238"/>
                <a:gd name="connsiteY3" fmla="*/ 148583 h 2380962"/>
                <a:gd name="connsiteX4" fmla="*/ 1599714 w 1794238"/>
                <a:gd name="connsiteY4" fmla="*/ 45 h 2380962"/>
                <a:gd name="connsiteX5" fmla="*/ 1287262 w 1794238"/>
                <a:gd name="connsiteY5" fmla="*/ 423791 h 2380962"/>
                <a:gd name="connsiteX6" fmla="*/ 514905 w 1794238"/>
                <a:gd name="connsiteY6" fmla="*/ 2057282 h 2380962"/>
                <a:gd name="connsiteX7" fmla="*/ 825623 w 1794238"/>
                <a:gd name="connsiteY7" fmla="*/ 2376878 h 2380962"/>
                <a:gd name="connsiteX8" fmla="*/ 1242873 w 1794238"/>
                <a:gd name="connsiteY8" fmla="*/ 1968506 h 2380962"/>
                <a:gd name="connsiteX0" fmla="*/ 0 w 1794627"/>
                <a:gd name="connsiteY0" fmla="*/ 1419666 h 2382538"/>
                <a:gd name="connsiteX1" fmla="*/ 798990 w 1794627"/>
                <a:gd name="connsiteY1" fmla="*/ 1179969 h 2382538"/>
                <a:gd name="connsiteX2" fmla="*/ 1500326 w 1794627"/>
                <a:gd name="connsiteY2" fmla="*/ 691697 h 2382538"/>
                <a:gd name="connsiteX3" fmla="*/ 1793289 w 1794627"/>
                <a:gd name="connsiteY3" fmla="*/ 150159 h 2382538"/>
                <a:gd name="connsiteX4" fmla="*/ 1599714 w 1794627"/>
                <a:gd name="connsiteY4" fmla="*/ 1621 h 2382538"/>
                <a:gd name="connsiteX5" fmla="*/ 1287262 w 1794627"/>
                <a:gd name="connsiteY5" fmla="*/ 425367 h 2382538"/>
                <a:gd name="connsiteX6" fmla="*/ 514905 w 1794627"/>
                <a:gd name="connsiteY6" fmla="*/ 2058858 h 2382538"/>
                <a:gd name="connsiteX7" fmla="*/ 825623 w 1794627"/>
                <a:gd name="connsiteY7" fmla="*/ 2378454 h 2382538"/>
                <a:gd name="connsiteX8" fmla="*/ 1242873 w 1794627"/>
                <a:gd name="connsiteY8" fmla="*/ 1970082 h 2382538"/>
                <a:gd name="connsiteX0" fmla="*/ 0 w 1794627"/>
                <a:gd name="connsiteY0" fmla="*/ 1419666 h 2494106"/>
                <a:gd name="connsiteX1" fmla="*/ 798990 w 1794627"/>
                <a:gd name="connsiteY1" fmla="*/ 1179969 h 2494106"/>
                <a:gd name="connsiteX2" fmla="*/ 1500326 w 1794627"/>
                <a:gd name="connsiteY2" fmla="*/ 691697 h 2494106"/>
                <a:gd name="connsiteX3" fmla="*/ 1793289 w 1794627"/>
                <a:gd name="connsiteY3" fmla="*/ 150159 h 2494106"/>
                <a:gd name="connsiteX4" fmla="*/ 1599714 w 1794627"/>
                <a:gd name="connsiteY4" fmla="*/ 1621 h 2494106"/>
                <a:gd name="connsiteX5" fmla="*/ 1287262 w 1794627"/>
                <a:gd name="connsiteY5" fmla="*/ 425367 h 2494106"/>
                <a:gd name="connsiteX6" fmla="*/ 514905 w 1794627"/>
                <a:gd name="connsiteY6" fmla="*/ 2058858 h 2494106"/>
                <a:gd name="connsiteX7" fmla="*/ 764663 w 1794627"/>
                <a:gd name="connsiteY7" fmla="*/ 2492754 h 2494106"/>
                <a:gd name="connsiteX8" fmla="*/ 1242873 w 1794627"/>
                <a:gd name="connsiteY8" fmla="*/ 1970082 h 2494106"/>
                <a:gd name="connsiteX0" fmla="*/ 0 w 1794627"/>
                <a:gd name="connsiteY0" fmla="*/ 1419666 h 2471479"/>
                <a:gd name="connsiteX1" fmla="*/ 798990 w 1794627"/>
                <a:gd name="connsiteY1" fmla="*/ 1179969 h 2471479"/>
                <a:gd name="connsiteX2" fmla="*/ 1500326 w 1794627"/>
                <a:gd name="connsiteY2" fmla="*/ 691697 h 2471479"/>
                <a:gd name="connsiteX3" fmla="*/ 1793289 w 1794627"/>
                <a:gd name="connsiteY3" fmla="*/ 150159 h 2471479"/>
                <a:gd name="connsiteX4" fmla="*/ 1599714 w 1794627"/>
                <a:gd name="connsiteY4" fmla="*/ 1621 h 2471479"/>
                <a:gd name="connsiteX5" fmla="*/ 1287262 w 1794627"/>
                <a:gd name="connsiteY5" fmla="*/ 425367 h 2471479"/>
                <a:gd name="connsiteX6" fmla="*/ 514905 w 1794627"/>
                <a:gd name="connsiteY6" fmla="*/ 2058858 h 2471479"/>
                <a:gd name="connsiteX7" fmla="*/ 757043 w 1794627"/>
                <a:gd name="connsiteY7" fmla="*/ 2469894 h 2471479"/>
                <a:gd name="connsiteX8" fmla="*/ 1242873 w 1794627"/>
                <a:gd name="connsiteY8" fmla="*/ 1970082 h 2471479"/>
                <a:gd name="connsiteX0" fmla="*/ 0 w 1794627"/>
                <a:gd name="connsiteY0" fmla="*/ 1419666 h 2471077"/>
                <a:gd name="connsiteX1" fmla="*/ 798990 w 1794627"/>
                <a:gd name="connsiteY1" fmla="*/ 1179969 h 2471077"/>
                <a:gd name="connsiteX2" fmla="*/ 1500326 w 1794627"/>
                <a:gd name="connsiteY2" fmla="*/ 691697 h 2471077"/>
                <a:gd name="connsiteX3" fmla="*/ 1793289 w 1794627"/>
                <a:gd name="connsiteY3" fmla="*/ 150159 h 2471077"/>
                <a:gd name="connsiteX4" fmla="*/ 1599714 w 1794627"/>
                <a:gd name="connsiteY4" fmla="*/ 1621 h 2471077"/>
                <a:gd name="connsiteX5" fmla="*/ 1287262 w 1794627"/>
                <a:gd name="connsiteY5" fmla="*/ 425367 h 2471077"/>
                <a:gd name="connsiteX6" fmla="*/ 514905 w 1794627"/>
                <a:gd name="connsiteY6" fmla="*/ 2058858 h 2471077"/>
                <a:gd name="connsiteX7" fmla="*/ 757043 w 1794627"/>
                <a:gd name="connsiteY7" fmla="*/ 2469894 h 2471077"/>
                <a:gd name="connsiteX8" fmla="*/ 1242873 w 1794627"/>
                <a:gd name="connsiteY8" fmla="*/ 1970082 h 2471077"/>
                <a:gd name="connsiteX0" fmla="*/ 0 w 1794627"/>
                <a:gd name="connsiteY0" fmla="*/ 1419666 h 2470002"/>
                <a:gd name="connsiteX1" fmla="*/ 798990 w 1794627"/>
                <a:gd name="connsiteY1" fmla="*/ 1179969 h 2470002"/>
                <a:gd name="connsiteX2" fmla="*/ 1500326 w 1794627"/>
                <a:gd name="connsiteY2" fmla="*/ 691697 h 2470002"/>
                <a:gd name="connsiteX3" fmla="*/ 1793289 w 1794627"/>
                <a:gd name="connsiteY3" fmla="*/ 150159 h 2470002"/>
                <a:gd name="connsiteX4" fmla="*/ 1599714 w 1794627"/>
                <a:gd name="connsiteY4" fmla="*/ 1621 h 2470002"/>
                <a:gd name="connsiteX5" fmla="*/ 1287262 w 1794627"/>
                <a:gd name="connsiteY5" fmla="*/ 425367 h 2470002"/>
                <a:gd name="connsiteX6" fmla="*/ 514905 w 1794627"/>
                <a:gd name="connsiteY6" fmla="*/ 2058858 h 2470002"/>
                <a:gd name="connsiteX7" fmla="*/ 757043 w 1794627"/>
                <a:gd name="connsiteY7" fmla="*/ 2469894 h 2470002"/>
                <a:gd name="connsiteX8" fmla="*/ 1265733 w 1794627"/>
                <a:gd name="connsiteY8" fmla="*/ 2038662 h 247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627" h="2470002">
                  <a:moveTo>
                    <a:pt x="0" y="1419666"/>
                  </a:moveTo>
                  <a:cubicBezTo>
                    <a:pt x="274468" y="1360481"/>
                    <a:pt x="548936" y="1301297"/>
                    <a:pt x="798990" y="1179969"/>
                  </a:cubicBezTo>
                  <a:cubicBezTo>
                    <a:pt x="1049044" y="1058641"/>
                    <a:pt x="1334610" y="863332"/>
                    <a:pt x="1500326" y="691697"/>
                  </a:cubicBezTo>
                  <a:cubicBezTo>
                    <a:pt x="1666042" y="520062"/>
                    <a:pt x="1776724" y="265172"/>
                    <a:pt x="1793289" y="150159"/>
                  </a:cubicBezTo>
                  <a:cubicBezTo>
                    <a:pt x="1809854" y="35146"/>
                    <a:pt x="1668446" y="-9384"/>
                    <a:pt x="1599714" y="1621"/>
                  </a:cubicBezTo>
                  <a:cubicBezTo>
                    <a:pt x="1530982" y="12626"/>
                    <a:pt x="1468063" y="82494"/>
                    <a:pt x="1287262" y="425367"/>
                  </a:cubicBezTo>
                  <a:cubicBezTo>
                    <a:pt x="1106461" y="768240"/>
                    <a:pt x="603275" y="1718104"/>
                    <a:pt x="514905" y="2058858"/>
                  </a:cubicBezTo>
                  <a:cubicBezTo>
                    <a:pt x="426535" y="2399612"/>
                    <a:pt x="631905" y="2473260"/>
                    <a:pt x="757043" y="2469894"/>
                  </a:cubicBezTo>
                  <a:cubicBezTo>
                    <a:pt x="882181" y="2466528"/>
                    <a:pt x="1117772" y="2235450"/>
                    <a:pt x="1265733" y="203866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2" name="Группа 81"/>
          <p:cNvGrpSpPr/>
          <p:nvPr/>
        </p:nvGrpSpPr>
        <p:grpSpPr>
          <a:xfrm>
            <a:off x="7613266" y="1693316"/>
            <a:ext cx="613769" cy="521746"/>
            <a:chOff x="4473439" y="2166693"/>
            <a:chExt cx="2922998" cy="2514610"/>
          </a:xfrm>
        </p:grpSpPr>
        <p:sp>
          <p:nvSpPr>
            <p:cNvPr id="83" name="Полилиния 82"/>
            <p:cNvSpPr/>
            <p:nvPr/>
          </p:nvSpPr>
          <p:spPr>
            <a:xfrm>
              <a:off x="4473439" y="2166693"/>
              <a:ext cx="1839296" cy="2488640"/>
            </a:xfrm>
            <a:custGeom>
              <a:avLst/>
              <a:gdLst>
                <a:gd name="connsiteX0" fmla="*/ 820835 w 1851355"/>
                <a:gd name="connsiteY0" fmla="*/ 540996 h 2453145"/>
                <a:gd name="connsiteX1" fmla="*/ 1468904 w 1851355"/>
                <a:gd name="connsiteY1" fmla="*/ 274666 h 2453145"/>
                <a:gd name="connsiteX2" fmla="*/ 1806256 w 1851355"/>
                <a:gd name="connsiteY2" fmla="*/ 52724 h 2453145"/>
                <a:gd name="connsiteX3" fmla="*/ 1726357 w 1851355"/>
                <a:gd name="connsiteY3" fmla="*/ 230278 h 2453145"/>
                <a:gd name="connsiteX4" fmla="*/ 705425 w 1851355"/>
                <a:gd name="connsiteY4" fmla="*/ 2272142 h 2453145"/>
                <a:gd name="connsiteX5" fmla="*/ 92866 w 1851355"/>
                <a:gd name="connsiteY5" fmla="*/ 2343163 h 2453145"/>
                <a:gd name="connsiteX6" fmla="*/ 12967 w 1851355"/>
                <a:gd name="connsiteY6" fmla="*/ 2192243 h 2453145"/>
                <a:gd name="connsiteX0" fmla="*/ 809471 w 1839991"/>
                <a:gd name="connsiteY0" fmla="*/ 540996 h 2494915"/>
                <a:gd name="connsiteX1" fmla="*/ 1457540 w 1839991"/>
                <a:gd name="connsiteY1" fmla="*/ 274666 h 2494915"/>
                <a:gd name="connsiteX2" fmla="*/ 1794892 w 1839991"/>
                <a:gd name="connsiteY2" fmla="*/ 52724 h 2494915"/>
                <a:gd name="connsiteX3" fmla="*/ 1714993 w 1839991"/>
                <a:gd name="connsiteY3" fmla="*/ 230278 h 2494915"/>
                <a:gd name="connsiteX4" fmla="*/ 694061 w 1839991"/>
                <a:gd name="connsiteY4" fmla="*/ 2272142 h 2494915"/>
                <a:gd name="connsiteX5" fmla="*/ 232422 w 1839991"/>
                <a:gd name="connsiteY5" fmla="*/ 2431939 h 2494915"/>
                <a:gd name="connsiteX6" fmla="*/ 1603 w 1839991"/>
                <a:gd name="connsiteY6" fmla="*/ 2192243 h 2494915"/>
                <a:gd name="connsiteX0" fmla="*/ 808776 w 1839296"/>
                <a:gd name="connsiteY0" fmla="*/ 540996 h 2488640"/>
                <a:gd name="connsiteX1" fmla="*/ 1456845 w 1839296"/>
                <a:gd name="connsiteY1" fmla="*/ 274666 h 2488640"/>
                <a:gd name="connsiteX2" fmla="*/ 1794197 w 1839296"/>
                <a:gd name="connsiteY2" fmla="*/ 52724 h 2488640"/>
                <a:gd name="connsiteX3" fmla="*/ 1714298 w 1839296"/>
                <a:gd name="connsiteY3" fmla="*/ 230278 h 2488640"/>
                <a:gd name="connsiteX4" fmla="*/ 693366 w 1839296"/>
                <a:gd name="connsiteY4" fmla="*/ 2272142 h 2488640"/>
                <a:gd name="connsiteX5" fmla="*/ 231727 w 1839296"/>
                <a:gd name="connsiteY5" fmla="*/ 2431939 h 2488640"/>
                <a:gd name="connsiteX6" fmla="*/ 908 w 1839296"/>
                <a:gd name="connsiteY6" fmla="*/ 2192243 h 24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9296" h="2488640">
                  <a:moveTo>
                    <a:pt x="808776" y="540996"/>
                  </a:moveTo>
                  <a:cubicBezTo>
                    <a:pt x="1050692" y="448520"/>
                    <a:pt x="1292608" y="356045"/>
                    <a:pt x="1456845" y="274666"/>
                  </a:cubicBezTo>
                  <a:cubicBezTo>
                    <a:pt x="1621082" y="193287"/>
                    <a:pt x="1751288" y="60122"/>
                    <a:pt x="1794197" y="52724"/>
                  </a:cubicBezTo>
                  <a:cubicBezTo>
                    <a:pt x="1837106" y="45326"/>
                    <a:pt x="1897770" y="-139625"/>
                    <a:pt x="1714298" y="230278"/>
                  </a:cubicBezTo>
                  <a:cubicBezTo>
                    <a:pt x="1530826" y="600181"/>
                    <a:pt x="940461" y="1905199"/>
                    <a:pt x="693366" y="2272142"/>
                  </a:cubicBezTo>
                  <a:cubicBezTo>
                    <a:pt x="446271" y="2639086"/>
                    <a:pt x="231727" y="2427499"/>
                    <a:pt x="231727" y="2431939"/>
                  </a:cubicBezTo>
                  <a:cubicBezTo>
                    <a:pt x="231727" y="2436379"/>
                    <a:pt x="-16848" y="2261045"/>
                    <a:pt x="908" y="21922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Полилиния 83"/>
            <p:cNvSpPr/>
            <p:nvPr/>
          </p:nvSpPr>
          <p:spPr>
            <a:xfrm>
              <a:off x="5601810" y="2211301"/>
              <a:ext cx="1794627" cy="2470002"/>
            </a:xfrm>
            <a:custGeom>
              <a:avLst/>
              <a:gdLst>
                <a:gd name="connsiteX0" fmla="*/ 0 w 1793322"/>
                <a:gd name="connsiteY0" fmla="*/ 1386496 h 2349368"/>
                <a:gd name="connsiteX1" fmla="*/ 798990 w 1793322"/>
                <a:gd name="connsiteY1" fmla="*/ 1146799 h 2349368"/>
                <a:gd name="connsiteX2" fmla="*/ 1500326 w 1793322"/>
                <a:gd name="connsiteY2" fmla="*/ 658527 h 2349368"/>
                <a:gd name="connsiteX3" fmla="*/ 1793289 w 1793322"/>
                <a:gd name="connsiteY3" fmla="*/ 116989 h 2349368"/>
                <a:gd name="connsiteX4" fmla="*/ 1518081 w 1793322"/>
                <a:gd name="connsiteY4" fmla="*/ 19335 h 2349368"/>
                <a:gd name="connsiteX5" fmla="*/ 1287262 w 1793322"/>
                <a:gd name="connsiteY5" fmla="*/ 392197 h 2349368"/>
                <a:gd name="connsiteX6" fmla="*/ 514905 w 1793322"/>
                <a:gd name="connsiteY6" fmla="*/ 2025688 h 2349368"/>
                <a:gd name="connsiteX7" fmla="*/ 825623 w 1793322"/>
                <a:gd name="connsiteY7" fmla="*/ 2345284 h 2349368"/>
                <a:gd name="connsiteX8" fmla="*/ 1242873 w 1793322"/>
                <a:gd name="connsiteY8" fmla="*/ 1936912 h 2349368"/>
                <a:gd name="connsiteX0" fmla="*/ 0 w 1793312"/>
                <a:gd name="connsiteY0" fmla="*/ 1367841 h 2330713"/>
                <a:gd name="connsiteX1" fmla="*/ 798990 w 1793312"/>
                <a:gd name="connsiteY1" fmla="*/ 1128144 h 2330713"/>
                <a:gd name="connsiteX2" fmla="*/ 1500326 w 1793312"/>
                <a:gd name="connsiteY2" fmla="*/ 639872 h 2330713"/>
                <a:gd name="connsiteX3" fmla="*/ 1793289 w 1793312"/>
                <a:gd name="connsiteY3" fmla="*/ 98334 h 2330713"/>
                <a:gd name="connsiteX4" fmla="*/ 1518081 w 1793312"/>
                <a:gd name="connsiteY4" fmla="*/ 680 h 2330713"/>
                <a:gd name="connsiteX5" fmla="*/ 1287262 w 1793312"/>
                <a:gd name="connsiteY5" fmla="*/ 373542 h 2330713"/>
                <a:gd name="connsiteX6" fmla="*/ 514905 w 1793312"/>
                <a:gd name="connsiteY6" fmla="*/ 2007033 h 2330713"/>
                <a:gd name="connsiteX7" fmla="*/ 825623 w 1793312"/>
                <a:gd name="connsiteY7" fmla="*/ 2326629 h 2330713"/>
                <a:gd name="connsiteX8" fmla="*/ 1242873 w 1793312"/>
                <a:gd name="connsiteY8" fmla="*/ 1918257 h 2330713"/>
                <a:gd name="connsiteX0" fmla="*/ 0 w 1793731"/>
                <a:gd name="connsiteY0" fmla="*/ 1402739 h 2365611"/>
                <a:gd name="connsiteX1" fmla="*/ 798990 w 1793731"/>
                <a:gd name="connsiteY1" fmla="*/ 1163042 h 2365611"/>
                <a:gd name="connsiteX2" fmla="*/ 1500326 w 1793731"/>
                <a:gd name="connsiteY2" fmla="*/ 674770 h 2365611"/>
                <a:gd name="connsiteX3" fmla="*/ 1793289 w 1793731"/>
                <a:gd name="connsiteY3" fmla="*/ 133232 h 2365611"/>
                <a:gd name="connsiteX4" fmla="*/ 1571347 w 1793731"/>
                <a:gd name="connsiteY4" fmla="*/ 67 h 2365611"/>
                <a:gd name="connsiteX5" fmla="*/ 1287262 w 1793731"/>
                <a:gd name="connsiteY5" fmla="*/ 408440 h 2365611"/>
                <a:gd name="connsiteX6" fmla="*/ 514905 w 1793731"/>
                <a:gd name="connsiteY6" fmla="*/ 2041931 h 2365611"/>
                <a:gd name="connsiteX7" fmla="*/ 825623 w 1793731"/>
                <a:gd name="connsiteY7" fmla="*/ 2361527 h 2365611"/>
                <a:gd name="connsiteX8" fmla="*/ 1242873 w 1793731"/>
                <a:gd name="connsiteY8" fmla="*/ 1953155 h 236561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238"/>
                <a:gd name="connsiteY0" fmla="*/ 1418090 h 2380962"/>
                <a:gd name="connsiteX1" fmla="*/ 798990 w 1794238"/>
                <a:gd name="connsiteY1" fmla="*/ 1178393 h 2380962"/>
                <a:gd name="connsiteX2" fmla="*/ 1500326 w 1794238"/>
                <a:gd name="connsiteY2" fmla="*/ 690121 h 2380962"/>
                <a:gd name="connsiteX3" fmla="*/ 1793289 w 1794238"/>
                <a:gd name="connsiteY3" fmla="*/ 148583 h 2380962"/>
                <a:gd name="connsiteX4" fmla="*/ 1599714 w 1794238"/>
                <a:gd name="connsiteY4" fmla="*/ 45 h 2380962"/>
                <a:gd name="connsiteX5" fmla="*/ 1287262 w 1794238"/>
                <a:gd name="connsiteY5" fmla="*/ 423791 h 2380962"/>
                <a:gd name="connsiteX6" fmla="*/ 514905 w 1794238"/>
                <a:gd name="connsiteY6" fmla="*/ 2057282 h 2380962"/>
                <a:gd name="connsiteX7" fmla="*/ 825623 w 1794238"/>
                <a:gd name="connsiteY7" fmla="*/ 2376878 h 2380962"/>
                <a:gd name="connsiteX8" fmla="*/ 1242873 w 1794238"/>
                <a:gd name="connsiteY8" fmla="*/ 1968506 h 2380962"/>
                <a:gd name="connsiteX0" fmla="*/ 0 w 1794627"/>
                <a:gd name="connsiteY0" fmla="*/ 1419666 h 2382538"/>
                <a:gd name="connsiteX1" fmla="*/ 798990 w 1794627"/>
                <a:gd name="connsiteY1" fmla="*/ 1179969 h 2382538"/>
                <a:gd name="connsiteX2" fmla="*/ 1500326 w 1794627"/>
                <a:gd name="connsiteY2" fmla="*/ 691697 h 2382538"/>
                <a:gd name="connsiteX3" fmla="*/ 1793289 w 1794627"/>
                <a:gd name="connsiteY3" fmla="*/ 150159 h 2382538"/>
                <a:gd name="connsiteX4" fmla="*/ 1599714 w 1794627"/>
                <a:gd name="connsiteY4" fmla="*/ 1621 h 2382538"/>
                <a:gd name="connsiteX5" fmla="*/ 1287262 w 1794627"/>
                <a:gd name="connsiteY5" fmla="*/ 425367 h 2382538"/>
                <a:gd name="connsiteX6" fmla="*/ 514905 w 1794627"/>
                <a:gd name="connsiteY6" fmla="*/ 2058858 h 2382538"/>
                <a:gd name="connsiteX7" fmla="*/ 825623 w 1794627"/>
                <a:gd name="connsiteY7" fmla="*/ 2378454 h 2382538"/>
                <a:gd name="connsiteX8" fmla="*/ 1242873 w 1794627"/>
                <a:gd name="connsiteY8" fmla="*/ 1970082 h 2382538"/>
                <a:gd name="connsiteX0" fmla="*/ 0 w 1794627"/>
                <a:gd name="connsiteY0" fmla="*/ 1419666 h 2494106"/>
                <a:gd name="connsiteX1" fmla="*/ 798990 w 1794627"/>
                <a:gd name="connsiteY1" fmla="*/ 1179969 h 2494106"/>
                <a:gd name="connsiteX2" fmla="*/ 1500326 w 1794627"/>
                <a:gd name="connsiteY2" fmla="*/ 691697 h 2494106"/>
                <a:gd name="connsiteX3" fmla="*/ 1793289 w 1794627"/>
                <a:gd name="connsiteY3" fmla="*/ 150159 h 2494106"/>
                <a:gd name="connsiteX4" fmla="*/ 1599714 w 1794627"/>
                <a:gd name="connsiteY4" fmla="*/ 1621 h 2494106"/>
                <a:gd name="connsiteX5" fmla="*/ 1287262 w 1794627"/>
                <a:gd name="connsiteY5" fmla="*/ 425367 h 2494106"/>
                <a:gd name="connsiteX6" fmla="*/ 514905 w 1794627"/>
                <a:gd name="connsiteY6" fmla="*/ 2058858 h 2494106"/>
                <a:gd name="connsiteX7" fmla="*/ 764663 w 1794627"/>
                <a:gd name="connsiteY7" fmla="*/ 2492754 h 2494106"/>
                <a:gd name="connsiteX8" fmla="*/ 1242873 w 1794627"/>
                <a:gd name="connsiteY8" fmla="*/ 1970082 h 2494106"/>
                <a:gd name="connsiteX0" fmla="*/ 0 w 1794627"/>
                <a:gd name="connsiteY0" fmla="*/ 1419666 h 2471479"/>
                <a:gd name="connsiteX1" fmla="*/ 798990 w 1794627"/>
                <a:gd name="connsiteY1" fmla="*/ 1179969 h 2471479"/>
                <a:gd name="connsiteX2" fmla="*/ 1500326 w 1794627"/>
                <a:gd name="connsiteY2" fmla="*/ 691697 h 2471479"/>
                <a:gd name="connsiteX3" fmla="*/ 1793289 w 1794627"/>
                <a:gd name="connsiteY3" fmla="*/ 150159 h 2471479"/>
                <a:gd name="connsiteX4" fmla="*/ 1599714 w 1794627"/>
                <a:gd name="connsiteY4" fmla="*/ 1621 h 2471479"/>
                <a:gd name="connsiteX5" fmla="*/ 1287262 w 1794627"/>
                <a:gd name="connsiteY5" fmla="*/ 425367 h 2471479"/>
                <a:gd name="connsiteX6" fmla="*/ 514905 w 1794627"/>
                <a:gd name="connsiteY6" fmla="*/ 2058858 h 2471479"/>
                <a:gd name="connsiteX7" fmla="*/ 757043 w 1794627"/>
                <a:gd name="connsiteY7" fmla="*/ 2469894 h 2471479"/>
                <a:gd name="connsiteX8" fmla="*/ 1242873 w 1794627"/>
                <a:gd name="connsiteY8" fmla="*/ 1970082 h 2471479"/>
                <a:gd name="connsiteX0" fmla="*/ 0 w 1794627"/>
                <a:gd name="connsiteY0" fmla="*/ 1419666 h 2471077"/>
                <a:gd name="connsiteX1" fmla="*/ 798990 w 1794627"/>
                <a:gd name="connsiteY1" fmla="*/ 1179969 h 2471077"/>
                <a:gd name="connsiteX2" fmla="*/ 1500326 w 1794627"/>
                <a:gd name="connsiteY2" fmla="*/ 691697 h 2471077"/>
                <a:gd name="connsiteX3" fmla="*/ 1793289 w 1794627"/>
                <a:gd name="connsiteY3" fmla="*/ 150159 h 2471077"/>
                <a:gd name="connsiteX4" fmla="*/ 1599714 w 1794627"/>
                <a:gd name="connsiteY4" fmla="*/ 1621 h 2471077"/>
                <a:gd name="connsiteX5" fmla="*/ 1287262 w 1794627"/>
                <a:gd name="connsiteY5" fmla="*/ 425367 h 2471077"/>
                <a:gd name="connsiteX6" fmla="*/ 514905 w 1794627"/>
                <a:gd name="connsiteY6" fmla="*/ 2058858 h 2471077"/>
                <a:gd name="connsiteX7" fmla="*/ 757043 w 1794627"/>
                <a:gd name="connsiteY7" fmla="*/ 2469894 h 2471077"/>
                <a:gd name="connsiteX8" fmla="*/ 1242873 w 1794627"/>
                <a:gd name="connsiteY8" fmla="*/ 1970082 h 2471077"/>
                <a:gd name="connsiteX0" fmla="*/ 0 w 1794627"/>
                <a:gd name="connsiteY0" fmla="*/ 1419666 h 2470002"/>
                <a:gd name="connsiteX1" fmla="*/ 798990 w 1794627"/>
                <a:gd name="connsiteY1" fmla="*/ 1179969 h 2470002"/>
                <a:gd name="connsiteX2" fmla="*/ 1500326 w 1794627"/>
                <a:gd name="connsiteY2" fmla="*/ 691697 h 2470002"/>
                <a:gd name="connsiteX3" fmla="*/ 1793289 w 1794627"/>
                <a:gd name="connsiteY3" fmla="*/ 150159 h 2470002"/>
                <a:gd name="connsiteX4" fmla="*/ 1599714 w 1794627"/>
                <a:gd name="connsiteY4" fmla="*/ 1621 h 2470002"/>
                <a:gd name="connsiteX5" fmla="*/ 1287262 w 1794627"/>
                <a:gd name="connsiteY5" fmla="*/ 425367 h 2470002"/>
                <a:gd name="connsiteX6" fmla="*/ 514905 w 1794627"/>
                <a:gd name="connsiteY6" fmla="*/ 2058858 h 2470002"/>
                <a:gd name="connsiteX7" fmla="*/ 757043 w 1794627"/>
                <a:gd name="connsiteY7" fmla="*/ 2469894 h 2470002"/>
                <a:gd name="connsiteX8" fmla="*/ 1265733 w 1794627"/>
                <a:gd name="connsiteY8" fmla="*/ 2038662 h 247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627" h="2470002">
                  <a:moveTo>
                    <a:pt x="0" y="1419666"/>
                  </a:moveTo>
                  <a:cubicBezTo>
                    <a:pt x="274468" y="1360481"/>
                    <a:pt x="548936" y="1301297"/>
                    <a:pt x="798990" y="1179969"/>
                  </a:cubicBezTo>
                  <a:cubicBezTo>
                    <a:pt x="1049044" y="1058641"/>
                    <a:pt x="1334610" y="863332"/>
                    <a:pt x="1500326" y="691697"/>
                  </a:cubicBezTo>
                  <a:cubicBezTo>
                    <a:pt x="1666042" y="520062"/>
                    <a:pt x="1776724" y="265172"/>
                    <a:pt x="1793289" y="150159"/>
                  </a:cubicBezTo>
                  <a:cubicBezTo>
                    <a:pt x="1809854" y="35146"/>
                    <a:pt x="1668446" y="-9384"/>
                    <a:pt x="1599714" y="1621"/>
                  </a:cubicBezTo>
                  <a:cubicBezTo>
                    <a:pt x="1530982" y="12626"/>
                    <a:pt x="1468063" y="82494"/>
                    <a:pt x="1287262" y="425367"/>
                  </a:cubicBezTo>
                  <a:cubicBezTo>
                    <a:pt x="1106461" y="768240"/>
                    <a:pt x="603275" y="1718104"/>
                    <a:pt x="514905" y="2058858"/>
                  </a:cubicBezTo>
                  <a:cubicBezTo>
                    <a:pt x="426535" y="2399612"/>
                    <a:pt x="631905" y="2473260"/>
                    <a:pt x="757043" y="2469894"/>
                  </a:cubicBezTo>
                  <a:cubicBezTo>
                    <a:pt x="882181" y="2466528"/>
                    <a:pt x="1117772" y="2235450"/>
                    <a:pt x="1265733" y="203866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8397715" y="1702572"/>
            <a:ext cx="613769" cy="521746"/>
            <a:chOff x="4473439" y="2166693"/>
            <a:chExt cx="2922998" cy="2514610"/>
          </a:xfrm>
        </p:grpSpPr>
        <p:sp>
          <p:nvSpPr>
            <p:cNvPr id="86" name="Полилиния 85"/>
            <p:cNvSpPr/>
            <p:nvPr/>
          </p:nvSpPr>
          <p:spPr>
            <a:xfrm>
              <a:off x="4473439" y="2166693"/>
              <a:ext cx="1839296" cy="2488640"/>
            </a:xfrm>
            <a:custGeom>
              <a:avLst/>
              <a:gdLst>
                <a:gd name="connsiteX0" fmla="*/ 820835 w 1851355"/>
                <a:gd name="connsiteY0" fmla="*/ 540996 h 2453145"/>
                <a:gd name="connsiteX1" fmla="*/ 1468904 w 1851355"/>
                <a:gd name="connsiteY1" fmla="*/ 274666 h 2453145"/>
                <a:gd name="connsiteX2" fmla="*/ 1806256 w 1851355"/>
                <a:gd name="connsiteY2" fmla="*/ 52724 h 2453145"/>
                <a:gd name="connsiteX3" fmla="*/ 1726357 w 1851355"/>
                <a:gd name="connsiteY3" fmla="*/ 230278 h 2453145"/>
                <a:gd name="connsiteX4" fmla="*/ 705425 w 1851355"/>
                <a:gd name="connsiteY4" fmla="*/ 2272142 h 2453145"/>
                <a:gd name="connsiteX5" fmla="*/ 92866 w 1851355"/>
                <a:gd name="connsiteY5" fmla="*/ 2343163 h 2453145"/>
                <a:gd name="connsiteX6" fmla="*/ 12967 w 1851355"/>
                <a:gd name="connsiteY6" fmla="*/ 2192243 h 2453145"/>
                <a:gd name="connsiteX0" fmla="*/ 809471 w 1839991"/>
                <a:gd name="connsiteY0" fmla="*/ 540996 h 2494915"/>
                <a:gd name="connsiteX1" fmla="*/ 1457540 w 1839991"/>
                <a:gd name="connsiteY1" fmla="*/ 274666 h 2494915"/>
                <a:gd name="connsiteX2" fmla="*/ 1794892 w 1839991"/>
                <a:gd name="connsiteY2" fmla="*/ 52724 h 2494915"/>
                <a:gd name="connsiteX3" fmla="*/ 1714993 w 1839991"/>
                <a:gd name="connsiteY3" fmla="*/ 230278 h 2494915"/>
                <a:gd name="connsiteX4" fmla="*/ 694061 w 1839991"/>
                <a:gd name="connsiteY4" fmla="*/ 2272142 h 2494915"/>
                <a:gd name="connsiteX5" fmla="*/ 232422 w 1839991"/>
                <a:gd name="connsiteY5" fmla="*/ 2431939 h 2494915"/>
                <a:gd name="connsiteX6" fmla="*/ 1603 w 1839991"/>
                <a:gd name="connsiteY6" fmla="*/ 2192243 h 2494915"/>
                <a:gd name="connsiteX0" fmla="*/ 808776 w 1839296"/>
                <a:gd name="connsiteY0" fmla="*/ 540996 h 2488640"/>
                <a:gd name="connsiteX1" fmla="*/ 1456845 w 1839296"/>
                <a:gd name="connsiteY1" fmla="*/ 274666 h 2488640"/>
                <a:gd name="connsiteX2" fmla="*/ 1794197 w 1839296"/>
                <a:gd name="connsiteY2" fmla="*/ 52724 h 2488640"/>
                <a:gd name="connsiteX3" fmla="*/ 1714298 w 1839296"/>
                <a:gd name="connsiteY3" fmla="*/ 230278 h 2488640"/>
                <a:gd name="connsiteX4" fmla="*/ 693366 w 1839296"/>
                <a:gd name="connsiteY4" fmla="*/ 2272142 h 2488640"/>
                <a:gd name="connsiteX5" fmla="*/ 231727 w 1839296"/>
                <a:gd name="connsiteY5" fmla="*/ 2431939 h 2488640"/>
                <a:gd name="connsiteX6" fmla="*/ 908 w 1839296"/>
                <a:gd name="connsiteY6" fmla="*/ 2192243 h 24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9296" h="2488640">
                  <a:moveTo>
                    <a:pt x="808776" y="540996"/>
                  </a:moveTo>
                  <a:cubicBezTo>
                    <a:pt x="1050692" y="448520"/>
                    <a:pt x="1292608" y="356045"/>
                    <a:pt x="1456845" y="274666"/>
                  </a:cubicBezTo>
                  <a:cubicBezTo>
                    <a:pt x="1621082" y="193287"/>
                    <a:pt x="1751288" y="60122"/>
                    <a:pt x="1794197" y="52724"/>
                  </a:cubicBezTo>
                  <a:cubicBezTo>
                    <a:pt x="1837106" y="45326"/>
                    <a:pt x="1897770" y="-139625"/>
                    <a:pt x="1714298" y="230278"/>
                  </a:cubicBezTo>
                  <a:cubicBezTo>
                    <a:pt x="1530826" y="600181"/>
                    <a:pt x="940461" y="1905199"/>
                    <a:pt x="693366" y="2272142"/>
                  </a:cubicBezTo>
                  <a:cubicBezTo>
                    <a:pt x="446271" y="2639086"/>
                    <a:pt x="231727" y="2427499"/>
                    <a:pt x="231727" y="2431939"/>
                  </a:cubicBezTo>
                  <a:cubicBezTo>
                    <a:pt x="231727" y="2436379"/>
                    <a:pt x="-16848" y="2261045"/>
                    <a:pt x="908" y="21922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Полилиния 86"/>
            <p:cNvSpPr/>
            <p:nvPr/>
          </p:nvSpPr>
          <p:spPr>
            <a:xfrm>
              <a:off x="5601810" y="2211301"/>
              <a:ext cx="1794627" cy="2470002"/>
            </a:xfrm>
            <a:custGeom>
              <a:avLst/>
              <a:gdLst>
                <a:gd name="connsiteX0" fmla="*/ 0 w 1793322"/>
                <a:gd name="connsiteY0" fmla="*/ 1386496 h 2349368"/>
                <a:gd name="connsiteX1" fmla="*/ 798990 w 1793322"/>
                <a:gd name="connsiteY1" fmla="*/ 1146799 h 2349368"/>
                <a:gd name="connsiteX2" fmla="*/ 1500326 w 1793322"/>
                <a:gd name="connsiteY2" fmla="*/ 658527 h 2349368"/>
                <a:gd name="connsiteX3" fmla="*/ 1793289 w 1793322"/>
                <a:gd name="connsiteY3" fmla="*/ 116989 h 2349368"/>
                <a:gd name="connsiteX4" fmla="*/ 1518081 w 1793322"/>
                <a:gd name="connsiteY4" fmla="*/ 19335 h 2349368"/>
                <a:gd name="connsiteX5" fmla="*/ 1287262 w 1793322"/>
                <a:gd name="connsiteY5" fmla="*/ 392197 h 2349368"/>
                <a:gd name="connsiteX6" fmla="*/ 514905 w 1793322"/>
                <a:gd name="connsiteY6" fmla="*/ 2025688 h 2349368"/>
                <a:gd name="connsiteX7" fmla="*/ 825623 w 1793322"/>
                <a:gd name="connsiteY7" fmla="*/ 2345284 h 2349368"/>
                <a:gd name="connsiteX8" fmla="*/ 1242873 w 1793322"/>
                <a:gd name="connsiteY8" fmla="*/ 1936912 h 2349368"/>
                <a:gd name="connsiteX0" fmla="*/ 0 w 1793312"/>
                <a:gd name="connsiteY0" fmla="*/ 1367841 h 2330713"/>
                <a:gd name="connsiteX1" fmla="*/ 798990 w 1793312"/>
                <a:gd name="connsiteY1" fmla="*/ 1128144 h 2330713"/>
                <a:gd name="connsiteX2" fmla="*/ 1500326 w 1793312"/>
                <a:gd name="connsiteY2" fmla="*/ 639872 h 2330713"/>
                <a:gd name="connsiteX3" fmla="*/ 1793289 w 1793312"/>
                <a:gd name="connsiteY3" fmla="*/ 98334 h 2330713"/>
                <a:gd name="connsiteX4" fmla="*/ 1518081 w 1793312"/>
                <a:gd name="connsiteY4" fmla="*/ 680 h 2330713"/>
                <a:gd name="connsiteX5" fmla="*/ 1287262 w 1793312"/>
                <a:gd name="connsiteY5" fmla="*/ 373542 h 2330713"/>
                <a:gd name="connsiteX6" fmla="*/ 514905 w 1793312"/>
                <a:gd name="connsiteY6" fmla="*/ 2007033 h 2330713"/>
                <a:gd name="connsiteX7" fmla="*/ 825623 w 1793312"/>
                <a:gd name="connsiteY7" fmla="*/ 2326629 h 2330713"/>
                <a:gd name="connsiteX8" fmla="*/ 1242873 w 1793312"/>
                <a:gd name="connsiteY8" fmla="*/ 1918257 h 2330713"/>
                <a:gd name="connsiteX0" fmla="*/ 0 w 1793731"/>
                <a:gd name="connsiteY0" fmla="*/ 1402739 h 2365611"/>
                <a:gd name="connsiteX1" fmla="*/ 798990 w 1793731"/>
                <a:gd name="connsiteY1" fmla="*/ 1163042 h 2365611"/>
                <a:gd name="connsiteX2" fmla="*/ 1500326 w 1793731"/>
                <a:gd name="connsiteY2" fmla="*/ 674770 h 2365611"/>
                <a:gd name="connsiteX3" fmla="*/ 1793289 w 1793731"/>
                <a:gd name="connsiteY3" fmla="*/ 133232 h 2365611"/>
                <a:gd name="connsiteX4" fmla="*/ 1571347 w 1793731"/>
                <a:gd name="connsiteY4" fmla="*/ 67 h 2365611"/>
                <a:gd name="connsiteX5" fmla="*/ 1287262 w 1793731"/>
                <a:gd name="connsiteY5" fmla="*/ 408440 h 2365611"/>
                <a:gd name="connsiteX6" fmla="*/ 514905 w 1793731"/>
                <a:gd name="connsiteY6" fmla="*/ 2041931 h 2365611"/>
                <a:gd name="connsiteX7" fmla="*/ 825623 w 1793731"/>
                <a:gd name="connsiteY7" fmla="*/ 2361527 h 2365611"/>
                <a:gd name="connsiteX8" fmla="*/ 1242873 w 1793731"/>
                <a:gd name="connsiteY8" fmla="*/ 1953155 h 236561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238"/>
                <a:gd name="connsiteY0" fmla="*/ 1418090 h 2380962"/>
                <a:gd name="connsiteX1" fmla="*/ 798990 w 1794238"/>
                <a:gd name="connsiteY1" fmla="*/ 1178393 h 2380962"/>
                <a:gd name="connsiteX2" fmla="*/ 1500326 w 1794238"/>
                <a:gd name="connsiteY2" fmla="*/ 690121 h 2380962"/>
                <a:gd name="connsiteX3" fmla="*/ 1793289 w 1794238"/>
                <a:gd name="connsiteY3" fmla="*/ 148583 h 2380962"/>
                <a:gd name="connsiteX4" fmla="*/ 1599714 w 1794238"/>
                <a:gd name="connsiteY4" fmla="*/ 45 h 2380962"/>
                <a:gd name="connsiteX5" fmla="*/ 1287262 w 1794238"/>
                <a:gd name="connsiteY5" fmla="*/ 423791 h 2380962"/>
                <a:gd name="connsiteX6" fmla="*/ 514905 w 1794238"/>
                <a:gd name="connsiteY6" fmla="*/ 2057282 h 2380962"/>
                <a:gd name="connsiteX7" fmla="*/ 825623 w 1794238"/>
                <a:gd name="connsiteY7" fmla="*/ 2376878 h 2380962"/>
                <a:gd name="connsiteX8" fmla="*/ 1242873 w 1794238"/>
                <a:gd name="connsiteY8" fmla="*/ 1968506 h 2380962"/>
                <a:gd name="connsiteX0" fmla="*/ 0 w 1794627"/>
                <a:gd name="connsiteY0" fmla="*/ 1419666 h 2382538"/>
                <a:gd name="connsiteX1" fmla="*/ 798990 w 1794627"/>
                <a:gd name="connsiteY1" fmla="*/ 1179969 h 2382538"/>
                <a:gd name="connsiteX2" fmla="*/ 1500326 w 1794627"/>
                <a:gd name="connsiteY2" fmla="*/ 691697 h 2382538"/>
                <a:gd name="connsiteX3" fmla="*/ 1793289 w 1794627"/>
                <a:gd name="connsiteY3" fmla="*/ 150159 h 2382538"/>
                <a:gd name="connsiteX4" fmla="*/ 1599714 w 1794627"/>
                <a:gd name="connsiteY4" fmla="*/ 1621 h 2382538"/>
                <a:gd name="connsiteX5" fmla="*/ 1287262 w 1794627"/>
                <a:gd name="connsiteY5" fmla="*/ 425367 h 2382538"/>
                <a:gd name="connsiteX6" fmla="*/ 514905 w 1794627"/>
                <a:gd name="connsiteY6" fmla="*/ 2058858 h 2382538"/>
                <a:gd name="connsiteX7" fmla="*/ 825623 w 1794627"/>
                <a:gd name="connsiteY7" fmla="*/ 2378454 h 2382538"/>
                <a:gd name="connsiteX8" fmla="*/ 1242873 w 1794627"/>
                <a:gd name="connsiteY8" fmla="*/ 1970082 h 2382538"/>
                <a:gd name="connsiteX0" fmla="*/ 0 w 1794627"/>
                <a:gd name="connsiteY0" fmla="*/ 1419666 h 2494106"/>
                <a:gd name="connsiteX1" fmla="*/ 798990 w 1794627"/>
                <a:gd name="connsiteY1" fmla="*/ 1179969 h 2494106"/>
                <a:gd name="connsiteX2" fmla="*/ 1500326 w 1794627"/>
                <a:gd name="connsiteY2" fmla="*/ 691697 h 2494106"/>
                <a:gd name="connsiteX3" fmla="*/ 1793289 w 1794627"/>
                <a:gd name="connsiteY3" fmla="*/ 150159 h 2494106"/>
                <a:gd name="connsiteX4" fmla="*/ 1599714 w 1794627"/>
                <a:gd name="connsiteY4" fmla="*/ 1621 h 2494106"/>
                <a:gd name="connsiteX5" fmla="*/ 1287262 w 1794627"/>
                <a:gd name="connsiteY5" fmla="*/ 425367 h 2494106"/>
                <a:gd name="connsiteX6" fmla="*/ 514905 w 1794627"/>
                <a:gd name="connsiteY6" fmla="*/ 2058858 h 2494106"/>
                <a:gd name="connsiteX7" fmla="*/ 764663 w 1794627"/>
                <a:gd name="connsiteY7" fmla="*/ 2492754 h 2494106"/>
                <a:gd name="connsiteX8" fmla="*/ 1242873 w 1794627"/>
                <a:gd name="connsiteY8" fmla="*/ 1970082 h 2494106"/>
                <a:gd name="connsiteX0" fmla="*/ 0 w 1794627"/>
                <a:gd name="connsiteY0" fmla="*/ 1419666 h 2471479"/>
                <a:gd name="connsiteX1" fmla="*/ 798990 w 1794627"/>
                <a:gd name="connsiteY1" fmla="*/ 1179969 h 2471479"/>
                <a:gd name="connsiteX2" fmla="*/ 1500326 w 1794627"/>
                <a:gd name="connsiteY2" fmla="*/ 691697 h 2471479"/>
                <a:gd name="connsiteX3" fmla="*/ 1793289 w 1794627"/>
                <a:gd name="connsiteY3" fmla="*/ 150159 h 2471479"/>
                <a:gd name="connsiteX4" fmla="*/ 1599714 w 1794627"/>
                <a:gd name="connsiteY4" fmla="*/ 1621 h 2471479"/>
                <a:gd name="connsiteX5" fmla="*/ 1287262 w 1794627"/>
                <a:gd name="connsiteY5" fmla="*/ 425367 h 2471479"/>
                <a:gd name="connsiteX6" fmla="*/ 514905 w 1794627"/>
                <a:gd name="connsiteY6" fmla="*/ 2058858 h 2471479"/>
                <a:gd name="connsiteX7" fmla="*/ 757043 w 1794627"/>
                <a:gd name="connsiteY7" fmla="*/ 2469894 h 2471479"/>
                <a:gd name="connsiteX8" fmla="*/ 1242873 w 1794627"/>
                <a:gd name="connsiteY8" fmla="*/ 1970082 h 2471479"/>
                <a:gd name="connsiteX0" fmla="*/ 0 w 1794627"/>
                <a:gd name="connsiteY0" fmla="*/ 1419666 h 2471077"/>
                <a:gd name="connsiteX1" fmla="*/ 798990 w 1794627"/>
                <a:gd name="connsiteY1" fmla="*/ 1179969 h 2471077"/>
                <a:gd name="connsiteX2" fmla="*/ 1500326 w 1794627"/>
                <a:gd name="connsiteY2" fmla="*/ 691697 h 2471077"/>
                <a:gd name="connsiteX3" fmla="*/ 1793289 w 1794627"/>
                <a:gd name="connsiteY3" fmla="*/ 150159 h 2471077"/>
                <a:gd name="connsiteX4" fmla="*/ 1599714 w 1794627"/>
                <a:gd name="connsiteY4" fmla="*/ 1621 h 2471077"/>
                <a:gd name="connsiteX5" fmla="*/ 1287262 w 1794627"/>
                <a:gd name="connsiteY5" fmla="*/ 425367 h 2471077"/>
                <a:gd name="connsiteX6" fmla="*/ 514905 w 1794627"/>
                <a:gd name="connsiteY6" fmla="*/ 2058858 h 2471077"/>
                <a:gd name="connsiteX7" fmla="*/ 757043 w 1794627"/>
                <a:gd name="connsiteY7" fmla="*/ 2469894 h 2471077"/>
                <a:gd name="connsiteX8" fmla="*/ 1242873 w 1794627"/>
                <a:gd name="connsiteY8" fmla="*/ 1970082 h 2471077"/>
                <a:gd name="connsiteX0" fmla="*/ 0 w 1794627"/>
                <a:gd name="connsiteY0" fmla="*/ 1419666 h 2470002"/>
                <a:gd name="connsiteX1" fmla="*/ 798990 w 1794627"/>
                <a:gd name="connsiteY1" fmla="*/ 1179969 h 2470002"/>
                <a:gd name="connsiteX2" fmla="*/ 1500326 w 1794627"/>
                <a:gd name="connsiteY2" fmla="*/ 691697 h 2470002"/>
                <a:gd name="connsiteX3" fmla="*/ 1793289 w 1794627"/>
                <a:gd name="connsiteY3" fmla="*/ 150159 h 2470002"/>
                <a:gd name="connsiteX4" fmla="*/ 1599714 w 1794627"/>
                <a:gd name="connsiteY4" fmla="*/ 1621 h 2470002"/>
                <a:gd name="connsiteX5" fmla="*/ 1287262 w 1794627"/>
                <a:gd name="connsiteY5" fmla="*/ 425367 h 2470002"/>
                <a:gd name="connsiteX6" fmla="*/ 514905 w 1794627"/>
                <a:gd name="connsiteY6" fmla="*/ 2058858 h 2470002"/>
                <a:gd name="connsiteX7" fmla="*/ 757043 w 1794627"/>
                <a:gd name="connsiteY7" fmla="*/ 2469894 h 2470002"/>
                <a:gd name="connsiteX8" fmla="*/ 1265733 w 1794627"/>
                <a:gd name="connsiteY8" fmla="*/ 2038662 h 247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627" h="2470002">
                  <a:moveTo>
                    <a:pt x="0" y="1419666"/>
                  </a:moveTo>
                  <a:cubicBezTo>
                    <a:pt x="274468" y="1360481"/>
                    <a:pt x="548936" y="1301297"/>
                    <a:pt x="798990" y="1179969"/>
                  </a:cubicBezTo>
                  <a:cubicBezTo>
                    <a:pt x="1049044" y="1058641"/>
                    <a:pt x="1334610" y="863332"/>
                    <a:pt x="1500326" y="691697"/>
                  </a:cubicBezTo>
                  <a:cubicBezTo>
                    <a:pt x="1666042" y="520062"/>
                    <a:pt x="1776724" y="265172"/>
                    <a:pt x="1793289" y="150159"/>
                  </a:cubicBezTo>
                  <a:cubicBezTo>
                    <a:pt x="1809854" y="35146"/>
                    <a:pt x="1668446" y="-9384"/>
                    <a:pt x="1599714" y="1621"/>
                  </a:cubicBezTo>
                  <a:cubicBezTo>
                    <a:pt x="1530982" y="12626"/>
                    <a:pt x="1468063" y="82494"/>
                    <a:pt x="1287262" y="425367"/>
                  </a:cubicBezTo>
                  <a:cubicBezTo>
                    <a:pt x="1106461" y="768240"/>
                    <a:pt x="603275" y="1718104"/>
                    <a:pt x="514905" y="2058858"/>
                  </a:cubicBezTo>
                  <a:cubicBezTo>
                    <a:pt x="426535" y="2399612"/>
                    <a:pt x="631905" y="2473260"/>
                    <a:pt x="757043" y="2469894"/>
                  </a:cubicBezTo>
                  <a:cubicBezTo>
                    <a:pt x="882181" y="2466528"/>
                    <a:pt x="1117772" y="2235450"/>
                    <a:pt x="1265733" y="203866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9152499" y="1727090"/>
            <a:ext cx="613769" cy="521746"/>
            <a:chOff x="4473439" y="2166693"/>
            <a:chExt cx="2922998" cy="2514610"/>
          </a:xfrm>
        </p:grpSpPr>
        <p:sp>
          <p:nvSpPr>
            <p:cNvPr id="89" name="Полилиния 88"/>
            <p:cNvSpPr/>
            <p:nvPr/>
          </p:nvSpPr>
          <p:spPr>
            <a:xfrm>
              <a:off x="4473439" y="2166693"/>
              <a:ext cx="1839296" cy="2488640"/>
            </a:xfrm>
            <a:custGeom>
              <a:avLst/>
              <a:gdLst>
                <a:gd name="connsiteX0" fmla="*/ 820835 w 1851355"/>
                <a:gd name="connsiteY0" fmla="*/ 540996 h 2453145"/>
                <a:gd name="connsiteX1" fmla="*/ 1468904 w 1851355"/>
                <a:gd name="connsiteY1" fmla="*/ 274666 h 2453145"/>
                <a:gd name="connsiteX2" fmla="*/ 1806256 w 1851355"/>
                <a:gd name="connsiteY2" fmla="*/ 52724 h 2453145"/>
                <a:gd name="connsiteX3" fmla="*/ 1726357 w 1851355"/>
                <a:gd name="connsiteY3" fmla="*/ 230278 h 2453145"/>
                <a:gd name="connsiteX4" fmla="*/ 705425 w 1851355"/>
                <a:gd name="connsiteY4" fmla="*/ 2272142 h 2453145"/>
                <a:gd name="connsiteX5" fmla="*/ 92866 w 1851355"/>
                <a:gd name="connsiteY5" fmla="*/ 2343163 h 2453145"/>
                <a:gd name="connsiteX6" fmla="*/ 12967 w 1851355"/>
                <a:gd name="connsiteY6" fmla="*/ 2192243 h 2453145"/>
                <a:gd name="connsiteX0" fmla="*/ 809471 w 1839991"/>
                <a:gd name="connsiteY0" fmla="*/ 540996 h 2494915"/>
                <a:gd name="connsiteX1" fmla="*/ 1457540 w 1839991"/>
                <a:gd name="connsiteY1" fmla="*/ 274666 h 2494915"/>
                <a:gd name="connsiteX2" fmla="*/ 1794892 w 1839991"/>
                <a:gd name="connsiteY2" fmla="*/ 52724 h 2494915"/>
                <a:gd name="connsiteX3" fmla="*/ 1714993 w 1839991"/>
                <a:gd name="connsiteY3" fmla="*/ 230278 h 2494915"/>
                <a:gd name="connsiteX4" fmla="*/ 694061 w 1839991"/>
                <a:gd name="connsiteY4" fmla="*/ 2272142 h 2494915"/>
                <a:gd name="connsiteX5" fmla="*/ 232422 w 1839991"/>
                <a:gd name="connsiteY5" fmla="*/ 2431939 h 2494915"/>
                <a:gd name="connsiteX6" fmla="*/ 1603 w 1839991"/>
                <a:gd name="connsiteY6" fmla="*/ 2192243 h 2494915"/>
                <a:gd name="connsiteX0" fmla="*/ 808776 w 1839296"/>
                <a:gd name="connsiteY0" fmla="*/ 540996 h 2488640"/>
                <a:gd name="connsiteX1" fmla="*/ 1456845 w 1839296"/>
                <a:gd name="connsiteY1" fmla="*/ 274666 h 2488640"/>
                <a:gd name="connsiteX2" fmla="*/ 1794197 w 1839296"/>
                <a:gd name="connsiteY2" fmla="*/ 52724 h 2488640"/>
                <a:gd name="connsiteX3" fmla="*/ 1714298 w 1839296"/>
                <a:gd name="connsiteY3" fmla="*/ 230278 h 2488640"/>
                <a:gd name="connsiteX4" fmla="*/ 693366 w 1839296"/>
                <a:gd name="connsiteY4" fmla="*/ 2272142 h 2488640"/>
                <a:gd name="connsiteX5" fmla="*/ 231727 w 1839296"/>
                <a:gd name="connsiteY5" fmla="*/ 2431939 h 2488640"/>
                <a:gd name="connsiteX6" fmla="*/ 908 w 1839296"/>
                <a:gd name="connsiteY6" fmla="*/ 2192243 h 24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9296" h="2488640">
                  <a:moveTo>
                    <a:pt x="808776" y="540996"/>
                  </a:moveTo>
                  <a:cubicBezTo>
                    <a:pt x="1050692" y="448520"/>
                    <a:pt x="1292608" y="356045"/>
                    <a:pt x="1456845" y="274666"/>
                  </a:cubicBezTo>
                  <a:cubicBezTo>
                    <a:pt x="1621082" y="193287"/>
                    <a:pt x="1751288" y="60122"/>
                    <a:pt x="1794197" y="52724"/>
                  </a:cubicBezTo>
                  <a:cubicBezTo>
                    <a:pt x="1837106" y="45326"/>
                    <a:pt x="1897770" y="-139625"/>
                    <a:pt x="1714298" y="230278"/>
                  </a:cubicBezTo>
                  <a:cubicBezTo>
                    <a:pt x="1530826" y="600181"/>
                    <a:pt x="940461" y="1905199"/>
                    <a:pt x="693366" y="2272142"/>
                  </a:cubicBezTo>
                  <a:cubicBezTo>
                    <a:pt x="446271" y="2639086"/>
                    <a:pt x="231727" y="2427499"/>
                    <a:pt x="231727" y="2431939"/>
                  </a:cubicBezTo>
                  <a:cubicBezTo>
                    <a:pt x="231727" y="2436379"/>
                    <a:pt x="-16848" y="2261045"/>
                    <a:pt x="908" y="219224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Полилиния 89"/>
            <p:cNvSpPr/>
            <p:nvPr/>
          </p:nvSpPr>
          <p:spPr>
            <a:xfrm>
              <a:off x="5601810" y="2211301"/>
              <a:ext cx="1794627" cy="2470002"/>
            </a:xfrm>
            <a:custGeom>
              <a:avLst/>
              <a:gdLst>
                <a:gd name="connsiteX0" fmla="*/ 0 w 1793322"/>
                <a:gd name="connsiteY0" fmla="*/ 1386496 h 2349368"/>
                <a:gd name="connsiteX1" fmla="*/ 798990 w 1793322"/>
                <a:gd name="connsiteY1" fmla="*/ 1146799 h 2349368"/>
                <a:gd name="connsiteX2" fmla="*/ 1500326 w 1793322"/>
                <a:gd name="connsiteY2" fmla="*/ 658527 h 2349368"/>
                <a:gd name="connsiteX3" fmla="*/ 1793289 w 1793322"/>
                <a:gd name="connsiteY3" fmla="*/ 116989 h 2349368"/>
                <a:gd name="connsiteX4" fmla="*/ 1518081 w 1793322"/>
                <a:gd name="connsiteY4" fmla="*/ 19335 h 2349368"/>
                <a:gd name="connsiteX5" fmla="*/ 1287262 w 1793322"/>
                <a:gd name="connsiteY5" fmla="*/ 392197 h 2349368"/>
                <a:gd name="connsiteX6" fmla="*/ 514905 w 1793322"/>
                <a:gd name="connsiteY6" fmla="*/ 2025688 h 2349368"/>
                <a:gd name="connsiteX7" fmla="*/ 825623 w 1793322"/>
                <a:gd name="connsiteY7" fmla="*/ 2345284 h 2349368"/>
                <a:gd name="connsiteX8" fmla="*/ 1242873 w 1793322"/>
                <a:gd name="connsiteY8" fmla="*/ 1936912 h 2349368"/>
                <a:gd name="connsiteX0" fmla="*/ 0 w 1793312"/>
                <a:gd name="connsiteY0" fmla="*/ 1367841 h 2330713"/>
                <a:gd name="connsiteX1" fmla="*/ 798990 w 1793312"/>
                <a:gd name="connsiteY1" fmla="*/ 1128144 h 2330713"/>
                <a:gd name="connsiteX2" fmla="*/ 1500326 w 1793312"/>
                <a:gd name="connsiteY2" fmla="*/ 639872 h 2330713"/>
                <a:gd name="connsiteX3" fmla="*/ 1793289 w 1793312"/>
                <a:gd name="connsiteY3" fmla="*/ 98334 h 2330713"/>
                <a:gd name="connsiteX4" fmla="*/ 1518081 w 1793312"/>
                <a:gd name="connsiteY4" fmla="*/ 680 h 2330713"/>
                <a:gd name="connsiteX5" fmla="*/ 1287262 w 1793312"/>
                <a:gd name="connsiteY5" fmla="*/ 373542 h 2330713"/>
                <a:gd name="connsiteX6" fmla="*/ 514905 w 1793312"/>
                <a:gd name="connsiteY6" fmla="*/ 2007033 h 2330713"/>
                <a:gd name="connsiteX7" fmla="*/ 825623 w 1793312"/>
                <a:gd name="connsiteY7" fmla="*/ 2326629 h 2330713"/>
                <a:gd name="connsiteX8" fmla="*/ 1242873 w 1793312"/>
                <a:gd name="connsiteY8" fmla="*/ 1918257 h 2330713"/>
                <a:gd name="connsiteX0" fmla="*/ 0 w 1793731"/>
                <a:gd name="connsiteY0" fmla="*/ 1402739 h 2365611"/>
                <a:gd name="connsiteX1" fmla="*/ 798990 w 1793731"/>
                <a:gd name="connsiteY1" fmla="*/ 1163042 h 2365611"/>
                <a:gd name="connsiteX2" fmla="*/ 1500326 w 1793731"/>
                <a:gd name="connsiteY2" fmla="*/ 674770 h 2365611"/>
                <a:gd name="connsiteX3" fmla="*/ 1793289 w 1793731"/>
                <a:gd name="connsiteY3" fmla="*/ 133232 h 2365611"/>
                <a:gd name="connsiteX4" fmla="*/ 1571347 w 1793731"/>
                <a:gd name="connsiteY4" fmla="*/ 67 h 2365611"/>
                <a:gd name="connsiteX5" fmla="*/ 1287262 w 1793731"/>
                <a:gd name="connsiteY5" fmla="*/ 408440 h 2365611"/>
                <a:gd name="connsiteX6" fmla="*/ 514905 w 1793731"/>
                <a:gd name="connsiteY6" fmla="*/ 2041931 h 2365611"/>
                <a:gd name="connsiteX7" fmla="*/ 825623 w 1793731"/>
                <a:gd name="connsiteY7" fmla="*/ 2361527 h 2365611"/>
                <a:gd name="connsiteX8" fmla="*/ 1242873 w 1793731"/>
                <a:gd name="connsiteY8" fmla="*/ 1953155 h 236561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405"/>
                <a:gd name="connsiteY0" fmla="*/ 1420469 h 2383341"/>
                <a:gd name="connsiteX1" fmla="*/ 798990 w 1794405"/>
                <a:gd name="connsiteY1" fmla="*/ 1180772 h 2383341"/>
                <a:gd name="connsiteX2" fmla="*/ 1500326 w 1794405"/>
                <a:gd name="connsiteY2" fmla="*/ 692500 h 2383341"/>
                <a:gd name="connsiteX3" fmla="*/ 1793289 w 1794405"/>
                <a:gd name="connsiteY3" fmla="*/ 150962 h 2383341"/>
                <a:gd name="connsiteX4" fmla="*/ 1606858 w 1794405"/>
                <a:gd name="connsiteY4" fmla="*/ 42 h 2383341"/>
                <a:gd name="connsiteX5" fmla="*/ 1287262 w 1794405"/>
                <a:gd name="connsiteY5" fmla="*/ 426170 h 2383341"/>
                <a:gd name="connsiteX6" fmla="*/ 514905 w 1794405"/>
                <a:gd name="connsiteY6" fmla="*/ 2059661 h 2383341"/>
                <a:gd name="connsiteX7" fmla="*/ 825623 w 1794405"/>
                <a:gd name="connsiteY7" fmla="*/ 2379257 h 2383341"/>
                <a:gd name="connsiteX8" fmla="*/ 1242873 w 1794405"/>
                <a:gd name="connsiteY8" fmla="*/ 1970885 h 2383341"/>
                <a:gd name="connsiteX0" fmla="*/ 0 w 1794238"/>
                <a:gd name="connsiteY0" fmla="*/ 1418090 h 2380962"/>
                <a:gd name="connsiteX1" fmla="*/ 798990 w 1794238"/>
                <a:gd name="connsiteY1" fmla="*/ 1178393 h 2380962"/>
                <a:gd name="connsiteX2" fmla="*/ 1500326 w 1794238"/>
                <a:gd name="connsiteY2" fmla="*/ 690121 h 2380962"/>
                <a:gd name="connsiteX3" fmla="*/ 1793289 w 1794238"/>
                <a:gd name="connsiteY3" fmla="*/ 148583 h 2380962"/>
                <a:gd name="connsiteX4" fmla="*/ 1599714 w 1794238"/>
                <a:gd name="connsiteY4" fmla="*/ 45 h 2380962"/>
                <a:gd name="connsiteX5" fmla="*/ 1287262 w 1794238"/>
                <a:gd name="connsiteY5" fmla="*/ 423791 h 2380962"/>
                <a:gd name="connsiteX6" fmla="*/ 514905 w 1794238"/>
                <a:gd name="connsiteY6" fmla="*/ 2057282 h 2380962"/>
                <a:gd name="connsiteX7" fmla="*/ 825623 w 1794238"/>
                <a:gd name="connsiteY7" fmla="*/ 2376878 h 2380962"/>
                <a:gd name="connsiteX8" fmla="*/ 1242873 w 1794238"/>
                <a:gd name="connsiteY8" fmla="*/ 1968506 h 2380962"/>
                <a:gd name="connsiteX0" fmla="*/ 0 w 1794627"/>
                <a:gd name="connsiteY0" fmla="*/ 1419666 h 2382538"/>
                <a:gd name="connsiteX1" fmla="*/ 798990 w 1794627"/>
                <a:gd name="connsiteY1" fmla="*/ 1179969 h 2382538"/>
                <a:gd name="connsiteX2" fmla="*/ 1500326 w 1794627"/>
                <a:gd name="connsiteY2" fmla="*/ 691697 h 2382538"/>
                <a:gd name="connsiteX3" fmla="*/ 1793289 w 1794627"/>
                <a:gd name="connsiteY3" fmla="*/ 150159 h 2382538"/>
                <a:gd name="connsiteX4" fmla="*/ 1599714 w 1794627"/>
                <a:gd name="connsiteY4" fmla="*/ 1621 h 2382538"/>
                <a:gd name="connsiteX5" fmla="*/ 1287262 w 1794627"/>
                <a:gd name="connsiteY5" fmla="*/ 425367 h 2382538"/>
                <a:gd name="connsiteX6" fmla="*/ 514905 w 1794627"/>
                <a:gd name="connsiteY6" fmla="*/ 2058858 h 2382538"/>
                <a:gd name="connsiteX7" fmla="*/ 825623 w 1794627"/>
                <a:gd name="connsiteY7" fmla="*/ 2378454 h 2382538"/>
                <a:gd name="connsiteX8" fmla="*/ 1242873 w 1794627"/>
                <a:gd name="connsiteY8" fmla="*/ 1970082 h 2382538"/>
                <a:gd name="connsiteX0" fmla="*/ 0 w 1794627"/>
                <a:gd name="connsiteY0" fmla="*/ 1419666 h 2494106"/>
                <a:gd name="connsiteX1" fmla="*/ 798990 w 1794627"/>
                <a:gd name="connsiteY1" fmla="*/ 1179969 h 2494106"/>
                <a:gd name="connsiteX2" fmla="*/ 1500326 w 1794627"/>
                <a:gd name="connsiteY2" fmla="*/ 691697 h 2494106"/>
                <a:gd name="connsiteX3" fmla="*/ 1793289 w 1794627"/>
                <a:gd name="connsiteY3" fmla="*/ 150159 h 2494106"/>
                <a:gd name="connsiteX4" fmla="*/ 1599714 w 1794627"/>
                <a:gd name="connsiteY4" fmla="*/ 1621 h 2494106"/>
                <a:gd name="connsiteX5" fmla="*/ 1287262 w 1794627"/>
                <a:gd name="connsiteY5" fmla="*/ 425367 h 2494106"/>
                <a:gd name="connsiteX6" fmla="*/ 514905 w 1794627"/>
                <a:gd name="connsiteY6" fmla="*/ 2058858 h 2494106"/>
                <a:gd name="connsiteX7" fmla="*/ 764663 w 1794627"/>
                <a:gd name="connsiteY7" fmla="*/ 2492754 h 2494106"/>
                <a:gd name="connsiteX8" fmla="*/ 1242873 w 1794627"/>
                <a:gd name="connsiteY8" fmla="*/ 1970082 h 2494106"/>
                <a:gd name="connsiteX0" fmla="*/ 0 w 1794627"/>
                <a:gd name="connsiteY0" fmla="*/ 1419666 h 2471479"/>
                <a:gd name="connsiteX1" fmla="*/ 798990 w 1794627"/>
                <a:gd name="connsiteY1" fmla="*/ 1179969 h 2471479"/>
                <a:gd name="connsiteX2" fmla="*/ 1500326 w 1794627"/>
                <a:gd name="connsiteY2" fmla="*/ 691697 h 2471479"/>
                <a:gd name="connsiteX3" fmla="*/ 1793289 w 1794627"/>
                <a:gd name="connsiteY3" fmla="*/ 150159 h 2471479"/>
                <a:gd name="connsiteX4" fmla="*/ 1599714 w 1794627"/>
                <a:gd name="connsiteY4" fmla="*/ 1621 h 2471479"/>
                <a:gd name="connsiteX5" fmla="*/ 1287262 w 1794627"/>
                <a:gd name="connsiteY5" fmla="*/ 425367 h 2471479"/>
                <a:gd name="connsiteX6" fmla="*/ 514905 w 1794627"/>
                <a:gd name="connsiteY6" fmla="*/ 2058858 h 2471479"/>
                <a:gd name="connsiteX7" fmla="*/ 757043 w 1794627"/>
                <a:gd name="connsiteY7" fmla="*/ 2469894 h 2471479"/>
                <a:gd name="connsiteX8" fmla="*/ 1242873 w 1794627"/>
                <a:gd name="connsiteY8" fmla="*/ 1970082 h 2471479"/>
                <a:gd name="connsiteX0" fmla="*/ 0 w 1794627"/>
                <a:gd name="connsiteY0" fmla="*/ 1419666 h 2471077"/>
                <a:gd name="connsiteX1" fmla="*/ 798990 w 1794627"/>
                <a:gd name="connsiteY1" fmla="*/ 1179969 h 2471077"/>
                <a:gd name="connsiteX2" fmla="*/ 1500326 w 1794627"/>
                <a:gd name="connsiteY2" fmla="*/ 691697 h 2471077"/>
                <a:gd name="connsiteX3" fmla="*/ 1793289 w 1794627"/>
                <a:gd name="connsiteY3" fmla="*/ 150159 h 2471077"/>
                <a:gd name="connsiteX4" fmla="*/ 1599714 w 1794627"/>
                <a:gd name="connsiteY4" fmla="*/ 1621 h 2471077"/>
                <a:gd name="connsiteX5" fmla="*/ 1287262 w 1794627"/>
                <a:gd name="connsiteY5" fmla="*/ 425367 h 2471077"/>
                <a:gd name="connsiteX6" fmla="*/ 514905 w 1794627"/>
                <a:gd name="connsiteY6" fmla="*/ 2058858 h 2471077"/>
                <a:gd name="connsiteX7" fmla="*/ 757043 w 1794627"/>
                <a:gd name="connsiteY7" fmla="*/ 2469894 h 2471077"/>
                <a:gd name="connsiteX8" fmla="*/ 1242873 w 1794627"/>
                <a:gd name="connsiteY8" fmla="*/ 1970082 h 2471077"/>
                <a:gd name="connsiteX0" fmla="*/ 0 w 1794627"/>
                <a:gd name="connsiteY0" fmla="*/ 1419666 h 2470002"/>
                <a:gd name="connsiteX1" fmla="*/ 798990 w 1794627"/>
                <a:gd name="connsiteY1" fmla="*/ 1179969 h 2470002"/>
                <a:gd name="connsiteX2" fmla="*/ 1500326 w 1794627"/>
                <a:gd name="connsiteY2" fmla="*/ 691697 h 2470002"/>
                <a:gd name="connsiteX3" fmla="*/ 1793289 w 1794627"/>
                <a:gd name="connsiteY3" fmla="*/ 150159 h 2470002"/>
                <a:gd name="connsiteX4" fmla="*/ 1599714 w 1794627"/>
                <a:gd name="connsiteY4" fmla="*/ 1621 h 2470002"/>
                <a:gd name="connsiteX5" fmla="*/ 1287262 w 1794627"/>
                <a:gd name="connsiteY5" fmla="*/ 425367 h 2470002"/>
                <a:gd name="connsiteX6" fmla="*/ 514905 w 1794627"/>
                <a:gd name="connsiteY6" fmla="*/ 2058858 h 2470002"/>
                <a:gd name="connsiteX7" fmla="*/ 757043 w 1794627"/>
                <a:gd name="connsiteY7" fmla="*/ 2469894 h 2470002"/>
                <a:gd name="connsiteX8" fmla="*/ 1265733 w 1794627"/>
                <a:gd name="connsiteY8" fmla="*/ 2038662 h 247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4627" h="2470002">
                  <a:moveTo>
                    <a:pt x="0" y="1419666"/>
                  </a:moveTo>
                  <a:cubicBezTo>
                    <a:pt x="274468" y="1360481"/>
                    <a:pt x="548936" y="1301297"/>
                    <a:pt x="798990" y="1179969"/>
                  </a:cubicBezTo>
                  <a:cubicBezTo>
                    <a:pt x="1049044" y="1058641"/>
                    <a:pt x="1334610" y="863332"/>
                    <a:pt x="1500326" y="691697"/>
                  </a:cubicBezTo>
                  <a:cubicBezTo>
                    <a:pt x="1666042" y="520062"/>
                    <a:pt x="1776724" y="265172"/>
                    <a:pt x="1793289" y="150159"/>
                  </a:cubicBezTo>
                  <a:cubicBezTo>
                    <a:pt x="1809854" y="35146"/>
                    <a:pt x="1668446" y="-9384"/>
                    <a:pt x="1599714" y="1621"/>
                  </a:cubicBezTo>
                  <a:cubicBezTo>
                    <a:pt x="1530982" y="12626"/>
                    <a:pt x="1468063" y="82494"/>
                    <a:pt x="1287262" y="425367"/>
                  </a:cubicBezTo>
                  <a:cubicBezTo>
                    <a:pt x="1106461" y="768240"/>
                    <a:pt x="603275" y="1718104"/>
                    <a:pt x="514905" y="2058858"/>
                  </a:cubicBezTo>
                  <a:cubicBezTo>
                    <a:pt x="426535" y="2399612"/>
                    <a:pt x="631905" y="2473260"/>
                    <a:pt x="757043" y="2469894"/>
                  </a:cubicBezTo>
                  <a:cubicBezTo>
                    <a:pt x="882181" y="2466528"/>
                    <a:pt x="1117772" y="2235450"/>
                    <a:pt x="1265733" y="203866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1" name="Дуга 90"/>
          <p:cNvSpPr/>
          <p:nvPr/>
        </p:nvSpPr>
        <p:spPr>
          <a:xfrm rot="7367588">
            <a:off x="3740679" y="2931784"/>
            <a:ext cx="794844" cy="96380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Дуга 109"/>
          <p:cNvSpPr/>
          <p:nvPr/>
        </p:nvSpPr>
        <p:spPr>
          <a:xfrm rot="7367588">
            <a:off x="4344212" y="3015165"/>
            <a:ext cx="744865" cy="92319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1" name="Прямая соединительная линия 110"/>
          <p:cNvCxnSpPr/>
          <p:nvPr/>
        </p:nvCxnSpPr>
        <p:spPr>
          <a:xfrm flipH="1">
            <a:off x="4563496" y="3258382"/>
            <a:ext cx="46833" cy="1553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2" t="55293" r="-3833" b="-1828"/>
          <a:stretch/>
        </p:blipFill>
        <p:spPr>
          <a:xfrm>
            <a:off x="6651038" y="3891476"/>
            <a:ext cx="3713560" cy="766002"/>
          </a:xfrm>
          <a:prstGeom prst="rect">
            <a:avLst/>
          </a:prstGeom>
        </p:spPr>
      </p:pic>
      <p:sp>
        <p:nvSpPr>
          <p:cNvPr id="66" name="Дуга 65"/>
          <p:cNvSpPr/>
          <p:nvPr/>
        </p:nvSpPr>
        <p:spPr>
          <a:xfrm rot="7608147">
            <a:off x="3634364" y="3836523"/>
            <a:ext cx="794844" cy="96380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Дуга 66"/>
          <p:cNvSpPr/>
          <p:nvPr/>
        </p:nvSpPr>
        <p:spPr>
          <a:xfrm rot="7367588">
            <a:off x="4237896" y="3824824"/>
            <a:ext cx="744865" cy="92319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 flipH="1">
            <a:off x="4255840" y="3882790"/>
            <a:ext cx="46833" cy="1553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08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43634</TotalTime>
  <Words>328</Words>
  <Application>Microsoft Office PowerPoint</Application>
  <PresentationFormat>Произвольный</PresentationFormat>
  <Paragraphs>63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2715</cp:revision>
  <dcterms:created xsi:type="dcterms:W3CDTF">2018-01-05T16:38:53Z</dcterms:created>
  <dcterms:modified xsi:type="dcterms:W3CDTF">2023-11-01T14:36:27Z</dcterms:modified>
</cp:coreProperties>
</file>