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901" r:id="rId3"/>
    <p:sldId id="902" r:id="rId4"/>
    <p:sldId id="903" r:id="rId5"/>
    <p:sldId id="904" r:id="rId6"/>
    <p:sldId id="761" r:id="rId7"/>
    <p:sldId id="510" r:id="rId8"/>
    <p:sldId id="896" r:id="rId9"/>
    <p:sldId id="905" r:id="rId10"/>
    <p:sldId id="898" r:id="rId11"/>
    <p:sldId id="899" r:id="rId12"/>
    <p:sldId id="890" r:id="rId13"/>
    <p:sldId id="892" r:id="rId14"/>
    <p:sldId id="907" r:id="rId15"/>
    <p:sldId id="90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295FFF"/>
    <a:srgbClr val="78B64E"/>
    <a:srgbClr val="FF66FF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77" autoAdjust="0"/>
    <p:restoredTop sz="94660"/>
  </p:normalViewPr>
  <p:slideViewPr>
    <p:cSldViewPr snapToGrid="0">
      <p:cViewPr varScale="1">
        <p:scale>
          <a:sx n="85" d="100"/>
          <a:sy n="85" d="100"/>
        </p:scale>
        <p:origin x="-46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4.wdp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99142" y="4397741"/>
            <a:ext cx="9793995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Написання малої букви «ка», складів, слів і речень з вивченими буквами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i.pinimg.com/564x/78/99/8b/78998b494106a7d8934a5596b01d7b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90" y="1358200"/>
            <a:ext cx="4607452" cy="258964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84994" y="1516291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35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FE03FE0-C1EC-4CE6-91B1-AD51FE7C7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709" y="1787994"/>
            <a:ext cx="7480440" cy="3615241"/>
          </a:xfrm>
          <a:prstGeom prst="rect">
            <a:avLst/>
          </a:prstGeom>
        </p:spPr>
      </p:pic>
      <p:pic>
        <p:nvPicPr>
          <p:cNvPr id="198" name="Рисунок 19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0"/>
          <a:stretch/>
        </p:blipFill>
        <p:spPr>
          <a:xfrm>
            <a:off x="5926343" y="4007876"/>
            <a:ext cx="1395086" cy="293247"/>
          </a:xfrm>
          <a:prstGeom prst="rect">
            <a:avLst/>
          </a:prstGeom>
        </p:spPr>
      </p:pic>
      <p:pic>
        <p:nvPicPr>
          <p:cNvPr id="199" name="Рисунок 19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5" t="2110" r="-3275" b="-2110"/>
          <a:stretch/>
        </p:blipFill>
        <p:spPr>
          <a:xfrm>
            <a:off x="8828210" y="4007876"/>
            <a:ext cx="1395086" cy="2932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83375" y="378887"/>
            <a:ext cx="9503738" cy="110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слова у наступному </a:t>
            </a:r>
            <a:r>
              <a:rPr lang="uk-UA" sz="3200" b="1" dirty="0">
                <a:solidFill>
                  <a:schemeClr val="bg1"/>
                </a:solidFill>
              </a:rPr>
              <a:t>рядку. </a:t>
            </a:r>
            <a:r>
              <a:rPr lang="uk-UA" sz="3200" b="1" dirty="0" smtClean="0">
                <a:solidFill>
                  <a:schemeClr val="bg1"/>
                </a:solidFill>
              </a:rPr>
              <a:t>Поділи їх на склади, постав наголос. Напиши </a:t>
            </a:r>
            <a:r>
              <a:rPr lang="uk-UA" sz="3200" b="1" dirty="0">
                <a:solidFill>
                  <a:schemeClr val="bg1"/>
                </a:solidFill>
              </a:rPr>
              <a:t>за зразком. 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05197" y="532815"/>
            <a:ext cx="2046939" cy="19024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1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0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Дуга 14"/>
          <p:cNvSpPr/>
          <p:nvPr/>
        </p:nvSpPr>
        <p:spPr>
          <a:xfrm rot="7367588">
            <a:off x="4013766" y="3469639"/>
            <a:ext cx="733409" cy="1003389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уга 15"/>
          <p:cNvSpPr/>
          <p:nvPr/>
        </p:nvSpPr>
        <p:spPr>
          <a:xfrm rot="7367588">
            <a:off x="4577404" y="3373402"/>
            <a:ext cx="846836" cy="1113639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4708796" y="3779616"/>
            <a:ext cx="46833" cy="1553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Дуга 17"/>
          <p:cNvSpPr/>
          <p:nvPr/>
        </p:nvSpPr>
        <p:spPr>
          <a:xfrm rot="7558988">
            <a:off x="7446210" y="3078081"/>
            <a:ext cx="1252295" cy="148067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1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1FEC265-1122-4D13-89FE-49D1B2782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934" y="1859568"/>
            <a:ext cx="7480440" cy="3615241"/>
          </a:xfrm>
          <a:prstGeom prst="rect">
            <a:avLst/>
          </a:prstGeom>
        </p:spPr>
      </p:pic>
      <p:pic>
        <p:nvPicPr>
          <p:cNvPr id="278" name="Рисунок 27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4" t="-1663" r="59434" b="88037"/>
          <a:stretch/>
        </p:blipFill>
        <p:spPr>
          <a:xfrm>
            <a:off x="5105427" y="4931677"/>
            <a:ext cx="978336" cy="311637"/>
          </a:xfrm>
          <a:prstGeom prst="rect">
            <a:avLst/>
          </a:prstGeom>
        </p:spPr>
      </p:pic>
      <p:pic>
        <p:nvPicPr>
          <p:cNvPr id="280" name="Рисунок 27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0" t="-1930" r="4563" b="88304"/>
          <a:stretch/>
        </p:blipFill>
        <p:spPr>
          <a:xfrm>
            <a:off x="7442001" y="4946387"/>
            <a:ext cx="1532110" cy="304282"/>
          </a:xfrm>
          <a:prstGeom prst="rect">
            <a:avLst/>
          </a:prstGeom>
        </p:spPr>
      </p:pic>
      <p:grpSp>
        <p:nvGrpSpPr>
          <p:cNvPr id="282" name="Группа 281"/>
          <p:cNvGrpSpPr/>
          <p:nvPr/>
        </p:nvGrpSpPr>
        <p:grpSpPr>
          <a:xfrm>
            <a:off x="4169073" y="4995658"/>
            <a:ext cx="226074" cy="205740"/>
            <a:chOff x="4900476" y="3705964"/>
            <a:chExt cx="1042471" cy="999386"/>
          </a:xfrm>
        </p:grpSpPr>
        <p:cxnSp>
          <p:nvCxnSpPr>
            <p:cNvPr id="283" name="Прямая соединительная линия 282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Полилиния 283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" name="Полилиния 284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6" name="Группа 285"/>
          <p:cNvGrpSpPr/>
          <p:nvPr/>
        </p:nvGrpSpPr>
        <p:grpSpPr>
          <a:xfrm>
            <a:off x="4684045" y="4983543"/>
            <a:ext cx="226074" cy="205740"/>
            <a:chOff x="4900476" y="3705964"/>
            <a:chExt cx="1042471" cy="999386"/>
          </a:xfrm>
        </p:grpSpPr>
        <p:cxnSp>
          <p:nvCxnSpPr>
            <p:cNvPr id="287" name="Прямая соединительная линия 286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8" name="Полилиния 287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" name="Полилиния 288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90" name="Рисунок 2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4" t="-1663" r="59434" b="88037"/>
          <a:stretch/>
        </p:blipFill>
        <p:spPr>
          <a:xfrm>
            <a:off x="6240841" y="4939032"/>
            <a:ext cx="978336" cy="311637"/>
          </a:xfrm>
          <a:prstGeom prst="rect">
            <a:avLst/>
          </a:prstGeom>
        </p:spPr>
      </p:pic>
      <p:pic>
        <p:nvPicPr>
          <p:cNvPr id="291" name="Рисунок 2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0" t="-1930" r="4563" b="88304"/>
          <a:stretch/>
        </p:blipFill>
        <p:spPr>
          <a:xfrm>
            <a:off x="9125202" y="4946387"/>
            <a:ext cx="1532110" cy="30428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883375" y="378887"/>
            <a:ext cx="9503738" cy="110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букву і слова у наступному </a:t>
            </a:r>
            <a:r>
              <a:rPr lang="uk-UA" sz="3200" b="1" dirty="0">
                <a:solidFill>
                  <a:schemeClr val="bg1"/>
                </a:solidFill>
              </a:rPr>
              <a:t>рядку. </a:t>
            </a:r>
            <a:r>
              <a:rPr lang="uk-UA" sz="3200" b="1" dirty="0" smtClean="0">
                <a:solidFill>
                  <a:schemeClr val="bg1"/>
                </a:solidFill>
              </a:rPr>
              <a:t>Поділи їх на склади, постав наголос. Напиши </a:t>
            </a:r>
            <a:r>
              <a:rPr lang="uk-UA" sz="3200" b="1" dirty="0">
                <a:solidFill>
                  <a:schemeClr val="bg1"/>
                </a:solidFill>
              </a:rPr>
              <a:t>за зразком. </a:t>
            </a:r>
          </a:p>
        </p:txBody>
      </p:sp>
      <p:sp>
        <p:nvSpPr>
          <p:cNvPr id="2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05197" y="532815"/>
            <a:ext cx="2046939" cy="190242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10184463" y="4546433"/>
            <a:ext cx="2007537" cy="1856752"/>
          </a:xfrm>
          <a:prstGeom prst="rect">
            <a:avLst/>
          </a:prstGeom>
        </p:spPr>
      </p:pic>
      <p:pic>
        <p:nvPicPr>
          <p:cNvPr id="2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0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Дуга 24"/>
          <p:cNvSpPr/>
          <p:nvPr/>
        </p:nvSpPr>
        <p:spPr>
          <a:xfrm rot="7367588">
            <a:off x="3823099" y="3583590"/>
            <a:ext cx="733409" cy="1003389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Дуга 25"/>
          <p:cNvSpPr/>
          <p:nvPr/>
        </p:nvSpPr>
        <p:spPr>
          <a:xfrm rot="7367588">
            <a:off x="4400064" y="3450933"/>
            <a:ext cx="846836" cy="1113639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H="1">
            <a:off x="4637213" y="3869967"/>
            <a:ext cx="41549" cy="1377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Дуга 27"/>
          <p:cNvSpPr/>
          <p:nvPr/>
        </p:nvSpPr>
        <p:spPr>
          <a:xfrm rot="7558988">
            <a:off x="7337424" y="3129632"/>
            <a:ext cx="1252295" cy="148067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уга 32"/>
          <p:cNvSpPr/>
          <p:nvPr/>
        </p:nvSpPr>
        <p:spPr>
          <a:xfrm rot="7367588">
            <a:off x="4802449" y="4393130"/>
            <a:ext cx="733409" cy="1003389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/>
          <p:cNvSpPr/>
          <p:nvPr/>
        </p:nvSpPr>
        <p:spPr>
          <a:xfrm rot="7367588">
            <a:off x="5412688" y="4420064"/>
            <a:ext cx="520892" cy="1015066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H="1">
            <a:off x="5526514" y="4689690"/>
            <a:ext cx="46833" cy="1553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Дуга 35"/>
          <p:cNvSpPr/>
          <p:nvPr/>
        </p:nvSpPr>
        <p:spPr>
          <a:xfrm rot="7367588">
            <a:off x="7210449" y="4444692"/>
            <a:ext cx="733409" cy="1003389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Дуга 36"/>
          <p:cNvSpPr/>
          <p:nvPr/>
        </p:nvSpPr>
        <p:spPr>
          <a:xfrm rot="7367588">
            <a:off x="7853318" y="4559226"/>
            <a:ext cx="474689" cy="915889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H="1">
            <a:off x="7913714" y="4733968"/>
            <a:ext cx="46833" cy="1553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Дуга 38"/>
          <p:cNvSpPr/>
          <p:nvPr/>
        </p:nvSpPr>
        <p:spPr>
          <a:xfrm rot="7367588">
            <a:off x="8329177" y="4587203"/>
            <a:ext cx="549988" cy="867375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79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37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Цирк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133" y="1541563"/>
            <a:ext cx="4639700" cy="255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14400" y="417401"/>
            <a:ext cx="10057990" cy="11018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Прочитай речення на останніх рядках. Поділи двоскладові слова на склади, постав наголос. Склади їх звукові схеми. Пригадай, </a:t>
            </a:r>
            <a:r>
              <a:rPr lang="uk-UA" sz="2400" b="1" dirty="0">
                <a:solidFill>
                  <a:schemeClr val="bg1"/>
                </a:solidFill>
              </a:rPr>
              <a:t>як пишеться перше слово в реченні, що ставиться в кінці речення. </a:t>
            </a:r>
            <a:r>
              <a:rPr lang="uk-UA" sz="2400" b="1" dirty="0" smtClean="0">
                <a:solidFill>
                  <a:schemeClr val="bg1"/>
                </a:solidFill>
              </a:rPr>
              <a:t>Напиши </a:t>
            </a:r>
            <a:r>
              <a:rPr lang="uk-UA" sz="24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3" t="55744" r="14756" b="29366"/>
          <a:stretch/>
        </p:blipFill>
        <p:spPr>
          <a:xfrm>
            <a:off x="3836934" y="4093267"/>
            <a:ext cx="7724641" cy="2052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" t="22669" r="54552" b="38400"/>
          <a:stretch/>
        </p:blipFill>
        <p:spPr>
          <a:xfrm>
            <a:off x="6439715" y="4335547"/>
            <a:ext cx="2519078" cy="94312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" t="22669" r="54552" b="38400"/>
          <a:stretch/>
        </p:blipFill>
        <p:spPr>
          <a:xfrm>
            <a:off x="8958793" y="4335546"/>
            <a:ext cx="2519078" cy="94312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61944" r="47273" b="1058"/>
          <a:stretch/>
        </p:blipFill>
        <p:spPr>
          <a:xfrm>
            <a:off x="7260116" y="5278675"/>
            <a:ext cx="2738078" cy="822869"/>
          </a:xfrm>
          <a:prstGeom prst="rect">
            <a:avLst/>
          </a:prstGeom>
        </p:spPr>
      </p:pic>
      <p:pic>
        <p:nvPicPr>
          <p:cNvPr id="2" name="Picture 6" descr="Идеи на тему «КЛИПАРТ КЛОУНЫ» (20) | клоуны, цирк, клоун поделк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822" y="1879809"/>
            <a:ext cx="1256481" cy="187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Идеи на тему «КЛИПАРТ КЛОУНЫ» (20) | клоуны, цирк, клоун поделк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98194" y="1699137"/>
            <a:ext cx="1313862" cy="196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0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Дуга 12"/>
          <p:cNvSpPr/>
          <p:nvPr/>
        </p:nvSpPr>
        <p:spPr>
          <a:xfrm rot="7367588">
            <a:off x="4725678" y="3981296"/>
            <a:ext cx="762303" cy="125885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уга 13"/>
          <p:cNvSpPr/>
          <p:nvPr/>
        </p:nvSpPr>
        <p:spPr>
          <a:xfrm rot="7367588">
            <a:off x="5432292" y="4033410"/>
            <a:ext cx="846836" cy="1113639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5696579" y="4472939"/>
            <a:ext cx="41549" cy="1377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Дуга 17"/>
          <p:cNvSpPr/>
          <p:nvPr/>
        </p:nvSpPr>
        <p:spPr>
          <a:xfrm rot="7367588">
            <a:off x="5282596" y="4938206"/>
            <a:ext cx="692965" cy="111339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уга 18"/>
          <p:cNvSpPr/>
          <p:nvPr/>
        </p:nvSpPr>
        <p:spPr>
          <a:xfrm rot="7367588">
            <a:off x="6015201" y="5112536"/>
            <a:ext cx="488916" cy="896305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5964840" y="5379696"/>
            <a:ext cx="41549" cy="1377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5629078" y="5247746"/>
            <a:ext cx="226632" cy="4571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186080" y="5186069"/>
            <a:ext cx="253635" cy="4571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186080" y="5296601"/>
            <a:ext cx="253635" cy="4571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964840" y="5208929"/>
            <a:ext cx="107157" cy="1262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553117" y="5232284"/>
            <a:ext cx="107157" cy="1132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938621" y="4312686"/>
            <a:ext cx="226632" cy="4571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276234" y="4327352"/>
            <a:ext cx="226632" cy="4571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086265" y="4327908"/>
            <a:ext cx="226632" cy="4571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5575499" y="4295298"/>
            <a:ext cx="107157" cy="1262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862082" y="4300240"/>
            <a:ext cx="107157" cy="1262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14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766693" y="5342820"/>
            <a:ext cx="605272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>
                <a:solidFill>
                  <a:srgbClr val="0070C0"/>
                </a:solidFill>
              </a:rPr>
              <a:t>.</a:t>
            </a:r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848194" y="5763586"/>
            <a:ext cx="121815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261458" y="5763586"/>
            <a:ext cx="114794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4844682" y="5534250"/>
            <a:ext cx="7024" cy="22933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618745" y="5787650"/>
            <a:ext cx="114794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66" t="70734" r="18392" b="11678"/>
          <a:stretch/>
        </p:blipFill>
        <p:spPr>
          <a:xfrm>
            <a:off x="3441235" y="2511428"/>
            <a:ext cx="7787024" cy="2805591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" t="1785" r="1342" b="3316"/>
          <a:stretch/>
        </p:blipFill>
        <p:spPr>
          <a:xfrm>
            <a:off x="3441235" y="2528581"/>
            <a:ext cx="7787024" cy="2805591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9702926" y="5889288"/>
            <a:ext cx="605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>
                <a:solidFill>
                  <a:srgbClr val="0070C0"/>
                </a:solidFill>
              </a:rPr>
              <a:t>.</a:t>
            </a:r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4836641" y="6358466"/>
            <a:ext cx="121815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6249905" y="6358466"/>
            <a:ext cx="114794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7607192" y="6358466"/>
            <a:ext cx="585527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 flipV="1">
            <a:off x="4853682" y="6153194"/>
            <a:ext cx="7024" cy="22933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8506908" y="6358466"/>
            <a:ext cx="114794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0" y="2645883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530651" y="1412176"/>
            <a:ext cx="9501323" cy="11164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Кого </a:t>
            </a:r>
            <a:r>
              <a:rPr lang="uk-UA" sz="2000" b="1" dirty="0" smtClean="0">
                <a:solidFill>
                  <a:schemeClr val="bg1"/>
                </a:solidFill>
              </a:rPr>
              <a:t>ти бачиш? </a:t>
            </a:r>
            <a:r>
              <a:rPr lang="uk-UA" sz="2000" b="1" dirty="0">
                <a:solidFill>
                  <a:schemeClr val="bg1"/>
                </a:solidFill>
              </a:rPr>
              <a:t>Чим вони зайняті? Скільки котиків і скільки </a:t>
            </a:r>
            <a:r>
              <a:rPr lang="uk-UA" sz="2000" b="1" dirty="0" smtClean="0">
                <a:solidFill>
                  <a:schemeClr val="bg1"/>
                </a:solidFill>
              </a:rPr>
              <a:t>клубочків? Визнач, </a:t>
            </a:r>
            <a:r>
              <a:rPr lang="uk-UA" sz="2000" b="1" dirty="0">
                <a:solidFill>
                  <a:schemeClr val="bg1"/>
                </a:solidFill>
              </a:rPr>
              <a:t>якого </a:t>
            </a:r>
            <a:r>
              <a:rPr lang="uk-UA" sz="2000" b="1" dirty="0" smtClean="0">
                <a:solidFill>
                  <a:schemeClr val="bg1"/>
                </a:solidFill>
              </a:rPr>
              <a:t>кольору клубочок </a:t>
            </a:r>
            <a:r>
              <a:rPr lang="uk-UA" sz="2000" b="1" dirty="0">
                <a:solidFill>
                  <a:schemeClr val="bg1"/>
                </a:solidFill>
              </a:rPr>
              <a:t>розмотує кожний котик. </a:t>
            </a:r>
            <a:r>
              <a:rPr lang="uk-UA" sz="2000" b="1" dirty="0" smtClean="0">
                <a:solidFill>
                  <a:schemeClr val="bg1"/>
                </a:solidFill>
              </a:rPr>
              <a:t>Наведи </a:t>
            </a:r>
            <a:r>
              <a:rPr lang="uk-UA" sz="2000" b="1" dirty="0">
                <a:solidFill>
                  <a:schemeClr val="bg1"/>
                </a:solidFill>
              </a:rPr>
              <a:t>лінії та </a:t>
            </a:r>
            <a:r>
              <a:rPr lang="uk-UA" sz="2000" b="1" dirty="0" smtClean="0">
                <a:solidFill>
                  <a:schemeClr val="bg1"/>
                </a:solidFill>
              </a:rPr>
              <a:t>розфарбуй </a:t>
            </a:r>
            <a:r>
              <a:rPr lang="uk-UA" sz="2000" b="1" dirty="0">
                <a:solidFill>
                  <a:schemeClr val="bg1"/>
                </a:solidFill>
              </a:rPr>
              <a:t>котиків. </a:t>
            </a:r>
            <a:r>
              <a:rPr lang="uk-UA" sz="2000" b="1" dirty="0" smtClean="0">
                <a:solidFill>
                  <a:schemeClr val="bg1"/>
                </a:solidFill>
              </a:rPr>
              <a:t>Склади речення </a:t>
            </a:r>
            <a:r>
              <a:rPr lang="uk-UA" sz="2000" b="1" smtClean="0">
                <a:solidFill>
                  <a:schemeClr val="bg1"/>
                </a:solidFill>
              </a:rPr>
              <a:t>за схемами.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530652" y="543517"/>
            <a:ext cx="9501323" cy="878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завдання внизу сторінки зошита</a:t>
            </a:r>
          </a:p>
        </p:txBody>
      </p:sp>
    </p:spTree>
    <p:extLst>
      <p:ext uri="{BB962C8B-B14F-4D97-AF65-F5344CB8AC3E}">
        <p14:creationId xmlns:p14="http://schemas.microsoft.com/office/powerpoint/2010/main" val="20104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3552" y="494528"/>
            <a:ext cx="8732066" cy="7924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12290" name="Picture 2" descr="Певица — стоковый векто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10037"/>
          <a:stretch/>
        </p:blipFill>
        <p:spPr bwMode="auto">
          <a:xfrm>
            <a:off x="489856" y="1601754"/>
            <a:ext cx="3167743" cy="4076668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Пение Школа мальчик — стоковый векто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r="18067"/>
          <a:stretch/>
        </p:blipFill>
        <p:spPr bwMode="auto">
          <a:xfrm flipH="1">
            <a:off x="8782050" y="1590344"/>
            <a:ext cx="2768600" cy="3972256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96267" y="1853857"/>
            <a:ext cx="4533900" cy="2578294"/>
          </a:xfrm>
          <a:prstGeom prst="roundRect">
            <a:avLst/>
          </a:prstGeom>
          <a:solidFill>
            <a:srgbClr val="78B6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078817" y="2173508"/>
            <a:ext cx="436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в яких буква «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позначає твердий звук [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], а потім слова зі звуком [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к′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99863" y="5216757"/>
            <a:ext cx="417614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b="1" dirty="0" err="1" smtClean="0"/>
              <a:t>Кіно</a:t>
            </a:r>
            <a:r>
              <a:rPr lang="ru-RU" sz="2400" b="1" dirty="0"/>
              <a:t>, </a:t>
            </a:r>
            <a:r>
              <a:rPr lang="ru-RU" sz="2400" b="1" dirty="0" err="1"/>
              <a:t>ківі</a:t>
            </a:r>
            <a:r>
              <a:rPr lang="ru-RU" sz="2400" b="1" dirty="0"/>
              <a:t>, </a:t>
            </a:r>
            <a:r>
              <a:rPr lang="ru-RU" sz="2400" b="1" dirty="0" err="1"/>
              <a:t>кіоск</a:t>
            </a:r>
            <a:r>
              <a:rPr lang="ru-RU" sz="2400" b="1" dirty="0"/>
              <a:t>, </a:t>
            </a:r>
            <a:r>
              <a:rPr lang="ru-RU" sz="2400" b="1" dirty="0" err="1"/>
              <a:t>кігті</a:t>
            </a:r>
            <a:r>
              <a:rPr lang="ru-RU" sz="2400" b="1" dirty="0"/>
              <a:t> 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кіт</a:t>
            </a:r>
            <a:r>
              <a:rPr lang="ru-RU" sz="2400" b="1" dirty="0" smtClean="0"/>
              <a:t> та </a:t>
            </a:r>
            <a:r>
              <a:rPr lang="ru-RU" sz="2400" b="1" dirty="0" err="1" smtClean="0"/>
              <a:t>ін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99863" y="4595113"/>
            <a:ext cx="412670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b="1" dirty="0" smtClean="0"/>
              <a:t>Клен, калина, </a:t>
            </a:r>
            <a:r>
              <a:rPr lang="ru-RU" sz="2400" b="1" dirty="0" err="1" smtClean="0"/>
              <a:t>осика</a:t>
            </a:r>
            <a:r>
              <a:rPr lang="ru-RU" sz="2400" b="1" dirty="0" smtClean="0"/>
              <a:t>, клоун,…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96889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7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олівець»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r="11953"/>
          <a:stretch/>
        </p:blipFill>
        <p:spPr bwMode="auto">
          <a:xfrm>
            <a:off x="1239087" y="1429771"/>
            <a:ext cx="1980000" cy="296567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12" y="1449157"/>
            <a:ext cx="17526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011828" y="1429771"/>
            <a:ext cx="24840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29" y="1429771"/>
            <a:ext cx="1607443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94579" y="4584999"/>
            <a:ext cx="1712008" cy="91940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Було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4815" y="4595479"/>
            <a:ext cx="173699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Все було 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4275" y="4605512"/>
            <a:ext cx="2179108" cy="919401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Маю почуття успіху!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58020" y="4649478"/>
            <a:ext cx="2463123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Готовий/готова до нових знань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19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7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Очікування від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r="11953"/>
          <a:stretch/>
        </p:blipFill>
        <p:spPr bwMode="auto">
          <a:xfrm>
            <a:off x="1239087" y="1429771"/>
            <a:ext cx="1980000" cy="296567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12" y="1449157"/>
            <a:ext cx="17526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011828" y="1429771"/>
            <a:ext cx="24840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29" y="1429771"/>
            <a:ext cx="1607443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94579" y="4584999"/>
            <a:ext cx="1712008" cy="91940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4815" y="4595479"/>
            <a:ext cx="173699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Все буде 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4274" y="4605512"/>
            <a:ext cx="2331553" cy="919401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Відчую  почуття успіху!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58021" y="4649478"/>
            <a:ext cx="2103894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Отримаю гарні емоції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9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20825" y="445746"/>
            <a:ext cx="8569550" cy="8931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69921"/>
            <a:ext cx="2817159" cy="2906390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926830" y="1385589"/>
            <a:ext cx="6745980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 err="1"/>
              <a:t>Ки-ки-ки</a:t>
            </a:r>
            <a:r>
              <a:rPr lang="uk-UA" sz="2400" b="1" dirty="0"/>
              <a:t>, </a:t>
            </a:r>
            <a:r>
              <a:rPr lang="uk-UA" sz="2400" b="1" dirty="0" err="1"/>
              <a:t>ки-ки-ки</a:t>
            </a:r>
            <a:r>
              <a:rPr lang="uk-UA" sz="2400" b="1" dirty="0"/>
              <a:t>     </a:t>
            </a:r>
            <a:r>
              <a:rPr lang="uk-UA" sz="2400" b="1" dirty="0" smtClean="0"/>
              <a:t> </a:t>
            </a:r>
            <a:r>
              <a:rPr lang="uk-UA" sz="2400" b="1" dirty="0"/>
              <a:t>На горищі мішки.</a:t>
            </a:r>
            <a:endParaRPr lang="ru-RU" sz="2400" b="1" dirty="0"/>
          </a:p>
          <a:p>
            <a:r>
              <a:rPr lang="uk-UA" sz="2400" b="1" dirty="0"/>
              <a:t>Ка-ка-ка</a:t>
            </a:r>
            <a:r>
              <a:rPr lang="uk-UA" sz="2400" b="1" dirty="0" smtClean="0"/>
              <a:t>, ка-ка-ка       Прийшли </a:t>
            </a:r>
            <a:r>
              <a:rPr lang="uk-UA" sz="2400" b="1" dirty="0"/>
              <a:t>миші до мішка.</a:t>
            </a:r>
            <a:endParaRPr lang="ru-RU" sz="2400" b="1" dirty="0"/>
          </a:p>
          <a:p>
            <a:r>
              <a:rPr lang="uk-UA" sz="2400" b="1" dirty="0"/>
              <a:t>Ку-ку-ку, ку-ку-ку         </a:t>
            </a:r>
            <a:r>
              <a:rPr lang="uk-UA" sz="2400" b="1" dirty="0" smtClean="0"/>
              <a:t>Миші </a:t>
            </a:r>
            <a:r>
              <a:rPr lang="uk-UA" sz="2400" b="1" dirty="0"/>
              <a:t>з‘їли муку.</a:t>
            </a:r>
            <a:endParaRPr lang="ru-RU" sz="2400" b="1" dirty="0"/>
          </a:p>
          <a:p>
            <a:r>
              <a:rPr lang="uk-UA" sz="2400" b="1" dirty="0" smtClean="0"/>
              <a:t>Ко-ко-ко</a:t>
            </a:r>
            <a:r>
              <a:rPr lang="uk-UA" sz="2400" b="1" dirty="0"/>
              <a:t>, ко-ко-ко       </a:t>
            </a:r>
            <a:r>
              <a:rPr lang="uk-UA" sz="2400" b="1" dirty="0" smtClean="0"/>
              <a:t>Гірко </a:t>
            </a:r>
            <a:r>
              <a:rPr lang="uk-UA" sz="2400" b="1" dirty="0"/>
              <a:t>плаче Пилипко.</a:t>
            </a:r>
            <a:endParaRPr lang="ru-RU" sz="2400" b="1" dirty="0"/>
          </a:p>
          <a:p>
            <a:r>
              <a:rPr lang="uk-UA" sz="2400" b="1" dirty="0" err="1"/>
              <a:t>Ок-ок-ок</a:t>
            </a:r>
            <a:r>
              <a:rPr lang="uk-UA" sz="2400" b="1" dirty="0"/>
              <a:t>, </a:t>
            </a:r>
            <a:r>
              <a:rPr lang="uk-UA" sz="2400" b="1" dirty="0" err="1"/>
              <a:t>ок-ок-ок</a:t>
            </a:r>
            <a:r>
              <a:rPr lang="uk-UA" sz="2400" b="1" dirty="0"/>
              <a:t>       </a:t>
            </a:r>
            <a:r>
              <a:rPr lang="uk-UA" sz="2400" b="1" dirty="0" smtClean="0"/>
              <a:t>Це </a:t>
            </a:r>
            <a:r>
              <a:rPr lang="uk-UA" sz="2400" b="1" dirty="0"/>
              <a:t>ж його мішок.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26829" y="1396895"/>
            <a:ext cx="6796303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навчимося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 малу рукописну букву </a:t>
            </a:r>
            <a:r>
              <a:rPr lang="uk-UA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к.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писати склади, слова і речення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вивченими буквами.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Пригадаємо, хто такий клоун.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035" y="3899202"/>
            <a:ext cx="2377109" cy="2377109"/>
          </a:xfrm>
          <a:prstGeom prst="round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400" y="3947426"/>
            <a:ext cx="2303202" cy="2303202"/>
          </a:xfrm>
          <a:prstGeom prst="round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D:\Картинки до тестів\Людина\s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119" y="3530858"/>
            <a:ext cx="2393436" cy="288108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26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799" y="1911493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663491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 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2" y="2481990"/>
            <a:ext cx="4527932" cy="2862322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ц</a:t>
            </a:r>
            <a:r>
              <a:rPr lang="uk-UA" sz="3600" b="1" dirty="0">
                <a:solidFill>
                  <a:srgbClr val="CC00CC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рк кл</a:t>
            </a:r>
            <a:r>
              <a:rPr lang="uk-UA" sz="3600" b="1" dirty="0">
                <a:solidFill>
                  <a:srgbClr val="CC00CC"/>
                </a:solidFill>
              </a:rPr>
              <a:t>оу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</a:p>
          <a:p>
            <a:pPr algn="ctr"/>
            <a:r>
              <a:rPr lang="uk-UA" sz="3600" b="1" dirty="0">
                <a:solidFill>
                  <a:srgbClr val="CC00CC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CC00CC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CC00CC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к</a:t>
            </a:r>
            <a:r>
              <a:rPr lang="uk-UA" sz="3600" b="1" dirty="0">
                <a:solidFill>
                  <a:srgbClr val="CC00CC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600" b="1" dirty="0">
                <a:solidFill>
                  <a:srgbClr val="CC00CC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CC00CC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CC00CC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>
                <a:solidFill>
                  <a:srgbClr val="CC00CC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кл</a:t>
            </a:r>
            <a:r>
              <a:rPr lang="uk-UA" sz="3600" b="1" dirty="0">
                <a:solidFill>
                  <a:srgbClr val="CC00CC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600" b="1" dirty="0">
                <a:solidFill>
                  <a:srgbClr val="CC00CC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др</a:t>
            </a:r>
            <a:r>
              <a:rPr lang="uk-UA" sz="3600" b="1" dirty="0" smtClean="0">
                <a:solidFill>
                  <a:srgbClr val="CC00CC"/>
                </a:solidFill>
              </a:rPr>
              <a:t>е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 smtClean="0">
                <a:solidFill>
                  <a:srgbClr val="CC00CC"/>
                </a:solidFill>
              </a:rPr>
              <a:t>и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 smtClean="0">
                <a:solidFill>
                  <a:srgbClr val="CC00CC"/>
                </a:solidFill>
              </a:rPr>
              <a:t>у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 smtClean="0">
                <a:solidFill>
                  <a:srgbClr val="CC00CC"/>
                </a:solidFill>
              </a:rPr>
              <a:t>а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 smtClean="0">
                <a:solidFill>
                  <a:srgbClr val="295FFF"/>
                </a:solidFill>
              </a:rPr>
              <a:t>ь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 smtClean="0">
                <a:solidFill>
                  <a:srgbClr val="CC00CC"/>
                </a:solidFill>
              </a:rPr>
              <a:t>и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</a:p>
          <a:p>
            <a:pPr algn="ctr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 smtClean="0">
                <a:solidFill>
                  <a:srgbClr val="CC00CC"/>
                </a:solidFill>
              </a:rPr>
              <a:t>а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600" b="1" dirty="0" smtClean="0">
                <a:solidFill>
                  <a:srgbClr val="CC00CC"/>
                </a:solidFill>
              </a:rPr>
              <a:t>е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 smtClean="0">
                <a:solidFill>
                  <a:srgbClr val="CC00CC"/>
                </a:solidFill>
              </a:rPr>
              <a:t>ю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х</a:t>
            </a:r>
            <a:endParaRPr lang="uk-UA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4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02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324422" y="762098"/>
            <a:ext cx="9733361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вгорі сторінки зошита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04089"/>
            <a:ext cx="947451" cy="953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791943"/>
            <a:ext cx="2758047" cy="284540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81301" y="487024"/>
            <a:ext cx="10874828" cy="1351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Кого </a:t>
            </a:r>
            <a:r>
              <a:rPr lang="uk-UA" sz="2800" b="1" dirty="0" smtClean="0">
                <a:solidFill>
                  <a:schemeClr val="bg1"/>
                </a:solidFill>
              </a:rPr>
              <a:t>ти бачиш </a:t>
            </a:r>
            <a:r>
              <a:rPr lang="uk-UA" sz="2800" b="1" dirty="0">
                <a:solidFill>
                  <a:schemeClr val="bg1"/>
                </a:solidFill>
              </a:rPr>
              <a:t>на малюнку? Що робить клоун? Де виступає клоун? Яка тваринка бере участь у виступі? Що робить котик?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48289" y="5690269"/>
            <a:ext cx="9307840" cy="9301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Добери за малюнком слова з буквою «ка» (клоун, котик, колесо, клубок, цирк). </a:t>
            </a:r>
            <a:r>
              <a:rPr lang="uk-UA" sz="2000" b="1" dirty="0" smtClean="0">
                <a:solidFill>
                  <a:schemeClr val="bg1"/>
                </a:solidFill>
              </a:rPr>
              <a:t>З'ясуй, </a:t>
            </a:r>
            <a:r>
              <a:rPr lang="uk-UA" sz="2000" b="1" dirty="0">
                <a:solidFill>
                  <a:schemeClr val="bg1"/>
                </a:solidFill>
              </a:rPr>
              <a:t>з яких елементів складається буква к. </a:t>
            </a:r>
            <a:r>
              <a:rPr lang="uk-UA" sz="2000" b="1" dirty="0" smtClean="0">
                <a:solidFill>
                  <a:schemeClr val="bg1"/>
                </a:solidFill>
              </a:rPr>
              <a:t>Наведи </a:t>
            </a:r>
            <a:r>
              <a:rPr lang="uk-UA" sz="2000" b="1" dirty="0">
                <a:solidFill>
                  <a:schemeClr val="bg1"/>
                </a:solidFill>
              </a:rPr>
              <a:t>на малюнку всі її елементи.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52" t="2330" r="16469" b="75663"/>
          <a:stretch/>
        </p:blipFill>
        <p:spPr>
          <a:xfrm>
            <a:off x="3232198" y="2091717"/>
            <a:ext cx="8156414" cy="3423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7DC9FB23-B8ED-4647-9178-00D780F41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198" y="2109697"/>
            <a:ext cx="1571155" cy="234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0" t="47912" r="16926" b="18481"/>
          <a:stretch/>
        </p:blipFill>
        <p:spPr bwMode="auto">
          <a:xfrm>
            <a:off x="5913370" y="3718122"/>
            <a:ext cx="216024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5584073" y="5776913"/>
            <a:ext cx="914400" cy="698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uk-UA" altLang="ru-RU">
              <a:solidFill>
                <a:srgbClr val="00CC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3524165" y="4174398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524166" y="5737972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524166" y="2098995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4115175" y="1462693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238773" y="1462693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0" descr="ellipse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662" y="4289175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ellipse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62" y="4149475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2" descr="РУЧ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62" y="3430337"/>
            <a:ext cx="1998662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763360" y="433771"/>
            <a:ext cx="8756193" cy="10289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Написання малої букви к. </a:t>
            </a:r>
          </a:p>
          <a:p>
            <a:pPr algn="ctr"/>
            <a:r>
              <a:rPr lang="uk-UA" sz="3200" b="1" dirty="0" smtClean="0"/>
              <a:t>З яких елементів вона складається?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791943"/>
            <a:ext cx="2758047" cy="284540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29167E-6 -2.59259E-6 L -0.05898 0.21273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11146 0.01806 L 0.08763 -0.00208 L 0.06927 0.00741 L 0.05196 0.04121 L 0.03008 0.07338 L 0.01172 0.08472 C -0.01067 0.09885 -0.02513 0.07385 -0.02513 0.09584 C -0.03034 0.09908 -0.02357 0.09398 -0.0164 0.09422 C -0.00924 0.09445 0.01081 0.09584 0.01836 0.09746 L 0.02904 0.10394 L 0.02474 0.14398 L 0.01836 0.16667 L 0.02266 0.18426 L 0.03347 0.19074 L 0.04636 0.18588 L 0.06927 0.17454 L 0.09193 0.14236 " pathEditMode="relative" rAng="0" ptsTypes="AAAAAAAAAAAAAAAAA">
                                      <p:cBhvr>
                                        <p:cTn id="18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 клас\1. Навчання грамоти\1 УРОКИ 2023\Письмо\3 Блок л м с н к в п\035 - Написання малої букви к\2023-10-30_211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706" y="2199456"/>
            <a:ext cx="7235576" cy="229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8" name="Группа 147"/>
          <p:cNvGrpSpPr/>
          <p:nvPr/>
        </p:nvGrpSpPr>
        <p:grpSpPr>
          <a:xfrm>
            <a:off x="5485808" y="2505308"/>
            <a:ext cx="226074" cy="205740"/>
            <a:chOff x="4900476" y="3705964"/>
            <a:chExt cx="1042471" cy="999386"/>
          </a:xfrm>
        </p:grpSpPr>
        <p:cxnSp>
          <p:nvCxnSpPr>
            <p:cNvPr id="149" name="Прямая соединительная линия 148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Полилиния 149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Полилиния 150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8" name="Группа 207"/>
          <p:cNvGrpSpPr/>
          <p:nvPr/>
        </p:nvGrpSpPr>
        <p:grpSpPr>
          <a:xfrm>
            <a:off x="5850517" y="2489179"/>
            <a:ext cx="226074" cy="205740"/>
            <a:chOff x="4900476" y="3705964"/>
            <a:chExt cx="1042471" cy="999386"/>
          </a:xfrm>
        </p:grpSpPr>
        <p:cxnSp>
          <p:nvCxnSpPr>
            <p:cNvPr id="209" name="Прямая соединительная линия 208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Полилиния 209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Полилиния 210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2" name="Группа 211"/>
          <p:cNvGrpSpPr/>
          <p:nvPr/>
        </p:nvGrpSpPr>
        <p:grpSpPr>
          <a:xfrm>
            <a:off x="6174347" y="2500450"/>
            <a:ext cx="226074" cy="205740"/>
            <a:chOff x="4900476" y="3705964"/>
            <a:chExt cx="1042471" cy="999386"/>
          </a:xfrm>
        </p:grpSpPr>
        <p:cxnSp>
          <p:nvCxnSpPr>
            <p:cNvPr id="213" name="Прямая соединительная линия 212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Полилиния 213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Полилиния 214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6" name="Группа 215"/>
          <p:cNvGrpSpPr/>
          <p:nvPr/>
        </p:nvGrpSpPr>
        <p:grpSpPr>
          <a:xfrm>
            <a:off x="6698357" y="2489179"/>
            <a:ext cx="226074" cy="205740"/>
            <a:chOff x="4900476" y="3705964"/>
            <a:chExt cx="1042471" cy="999386"/>
          </a:xfrm>
        </p:grpSpPr>
        <p:cxnSp>
          <p:nvCxnSpPr>
            <p:cNvPr id="217" name="Прямая соединительная линия 216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Полилиния 217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4" name="Группа 223"/>
          <p:cNvGrpSpPr/>
          <p:nvPr/>
        </p:nvGrpSpPr>
        <p:grpSpPr>
          <a:xfrm>
            <a:off x="7202633" y="2500450"/>
            <a:ext cx="226074" cy="205740"/>
            <a:chOff x="4900476" y="3705964"/>
            <a:chExt cx="1042471" cy="999386"/>
          </a:xfrm>
        </p:grpSpPr>
        <p:cxnSp>
          <p:nvCxnSpPr>
            <p:cNvPr id="225" name="Прямая соединительная линия 224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Полилиния 225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7" name="Полилиния 226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8" name="Группа 227"/>
          <p:cNvGrpSpPr/>
          <p:nvPr/>
        </p:nvGrpSpPr>
        <p:grpSpPr>
          <a:xfrm>
            <a:off x="7696111" y="2505308"/>
            <a:ext cx="226074" cy="205740"/>
            <a:chOff x="4900476" y="3705964"/>
            <a:chExt cx="1042471" cy="999386"/>
          </a:xfrm>
        </p:grpSpPr>
        <p:cxnSp>
          <p:nvCxnSpPr>
            <p:cNvPr id="229" name="Прямая соединительная линия 228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Полилиния 229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Полилиния 230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6" name="Группа 235"/>
          <p:cNvGrpSpPr/>
          <p:nvPr/>
        </p:nvGrpSpPr>
        <p:grpSpPr>
          <a:xfrm>
            <a:off x="8228566" y="2500450"/>
            <a:ext cx="226074" cy="205740"/>
            <a:chOff x="4900476" y="3705964"/>
            <a:chExt cx="1042471" cy="999386"/>
          </a:xfrm>
        </p:grpSpPr>
        <p:cxnSp>
          <p:nvCxnSpPr>
            <p:cNvPr id="237" name="Прямая соединительная линия 236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Полилиния 237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Полилиния 238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0" name="Группа 239"/>
          <p:cNvGrpSpPr/>
          <p:nvPr/>
        </p:nvGrpSpPr>
        <p:grpSpPr>
          <a:xfrm>
            <a:off x="8739049" y="2497688"/>
            <a:ext cx="226074" cy="205740"/>
            <a:chOff x="4900476" y="3705964"/>
            <a:chExt cx="1042471" cy="999386"/>
          </a:xfrm>
        </p:grpSpPr>
        <p:cxnSp>
          <p:nvCxnSpPr>
            <p:cNvPr id="241" name="Прямая соединительная линия 240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2" name="Полилиния 241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3" name="Полилиния 242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4" name="Группа 243"/>
          <p:cNvGrpSpPr/>
          <p:nvPr/>
        </p:nvGrpSpPr>
        <p:grpSpPr>
          <a:xfrm>
            <a:off x="9213853" y="2503594"/>
            <a:ext cx="226074" cy="205740"/>
            <a:chOff x="4900476" y="3705964"/>
            <a:chExt cx="1042471" cy="999386"/>
          </a:xfrm>
        </p:grpSpPr>
        <p:cxnSp>
          <p:nvCxnSpPr>
            <p:cNvPr id="245" name="Прямая соединительная линия 244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Полилиния 245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7" name="Полилиния 246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8" name="Группа 247"/>
          <p:cNvGrpSpPr/>
          <p:nvPr/>
        </p:nvGrpSpPr>
        <p:grpSpPr>
          <a:xfrm>
            <a:off x="9753562" y="2501244"/>
            <a:ext cx="226074" cy="205740"/>
            <a:chOff x="4900476" y="3705964"/>
            <a:chExt cx="1042471" cy="999386"/>
          </a:xfrm>
        </p:grpSpPr>
        <p:cxnSp>
          <p:nvCxnSpPr>
            <p:cNvPr id="249" name="Прямая соединительная линия 248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Полилиния 249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1" name="Полилиния 250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6" name="Группа 255"/>
          <p:cNvGrpSpPr/>
          <p:nvPr/>
        </p:nvGrpSpPr>
        <p:grpSpPr>
          <a:xfrm>
            <a:off x="10344913" y="2497688"/>
            <a:ext cx="226074" cy="205740"/>
            <a:chOff x="4900476" y="3705964"/>
            <a:chExt cx="1042471" cy="999386"/>
          </a:xfrm>
        </p:grpSpPr>
        <p:cxnSp>
          <p:nvCxnSpPr>
            <p:cNvPr id="257" name="Прямая соединительная линия 256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8" name="Полилиния 257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" name="Полилиния 258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9" name="Прямоугольник 68"/>
          <p:cNvSpPr/>
          <p:nvPr/>
        </p:nvSpPr>
        <p:spPr>
          <a:xfrm>
            <a:off x="883375" y="378887"/>
            <a:ext cx="9503738" cy="110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малу рукописну букву </a:t>
            </a:r>
            <a:r>
              <a:rPr lang="uk-UA" sz="3200" b="1" i="1" dirty="0" smtClean="0">
                <a:solidFill>
                  <a:schemeClr val="bg1"/>
                </a:solidFill>
              </a:rPr>
              <a:t>к</a:t>
            </a:r>
            <a:r>
              <a:rPr lang="uk-UA" sz="3200" b="1" dirty="0" smtClean="0">
                <a:solidFill>
                  <a:schemeClr val="bg1"/>
                </a:solidFill>
              </a:rPr>
              <a:t> у </a:t>
            </a:r>
            <a:r>
              <a:rPr lang="uk-UA" sz="3200" b="1" dirty="0">
                <a:solidFill>
                  <a:schemeClr val="bg1"/>
                </a:solidFill>
              </a:rPr>
              <a:t>першому </a:t>
            </a:r>
            <a:r>
              <a:rPr lang="uk-UA" sz="3200" b="1" dirty="0" smtClean="0">
                <a:solidFill>
                  <a:schemeClr val="bg1"/>
                </a:solidFill>
              </a:rPr>
              <a:t>рядку </a:t>
            </a:r>
            <a:endParaRPr lang="uk-UA" sz="32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за зразком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7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65006" y="378887"/>
            <a:ext cx="2046939" cy="1902429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7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4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2" descr="D:\1 клас\1. Навчання грамоти\1 УРОКИ 2023\Письмо\3 Блок л м с н к в п\035 - Написання малої букви к\2023-10-30_211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706" y="2199456"/>
            <a:ext cx="7235576" cy="229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4" name="Группа 83"/>
          <p:cNvGrpSpPr/>
          <p:nvPr/>
        </p:nvGrpSpPr>
        <p:grpSpPr>
          <a:xfrm>
            <a:off x="5485808" y="2505308"/>
            <a:ext cx="226074" cy="205740"/>
            <a:chOff x="4900476" y="3705964"/>
            <a:chExt cx="1042471" cy="999386"/>
          </a:xfrm>
        </p:grpSpPr>
        <p:cxnSp>
          <p:nvCxnSpPr>
            <p:cNvPr id="85" name="Прямая соединительная линия 84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Полилиния 85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олилиния 86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5850517" y="2489179"/>
            <a:ext cx="226074" cy="205740"/>
            <a:chOff x="4900476" y="3705964"/>
            <a:chExt cx="1042471" cy="999386"/>
          </a:xfrm>
        </p:grpSpPr>
        <p:cxnSp>
          <p:nvCxnSpPr>
            <p:cNvPr id="89" name="Прямая соединительная линия 88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Полилиния 89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олилиния 90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6174347" y="2500450"/>
            <a:ext cx="226074" cy="205740"/>
            <a:chOff x="4900476" y="3705964"/>
            <a:chExt cx="1042471" cy="999386"/>
          </a:xfrm>
        </p:grpSpPr>
        <p:cxnSp>
          <p:nvCxnSpPr>
            <p:cNvPr id="93" name="Прямая соединительная линия 92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Полилиния 93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олилиния 94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6554788" y="2500450"/>
            <a:ext cx="226074" cy="205740"/>
            <a:chOff x="4900476" y="3705964"/>
            <a:chExt cx="1042471" cy="999386"/>
          </a:xfrm>
        </p:grpSpPr>
        <p:cxnSp>
          <p:nvCxnSpPr>
            <p:cNvPr id="97" name="Прямая соединительная линия 96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Полилиния 97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олилиния 98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6935229" y="2500450"/>
            <a:ext cx="226074" cy="205740"/>
            <a:chOff x="4900476" y="3705964"/>
            <a:chExt cx="1042471" cy="999386"/>
          </a:xfrm>
        </p:grpSpPr>
        <p:cxnSp>
          <p:nvCxnSpPr>
            <p:cNvPr id="101" name="Прямая соединительная линия 100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Полилиния 101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олилиния 102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4" name="Группа 103"/>
          <p:cNvGrpSpPr/>
          <p:nvPr/>
        </p:nvGrpSpPr>
        <p:grpSpPr>
          <a:xfrm>
            <a:off x="7449823" y="2500450"/>
            <a:ext cx="226074" cy="205740"/>
            <a:chOff x="4900476" y="3705964"/>
            <a:chExt cx="1042471" cy="999386"/>
          </a:xfrm>
        </p:grpSpPr>
        <p:cxnSp>
          <p:nvCxnSpPr>
            <p:cNvPr id="105" name="Прямая соединительная линия 104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Полилиния 105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Полилиния 106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8074841" y="2500450"/>
            <a:ext cx="226074" cy="205740"/>
            <a:chOff x="4900476" y="3705964"/>
            <a:chExt cx="1042471" cy="999386"/>
          </a:xfrm>
        </p:grpSpPr>
        <p:cxnSp>
          <p:nvCxnSpPr>
            <p:cNvPr id="113" name="Прямая соединительная линия 112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Полилиния 113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Полилиния 114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6" name="Группа 115"/>
          <p:cNvGrpSpPr/>
          <p:nvPr/>
        </p:nvGrpSpPr>
        <p:grpSpPr>
          <a:xfrm>
            <a:off x="8698820" y="2525214"/>
            <a:ext cx="226074" cy="205740"/>
            <a:chOff x="4900476" y="3705964"/>
            <a:chExt cx="1042471" cy="999386"/>
          </a:xfrm>
        </p:grpSpPr>
        <p:cxnSp>
          <p:nvCxnSpPr>
            <p:cNvPr id="117" name="Прямая соединительная линия 116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Полилиния 117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Полилиния 118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4" name="Группа 123"/>
          <p:cNvGrpSpPr/>
          <p:nvPr/>
        </p:nvGrpSpPr>
        <p:grpSpPr>
          <a:xfrm>
            <a:off x="9326890" y="2525214"/>
            <a:ext cx="226074" cy="205740"/>
            <a:chOff x="4900476" y="3705964"/>
            <a:chExt cx="1042471" cy="999386"/>
          </a:xfrm>
        </p:grpSpPr>
        <p:cxnSp>
          <p:nvCxnSpPr>
            <p:cNvPr id="125" name="Прямая соединительная линия 124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Полилиния 125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Полилиния 126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8" name="Группа 127"/>
          <p:cNvGrpSpPr/>
          <p:nvPr/>
        </p:nvGrpSpPr>
        <p:grpSpPr>
          <a:xfrm>
            <a:off x="9849272" y="2525214"/>
            <a:ext cx="226074" cy="205740"/>
            <a:chOff x="4900476" y="3705964"/>
            <a:chExt cx="1042471" cy="999386"/>
          </a:xfrm>
        </p:grpSpPr>
        <p:cxnSp>
          <p:nvCxnSpPr>
            <p:cNvPr id="129" name="Прямая соединительная линия 128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Полилиния 129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Полилиния 130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6" name="Группа 135"/>
          <p:cNvGrpSpPr/>
          <p:nvPr/>
        </p:nvGrpSpPr>
        <p:grpSpPr>
          <a:xfrm>
            <a:off x="10435829" y="2505308"/>
            <a:ext cx="226074" cy="205740"/>
            <a:chOff x="4900476" y="3705964"/>
            <a:chExt cx="1042471" cy="999386"/>
          </a:xfrm>
        </p:grpSpPr>
        <p:cxnSp>
          <p:nvCxnSpPr>
            <p:cNvPr id="137" name="Прямая соединительная линия 136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Полилиния 137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0" name="Группа 259"/>
          <p:cNvGrpSpPr/>
          <p:nvPr/>
        </p:nvGrpSpPr>
        <p:grpSpPr>
          <a:xfrm>
            <a:off x="4380426" y="2959040"/>
            <a:ext cx="595517" cy="527722"/>
            <a:chOff x="2054069" y="3162768"/>
            <a:chExt cx="837140" cy="752980"/>
          </a:xfrm>
        </p:grpSpPr>
        <p:grpSp>
          <p:nvGrpSpPr>
            <p:cNvPr id="261" name="Группа 260"/>
            <p:cNvGrpSpPr/>
            <p:nvPr/>
          </p:nvGrpSpPr>
          <p:grpSpPr>
            <a:xfrm>
              <a:off x="2425885" y="3162768"/>
              <a:ext cx="465324" cy="733292"/>
              <a:chOff x="3540668" y="2977724"/>
              <a:chExt cx="407085" cy="641516"/>
            </a:xfrm>
          </p:grpSpPr>
          <p:sp>
            <p:nvSpPr>
              <p:cNvPr id="266" name="Полилиния 265"/>
              <p:cNvSpPr/>
              <p:nvPr/>
            </p:nvSpPr>
            <p:spPr>
              <a:xfrm>
                <a:off x="3568285" y="3372278"/>
                <a:ext cx="185454" cy="24696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TextBox 266"/>
              <p:cNvSpPr txBox="1"/>
              <p:nvPr/>
            </p:nvSpPr>
            <p:spPr>
              <a:xfrm>
                <a:off x="3540668" y="2977724"/>
                <a:ext cx="407085" cy="461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dirty="0"/>
                  <a:t>.</a:t>
                </a:r>
                <a:endParaRPr lang="ru-RU" dirty="0"/>
              </a:p>
            </p:txBody>
          </p:sp>
        </p:grpSp>
        <p:grpSp>
          <p:nvGrpSpPr>
            <p:cNvPr id="262" name="Группа 261"/>
            <p:cNvGrpSpPr/>
            <p:nvPr/>
          </p:nvGrpSpPr>
          <p:grpSpPr>
            <a:xfrm>
              <a:off x="2054069" y="3613770"/>
              <a:ext cx="477866" cy="301978"/>
              <a:chOff x="4900476" y="3705964"/>
              <a:chExt cx="1581477" cy="999386"/>
            </a:xfrm>
          </p:grpSpPr>
          <p:cxnSp>
            <p:nvCxnSpPr>
              <p:cNvPr id="263" name="Прямая соединительная линия 262"/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4" name="Полилиния 263"/>
              <p:cNvSpPr/>
              <p:nvPr/>
            </p:nvSpPr>
            <p:spPr>
              <a:xfrm>
                <a:off x="5182052" y="3705964"/>
                <a:ext cx="736117" cy="375846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Полилиния 264"/>
              <p:cNvSpPr/>
              <p:nvPr/>
            </p:nvSpPr>
            <p:spPr>
              <a:xfrm>
                <a:off x="5143955" y="3815786"/>
                <a:ext cx="1337998" cy="883553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90040"/>
                  <a:gd name="connsiteY0" fmla="*/ 315846 h 883556"/>
                  <a:gd name="connsiteX1" fmla="*/ 292963 w 1390040"/>
                  <a:gd name="connsiteY1" fmla="*/ 298090 h 883556"/>
                  <a:gd name="connsiteX2" fmla="*/ 452761 w 1390040"/>
                  <a:gd name="connsiteY2" fmla="*/ 440133 h 883556"/>
                  <a:gd name="connsiteX3" fmla="*/ 310718 w 1390040"/>
                  <a:gd name="connsiteY3" fmla="*/ 759729 h 883556"/>
                  <a:gd name="connsiteX4" fmla="*/ 550415 w 1390040"/>
                  <a:gd name="connsiteY4" fmla="*/ 830750 h 883556"/>
                  <a:gd name="connsiteX5" fmla="*/ 1390040 w 1390040"/>
                  <a:gd name="connsiteY5" fmla="*/ 0 h 883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040" h="883556">
                    <a:moveTo>
                      <a:pt x="0" y="315846"/>
                    </a:moveTo>
                    <a:cubicBezTo>
                      <a:pt x="108751" y="296611"/>
                      <a:pt x="217503" y="277376"/>
                      <a:pt x="292963" y="298090"/>
                    </a:cubicBezTo>
                    <a:cubicBezTo>
                      <a:pt x="368423" y="318804"/>
                      <a:pt x="449802" y="363193"/>
                      <a:pt x="452761" y="440133"/>
                    </a:cubicBezTo>
                    <a:cubicBezTo>
                      <a:pt x="455720" y="517073"/>
                      <a:pt x="294442" y="694626"/>
                      <a:pt x="310718" y="759729"/>
                    </a:cubicBezTo>
                    <a:cubicBezTo>
                      <a:pt x="326994" y="824832"/>
                      <a:pt x="370528" y="957372"/>
                      <a:pt x="550415" y="830750"/>
                    </a:cubicBezTo>
                    <a:cubicBezTo>
                      <a:pt x="730302" y="704129"/>
                      <a:pt x="1306442" y="105792"/>
                      <a:pt x="139004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00" name="Группа 299"/>
          <p:cNvGrpSpPr/>
          <p:nvPr/>
        </p:nvGrpSpPr>
        <p:grpSpPr>
          <a:xfrm>
            <a:off x="7496756" y="3238925"/>
            <a:ext cx="519118" cy="535649"/>
            <a:chOff x="6841535" y="3624598"/>
            <a:chExt cx="719113" cy="720342"/>
          </a:xfrm>
        </p:grpSpPr>
        <p:grpSp>
          <p:nvGrpSpPr>
            <p:cNvPr id="301" name="Группа 300"/>
            <p:cNvGrpSpPr/>
            <p:nvPr/>
          </p:nvGrpSpPr>
          <p:grpSpPr>
            <a:xfrm>
              <a:off x="6841535" y="3624598"/>
              <a:ext cx="478640" cy="301978"/>
              <a:chOff x="4900476" y="3705964"/>
              <a:chExt cx="1584041" cy="999386"/>
            </a:xfrm>
          </p:grpSpPr>
          <p:cxnSp>
            <p:nvCxnSpPr>
              <p:cNvPr id="303" name="Прямая соединительная линия 302"/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4" name="Полилиния 303"/>
              <p:cNvSpPr/>
              <p:nvPr/>
            </p:nvSpPr>
            <p:spPr>
              <a:xfrm>
                <a:off x="5189045" y="3718213"/>
                <a:ext cx="790114" cy="398874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Полилиния 304"/>
              <p:cNvSpPr/>
              <p:nvPr/>
            </p:nvSpPr>
            <p:spPr>
              <a:xfrm>
                <a:off x="5189045" y="3761202"/>
                <a:ext cx="1295472" cy="934317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90040"/>
                  <a:gd name="connsiteY0" fmla="*/ 315846 h 883556"/>
                  <a:gd name="connsiteX1" fmla="*/ 292963 w 1390040"/>
                  <a:gd name="connsiteY1" fmla="*/ 298090 h 883556"/>
                  <a:gd name="connsiteX2" fmla="*/ 452761 w 1390040"/>
                  <a:gd name="connsiteY2" fmla="*/ 440133 h 883556"/>
                  <a:gd name="connsiteX3" fmla="*/ 310718 w 1390040"/>
                  <a:gd name="connsiteY3" fmla="*/ 759729 h 883556"/>
                  <a:gd name="connsiteX4" fmla="*/ 550415 w 1390040"/>
                  <a:gd name="connsiteY4" fmla="*/ 830750 h 883556"/>
                  <a:gd name="connsiteX5" fmla="*/ 1390040 w 1390040"/>
                  <a:gd name="connsiteY5" fmla="*/ 0 h 883556"/>
                  <a:gd name="connsiteX0" fmla="*/ 0 w 1295472"/>
                  <a:gd name="connsiteY0" fmla="*/ 363128 h 934317"/>
                  <a:gd name="connsiteX1" fmla="*/ 292963 w 1295472"/>
                  <a:gd name="connsiteY1" fmla="*/ 345372 h 934317"/>
                  <a:gd name="connsiteX2" fmla="*/ 452761 w 1295472"/>
                  <a:gd name="connsiteY2" fmla="*/ 487415 h 934317"/>
                  <a:gd name="connsiteX3" fmla="*/ 310718 w 1295472"/>
                  <a:gd name="connsiteY3" fmla="*/ 807011 h 934317"/>
                  <a:gd name="connsiteX4" fmla="*/ 550415 w 1295472"/>
                  <a:gd name="connsiteY4" fmla="*/ 878032 h 934317"/>
                  <a:gd name="connsiteX5" fmla="*/ 1295472 w 1295472"/>
                  <a:gd name="connsiteY5" fmla="*/ 0 h 93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5472" h="934317">
                    <a:moveTo>
                      <a:pt x="0" y="363128"/>
                    </a:moveTo>
                    <a:cubicBezTo>
                      <a:pt x="108751" y="343893"/>
                      <a:pt x="217503" y="324658"/>
                      <a:pt x="292963" y="345372"/>
                    </a:cubicBezTo>
                    <a:cubicBezTo>
                      <a:pt x="368423" y="366086"/>
                      <a:pt x="449802" y="410475"/>
                      <a:pt x="452761" y="487415"/>
                    </a:cubicBezTo>
                    <a:cubicBezTo>
                      <a:pt x="455720" y="564355"/>
                      <a:pt x="294442" y="741908"/>
                      <a:pt x="310718" y="807011"/>
                    </a:cubicBezTo>
                    <a:cubicBezTo>
                      <a:pt x="326994" y="872114"/>
                      <a:pt x="386289" y="1012534"/>
                      <a:pt x="550415" y="878032"/>
                    </a:cubicBezTo>
                    <a:cubicBezTo>
                      <a:pt x="714541" y="743530"/>
                      <a:pt x="1211874" y="105792"/>
                      <a:pt x="1295472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2" name="Полилиния 301"/>
            <p:cNvSpPr/>
            <p:nvPr/>
          </p:nvSpPr>
          <p:spPr>
            <a:xfrm>
              <a:off x="7041770" y="3631639"/>
              <a:ext cx="518878" cy="7133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00135"/>
                <a:gd name="connsiteY0" fmla="*/ 4981 h 567255"/>
                <a:gd name="connsiteX1" fmla="*/ 148697 w 400135"/>
                <a:gd name="connsiteY1" fmla="*/ 152619 h 567255"/>
                <a:gd name="connsiteX2" fmla="*/ 153460 w 400135"/>
                <a:gd name="connsiteY2" fmla="*/ 219294 h 567255"/>
                <a:gd name="connsiteX3" fmla="*/ 296335 w 400135"/>
                <a:gd name="connsiteY3" fmla="*/ 128806 h 567255"/>
                <a:gd name="connsiteX4" fmla="*/ 353485 w 400135"/>
                <a:gd name="connsiteY4" fmla="*/ 218 h 567255"/>
                <a:gd name="connsiteX5" fmla="*/ 186797 w 400135"/>
                <a:gd name="connsiteY5" fmla="*/ 385981 h 567255"/>
                <a:gd name="connsiteX6" fmla="*/ 96310 w 400135"/>
                <a:gd name="connsiteY6" fmla="*/ 547906 h 567255"/>
                <a:gd name="connsiteX7" fmla="*/ 24872 w 400135"/>
                <a:gd name="connsiteY7" fmla="*/ 557431 h 567255"/>
                <a:gd name="connsiteX8" fmla="*/ 15347 w 400135"/>
                <a:gd name="connsiteY8" fmla="*/ 485994 h 567255"/>
                <a:gd name="connsiteX9" fmla="*/ 224897 w 400135"/>
                <a:gd name="connsiteY9" fmla="*/ 247869 h 567255"/>
                <a:gd name="connsiteX10" fmla="*/ 400135 w 400135"/>
                <a:gd name="connsiteY10" fmla="*/ 157098 h 567255"/>
                <a:gd name="connsiteX0" fmla="*/ 200946 w 399996"/>
                <a:gd name="connsiteY0" fmla="*/ 4981 h 567255"/>
                <a:gd name="connsiteX1" fmla="*/ 148558 w 399996"/>
                <a:gd name="connsiteY1" fmla="*/ 152619 h 567255"/>
                <a:gd name="connsiteX2" fmla="*/ 153321 w 399996"/>
                <a:gd name="connsiteY2" fmla="*/ 219294 h 567255"/>
                <a:gd name="connsiteX3" fmla="*/ 296196 w 399996"/>
                <a:gd name="connsiteY3" fmla="*/ 128806 h 567255"/>
                <a:gd name="connsiteX4" fmla="*/ 353346 w 399996"/>
                <a:gd name="connsiteY4" fmla="*/ 218 h 567255"/>
                <a:gd name="connsiteX5" fmla="*/ 186658 w 399996"/>
                <a:gd name="connsiteY5" fmla="*/ 385981 h 567255"/>
                <a:gd name="connsiteX6" fmla="*/ 96171 w 399996"/>
                <a:gd name="connsiteY6" fmla="*/ 547906 h 567255"/>
                <a:gd name="connsiteX7" fmla="*/ 24733 w 399996"/>
                <a:gd name="connsiteY7" fmla="*/ 557431 h 567255"/>
                <a:gd name="connsiteX8" fmla="*/ 15208 w 399996"/>
                <a:gd name="connsiteY8" fmla="*/ 485994 h 567255"/>
                <a:gd name="connsiteX9" fmla="*/ 222864 w 399996"/>
                <a:gd name="connsiteY9" fmla="*/ 264912 h 567255"/>
                <a:gd name="connsiteX10" fmla="*/ 399996 w 399996"/>
                <a:gd name="connsiteY10" fmla="*/ 157098 h 567255"/>
                <a:gd name="connsiteX0" fmla="*/ 200946 w 399996"/>
                <a:gd name="connsiteY0" fmla="*/ 4981 h 567255"/>
                <a:gd name="connsiteX1" fmla="*/ 148558 w 399996"/>
                <a:gd name="connsiteY1" fmla="*/ 152619 h 567255"/>
                <a:gd name="connsiteX2" fmla="*/ 153321 w 399996"/>
                <a:gd name="connsiteY2" fmla="*/ 219294 h 567255"/>
                <a:gd name="connsiteX3" fmla="*/ 296196 w 399996"/>
                <a:gd name="connsiteY3" fmla="*/ 128806 h 567255"/>
                <a:gd name="connsiteX4" fmla="*/ 353346 w 399996"/>
                <a:gd name="connsiteY4" fmla="*/ 218 h 567255"/>
                <a:gd name="connsiteX5" fmla="*/ 186658 w 399996"/>
                <a:gd name="connsiteY5" fmla="*/ 385981 h 567255"/>
                <a:gd name="connsiteX6" fmla="*/ 96171 w 399996"/>
                <a:gd name="connsiteY6" fmla="*/ 547906 h 567255"/>
                <a:gd name="connsiteX7" fmla="*/ 24733 w 399996"/>
                <a:gd name="connsiteY7" fmla="*/ 557431 h 567255"/>
                <a:gd name="connsiteX8" fmla="*/ 15208 w 399996"/>
                <a:gd name="connsiteY8" fmla="*/ 485994 h 567255"/>
                <a:gd name="connsiteX9" fmla="*/ 222864 w 399996"/>
                <a:gd name="connsiteY9" fmla="*/ 264912 h 567255"/>
                <a:gd name="connsiteX10" fmla="*/ 399996 w 399996"/>
                <a:gd name="connsiteY10" fmla="*/ 157098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9996" h="567255">
                  <a:moveTo>
                    <a:pt x="200946" y="4981"/>
                  </a:moveTo>
                  <a:cubicBezTo>
                    <a:pt x="178720" y="60940"/>
                    <a:pt x="156495" y="116900"/>
                    <a:pt x="148558" y="152619"/>
                  </a:cubicBezTo>
                  <a:cubicBezTo>
                    <a:pt x="140621" y="188338"/>
                    <a:pt x="128715" y="223263"/>
                    <a:pt x="153321" y="219294"/>
                  </a:cubicBezTo>
                  <a:cubicBezTo>
                    <a:pt x="177927" y="215325"/>
                    <a:pt x="262859" y="165319"/>
                    <a:pt x="296196" y="128806"/>
                  </a:cubicBezTo>
                  <a:cubicBezTo>
                    <a:pt x="329533" y="92293"/>
                    <a:pt x="353346" y="218"/>
                    <a:pt x="353346" y="218"/>
                  </a:cubicBezTo>
                  <a:cubicBezTo>
                    <a:pt x="354140" y="-9306"/>
                    <a:pt x="229521" y="294700"/>
                    <a:pt x="186658" y="385981"/>
                  </a:cubicBezTo>
                  <a:cubicBezTo>
                    <a:pt x="143796" y="477262"/>
                    <a:pt x="123158" y="519331"/>
                    <a:pt x="96171" y="547906"/>
                  </a:cubicBezTo>
                  <a:cubicBezTo>
                    <a:pt x="69183" y="576481"/>
                    <a:pt x="38227" y="567750"/>
                    <a:pt x="24733" y="557431"/>
                  </a:cubicBezTo>
                  <a:cubicBezTo>
                    <a:pt x="11239" y="547112"/>
                    <a:pt x="-17814" y="534747"/>
                    <a:pt x="15208" y="485994"/>
                  </a:cubicBezTo>
                  <a:cubicBezTo>
                    <a:pt x="48230" y="437241"/>
                    <a:pt x="159364" y="327618"/>
                    <a:pt x="222864" y="264912"/>
                  </a:cubicBezTo>
                  <a:cubicBezTo>
                    <a:pt x="292045" y="221143"/>
                    <a:pt x="346021" y="194801"/>
                    <a:pt x="399996" y="15709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0" name="Группа 329"/>
          <p:cNvGrpSpPr/>
          <p:nvPr/>
        </p:nvGrpSpPr>
        <p:grpSpPr>
          <a:xfrm>
            <a:off x="5081569" y="2946261"/>
            <a:ext cx="595517" cy="527722"/>
            <a:chOff x="2054069" y="3162768"/>
            <a:chExt cx="837140" cy="752980"/>
          </a:xfrm>
        </p:grpSpPr>
        <p:grpSp>
          <p:nvGrpSpPr>
            <p:cNvPr id="331" name="Группа 330"/>
            <p:cNvGrpSpPr/>
            <p:nvPr/>
          </p:nvGrpSpPr>
          <p:grpSpPr>
            <a:xfrm>
              <a:off x="2425885" y="3162768"/>
              <a:ext cx="465324" cy="733292"/>
              <a:chOff x="3540668" y="2977724"/>
              <a:chExt cx="407085" cy="641516"/>
            </a:xfrm>
          </p:grpSpPr>
          <p:sp>
            <p:nvSpPr>
              <p:cNvPr id="336" name="Полилиния 335"/>
              <p:cNvSpPr/>
              <p:nvPr/>
            </p:nvSpPr>
            <p:spPr>
              <a:xfrm>
                <a:off x="3568285" y="3372278"/>
                <a:ext cx="185454" cy="24696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TextBox 336"/>
              <p:cNvSpPr txBox="1"/>
              <p:nvPr/>
            </p:nvSpPr>
            <p:spPr>
              <a:xfrm>
                <a:off x="3540668" y="2977724"/>
                <a:ext cx="407085" cy="461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dirty="0"/>
                  <a:t>.</a:t>
                </a:r>
                <a:endParaRPr lang="ru-RU" dirty="0"/>
              </a:p>
            </p:txBody>
          </p:sp>
        </p:grpSp>
        <p:grpSp>
          <p:nvGrpSpPr>
            <p:cNvPr id="332" name="Группа 331"/>
            <p:cNvGrpSpPr/>
            <p:nvPr/>
          </p:nvGrpSpPr>
          <p:grpSpPr>
            <a:xfrm>
              <a:off x="2054069" y="3613770"/>
              <a:ext cx="477866" cy="301978"/>
              <a:chOff x="4900476" y="3705964"/>
              <a:chExt cx="1581477" cy="999386"/>
            </a:xfrm>
          </p:grpSpPr>
          <p:cxnSp>
            <p:nvCxnSpPr>
              <p:cNvPr id="333" name="Прямая соединительная линия 332"/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4" name="Полилиния 333"/>
              <p:cNvSpPr/>
              <p:nvPr/>
            </p:nvSpPr>
            <p:spPr>
              <a:xfrm>
                <a:off x="5182052" y="3705964"/>
                <a:ext cx="736117" cy="375846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Полилиния 334"/>
              <p:cNvSpPr/>
              <p:nvPr/>
            </p:nvSpPr>
            <p:spPr>
              <a:xfrm>
                <a:off x="5143955" y="3815786"/>
                <a:ext cx="1337998" cy="883553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90040"/>
                  <a:gd name="connsiteY0" fmla="*/ 315846 h 883556"/>
                  <a:gd name="connsiteX1" fmla="*/ 292963 w 1390040"/>
                  <a:gd name="connsiteY1" fmla="*/ 298090 h 883556"/>
                  <a:gd name="connsiteX2" fmla="*/ 452761 w 1390040"/>
                  <a:gd name="connsiteY2" fmla="*/ 440133 h 883556"/>
                  <a:gd name="connsiteX3" fmla="*/ 310718 w 1390040"/>
                  <a:gd name="connsiteY3" fmla="*/ 759729 h 883556"/>
                  <a:gd name="connsiteX4" fmla="*/ 550415 w 1390040"/>
                  <a:gd name="connsiteY4" fmla="*/ 830750 h 883556"/>
                  <a:gd name="connsiteX5" fmla="*/ 1390040 w 1390040"/>
                  <a:gd name="connsiteY5" fmla="*/ 0 h 883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040" h="883556">
                    <a:moveTo>
                      <a:pt x="0" y="315846"/>
                    </a:moveTo>
                    <a:cubicBezTo>
                      <a:pt x="108751" y="296611"/>
                      <a:pt x="217503" y="277376"/>
                      <a:pt x="292963" y="298090"/>
                    </a:cubicBezTo>
                    <a:cubicBezTo>
                      <a:pt x="368423" y="318804"/>
                      <a:pt x="449802" y="363193"/>
                      <a:pt x="452761" y="440133"/>
                    </a:cubicBezTo>
                    <a:cubicBezTo>
                      <a:pt x="455720" y="517073"/>
                      <a:pt x="294442" y="694626"/>
                      <a:pt x="310718" y="759729"/>
                    </a:cubicBezTo>
                    <a:cubicBezTo>
                      <a:pt x="326994" y="824832"/>
                      <a:pt x="370528" y="957372"/>
                      <a:pt x="550415" y="830750"/>
                    </a:cubicBezTo>
                    <a:cubicBezTo>
                      <a:pt x="730302" y="704129"/>
                      <a:pt x="1306442" y="105792"/>
                      <a:pt x="139004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38" name="Группа 337"/>
          <p:cNvGrpSpPr/>
          <p:nvPr/>
        </p:nvGrpSpPr>
        <p:grpSpPr>
          <a:xfrm>
            <a:off x="5763988" y="2946261"/>
            <a:ext cx="595517" cy="527722"/>
            <a:chOff x="2054069" y="3162768"/>
            <a:chExt cx="837140" cy="752980"/>
          </a:xfrm>
        </p:grpSpPr>
        <p:grpSp>
          <p:nvGrpSpPr>
            <p:cNvPr id="339" name="Группа 338"/>
            <p:cNvGrpSpPr/>
            <p:nvPr/>
          </p:nvGrpSpPr>
          <p:grpSpPr>
            <a:xfrm>
              <a:off x="2425885" y="3162768"/>
              <a:ext cx="465324" cy="733292"/>
              <a:chOff x="3540668" y="2977724"/>
              <a:chExt cx="407085" cy="641516"/>
            </a:xfrm>
          </p:grpSpPr>
          <p:sp>
            <p:nvSpPr>
              <p:cNvPr id="344" name="Полилиния 343"/>
              <p:cNvSpPr/>
              <p:nvPr/>
            </p:nvSpPr>
            <p:spPr>
              <a:xfrm>
                <a:off x="3568285" y="3372278"/>
                <a:ext cx="185454" cy="24696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TextBox 344"/>
              <p:cNvSpPr txBox="1"/>
              <p:nvPr/>
            </p:nvSpPr>
            <p:spPr>
              <a:xfrm>
                <a:off x="3540668" y="2977724"/>
                <a:ext cx="407085" cy="461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dirty="0"/>
                  <a:t>.</a:t>
                </a:r>
                <a:endParaRPr lang="ru-RU" dirty="0"/>
              </a:p>
            </p:txBody>
          </p:sp>
        </p:grpSp>
        <p:grpSp>
          <p:nvGrpSpPr>
            <p:cNvPr id="340" name="Группа 339"/>
            <p:cNvGrpSpPr/>
            <p:nvPr/>
          </p:nvGrpSpPr>
          <p:grpSpPr>
            <a:xfrm>
              <a:off x="2054069" y="3613770"/>
              <a:ext cx="477866" cy="301978"/>
              <a:chOff x="4900476" y="3705964"/>
              <a:chExt cx="1581477" cy="999386"/>
            </a:xfrm>
          </p:grpSpPr>
          <p:cxnSp>
            <p:nvCxnSpPr>
              <p:cNvPr id="341" name="Прямая соединительная линия 340"/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2" name="Полилиния 341"/>
              <p:cNvSpPr/>
              <p:nvPr/>
            </p:nvSpPr>
            <p:spPr>
              <a:xfrm>
                <a:off x="5182052" y="3705964"/>
                <a:ext cx="736117" cy="375846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Полилиния 342"/>
              <p:cNvSpPr/>
              <p:nvPr/>
            </p:nvSpPr>
            <p:spPr>
              <a:xfrm>
                <a:off x="5143955" y="3815786"/>
                <a:ext cx="1337998" cy="883553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90040"/>
                  <a:gd name="connsiteY0" fmla="*/ 315846 h 883556"/>
                  <a:gd name="connsiteX1" fmla="*/ 292963 w 1390040"/>
                  <a:gd name="connsiteY1" fmla="*/ 298090 h 883556"/>
                  <a:gd name="connsiteX2" fmla="*/ 452761 w 1390040"/>
                  <a:gd name="connsiteY2" fmla="*/ 440133 h 883556"/>
                  <a:gd name="connsiteX3" fmla="*/ 310718 w 1390040"/>
                  <a:gd name="connsiteY3" fmla="*/ 759729 h 883556"/>
                  <a:gd name="connsiteX4" fmla="*/ 550415 w 1390040"/>
                  <a:gd name="connsiteY4" fmla="*/ 830750 h 883556"/>
                  <a:gd name="connsiteX5" fmla="*/ 1390040 w 1390040"/>
                  <a:gd name="connsiteY5" fmla="*/ 0 h 883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040" h="883556">
                    <a:moveTo>
                      <a:pt x="0" y="315846"/>
                    </a:moveTo>
                    <a:cubicBezTo>
                      <a:pt x="108751" y="296611"/>
                      <a:pt x="217503" y="277376"/>
                      <a:pt x="292963" y="298090"/>
                    </a:cubicBezTo>
                    <a:cubicBezTo>
                      <a:pt x="368423" y="318804"/>
                      <a:pt x="449802" y="363193"/>
                      <a:pt x="452761" y="440133"/>
                    </a:cubicBezTo>
                    <a:cubicBezTo>
                      <a:pt x="455720" y="517073"/>
                      <a:pt x="294442" y="694626"/>
                      <a:pt x="310718" y="759729"/>
                    </a:cubicBezTo>
                    <a:cubicBezTo>
                      <a:pt x="326994" y="824832"/>
                      <a:pt x="370528" y="957372"/>
                      <a:pt x="550415" y="830750"/>
                    </a:cubicBezTo>
                    <a:cubicBezTo>
                      <a:pt x="730302" y="704129"/>
                      <a:pt x="1306442" y="105792"/>
                      <a:pt x="139004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46" name="Группа 345"/>
          <p:cNvGrpSpPr/>
          <p:nvPr/>
        </p:nvGrpSpPr>
        <p:grpSpPr>
          <a:xfrm>
            <a:off x="6492656" y="2941169"/>
            <a:ext cx="595517" cy="527722"/>
            <a:chOff x="2054069" y="3162768"/>
            <a:chExt cx="837140" cy="752980"/>
          </a:xfrm>
        </p:grpSpPr>
        <p:grpSp>
          <p:nvGrpSpPr>
            <p:cNvPr id="347" name="Группа 346"/>
            <p:cNvGrpSpPr/>
            <p:nvPr/>
          </p:nvGrpSpPr>
          <p:grpSpPr>
            <a:xfrm>
              <a:off x="2425885" y="3162768"/>
              <a:ext cx="465324" cy="733292"/>
              <a:chOff x="3540668" y="2977724"/>
              <a:chExt cx="407085" cy="641516"/>
            </a:xfrm>
          </p:grpSpPr>
          <p:sp>
            <p:nvSpPr>
              <p:cNvPr id="352" name="Полилиния 351"/>
              <p:cNvSpPr/>
              <p:nvPr/>
            </p:nvSpPr>
            <p:spPr>
              <a:xfrm>
                <a:off x="3568285" y="3372278"/>
                <a:ext cx="185454" cy="24696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TextBox 352"/>
              <p:cNvSpPr txBox="1"/>
              <p:nvPr/>
            </p:nvSpPr>
            <p:spPr>
              <a:xfrm>
                <a:off x="3540668" y="2977724"/>
                <a:ext cx="407085" cy="461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dirty="0"/>
                  <a:t>.</a:t>
                </a:r>
                <a:endParaRPr lang="ru-RU" dirty="0"/>
              </a:p>
            </p:txBody>
          </p:sp>
        </p:grpSp>
        <p:grpSp>
          <p:nvGrpSpPr>
            <p:cNvPr id="348" name="Группа 347"/>
            <p:cNvGrpSpPr/>
            <p:nvPr/>
          </p:nvGrpSpPr>
          <p:grpSpPr>
            <a:xfrm>
              <a:off x="2054069" y="3613770"/>
              <a:ext cx="477866" cy="301978"/>
              <a:chOff x="4900476" y="3705964"/>
              <a:chExt cx="1581477" cy="999386"/>
            </a:xfrm>
          </p:grpSpPr>
          <p:cxnSp>
            <p:nvCxnSpPr>
              <p:cNvPr id="349" name="Прямая соединительная линия 348"/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0" name="Полилиния 349"/>
              <p:cNvSpPr/>
              <p:nvPr/>
            </p:nvSpPr>
            <p:spPr>
              <a:xfrm>
                <a:off x="5182052" y="3705964"/>
                <a:ext cx="736117" cy="375846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Полилиния 350"/>
              <p:cNvSpPr/>
              <p:nvPr/>
            </p:nvSpPr>
            <p:spPr>
              <a:xfrm>
                <a:off x="5143955" y="3815786"/>
                <a:ext cx="1337998" cy="883553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90040"/>
                  <a:gd name="connsiteY0" fmla="*/ 315846 h 883556"/>
                  <a:gd name="connsiteX1" fmla="*/ 292963 w 1390040"/>
                  <a:gd name="connsiteY1" fmla="*/ 298090 h 883556"/>
                  <a:gd name="connsiteX2" fmla="*/ 452761 w 1390040"/>
                  <a:gd name="connsiteY2" fmla="*/ 440133 h 883556"/>
                  <a:gd name="connsiteX3" fmla="*/ 310718 w 1390040"/>
                  <a:gd name="connsiteY3" fmla="*/ 759729 h 883556"/>
                  <a:gd name="connsiteX4" fmla="*/ 550415 w 1390040"/>
                  <a:gd name="connsiteY4" fmla="*/ 830750 h 883556"/>
                  <a:gd name="connsiteX5" fmla="*/ 1390040 w 1390040"/>
                  <a:gd name="connsiteY5" fmla="*/ 0 h 883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040" h="883556">
                    <a:moveTo>
                      <a:pt x="0" y="315846"/>
                    </a:moveTo>
                    <a:cubicBezTo>
                      <a:pt x="108751" y="296611"/>
                      <a:pt x="217503" y="277376"/>
                      <a:pt x="292963" y="298090"/>
                    </a:cubicBezTo>
                    <a:cubicBezTo>
                      <a:pt x="368423" y="318804"/>
                      <a:pt x="449802" y="363193"/>
                      <a:pt x="452761" y="440133"/>
                    </a:cubicBezTo>
                    <a:cubicBezTo>
                      <a:pt x="455720" y="517073"/>
                      <a:pt x="294442" y="694626"/>
                      <a:pt x="310718" y="759729"/>
                    </a:cubicBezTo>
                    <a:cubicBezTo>
                      <a:pt x="326994" y="824832"/>
                      <a:pt x="370528" y="957372"/>
                      <a:pt x="550415" y="830750"/>
                    </a:cubicBezTo>
                    <a:cubicBezTo>
                      <a:pt x="730302" y="704129"/>
                      <a:pt x="1306442" y="105792"/>
                      <a:pt x="139004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62" name="Группа 361"/>
          <p:cNvGrpSpPr/>
          <p:nvPr/>
        </p:nvGrpSpPr>
        <p:grpSpPr>
          <a:xfrm>
            <a:off x="8365820" y="3244161"/>
            <a:ext cx="519118" cy="538125"/>
            <a:chOff x="6841535" y="3624598"/>
            <a:chExt cx="719113" cy="720342"/>
          </a:xfrm>
        </p:grpSpPr>
        <p:grpSp>
          <p:nvGrpSpPr>
            <p:cNvPr id="363" name="Группа 362"/>
            <p:cNvGrpSpPr/>
            <p:nvPr/>
          </p:nvGrpSpPr>
          <p:grpSpPr>
            <a:xfrm>
              <a:off x="6841535" y="3624598"/>
              <a:ext cx="478640" cy="301978"/>
              <a:chOff x="4900476" y="3705964"/>
              <a:chExt cx="1584041" cy="999386"/>
            </a:xfrm>
          </p:grpSpPr>
          <p:cxnSp>
            <p:nvCxnSpPr>
              <p:cNvPr id="365" name="Прямая соединительная линия 364"/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6" name="Полилиния 365"/>
              <p:cNvSpPr/>
              <p:nvPr/>
            </p:nvSpPr>
            <p:spPr>
              <a:xfrm>
                <a:off x="5189045" y="3718213"/>
                <a:ext cx="790114" cy="398874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Полилиния 366"/>
              <p:cNvSpPr/>
              <p:nvPr/>
            </p:nvSpPr>
            <p:spPr>
              <a:xfrm>
                <a:off x="5189045" y="3761202"/>
                <a:ext cx="1295472" cy="934317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90040"/>
                  <a:gd name="connsiteY0" fmla="*/ 315846 h 883556"/>
                  <a:gd name="connsiteX1" fmla="*/ 292963 w 1390040"/>
                  <a:gd name="connsiteY1" fmla="*/ 298090 h 883556"/>
                  <a:gd name="connsiteX2" fmla="*/ 452761 w 1390040"/>
                  <a:gd name="connsiteY2" fmla="*/ 440133 h 883556"/>
                  <a:gd name="connsiteX3" fmla="*/ 310718 w 1390040"/>
                  <a:gd name="connsiteY3" fmla="*/ 759729 h 883556"/>
                  <a:gd name="connsiteX4" fmla="*/ 550415 w 1390040"/>
                  <a:gd name="connsiteY4" fmla="*/ 830750 h 883556"/>
                  <a:gd name="connsiteX5" fmla="*/ 1390040 w 1390040"/>
                  <a:gd name="connsiteY5" fmla="*/ 0 h 883556"/>
                  <a:gd name="connsiteX0" fmla="*/ 0 w 1295472"/>
                  <a:gd name="connsiteY0" fmla="*/ 363128 h 934317"/>
                  <a:gd name="connsiteX1" fmla="*/ 292963 w 1295472"/>
                  <a:gd name="connsiteY1" fmla="*/ 345372 h 934317"/>
                  <a:gd name="connsiteX2" fmla="*/ 452761 w 1295472"/>
                  <a:gd name="connsiteY2" fmla="*/ 487415 h 934317"/>
                  <a:gd name="connsiteX3" fmla="*/ 310718 w 1295472"/>
                  <a:gd name="connsiteY3" fmla="*/ 807011 h 934317"/>
                  <a:gd name="connsiteX4" fmla="*/ 550415 w 1295472"/>
                  <a:gd name="connsiteY4" fmla="*/ 878032 h 934317"/>
                  <a:gd name="connsiteX5" fmla="*/ 1295472 w 1295472"/>
                  <a:gd name="connsiteY5" fmla="*/ 0 h 93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5472" h="934317">
                    <a:moveTo>
                      <a:pt x="0" y="363128"/>
                    </a:moveTo>
                    <a:cubicBezTo>
                      <a:pt x="108751" y="343893"/>
                      <a:pt x="217503" y="324658"/>
                      <a:pt x="292963" y="345372"/>
                    </a:cubicBezTo>
                    <a:cubicBezTo>
                      <a:pt x="368423" y="366086"/>
                      <a:pt x="449802" y="410475"/>
                      <a:pt x="452761" y="487415"/>
                    </a:cubicBezTo>
                    <a:cubicBezTo>
                      <a:pt x="455720" y="564355"/>
                      <a:pt x="294442" y="741908"/>
                      <a:pt x="310718" y="807011"/>
                    </a:cubicBezTo>
                    <a:cubicBezTo>
                      <a:pt x="326994" y="872114"/>
                      <a:pt x="386289" y="1012534"/>
                      <a:pt x="550415" y="878032"/>
                    </a:cubicBezTo>
                    <a:cubicBezTo>
                      <a:pt x="714541" y="743530"/>
                      <a:pt x="1211874" y="105792"/>
                      <a:pt x="1295472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64" name="Полилиния 363"/>
            <p:cNvSpPr/>
            <p:nvPr/>
          </p:nvSpPr>
          <p:spPr>
            <a:xfrm>
              <a:off x="7041770" y="3631639"/>
              <a:ext cx="518878" cy="7133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00135"/>
                <a:gd name="connsiteY0" fmla="*/ 4981 h 567255"/>
                <a:gd name="connsiteX1" fmla="*/ 148697 w 400135"/>
                <a:gd name="connsiteY1" fmla="*/ 152619 h 567255"/>
                <a:gd name="connsiteX2" fmla="*/ 153460 w 400135"/>
                <a:gd name="connsiteY2" fmla="*/ 219294 h 567255"/>
                <a:gd name="connsiteX3" fmla="*/ 296335 w 400135"/>
                <a:gd name="connsiteY3" fmla="*/ 128806 h 567255"/>
                <a:gd name="connsiteX4" fmla="*/ 353485 w 400135"/>
                <a:gd name="connsiteY4" fmla="*/ 218 h 567255"/>
                <a:gd name="connsiteX5" fmla="*/ 186797 w 400135"/>
                <a:gd name="connsiteY5" fmla="*/ 385981 h 567255"/>
                <a:gd name="connsiteX6" fmla="*/ 96310 w 400135"/>
                <a:gd name="connsiteY6" fmla="*/ 547906 h 567255"/>
                <a:gd name="connsiteX7" fmla="*/ 24872 w 400135"/>
                <a:gd name="connsiteY7" fmla="*/ 557431 h 567255"/>
                <a:gd name="connsiteX8" fmla="*/ 15347 w 400135"/>
                <a:gd name="connsiteY8" fmla="*/ 485994 h 567255"/>
                <a:gd name="connsiteX9" fmla="*/ 224897 w 400135"/>
                <a:gd name="connsiteY9" fmla="*/ 247869 h 567255"/>
                <a:gd name="connsiteX10" fmla="*/ 400135 w 400135"/>
                <a:gd name="connsiteY10" fmla="*/ 157098 h 567255"/>
                <a:gd name="connsiteX0" fmla="*/ 200946 w 399996"/>
                <a:gd name="connsiteY0" fmla="*/ 4981 h 567255"/>
                <a:gd name="connsiteX1" fmla="*/ 148558 w 399996"/>
                <a:gd name="connsiteY1" fmla="*/ 152619 h 567255"/>
                <a:gd name="connsiteX2" fmla="*/ 153321 w 399996"/>
                <a:gd name="connsiteY2" fmla="*/ 219294 h 567255"/>
                <a:gd name="connsiteX3" fmla="*/ 296196 w 399996"/>
                <a:gd name="connsiteY3" fmla="*/ 128806 h 567255"/>
                <a:gd name="connsiteX4" fmla="*/ 353346 w 399996"/>
                <a:gd name="connsiteY4" fmla="*/ 218 h 567255"/>
                <a:gd name="connsiteX5" fmla="*/ 186658 w 399996"/>
                <a:gd name="connsiteY5" fmla="*/ 385981 h 567255"/>
                <a:gd name="connsiteX6" fmla="*/ 96171 w 399996"/>
                <a:gd name="connsiteY6" fmla="*/ 547906 h 567255"/>
                <a:gd name="connsiteX7" fmla="*/ 24733 w 399996"/>
                <a:gd name="connsiteY7" fmla="*/ 557431 h 567255"/>
                <a:gd name="connsiteX8" fmla="*/ 15208 w 399996"/>
                <a:gd name="connsiteY8" fmla="*/ 485994 h 567255"/>
                <a:gd name="connsiteX9" fmla="*/ 222864 w 399996"/>
                <a:gd name="connsiteY9" fmla="*/ 264912 h 567255"/>
                <a:gd name="connsiteX10" fmla="*/ 399996 w 399996"/>
                <a:gd name="connsiteY10" fmla="*/ 157098 h 567255"/>
                <a:gd name="connsiteX0" fmla="*/ 200946 w 399996"/>
                <a:gd name="connsiteY0" fmla="*/ 4981 h 567255"/>
                <a:gd name="connsiteX1" fmla="*/ 148558 w 399996"/>
                <a:gd name="connsiteY1" fmla="*/ 152619 h 567255"/>
                <a:gd name="connsiteX2" fmla="*/ 153321 w 399996"/>
                <a:gd name="connsiteY2" fmla="*/ 219294 h 567255"/>
                <a:gd name="connsiteX3" fmla="*/ 296196 w 399996"/>
                <a:gd name="connsiteY3" fmla="*/ 128806 h 567255"/>
                <a:gd name="connsiteX4" fmla="*/ 353346 w 399996"/>
                <a:gd name="connsiteY4" fmla="*/ 218 h 567255"/>
                <a:gd name="connsiteX5" fmla="*/ 186658 w 399996"/>
                <a:gd name="connsiteY5" fmla="*/ 385981 h 567255"/>
                <a:gd name="connsiteX6" fmla="*/ 96171 w 399996"/>
                <a:gd name="connsiteY6" fmla="*/ 547906 h 567255"/>
                <a:gd name="connsiteX7" fmla="*/ 24733 w 399996"/>
                <a:gd name="connsiteY7" fmla="*/ 557431 h 567255"/>
                <a:gd name="connsiteX8" fmla="*/ 15208 w 399996"/>
                <a:gd name="connsiteY8" fmla="*/ 485994 h 567255"/>
                <a:gd name="connsiteX9" fmla="*/ 222864 w 399996"/>
                <a:gd name="connsiteY9" fmla="*/ 264912 h 567255"/>
                <a:gd name="connsiteX10" fmla="*/ 399996 w 399996"/>
                <a:gd name="connsiteY10" fmla="*/ 157098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9996" h="567255">
                  <a:moveTo>
                    <a:pt x="200946" y="4981"/>
                  </a:moveTo>
                  <a:cubicBezTo>
                    <a:pt x="178720" y="60940"/>
                    <a:pt x="156495" y="116900"/>
                    <a:pt x="148558" y="152619"/>
                  </a:cubicBezTo>
                  <a:cubicBezTo>
                    <a:pt x="140621" y="188338"/>
                    <a:pt x="128715" y="223263"/>
                    <a:pt x="153321" y="219294"/>
                  </a:cubicBezTo>
                  <a:cubicBezTo>
                    <a:pt x="177927" y="215325"/>
                    <a:pt x="262859" y="165319"/>
                    <a:pt x="296196" y="128806"/>
                  </a:cubicBezTo>
                  <a:cubicBezTo>
                    <a:pt x="329533" y="92293"/>
                    <a:pt x="353346" y="218"/>
                    <a:pt x="353346" y="218"/>
                  </a:cubicBezTo>
                  <a:cubicBezTo>
                    <a:pt x="354140" y="-9306"/>
                    <a:pt x="229521" y="294700"/>
                    <a:pt x="186658" y="385981"/>
                  </a:cubicBezTo>
                  <a:cubicBezTo>
                    <a:pt x="143796" y="477262"/>
                    <a:pt x="123158" y="519331"/>
                    <a:pt x="96171" y="547906"/>
                  </a:cubicBezTo>
                  <a:cubicBezTo>
                    <a:pt x="69183" y="576481"/>
                    <a:pt x="38227" y="567750"/>
                    <a:pt x="24733" y="557431"/>
                  </a:cubicBezTo>
                  <a:cubicBezTo>
                    <a:pt x="11239" y="547112"/>
                    <a:pt x="-17814" y="534747"/>
                    <a:pt x="15208" y="485994"/>
                  </a:cubicBezTo>
                  <a:cubicBezTo>
                    <a:pt x="48230" y="437241"/>
                    <a:pt x="159364" y="327618"/>
                    <a:pt x="222864" y="264912"/>
                  </a:cubicBezTo>
                  <a:cubicBezTo>
                    <a:pt x="292045" y="221143"/>
                    <a:pt x="346021" y="194801"/>
                    <a:pt x="399996" y="15709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8" name="Группа 367"/>
          <p:cNvGrpSpPr/>
          <p:nvPr/>
        </p:nvGrpSpPr>
        <p:grpSpPr>
          <a:xfrm>
            <a:off x="9257506" y="3257250"/>
            <a:ext cx="519118" cy="506799"/>
            <a:chOff x="6841535" y="3624598"/>
            <a:chExt cx="719113" cy="720342"/>
          </a:xfrm>
        </p:grpSpPr>
        <p:grpSp>
          <p:nvGrpSpPr>
            <p:cNvPr id="369" name="Группа 368"/>
            <p:cNvGrpSpPr/>
            <p:nvPr/>
          </p:nvGrpSpPr>
          <p:grpSpPr>
            <a:xfrm>
              <a:off x="6841535" y="3624598"/>
              <a:ext cx="478640" cy="301978"/>
              <a:chOff x="4900476" y="3705964"/>
              <a:chExt cx="1584041" cy="999386"/>
            </a:xfrm>
          </p:grpSpPr>
          <p:cxnSp>
            <p:nvCxnSpPr>
              <p:cNvPr id="371" name="Прямая соединительная линия 370"/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2" name="Полилиния 371"/>
              <p:cNvSpPr/>
              <p:nvPr/>
            </p:nvSpPr>
            <p:spPr>
              <a:xfrm>
                <a:off x="5189045" y="3718213"/>
                <a:ext cx="790114" cy="398874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Полилиния 372"/>
              <p:cNvSpPr/>
              <p:nvPr/>
            </p:nvSpPr>
            <p:spPr>
              <a:xfrm>
                <a:off x="5189045" y="3761202"/>
                <a:ext cx="1295472" cy="934317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90040"/>
                  <a:gd name="connsiteY0" fmla="*/ 315846 h 883556"/>
                  <a:gd name="connsiteX1" fmla="*/ 292963 w 1390040"/>
                  <a:gd name="connsiteY1" fmla="*/ 298090 h 883556"/>
                  <a:gd name="connsiteX2" fmla="*/ 452761 w 1390040"/>
                  <a:gd name="connsiteY2" fmla="*/ 440133 h 883556"/>
                  <a:gd name="connsiteX3" fmla="*/ 310718 w 1390040"/>
                  <a:gd name="connsiteY3" fmla="*/ 759729 h 883556"/>
                  <a:gd name="connsiteX4" fmla="*/ 550415 w 1390040"/>
                  <a:gd name="connsiteY4" fmla="*/ 830750 h 883556"/>
                  <a:gd name="connsiteX5" fmla="*/ 1390040 w 1390040"/>
                  <a:gd name="connsiteY5" fmla="*/ 0 h 883556"/>
                  <a:gd name="connsiteX0" fmla="*/ 0 w 1295472"/>
                  <a:gd name="connsiteY0" fmla="*/ 363128 h 934317"/>
                  <a:gd name="connsiteX1" fmla="*/ 292963 w 1295472"/>
                  <a:gd name="connsiteY1" fmla="*/ 345372 h 934317"/>
                  <a:gd name="connsiteX2" fmla="*/ 452761 w 1295472"/>
                  <a:gd name="connsiteY2" fmla="*/ 487415 h 934317"/>
                  <a:gd name="connsiteX3" fmla="*/ 310718 w 1295472"/>
                  <a:gd name="connsiteY3" fmla="*/ 807011 h 934317"/>
                  <a:gd name="connsiteX4" fmla="*/ 550415 w 1295472"/>
                  <a:gd name="connsiteY4" fmla="*/ 878032 h 934317"/>
                  <a:gd name="connsiteX5" fmla="*/ 1295472 w 1295472"/>
                  <a:gd name="connsiteY5" fmla="*/ 0 h 93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5472" h="934317">
                    <a:moveTo>
                      <a:pt x="0" y="363128"/>
                    </a:moveTo>
                    <a:cubicBezTo>
                      <a:pt x="108751" y="343893"/>
                      <a:pt x="217503" y="324658"/>
                      <a:pt x="292963" y="345372"/>
                    </a:cubicBezTo>
                    <a:cubicBezTo>
                      <a:pt x="368423" y="366086"/>
                      <a:pt x="449802" y="410475"/>
                      <a:pt x="452761" y="487415"/>
                    </a:cubicBezTo>
                    <a:cubicBezTo>
                      <a:pt x="455720" y="564355"/>
                      <a:pt x="294442" y="741908"/>
                      <a:pt x="310718" y="807011"/>
                    </a:cubicBezTo>
                    <a:cubicBezTo>
                      <a:pt x="326994" y="872114"/>
                      <a:pt x="386289" y="1012534"/>
                      <a:pt x="550415" y="878032"/>
                    </a:cubicBezTo>
                    <a:cubicBezTo>
                      <a:pt x="714541" y="743530"/>
                      <a:pt x="1211874" y="105792"/>
                      <a:pt x="1295472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70" name="Полилиния 369"/>
            <p:cNvSpPr/>
            <p:nvPr/>
          </p:nvSpPr>
          <p:spPr>
            <a:xfrm>
              <a:off x="7041770" y="3631639"/>
              <a:ext cx="518878" cy="7133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00135"/>
                <a:gd name="connsiteY0" fmla="*/ 4981 h 567255"/>
                <a:gd name="connsiteX1" fmla="*/ 148697 w 400135"/>
                <a:gd name="connsiteY1" fmla="*/ 152619 h 567255"/>
                <a:gd name="connsiteX2" fmla="*/ 153460 w 400135"/>
                <a:gd name="connsiteY2" fmla="*/ 219294 h 567255"/>
                <a:gd name="connsiteX3" fmla="*/ 296335 w 400135"/>
                <a:gd name="connsiteY3" fmla="*/ 128806 h 567255"/>
                <a:gd name="connsiteX4" fmla="*/ 353485 w 400135"/>
                <a:gd name="connsiteY4" fmla="*/ 218 h 567255"/>
                <a:gd name="connsiteX5" fmla="*/ 186797 w 400135"/>
                <a:gd name="connsiteY5" fmla="*/ 385981 h 567255"/>
                <a:gd name="connsiteX6" fmla="*/ 96310 w 400135"/>
                <a:gd name="connsiteY6" fmla="*/ 547906 h 567255"/>
                <a:gd name="connsiteX7" fmla="*/ 24872 w 400135"/>
                <a:gd name="connsiteY7" fmla="*/ 557431 h 567255"/>
                <a:gd name="connsiteX8" fmla="*/ 15347 w 400135"/>
                <a:gd name="connsiteY8" fmla="*/ 485994 h 567255"/>
                <a:gd name="connsiteX9" fmla="*/ 224897 w 400135"/>
                <a:gd name="connsiteY9" fmla="*/ 247869 h 567255"/>
                <a:gd name="connsiteX10" fmla="*/ 400135 w 400135"/>
                <a:gd name="connsiteY10" fmla="*/ 157098 h 567255"/>
                <a:gd name="connsiteX0" fmla="*/ 200946 w 399996"/>
                <a:gd name="connsiteY0" fmla="*/ 4981 h 567255"/>
                <a:gd name="connsiteX1" fmla="*/ 148558 w 399996"/>
                <a:gd name="connsiteY1" fmla="*/ 152619 h 567255"/>
                <a:gd name="connsiteX2" fmla="*/ 153321 w 399996"/>
                <a:gd name="connsiteY2" fmla="*/ 219294 h 567255"/>
                <a:gd name="connsiteX3" fmla="*/ 296196 w 399996"/>
                <a:gd name="connsiteY3" fmla="*/ 128806 h 567255"/>
                <a:gd name="connsiteX4" fmla="*/ 353346 w 399996"/>
                <a:gd name="connsiteY4" fmla="*/ 218 h 567255"/>
                <a:gd name="connsiteX5" fmla="*/ 186658 w 399996"/>
                <a:gd name="connsiteY5" fmla="*/ 385981 h 567255"/>
                <a:gd name="connsiteX6" fmla="*/ 96171 w 399996"/>
                <a:gd name="connsiteY6" fmla="*/ 547906 h 567255"/>
                <a:gd name="connsiteX7" fmla="*/ 24733 w 399996"/>
                <a:gd name="connsiteY7" fmla="*/ 557431 h 567255"/>
                <a:gd name="connsiteX8" fmla="*/ 15208 w 399996"/>
                <a:gd name="connsiteY8" fmla="*/ 485994 h 567255"/>
                <a:gd name="connsiteX9" fmla="*/ 222864 w 399996"/>
                <a:gd name="connsiteY9" fmla="*/ 264912 h 567255"/>
                <a:gd name="connsiteX10" fmla="*/ 399996 w 399996"/>
                <a:gd name="connsiteY10" fmla="*/ 157098 h 567255"/>
                <a:gd name="connsiteX0" fmla="*/ 200946 w 399996"/>
                <a:gd name="connsiteY0" fmla="*/ 4981 h 567255"/>
                <a:gd name="connsiteX1" fmla="*/ 148558 w 399996"/>
                <a:gd name="connsiteY1" fmla="*/ 152619 h 567255"/>
                <a:gd name="connsiteX2" fmla="*/ 153321 w 399996"/>
                <a:gd name="connsiteY2" fmla="*/ 219294 h 567255"/>
                <a:gd name="connsiteX3" fmla="*/ 296196 w 399996"/>
                <a:gd name="connsiteY3" fmla="*/ 128806 h 567255"/>
                <a:gd name="connsiteX4" fmla="*/ 353346 w 399996"/>
                <a:gd name="connsiteY4" fmla="*/ 218 h 567255"/>
                <a:gd name="connsiteX5" fmla="*/ 186658 w 399996"/>
                <a:gd name="connsiteY5" fmla="*/ 385981 h 567255"/>
                <a:gd name="connsiteX6" fmla="*/ 96171 w 399996"/>
                <a:gd name="connsiteY6" fmla="*/ 547906 h 567255"/>
                <a:gd name="connsiteX7" fmla="*/ 24733 w 399996"/>
                <a:gd name="connsiteY7" fmla="*/ 557431 h 567255"/>
                <a:gd name="connsiteX8" fmla="*/ 15208 w 399996"/>
                <a:gd name="connsiteY8" fmla="*/ 485994 h 567255"/>
                <a:gd name="connsiteX9" fmla="*/ 222864 w 399996"/>
                <a:gd name="connsiteY9" fmla="*/ 264912 h 567255"/>
                <a:gd name="connsiteX10" fmla="*/ 399996 w 399996"/>
                <a:gd name="connsiteY10" fmla="*/ 157098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9996" h="567255">
                  <a:moveTo>
                    <a:pt x="200946" y="4981"/>
                  </a:moveTo>
                  <a:cubicBezTo>
                    <a:pt x="178720" y="60940"/>
                    <a:pt x="156495" y="116900"/>
                    <a:pt x="148558" y="152619"/>
                  </a:cubicBezTo>
                  <a:cubicBezTo>
                    <a:pt x="140621" y="188338"/>
                    <a:pt x="128715" y="223263"/>
                    <a:pt x="153321" y="219294"/>
                  </a:cubicBezTo>
                  <a:cubicBezTo>
                    <a:pt x="177927" y="215325"/>
                    <a:pt x="262859" y="165319"/>
                    <a:pt x="296196" y="128806"/>
                  </a:cubicBezTo>
                  <a:cubicBezTo>
                    <a:pt x="329533" y="92293"/>
                    <a:pt x="353346" y="218"/>
                    <a:pt x="353346" y="218"/>
                  </a:cubicBezTo>
                  <a:cubicBezTo>
                    <a:pt x="354140" y="-9306"/>
                    <a:pt x="229521" y="294700"/>
                    <a:pt x="186658" y="385981"/>
                  </a:cubicBezTo>
                  <a:cubicBezTo>
                    <a:pt x="143796" y="477262"/>
                    <a:pt x="123158" y="519331"/>
                    <a:pt x="96171" y="547906"/>
                  </a:cubicBezTo>
                  <a:cubicBezTo>
                    <a:pt x="69183" y="576481"/>
                    <a:pt x="38227" y="567750"/>
                    <a:pt x="24733" y="557431"/>
                  </a:cubicBezTo>
                  <a:cubicBezTo>
                    <a:pt x="11239" y="547112"/>
                    <a:pt x="-17814" y="534747"/>
                    <a:pt x="15208" y="485994"/>
                  </a:cubicBezTo>
                  <a:cubicBezTo>
                    <a:pt x="48230" y="437241"/>
                    <a:pt x="159364" y="327618"/>
                    <a:pt x="222864" y="264912"/>
                  </a:cubicBezTo>
                  <a:cubicBezTo>
                    <a:pt x="292045" y="221143"/>
                    <a:pt x="346021" y="194801"/>
                    <a:pt x="399996" y="15709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4" name="Группа 373"/>
          <p:cNvGrpSpPr/>
          <p:nvPr/>
        </p:nvGrpSpPr>
        <p:grpSpPr>
          <a:xfrm>
            <a:off x="10120945" y="3264680"/>
            <a:ext cx="519118" cy="506799"/>
            <a:chOff x="6841535" y="3624598"/>
            <a:chExt cx="719113" cy="720342"/>
          </a:xfrm>
        </p:grpSpPr>
        <p:grpSp>
          <p:nvGrpSpPr>
            <p:cNvPr id="375" name="Группа 374"/>
            <p:cNvGrpSpPr/>
            <p:nvPr/>
          </p:nvGrpSpPr>
          <p:grpSpPr>
            <a:xfrm>
              <a:off x="6841535" y="3624598"/>
              <a:ext cx="478640" cy="301978"/>
              <a:chOff x="4900476" y="3705964"/>
              <a:chExt cx="1584041" cy="999386"/>
            </a:xfrm>
          </p:grpSpPr>
          <p:cxnSp>
            <p:nvCxnSpPr>
              <p:cNvPr id="377" name="Прямая соединительная линия 376"/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8" name="Полилиния 377"/>
              <p:cNvSpPr/>
              <p:nvPr/>
            </p:nvSpPr>
            <p:spPr>
              <a:xfrm>
                <a:off x="5189045" y="3718213"/>
                <a:ext cx="790114" cy="398874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9" name="Полилиния 378"/>
              <p:cNvSpPr/>
              <p:nvPr/>
            </p:nvSpPr>
            <p:spPr>
              <a:xfrm>
                <a:off x="5189045" y="3761202"/>
                <a:ext cx="1295472" cy="934317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90040"/>
                  <a:gd name="connsiteY0" fmla="*/ 315846 h 883556"/>
                  <a:gd name="connsiteX1" fmla="*/ 292963 w 1390040"/>
                  <a:gd name="connsiteY1" fmla="*/ 298090 h 883556"/>
                  <a:gd name="connsiteX2" fmla="*/ 452761 w 1390040"/>
                  <a:gd name="connsiteY2" fmla="*/ 440133 h 883556"/>
                  <a:gd name="connsiteX3" fmla="*/ 310718 w 1390040"/>
                  <a:gd name="connsiteY3" fmla="*/ 759729 h 883556"/>
                  <a:gd name="connsiteX4" fmla="*/ 550415 w 1390040"/>
                  <a:gd name="connsiteY4" fmla="*/ 830750 h 883556"/>
                  <a:gd name="connsiteX5" fmla="*/ 1390040 w 1390040"/>
                  <a:gd name="connsiteY5" fmla="*/ 0 h 883556"/>
                  <a:gd name="connsiteX0" fmla="*/ 0 w 1295472"/>
                  <a:gd name="connsiteY0" fmla="*/ 363128 h 934317"/>
                  <a:gd name="connsiteX1" fmla="*/ 292963 w 1295472"/>
                  <a:gd name="connsiteY1" fmla="*/ 345372 h 934317"/>
                  <a:gd name="connsiteX2" fmla="*/ 452761 w 1295472"/>
                  <a:gd name="connsiteY2" fmla="*/ 487415 h 934317"/>
                  <a:gd name="connsiteX3" fmla="*/ 310718 w 1295472"/>
                  <a:gd name="connsiteY3" fmla="*/ 807011 h 934317"/>
                  <a:gd name="connsiteX4" fmla="*/ 550415 w 1295472"/>
                  <a:gd name="connsiteY4" fmla="*/ 878032 h 934317"/>
                  <a:gd name="connsiteX5" fmla="*/ 1295472 w 1295472"/>
                  <a:gd name="connsiteY5" fmla="*/ 0 h 93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5472" h="934317">
                    <a:moveTo>
                      <a:pt x="0" y="363128"/>
                    </a:moveTo>
                    <a:cubicBezTo>
                      <a:pt x="108751" y="343893"/>
                      <a:pt x="217503" y="324658"/>
                      <a:pt x="292963" y="345372"/>
                    </a:cubicBezTo>
                    <a:cubicBezTo>
                      <a:pt x="368423" y="366086"/>
                      <a:pt x="449802" y="410475"/>
                      <a:pt x="452761" y="487415"/>
                    </a:cubicBezTo>
                    <a:cubicBezTo>
                      <a:pt x="455720" y="564355"/>
                      <a:pt x="294442" y="741908"/>
                      <a:pt x="310718" y="807011"/>
                    </a:cubicBezTo>
                    <a:cubicBezTo>
                      <a:pt x="326994" y="872114"/>
                      <a:pt x="386289" y="1012534"/>
                      <a:pt x="550415" y="878032"/>
                    </a:cubicBezTo>
                    <a:cubicBezTo>
                      <a:pt x="714541" y="743530"/>
                      <a:pt x="1211874" y="105792"/>
                      <a:pt x="1295472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76" name="Полилиния 375"/>
            <p:cNvSpPr/>
            <p:nvPr/>
          </p:nvSpPr>
          <p:spPr>
            <a:xfrm>
              <a:off x="7041770" y="3631639"/>
              <a:ext cx="518878" cy="7133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00135"/>
                <a:gd name="connsiteY0" fmla="*/ 4981 h 567255"/>
                <a:gd name="connsiteX1" fmla="*/ 148697 w 400135"/>
                <a:gd name="connsiteY1" fmla="*/ 152619 h 567255"/>
                <a:gd name="connsiteX2" fmla="*/ 153460 w 400135"/>
                <a:gd name="connsiteY2" fmla="*/ 219294 h 567255"/>
                <a:gd name="connsiteX3" fmla="*/ 296335 w 400135"/>
                <a:gd name="connsiteY3" fmla="*/ 128806 h 567255"/>
                <a:gd name="connsiteX4" fmla="*/ 353485 w 400135"/>
                <a:gd name="connsiteY4" fmla="*/ 218 h 567255"/>
                <a:gd name="connsiteX5" fmla="*/ 186797 w 400135"/>
                <a:gd name="connsiteY5" fmla="*/ 385981 h 567255"/>
                <a:gd name="connsiteX6" fmla="*/ 96310 w 400135"/>
                <a:gd name="connsiteY6" fmla="*/ 547906 h 567255"/>
                <a:gd name="connsiteX7" fmla="*/ 24872 w 400135"/>
                <a:gd name="connsiteY7" fmla="*/ 557431 h 567255"/>
                <a:gd name="connsiteX8" fmla="*/ 15347 w 400135"/>
                <a:gd name="connsiteY8" fmla="*/ 485994 h 567255"/>
                <a:gd name="connsiteX9" fmla="*/ 224897 w 400135"/>
                <a:gd name="connsiteY9" fmla="*/ 247869 h 567255"/>
                <a:gd name="connsiteX10" fmla="*/ 400135 w 400135"/>
                <a:gd name="connsiteY10" fmla="*/ 157098 h 567255"/>
                <a:gd name="connsiteX0" fmla="*/ 200946 w 399996"/>
                <a:gd name="connsiteY0" fmla="*/ 4981 h 567255"/>
                <a:gd name="connsiteX1" fmla="*/ 148558 w 399996"/>
                <a:gd name="connsiteY1" fmla="*/ 152619 h 567255"/>
                <a:gd name="connsiteX2" fmla="*/ 153321 w 399996"/>
                <a:gd name="connsiteY2" fmla="*/ 219294 h 567255"/>
                <a:gd name="connsiteX3" fmla="*/ 296196 w 399996"/>
                <a:gd name="connsiteY3" fmla="*/ 128806 h 567255"/>
                <a:gd name="connsiteX4" fmla="*/ 353346 w 399996"/>
                <a:gd name="connsiteY4" fmla="*/ 218 h 567255"/>
                <a:gd name="connsiteX5" fmla="*/ 186658 w 399996"/>
                <a:gd name="connsiteY5" fmla="*/ 385981 h 567255"/>
                <a:gd name="connsiteX6" fmla="*/ 96171 w 399996"/>
                <a:gd name="connsiteY6" fmla="*/ 547906 h 567255"/>
                <a:gd name="connsiteX7" fmla="*/ 24733 w 399996"/>
                <a:gd name="connsiteY7" fmla="*/ 557431 h 567255"/>
                <a:gd name="connsiteX8" fmla="*/ 15208 w 399996"/>
                <a:gd name="connsiteY8" fmla="*/ 485994 h 567255"/>
                <a:gd name="connsiteX9" fmla="*/ 222864 w 399996"/>
                <a:gd name="connsiteY9" fmla="*/ 264912 h 567255"/>
                <a:gd name="connsiteX10" fmla="*/ 399996 w 399996"/>
                <a:gd name="connsiteY10" fmla="*/ 157098 h 567255"/>
                <a:gd name="connsiteX0" fmla="*/ 200946 w 399996"/>
                <a:gd name="connsiteY0" fmla="*/ 4981 h 567255"/>
                <a:gd name="connsiteX1" fmla="*/ 148558 w 399996"/>
                <a:gd name="connsiteY1" fmla="*/ 152619 h 567255"/>
                <a:gd name="connsiteX2" fmla="*/ 153321 w 399996"/>
                <a:gd name="connsiteY2" fmla="*/ 219294 h 567255"/>
                <a:gd name="connsiteX3" fmla="*/ 296196 w 399996"/>
                <a:gd name="connsiteY3" fmla="*/ 128806 h 567255"/>
                <a:gd name="connsiteX4" fmla="*/ 353346 w 399996"/>
                <a:gd name="connsiteY4" fmla="*/ 218 h 567255"/>
                <a:gd name="connsiteX5" fmla="*/ 186658 w 399996"/>
                <a:gd name="connsiteY5" fmla="*/ 385981 h 567255"/>
                <a:gd name="connsiteX6" fmla="*/ 96171 w 399996"/>
                <a:gd name="connsiteY6" fmla="*/ 547906 h 567255"/>
                <a:gd name="connsiteX7" fmla="*/ 24733 w 399996"/>
                <a:gd name="connsiteY7" fmla="*/ 557431 h 567255"/>
                <a:gd name="connsiteX8" fmla="*/ 15208 w 399996"/>
                <a:gd name="connsiteY8" fmla="*/ 485994 h 567255"/>
                <a:gd name="connsiteX9" fmla="*/ 222864 w 399996"/>
                <a:gd name="connsiteY9" fmla="*/ 264912 h 567255"/>
                <a:gd name="connsiteX10" fmla="*/ 399996 w 399996"/>
                <a:gd name="connsiteY10" fmla="*/ 157098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9996" h="567255">
                  <a:moveTo>
                    <a:pt x="200946" y="4981"/>
                  </a:moveTo>
                  <a:cubicBezTo>
                    <a:pt x="178720" y="60940"/>
                    <a:pt x="156495" y="116900"/>
                    <a:pt x="148558" y="152619"/>
                  </a:cubicBezTo>
                  <a:cubicBezTo>
                    <a:pt x="140621" y="188338"/>
                    <a:pt x="128715" y="223263"/>
                    <a:pt x="153321" y="219294"/>
                  </a:cubicBezTo>
                  <a:cubicBezTo>
                    <a:pt x="177927" y="215325"/>
                    <a:pt x="262859" y="165319"/>
                    <a:pt x="296196" y="128806"/>
                  </a:cubicBezTo>
                  <a:cubicBezTo>
                    <a:pt x="329533" y="92293"/>
                    <a:pt x="353346" y="218"/>
                    <a:pt x="353346" y="218"/>
                  </a:cubicBezTo>
                  <a:cubicBezTo>
                    <a:pt x="354140" y="-9306"/>
                    <a:pt x="229521" y="294700"/>
                    <a:pt x="186658" y="385981"/>
                  </a:cubicBezTo>
                  <a:cubicBezTo>
                    <a:pt x="143796" y="477262"/>
                    <a:pt x="123158" y="519331"/>
                    <a:pt x="96171" y="547906"/>
                  </a:cubicBezTo>
                  <a:cubicBezTo>
                    <a:pt x="69183" y="576481"/>
                    <a:pt x="38227" y="567750"/>
                    <a:pt x="24733" y="557431"/>
                  </a:cubicBezTo>
                  <a:cubicBezTo>
                    <a:pt x="11239" y="547112"/>
                    <a:pt x="-17814" y="534747"/>
                    <a:pt x="15208" y="485994"/>
                  </a:cubicBezTo>
                  <a:cubicBezTo>
                    <a:pt x="48230" y="437241"/>
                    <a:pt x="159364" y="327618"/>
                    <a:pt x="222864" y="264912"/>
                  </a:cubicBezTo>
                  <a:cubicBezTo>
                    <a:pt x="292045" y="221143"/>
                    <a:pt x="346021" y="194801"/>
                    <a:pt x="399996" y="15709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8" name="Прямоугольник 77"/>
          <p:cNvSpPr/>
          <p:nvPr/>
        </p:nvSpPr>
        <p:spPr>
          <a:xfrm>
            <a:off x="883375" y="378887"/>
            <a:ext cx="9503738" cy="110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склади у другому </a:t>
            </a:r>
            <a:r>
              <a:rPr lang="uk-UA" sz="32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їх за </a:t>
            </a:r>
            <a:r>
              <a:rPr lang="uk-UA" sz="3200" b="1" dirty="0">
                <a:solidFill>
                  <a:schemeClr val="bg1"/>
                </a:solidFill>
              </a:rPr>
              <a:t>зразком. </a:t>
            </a:r>
          </a:p>
        </p:txBody>
      </p:sp>
      <p:sp>
        <p:nvSpPr>
          <p:cNvPr id="7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15475" y="532951"/>
            <a:ext cx="2046939" cy="1902429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8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37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 клас\1. Навчання грамоти\1 УРОКИ 2023\Письмо\3 Блок л м с н к в п\035 - Написання малої букви к\2023-10-30_211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065" y="2126255"/>
            <a:ext cx="7712575" cy="244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0" name="Группа 259"/>
          <p:cNvGrpSpPr/>
          <p:nvPr/>
        </p:nvGrpSpPr>
        <p:grpSpPr>
          <a:xfrm>
            <a:off x="3606013" y="2961648"/>
            <a:ext cx="595517" cy="527722"/>
            <a:chOff x="2054069" y="3162768"/>
            <a:chExt cx="837140" cy="752980"/>
          </a:xfrm>
        </p:grpSpPr>
        <p:grpSp>
          <p:nvGrpSpPr>
            <p:cNvPr id="261" name="Группа 260"/>
            <p:cNvGrpSpPr/>
            <p:nvPr/>
          </p:nvGrpSpPr>
          <p:grpSpPr>
            <a:xfrm>
              <a:off x="2425885" y="3162768"/>
              <a:ext cx="465324" cy="733292"/>
              <a:chOff x="3540668" y="2977724"/>
              <a:chExt cx="407085" cy="641516"/>
            </a:xfrm>
          </p:grpSpPr>
          <p:sp>
            <p:nvSpPr>
              <p:cNvPr id="266" name="Полилиния 265"/>
              <p:cNvSpPr/>
              <p:nvPr/>
            </p:nvSpPr>
            <p:spPr>
              <a:xfrm>
                <a:off x="3568285" y="3372278"/>
                <a:ext cx="185454" cy="24696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TextBox 266"/>
              <p:cNvSpPr txBox="1"/>
              <p:nvPr/>
            </p:nvSpPr>
            <p:spPr>
              <a:xfrm>
                <a:off x="3540668" y="2977724"/>
                <a:ext cx="407085" cy="461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dirty="0"/>
                  <a:t>.</a:t>
                </a:r>
                <a:endParaRPr lang="ru-RU" dirty="0"/>
              </a:p>
            </p:txBody>
          </p:sp>
        </p:grpSp>
        <p:grpSp>
          <p:nvGrpSpPr>
            <p:cNvPr id="262" name="Группа 261"/>
            <p:cNvGrpSpPr/>
            <p:nvPr/>
          </p:nvGrpSpPr>
          <p:grpSpPr>
            <a:xfrm>
              <a:off x="2054069" y="3613770"/>
              <a:ext cx="477866" cy="301978"/>
              <a:chOff x="4900476" y="3705964"/>
              <a:chExt cx="1581477" cy="999386"/>
            </a:xfrm>
          </p:grpSpPr>
          <p:cxnSp>
            <p:nvCxnSpPr>
              <p:cNvPr id="263" name="Прямая соединительная линия 262"/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4" name="Полилиния 263"/>
              <p:cNvSpPr/>
              <p:nvPr/>
            </p:nvSpPr>
            <p:spPr>
              <a:xfrm>
                <a:off x="5182052" y="3705964"/>
                <a:ext cx="736117" cy="375846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Полилиния 264"/>
              <p:cNvSpPr/>
              <p:nvPr/>
            </p:nvSpPr>
            <p:spPr>
              <a:xfrm>
                <a:off x="5143955" y="3815786"/>
                <a:ext cx="1337998" cy="883553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90040"/>
                  <a:gd name="connsiteY0" fmla="*/ 315846 h 883556"/>
                  <a:gd name="connsiteX1" fmla="*/ 292963 w 1390040"/>
                  <a:gd name="connsiteY1" fmla="*/ 298090 h 883556"/>
                  <a:gd name="connsiteX2" fmla="*/ 452761 w 1390040"/>
                  <a:gd name="connsiteY2" fmla="*/ 440133 h 883556"/>
                  <a:gd name="connsiteX3" fmla="*/ 310718 w 1390040"/>
                  <a:gd name="connsiteY3" fmla="*/ 759729 h 883556"/>
                  <a:gd name="connsiteX4" fmla="*/ 550415 w 1390040"/>
                  <a:gd name="connsiteY4" fmla="*/ 830750 h 883556"/>
                  <a:gd name="connsiteX5" fmla="*/ 1390040 w 1390040"/>
                  <a:gd name="connsiteY5" fmla="*/ 0 h 883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040" h="883556">
                    <a:moveTo>
                      <a:pt x="0" y="315846"/>
                    </a:moveTo>
                    <a:cubicBezTo>
                      <a:pt x="108751" y="296611"/>
                      <a:pt x="217503" y="277376"/>
                      <a:pt x="292963" y="298090"/>
                    </a:cubicBezTo>
                    <a:cubicBezTo>
                      <a:pt x="368423" y="318804"/>
                      <a:pt x="449802" y="363193"/>
                      <a:pt x="452761" y="440133"/>
                    </a:cubicBezTo>
                    <a:cubicBezTo>
                      <a:pt x="455720" y="517073"/>
                      <a:pt x="294442" y="694626"/>
                      <a:pt x="310718" y="759729"/>
                    </a:cubicBezTo>
                    <a:cubicBezTo>
                      <a:pt x="326994" y="824832"/>
                      <a:pt x="370528" y="957372"/>
                      <a:pt x="550415" y="830750"/>
                    </a:cubicBezTo>
                    <a:cubicBezTo>
                      <a:pt x="730302" y="704129"/>
                      <a:pt x="1306442" y="105792"/>
                      <a:pt x="139004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00" name="Группа 299"/>
          <p:cNvGrpSpPr/>
          <p:nvPr/>
        </p:nvGrpSpPr>
        <p:grpSpPr>
          <a:xfrm>
            <a:off x="6899135" y="3272637"/>
            <a:ext cx="519118" cy="535649"/>
            <a:chOff x="6841535" y="3624598"/>
            <a:chExt cx="719113" cy="720342"/>
          </a:xfrm>
        </p:grpSpPr>
        <p:grpSp>
          <p:nvGrpSpPr>
            <p:cNvPr id="301" name="Группа 300"/>
            <p:cNvGrpSpPr/>
            <p:nvPr/>
          </p:nvGrpSpPr>
          <p:grpSpPr>
            <a:xfrm>
              <a:off x="6841535" y="3624598"/>
              <a:ext cx="478640" cy="301978"/>
              <a:chOff x="4900476" y="3705964"/>
              <a:chExt cx="1584041" cy="999386"/>
            </a:xfrm>
          </p:grpSpPr>
          <p:cxnSp>
            <p:nvCxnSpPr>
              <p:cNvPr id="303" name="Прямая соединительная линия 302"/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4" name="Полилиния 303"/>
              <p:cNvSpPr/>
              <p:nvPr/>
            </p:nvSpPr>
            <p:spPr>
              <a:xfrm>
                <a:off x="5189045" y="3718213"/>
                <a:ext cx="790114" cy="398874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Полилиния 304"/>
              <p:cNvSpPr/>
              <p:nvPr/>
            </p:nvSpPr>
            <p:spPr>
              <a:xfrm>
                <a:off x="5189045" y="3761202"/>
                <a:ext cx="1295472" cy="934317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90040"/>
                  <a:gd name="connsiteY0" fmla="*/ 315846 h 883556"/>
                  <a:gd name="connsiteX1" fmla="*/ 292963 w 1390040"/>
                  <a:gd name="connsiteY1" fmla="*/ 298090 h 883556"/>
                  <a:gd name="connsiteX2" fmla="*/ 452761 w 1390040"/>
                  <a:gd name="connsiteY2" fmla="*/ 440133 h 883556"/>
                  <a:gd name="connsiteX3" fmla="*/ 310718 w 1390040"/>
                  <a:gd name="connsiteY3" fmla="*/ 759729 h 883556"/>
                  <a:gd name="connsiteX4" fmla="*/ 550415 w 1390040"/>
                  <a:gd name="connsiteY4" fmla="*/ 830750 h 883556"/>
                  <a:gd name="connsiteX5" fmla="*/ 1390040 w 1390040"/>
                  <a:gd name="connsiteY5" fmla="*/ 0 h 883556"/>
                  <a:gd name="connsiteX0" fmla="*/ 0 w 1295472"/>
                  <a:gd name="connsiteY0" fmla="*/ 363128 h 934317"/>
                  <a:gd name="connsiteX1" fmla="*/ 292963 w 1295472"/>
                  <a:gd name="connsiteY1" fmla="*/ 345372 h 934317"/>
                  <a:gd name="connsiteX2" fmla="*/ 452761 w 1295472"/>
                  <a:gd name="connsiteY2" fmla="*/ 487415 h 934317"/>
                  <a:gd name="connsiteX3" fmla="*/ 310718 w 1295472"/>
                  <a:gd name="connsiteY3" fmla="*/ 807011 h 934317"/>
                  <a:gd name="connsiteX4" fmla="*/ 550415 w 1295472"/>
                  <a:gd name="connsiteY4" fmla="*/ 878032 h 934317"/>
                  <a:gd name="connsiteX5" fmla="*/ 1295472 w 1295472"/>
                  <a:gd name="connsiteY5" fmla="*/ 0 h 93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5472" h="934317">
                    <a:moveTo>
                      <a:pt x="0" y="363128"/>
                    </a:moveTo>
                    <a:cubicBezTo>
                      <a:pt x="108751" y="343893"/>
                      <a:pt x="217503" y="324658"/>
                      <a:pt x="292963" y="345372"/>
                    </a:cubicBezTo>
                    <a:cubicBezTo>
                      <a:pt x="368423" y="366086"/>
                      <a:pt x="449802" y="410475"/>
                      <a:pt x="452761" y="487415"/>
                    </a:cubicBezTo>
                    <a:cubicBezTo>
                      <a:pt x="455720" y="564355"/>
                      <a:pt x="294442" y="741908"/>
                      <a:pt x="310718" y="807011"/>
                    </a:cubicBezTo>
                    <a:cubicBezTo>
                      <a:pt x="326994" y="872114"/>
                      <a:pt x="386289" y="1012534"/>
                      <a:pt x="550415" y="878032"/>
                    </a:cubicBezTo>
                    <a:cubicBezTo>
                      <a:pt x="714541" y="743530"/>
                      <a:pt x="1211874" y="105792"/>
                      <a:pt x="1295472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2" name="Полилиния 301"/>
            <p:cNvSpPr/>
            <p:nvPr/>
          </p:nvSpPr>
          <p:spPr>
            <a:xfrm>
              <a:off x="7041770" y="3631639"/>
              <a:ext cx="518878" cy="7133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00135"/>
                <a:gd name="connsiteY0" fmla="*/ 4981 h 567255"/>
                <a:gd name="connsiteX1" fmla="*/ 148697 w 400135"/>
                <a:gd name="connsiteY1" fmla="*/ 152619 h 567255"/>
                <a:gd name="connsiteX2" fmla="*/ 153460 w 400135"/>
                <a:gd name="connsiteY2" fmla="*/ 219294 h 567255"/>
                <a:gd name="connsiteX3" fmla="*/ 296335 w 400135"/>
                <a:gd name="connsiteY3" fmla="*/ 128806 h 567255"/>
                <a:gd name="connsiteX4" fmla="*/ 353485 w 400135"/>
                <a:gd name="connsiteY4" fmla="*/ 218 h 567255"/>
                <a:gd name="connsiteX5" fmla="*/ 186797 w 400135"/>
                <a:gd name="connsiteY5" fmla="*/ 385981 h 567255"/>
                <a:gd name="connsiteX6" fmla="*/ 96310 w 400135"/>
                <a:gd name="connsiteY6" fmla="*/ 547906 h 567255"/>
                <a:gd name="connsiteX7" fmla="*/ 24872 w 400135"/>
                <a:gd name="connsiteY7" fmla="*/ 557431 h 567255"/>
                <a:gd name="connsiteX8" fmla="*/ 15347 w 400135"/>
                <a:gd name="connsiteY8" fmla="*/ 485994 h 567255"/>
                <a:gd name="connsiteX9" fmla="*/ 224897 w 400135"/>
                <a:gd name="connsiteY9" fmla="*/ 247869 h 567255"/>
                <a:gd name="connsiteX10" fmla="*/ 400135 w 400135"/>
                <a:gd name="connsiteY10" fmla="*/ 157098 h 567255"/>
                <a:gd name="connsiteX0" fmla="*/ 200946 w 399996"/>
                <a:gd name="connsiteY0" fmla="*/ 4981 h 567255"/>
                <a:gd name="connsiteX1" fmla="*/ 148558 w 399996"/>
                <a:gd name="connsiteY1" fmla="*/ 152619 h 567255"/>
                <a:gd name="connsiteX2" fmla="*/ 153321 w 399996"/>
                <a:gd name="connsiteY2" fmla="*/ 219294 h 567255"/>
                <a:gd name="connsiteX3" fmla="*/ 296196 w 399996"/>
                <a:gd name="connsiteY3" fmla="*/ 128806 h 567255"/>
                <a:gd name="connsiteX4" fmla="*/ 353346 w 399996"/>
                <a:gd name="connsiteY4" fmla="*/ 218 h 567255"/>
                <a:gd name="connsiteX5" fmla="*/ 186658 w 399996"/>
                <a:gd name="connsiteY5" fmla="*/ 385981 h 567255"/>
                <a:gd name="connsiteX6" fmla="*/ 96171 w 399996"/>
                <a:gd name="connsiteY6" fmla="*/ 547906 h 567255"/>
                <a:gd name="connsiteX7" fmla="*/ 24733 w 399996"/>
                <a:gd name="connsiteY7" fmla="*/ 557431 h 567255"/>
                <a:gd name="connsiteX8" fmla="*/ 15208 w 399996"/>
                <a:gd name="connsiteY8" fmla="*/ 485994 h 567255"/>
                <a:gd name="connsiteX9" fmla="*/ 222864 w 399996"/>
                <a:gd name="connsiteY9" fmla="*/ 264912 h 567255"/>
                <a:gd name="connsiteX10" fmla="*/ 399996 w 399996"/>
                <a:gd name="connsiteY10" fmla="*/ 157098 h 567255"/>
                <a:gd name="connsiteX0" fmla="*/ 200946 w 399996"/>
                <a:gd name="connsiteY0" fmla="*/ 4981 h 567255"/>
                <a:gd name="connsiteX1" fmla="*/ 148558 w 399996"/>
                <a:gd name="connsiteY1" fmla="*/ 152619 h 567255"/>
                <a:gd name="connsiteX2" fmla="*/ 153321 w 399996"/>
                <a:gd name="connsiteY2" fmla="*/ 219294 h 567255"/>
                <a:gd name="connsiteX3" fmla="*/ 296196 w 399996"/>
                <a:gd name="connsiteY3" fmla="*/ 128806 h 567255"/>
                <a:gd name="connsiteX4" fmla="*/ 353346 w 399996"/>
                <a:gd name="connsiteY4" fmla="*/ 218 h 567255"/>
                <a:gd name="connsiteX5" fmla="*/ 186658 w 399996"/>
                <a:gd name="connsiteY5" fmla="*/ 385981 h 567255"/>
                <a:gd name="connsiteX6" fmla="*/ 96171 w 399996"/>
                <a:gd name="connsiteY6" fmla="*/ 547906 h 567255"/>
                <a:gd name="connsiteX7" fmla="*/ 24733 w 399996"/>
                <a:gd name="connsiteY7" fmla="*/ 557431 h 567255"/>
                <a:gd name="connsiteX8" fmla="*/ 15208 w 399996"/>
                <a:gd name="connsiteY8" fmla="*/ 485994 h 567255"/>
                <a:gd name="connsiteX9" fmla="*/ 222864 w 399996"/>
                <a:gd name="connsiteY9" fmla="*/ 264912 h 567255"/>
                <a:gd name="connsiteX10" fmla="*/ 399996 w 399996"/>
                <a:gd name="connsiteY10" fmla="*/ 157098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9996" h="567255">
                  <a:moveTo>
                    <a:pt x="200946" y="4981"/>
                  </a:moveTo>
                  <a:cubicBezTo>
                    <a:pt x="178720" y="60940"/>
                    <a:pt x="156495" y="116900"/>
                    <a:pt x="148558" y="152619"/>
                  </a:cubicBezTo>
                  <a:cubicBezTo>
                    <a:pt x="140621" y="188338"/>
                    <a:pt x="128715" y="223263"/>
                    <a:pt x="153321" y="219294"/>
                  </a:cubicBezTo>
                  <a:cubicBezTo>
                    <a:pt x="177927" y="215325"/>
                    <a:pt x="262859" y="165319"/>
                    <a:pt x="296196" y="128806"/>
                  </a:cubicBezTo>
                  <a:cubicBezTo>
                    <a:pt x="329533" y="92293"/>
                    <a:pt x="353346" y="218"/>
                    <a:pt x="353346" y="218"/>
                  </a:cubicBezTo>
                  <a:cubicBezTo>
                    <a:pt x="354140" y="-9306"/>
                    <a:pt x="229521" y="294700"/>
                    <a:pt x="186658" y="385981"/>
                  </a:cubicBezTo>
                  <a:cubicBezTo>
                    <a:pt x="143796" y="477262"/>
                    <a:pt x="123158" y="519331"/>
                    <a:pt x="96171" y="547906"/>
                  </a:cubicBezTo>
                  <a:cubicBezTo>
                    <a:pt x="69183" y="576481"/>
                    <a:pt x="38227" y="567750"/>
                    <a:pt x="24733" y="557431"/>
                  </a:cubicBezTo>
                  <a:cubicBezTo>
                    <a:pt x="11239" y="547112"/>
                    <a:pt x="-17814" y="534747"/>
                    <a:pt x="15208" y="485994"/>
                  </a:cubicBezTo>
                  <a:cubicBezTo>
                    <a:pt x="48230" y="437241"/>
                    <a:pt x="159364" y="327618"/>
                    <a:pt x="222864" y="264912"/>
                  </a:cubicBezTo>
                  <a:cubicBezTo>
                    <a:pt x="292045" y="221143"/>
                    <a:pt x="346021" y="194801"/>
                    <a:pt x="399996" y="15709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0" name="Группа 329"/>
          <p:cNvGrpSpPr/>
          <p:nvPr/>
        </p:nvGrpSpPr>
        <p:grpSpPr>
          <a:xfrm>
            <a:off x="4273896" y="2961648"/>
            <a:ext cx="595517" cy="527722"/>
            <a:chOff x="2054069" y="3162768"/>
            <a:chExt cx="837140" cy="752980"/>
          </a:xfrm>
        </p:grpSpPr>
        <p:grpSp>
          <p:nvGrpSpPr>
            <p:cNvPr id="331" name="Группа 330"/>
            <p:cNvGrpSpPr/>
            <p:nvPr/>
          </p:nvGrpSpPr>
          <p:grpSpPr>
            <a:xfrm>
              <a:off x="2425885" y="3162768"/>
              <a:ext cx="465324" cy="733292"/>
              <a:chOff x="3540668" y="2977724"/>
              <a:chExt cx="407085" cy="641516"/>
            </a:xfrm>
          </p:grpSpPr>
          <p:sp>
            <p:nvSpPr>
              <p:cNvPr id="336" name="Полилиния 335"/>
              <p:cNvSpPr/>
              <p:nvPr/>
            </p:nvSpPr>
            <p:spPr>
              <a:xfrm>
                <a:off x="3568285" y="3372278"/>
                <a:ext cx="185454" cy="24696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TextBox 336"/>
              <p:cNvSpPr txBox="1"/>
              <p:nvPr/>
            </p:nvSpPr>
            <p:spPr>
              <a:xfrm>
                <a:off x="3540668" y="2977724"/>
                <a:ext cx="407085" cy="461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dirty="0"/>
                  <a:t>.</a:t>
                </a:r>
                <a:endParaRPr lang="ru-RU" dirty="0"/>
              </a:p>
            </p:txBody>
          </p:sp>
        </p:grpSp>
        <p:grpSp>
          <p:nvGrpSpPr>
            <p:cNvPr id="332" name="Группа 331"/>
            <p:cNvGrpSpPr/>
            <p:nvPr/>
          </p:nvGrpSpPr>
          <p:grpSpPr>
            <a:xfrm>
              <a:off x="2054069" y="3613770"/>
              <a:ext cx="477866" cy="301978"/>
              <a:chOff x="4900476" y="3705964"/>
              <a:chExt cx="1581477" cy="999386"/>
            </a:xfrm>
          </p:grpSpPr>
          <p:cxnSp>
            <p:nvCxnSpPr>
              <p:cNvPr id="333" name="Прямая соединительная линия 332"/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4" name="Полилиния 333"/>
              <p:cNvSpPr/>
              <p:nvPr/>
            </p:nvSpPr>
            <p:spPr>
              <a:xfrm>
                <a:off x="5182052" y="3705964"/>
                <a:ext cx="736117" cy="375846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Полилиния 334"/>
              <p:cNvSpPr/>
              <p:nvPr/>
            </p:nvSpPr>
            <p:spPr>
              <a:xfrm>
                <a:off x="5143955" y="3815786"/>
                <a:ext cx="1337998" cy="883553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90040"/>
                  <a:gd name="connsiteY0" fmla="*/ 315846 h 883556"/>
                  <a:gd name="connsiteX1" fmla="*/ 292963 w 1390040"/>
                  <a:gd name="connsiteY1" fmla="*/ 298090 h 883556"/>
                  <a:gd name="connsiteX2" fmla="*/ 452761 w 1390040"/>
                  <a:gd name="connsiteY2" fmla="*/ 440133 h 883556"/>
                  <a:gd name="connsiteX3" fmla="*/ 310718 w 1390040"/>
                  <a:gd name="connsiteY3" fmla="*/ 759729 h 883556"/>
                  <a:gd name="connsiteX4" fmla="*/ 550415 w 1390040"/>
                  <a:gd name="connsiteY4" fmla="*/ 830750 h 883556"/>
                  <a:gd name="connsiteX5" fmla="*/ 1390040 w 1390040"/>
                  <a:gd name="connsiteY5" fmla="*/ 0 h 883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040" h="883556">
                    <a:moveTo>
                      <a:pt x="0" y="315846"/>
                    </a:moveTo>
                    <a:cubicBezTo>
                      <a:pt x="108751" y="296611"/>
                      <a:pt x="217503" y="277376"/>
                      <a:pt x="292963" y="298090"/>
                    </a:cubicBezTo>
                    <a:cubicBezTo>
                      <a:pt x="368423" y="318804"/>
                      <a:pt x="449802" y="363193"/>
                      <a:pt x="452761" y="440133"/>
                    </a:cubicBezTo>
                    <a:cubicBezTo>
                      <a:pt x="455720" y="517073"/>
                      <a:pt x="294442" y="694626"/>
                      <a:pt x="310718" y="759729"/>
                    </a:cubicBezTo>
                    <a:cubicBezTo>
                      <a:pt x="326994" y="824832"/>
                      <a:pt x="370528" y="957372"/>
                      <a:pt x="550415" y="830750"/>
                    </a:cubicBezTo>
                    <a:cubicBezTo>
                      <a:pt x="730302" y="704129"/>
                      <a:pt x="1306442" y="105792"/>
                      <a:pt x="139004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38" name="Группа 337"/>
          <p:cNvGrpSpPr/>
          <p:nvPr/>
        </p:nvGrpSpPr>
        <p:grpSpPr>
          <a:xfrm>
            <a:off x="4956315" y="2961648"/>
            <a:ext cx="595517" cy="527722"/>
            <a:chOff x="2054069" y="3162768"/>
            <a:chExt cx="837140" cy="752980"/>
          </a:xfrm>
        </p:grpSpPr>
        <p:grpSp>
          <p:nvGrpSpPr>
            <p:cNvPr id="339" name="Группа 338"/>
            <p:cNvGrpSpPr/>
            <p:nvPr/>
          </p:nvGrpSpPr>
          <p:grpSpPr>
            <a:xfrm>
              <a:off x="2425885" y="3162768"/>
              <a:ext cx="465324" cy="733292"/>
              <a:chOff x="3540668" y="2977724"/>
              <a:chExt cx="407085" cy="641516"/>
            </a:xfrm>
          </p:grpSpPr>
          <p:sp>
            <p:nvSpPr>
              <p:cNvPr id="344" name="Полилиния 343"/>
              <p:cNvSpPr/>
              <p:nvPr/>
            </p:nvSpPr>
            <p:spPr>
              <a:xfrm>
                <a:off x="3568285" y="3372278"/>
                <a:ext cx="185454" cy="24696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TextBox 344"/>
              <p:cNvSpPr txBox="1"/>
              <p:nvPr/>
            </p:nvSpPr>
            <p:spPr>
              <a:xfrm>
                <a:off x="3540668" y="2977724"/>
                <a:ext cx="407085" cy="461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dirty="0"/>
                  <a:t>.</a:t>
                </a:r>
                <a:endParaRPr lang="ru-RU" dirty="0"/>
              </a:p>
            </p:txBody>
          </p:sp>
        </p:grpSp>
        <p:grpSp>
          <p:nvGrpSpPr>
            <p:cNvPr id="340" name="Группа 339"/>
            <p:cNvGrpSpPr/>
            <p:nvPr/>
          </p:nvGrpSpPr>
          <p:grpSpPr>
            <a:xfrm>
              <a:off x="2054069" y="3613770"/>
              <a:ext cx="477866" cy="301978"/>
              <a:chOff x="4900476" y="3705964"/>
              <a:chExt cx="1581477" cy="999386"/>
            </a:xfrm>
          </p:grpSpPr>
          <p:cxnSp>
            <p:nvCxnSpPr>
              <p:cNvPr id="341" name="Прямая соединительная линия 340"/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2" name="Полилиния 341"/>
              <p:cNvSpPr/>
              <p:nvPr/>
            </p:nvSpPr>
            <p:spPr>
              <a:xfrm>
                <a:off x="5182052" y="3705964"/>
                <a:ext cx="736117" cy="375846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Полилиния 342"/>
              <p:cNvSpPr/>
              <p:nvPr/>
            </p:nvSpPr>
            <p:spPr>
              <a:xfrm>
                <a:off x="5143955" y="3815786"/>
                <a:ext cx="1337998" cy="883553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90040"/>
                  <a:gd name="connsiteY0" fmla="*/ 315846 h 883556"/>
                  <a:gd name="connsiteX1" fmla="*/ 292963 w 1390040"/>
                  <a:gd name="connsiteY1" fmla="*/ 298090 h 883556"/>
                  <a:gd name="connsiteX2" fmla="*/ 452761 w 1390040"/>
                  <a:gd name="connsiteY2" fmla="*/ 440133 h 883556"/>
                  <a:gd name="connsiteX3" fmla="*/ 310718 w 1390040"/>
                  <a:gd name="connsiteY3" fmla="*/ 759729 h 883556"/>
                  <a:gd name="connsiteX4" fmla="*/ 550415 w 1390040"/>
                  <a:gd name="connsiteY4" fmla="*/ 830750 h 883556"/>
                  <a:gd name="connsiteX5" fmla="*/ 1390040 w 1390040"/>
                  <a:gd name="connsiteY5" fmla="*/ 0 h 883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040" h="883556">
                    <a:moveTo>
                      <a:pt x="0" y="315846"/>
                    </a:moveTo>
                    <a:cubicBezTo>
                      <a:pt x="108751" y="296611"/>
                      <a:pt x="217503" y="277376"/>
                      <a:pt x="292963" y="298090"/>
                    </a:cubicBezTo>
                    <a:cubicBezTo>
                      <a:pt x="368423" y="318804"/>
                      <a:pt x="449802" y="363193"/>
                      <a:pt x="452761" y="440133"/>
                    </a:cubicBezTo>
                    <a:cubicBezTo>
                      <a:pt x="455720" y="517073"/>
                      <a:pt x="294442" y="694626"/>
                      <a:pt x="310718" y="759729"/>
                    </a:cubicBezTo>
                    <a:cubicBezTo>
                      <a:pt x="326994" y="824832"/>
                      <a:pt x="370528" y="957372"/>
                      <a:pt x="550415" y="830750"/>
                    </a:cubicBezTo>
                    <a:cubicBezTo>
                      <a:pt x="730302" y="704129"/>
                      <a:pt x="1306442" y="105792"/>
                      <a:pt x="139004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46" name="Группа 345"/>
          <p:cNvGrpSpPr/>
          <p:nvPr/>
        </p:nvGrpSpPr>
        <p:grpSpPr>
          <a:xfrm>
            <a:off x="5684983" y="2956556"/>
            <a:ext cx="595517" cy="527722"/>
            <a:chOff x="2054069" y="3162768"/>
            <a:chExt cx="837140" cy="752980"/>
          </a:xfrm>
        </p:grpSpPr>
        <p:grpSp>
          <p:nvGrpSpPr>
            <p:cNvPr id="347" name="Группа 346"/>
            <p:cNvGrpSpPr/>
            <p:nvPr/>
          </p:nvGrpSpPr>
          <p:grpSpPr>
            <a:xfrm>
              <a:off x="2425885" y="3162768"/>
              <a:ext cx="465324" cy="733292"/>
              <a:chOff x="3540668" y="2977724"/>
              <a:chExt cx="407085" cy="641516"/>
            </a:xfrm>
          </p:grpSpPr>
          <p:sp>
            <p:nvSpPr>
              <p:cNvPr id="352" name="Полилиния 351"/>
              <p:cNvSpPr/>
              <p:nvPr/>
            </p:nvSpPr>
            <p:spPr>
              <a:xfrm>
                <a:off x="3568285" y="3372278"/>
                <a:ext cx="185454" cy="24696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TextBox 352"/>
              <p:cNvSpPr txBox="1"/>
              <p:nvPr/>
            </p:nvSpPr>
            <p:spPr>
              <a:xfrm>
                <a:off x="3540668" y="2977724"/>
                <a:ext cx="407085" cy="461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dirty="0"/>
                  <a:t>.</a:t>
                </a:r>
                <a:endParaRPr lang="ru-RU" dirty="0"/>
              </a:p>
            </p:txBody>
          </p:sp>
        </p:grpSp>
        <p:grpSp>
          <p:nvGrpSpPr>
            <p:cNvPr id="348" name="Группа 347"/>
            <p:cNvGrpSpPr/>
            <p:nvPr/>
          </p:nvGrpSpPr>
          <p:grpSpPr>
            <a:xfrm>
              <a:off x="2054069" y="3613770"/>
              <a:ext cx="477866" cy="301978"/>
              <a:chOff x="4900476" y="3705964"/>
              <a:chExt cx="1581477" cy="999386"/>
            </a:xfrm>
          </p:grpSpPr>
          <p:cxnSp>
            <p:nvCxnSpPr>
              <p:cNvPr id="349" name="Прямая соединительная линия 348"/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0" name="Полилиния 349"/>
              <p:cNvSpPr/>
              <p:nvPr/>
            </p:nvSpPr>
            <p:spPr>
              <a:xfrm>
                <a:off x="5182052" y="3705964"/>
                <a:ext cx="736117" cy="375846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Полилиния 350"/>
              <p:cNvSpPr/>
              <p:nvPr/>
            </p:nvSpPr>
            <p:spPr>
              <a:xfrm>
                <a:off x="5143955" y="3815786"/>
                <a:ext cx="1337998" cy="883553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90040"/>
                  <a:gd name="connsiteY0" fmla="*/ 315846 h 883556"/>
                  <a:gd name="connsiteX1" fmla="*/ 292963 w 1390040"/>
                  <a:gd name="connsiteY1" fmla="*/ 298090 h 883556"/>
                  <a:gd name="connsiteX2" fmla="*/ 452761 w 1390040"/>
                  <a:gd name="connsiteY2" fmla="*/ 440133 h 883556"/>
                  <a:gd name="connsiteX3" fmla="*/ 310718 w 1390040"/>
                  <a:gd name="connsiteY3" fmla="*/ 759729 h 883556"/>
                  <a:gd name="connsiteX4" fmla="*/ 550415 w 1390040"/>
                  <a:gd name="connsiteY4" fmla="*/ 830750 h 883556"/>
                  <a:gd name="connsiteX5" fmla="*/ 1390040 w 1390040"/>
                  <a:gd name="connsiteY5" fmla="*/ 0 h 883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040" h="883556">
                    <a:moveTo>
                      <a:pt x="0" y="315846"/>
                    </a:moveTo>
                    <a:cubicBezTo>
                      <a:pt x="108751" y="296611"/>
                      <a:pt x="217503" y="277376"/>
                      <a:pt x="292963" y="298090"/>
                    </a:cubicBezTo>
                    <a:cubicBezTo>
                      <a:pt x="368423" y="318804"/>
                      <a:pt x="449802" y="363193"/>
                      <a:pt x="452761" y="440133"/>
                    </a:cubicBezTo>
                    <a:cubicBezTo>
                      <a:pt x="455720" y="517073"/>
                      <a:pt x="294442" y="694626"/>
                      <a:pt x="310718" y="759729"/>
                    </a:cubicBezTo>
                    <a:cubicBezTo>
                      <a:pt x="326994" y="824832"/>
                      <a:pt x="370528" y="957372"/>
                      <a:pt x="550415" y="830750"/>
                    </a:cubicBezTo>
                    <a:cubicBezTo>
                      <a:pt x="730302" y="704129"/>
                      <a:pt x="1306442" y="105792"/>
                      <a:pt x="139004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54" name="Группа 353"/>
          <p:cNvGrpSpPr/>
          <p:nvPr/>
        </p:nvGrpSpPr>
        <p:grpSpPr>
          <a:xfrm>
            <a:off x="6358943" y="2957829"/>
            <a:ext cx="595517" cy="527722"/>
            <a:chOff x="2054069" y="3162768"/>
            <a:chExt cx="837140" cy="752980"/>
          </a:xfrm>
        </p:grpSpPr>
        <p:grpSp>
          <p:nvGrpSpPr>
            <p:cNvPr id="355" name="Группа 354"/>
            <p:cNvGrpSpPr/>
            <p:nvPr/>
          </p:nvGrpSpPr>
          <p:grpSpPr>
            <a:xfrm>
              <a:off x="2425885" y="3162768"/>
              <a:ext cx="465324" cy="733292"/>
              <a:chOff x="3540668" y="2977724"/>
              <a:chExt cx="407085" cy="641516"/>
            </a:xfrm>
          </p:grpSpPr>
          <p:sp>
            <p:nvSpPr>
              <p:cNvPr id="360" name="Полилиния 359"/>
              <p:cNvSpPr/>
              <p:nvPr/>
            </p:nvSpPr>
            <p:spPr>
              <a:xfrm>
                <a:off x="3568285" y="3372278"/>
                <a:ext cx="185454" cy="24696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TextBox 360"/>
              <p:cNvSpPr txBox="1"/>
              <p:nvPr/>
            </p:nvSpPr>
            <p:spPr>
              <a:xfrm>
                <a:off x="3540668" y="2977724"/>
                <a:ext cx="407085" cy="461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dirty="0"/>
                  <a:t>.</a:t>
                </a:r>
                <a:endParaRPr lang="ru-RU" dirty="0"/>
              </a:p>
            </p:txBody>
          </p:sp>
        </p:grpSp>
        <p:grpSp>
          <p:nvGrpSpPr>
            <p:cNvPr id="356" name="Группа 355"/>
            <p:cNvGrpSpPr/>
            <p:nvPr/>
          </p:nvGrpSpPr>
          <p:grpSpPr>
            <a:xfrm>
              <a:off x="2054069" y="3613770"/>
              <a:ext cx="477866" cy="301978"/>
              <a:chOff x="4900476" y="3705964"/>
              <a:chExt cx="1581477" cy="999386"/>
            </a:xfrm>
          </p:grpSpPr>
          <p:cxnSp>
            <p:nvCxnSpPr>
              <p:cNvPr id="357" name="Прямая соединительная линия 356"/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8" name="Полилиния 357"/>
              <p:cNvSpPr/>
              <p:nvPr/>
            </p:nvSpPr>
            <p:spPr>
              <a:xfrm>
                <a:off x="5182052" y="3705964"/>
                <a:ext cx="736117" cy="375846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Полилиния 358"/>
              <p:cNvSpPr/>
              <p:nvPr/>
            </p:nvSpPr>
            <p:spPr>
              <a:xfrm>
                <a:off x="5143955" y="3815786"/>
                <a:ext cx="1337998" cy="883553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90040"/>
                  <a:gd name="connsiteY0" fmla="*/ 315846 h 883556"/>
                  <a:gd name="connsiteX1" fmla="*/ 292963 w 1390040"/>
                  <a:gd name="connsiteY1" fmla="*/ 298090 h 883556"/>
                  <a:gd name="connsiteX2" fmla="*/ 452761 w 1390040"/>
                  <a:gd name="connsiteY2" fmla="*/ 440133 h 883556"/>
                  <a:gd name="connsiteX3" fmla="*/ 310718 w 1390040"/>
                  <a:gd name="connsiteY3" fmla="*/ 759729 h 883556"/>
                  <a:gd name="connsiteX4" fmla="*/ 550415 w 1390040"/>
                  <a:gd name="connsiteY4" fmla="*/ 830750 h 883556"/>
                  <a:gd name="connsiteX5" fmla="*/ 1390040 w 1390040"/>
                  <a:gd name="connsiteY5" fmla="*/ 0 h 883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040" h="883556">
                    <a:moveTo>
                      <a:pt x="0" y="315846"/>
                    </a:moveTo>
                    <a:cubicBezTo>
                      <a:pt x="108751" y="296611"/>
                      <a:pt x="217503" y="277376"/>
                      <a:pt x="292963" y="298090"/>
                    </a:cubicBezTo>
                    <a:cubicBezTo>
                      <a:pt x="368423" y="318804"/>
                      <a:pt x="449802" y="363193"/>
                      <a:pt x="452761" y="440133"/>
                    </a:cubicBezTo>
                    <a:cubicBezTo>
                      <a:pt x="455720" y="517073"/>
                      <a:pt x="294442" y="694626"/>
                      <a:pt x="310718" y="759729"/>
                    </a:cubicBezTo>
                    <a:cubicBezTo>
                      <a:pt x="326994" y="824832"/>
                      <a:pt x="370528" y="957372"/>
                      <a:pt x="550415" y="830750"/>
                    </a:cubicBezTo>
                    <a:cubicBezTo>
                      <a:pt x="730302" y="704129"/>
                      <a:pt x="1306442" y="105792"/>
                      <a:pt x="139004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62" name="Группа 361"/>
          <p:cNvGrpSpPr/>
          <p:nvPr/>
        </p:nvGrpSpPr>
        <p:grpSpPr>
          <a:xfrm>
            <a:off x="7653881" y="3272637"/>
            <a:ext cx="519118" cy="538125"/>
            <a:chOff x="6841535" y="3624598"/>
            <a:chExt cx="719113" cy="720342"/>
          </a:xfrm>
        </p:grpSpPr>
        <p:grpSp>
          <p:nvGrpSpPr>
            <p:cNvPr id="363" name="Группа 362"/>
            <p:cNvGrpSpPr/>
            <p:nvPr/>
          </p:nvGrpSpPr>
          <p:grpSpPr>
            <a:xfrm>
              <a:off x="6841535" y="3624598"/>
              <a:ext cx="478640" cy="301978"/>
              <a:chOff x="4900476" y="3705964"/>
              <a:chExt cx="1584041" cy="999386"/>
            </a:xfrm>
          </p:grpSpPr>
          <p:cxnSp>
            <p:nvCxnSpPr>
              <p:cNvPr id="365" name="Прямая соединительная линия 364"/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6" name="Полилиния 365"/>
              <p:cNvSpPr/>
              <p:nvPr/>
            </p:nvSpPr>
            <p:spPr>
              <a:xfrm>
                <a:off x="5189045" y="3718213"/>
                <a:ext cx="790114" cy="398874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Полилиния 366"/>
              <p:cNvSpPr/>
              <p:nvPr/>
            </p:nvSpPr>
            <p:spPr>
              <a:xfrm>
                <a:off x="5189045" y="3761202"/>
                <a:ext cx="1295472" cy="934317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90040"/>
                  <a:gd name="connsiteY0" fmla="*/ 315846 h 883556"/>
                  <a:gd name="connsiteX1" fmla="*/ 292963 w 1390040"/>
                  <a:gd name="connsiteY1" fmla="*/ 298090 h 883556"/>
                  <a:gd name="connsiteX2" fmla="*/ 452761 w 1390040"/>
                  <a:gd name="connsiteY2" fmla="*/ 440133 h 883556"/>
                  <a:gd name="connsiteX3" fmla="*/ 310718 w 1390040"/>
                  <a:gd name="connsiteY3" fmla="*/ 759729 h 883556"/>
                  <a:gd name="connsiteX4" fmla="*/ 550415 w 1390040"/>
                  <a:gd name="connsiteY4" fmla="*/ 830750 h 883556"/>
                  <a:gd name="connsiteX5" fmla="*/ 1390040 w 1390040"/>
                  <a:gd name="connsiteY5" fmla="*/ 0 h 883556"/>
                  <a:gd name="connsiteX0" fmla="*/ 0 w 1295472"/>
                  <a:gd name="connsiteY0" fmla="*/ 363128 h 934317"/>
                  <a:gd name="connsiteX1" fmla="*/ 292963 w 1295472"/>
                  <a:gd name="connsiteY1" fmla="*/ 345372 h 934317"/>
                  <a:gd name="connsiteX2" fmla="*/ 452761 w 1295472"/>
                  <a:gd name="connsiteY2" fmla="*/ 487415 h 934317"/>
                  <a:gd name="connsiteX3" fmla="*/ 310718 w 1295472"/>
                  <a:gd name="connsiteY3" fmla="*/ 807011 h 934317"/>
                  <a:gd name="connsiteX4" fmla="*/ 550415 w 1295472"/>
                  <a:gd name="connsiteY4" fmla="*/ 878032 h 934317"/>
                  <a:gd name="connsiteX5" fmla="*/ 1295472 w 1295472"/>
                  <a:gd name="connsiteY5" fmla="*/ 0 h 93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5472" h="934317">
                    <a:moveTo>
                      <a:pt x="0" y="363128"/>
                    </a:moveTo>
                    <a:cubicBezTo>
                      <a:pt x="108751" y="343893"/>
                      <a:pt x="217503" y="324658"/>
                      <a:pt x="292963" y="345372"/>
                    </a:cubicBezTo>
                    <a:cubicBezTo>
                      <a:pt x="368423" y="366086"/>
                      <a:pt x="449802" y="410475"/>
                      <a:pt x="452761" y="487415"/>
                    </a:cubicBezTo>
                    <a:cubicBezTo>
                      <a:pt x="455720" y="564355"/>
                      <a:pt x="294442" y="741908"/>
                      <a:pt x="310718" y="807011"/>
                    </a:cubicBezTo>
                    <a:cubicBezTo>
                      <a:pt x="326994" y="872114"/>
                      <a:pt x="386289" y="1012534"/>
                      <a:pt x="550415" y="878032"/>
                    </a:cubicBezTo>
                    <a:cubicBezTo>
                      <a:pt x="714541" y="743530"/>
                      <a:pt x="1211874" y="105792"/>
                      <a:pt x="1295472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64" name="Полилиния 363"/>
            <p:cNvSpPr/>
            <p:nvPr/>
          </p:nvSpPr>
          <p:spPr>
            <a:xfrm>
              <a:off x="7041770" y="3631639"/>
              <a:ext cx="518878" cy="7133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00135"/>
                <a:gd name="connsiteY0" fmla="*/ 4981 h 567255"/>
                <a:gd name="connsiteX1" fmla="*/ 148697 w 400135"/>
                <a:gd name="connsiteY1" fmla="*/ 152619 h 567255"/>
                <a:gd name="connsiteX2" fmla="*/ 153460 w 400135"/>
                <a:gd name="connsiteY2" fmla="*/ 219294 h 567255"/>
                <a:gd name="connsiteX3" fmla="*/ 296335 w 400135"/>
                <a:gd name="connsiteY3" fmla="*/ 128806 h 567255"/>
                <a:gd name="connsiteX4" fmla="*/ 353485 w 400135"/>
                <a:gd name="connsiteY4" fmla="*/ 218 h 567255"/>
                <a:gd name="connsiteX5" fmla="*/ 186797 w 400135"/>
                <a:gd name="connsiteY5" fmla="*/ 385981 h 567255"/>
                <a:gd name="connsiteX6" fmla="*/ 96310 w 400135"/>
                <a:gd name="connsiteY6" fmla="*/ 547906 h 567255"/>
                <a:gd name="connsiteX7" fmla="*/ 24872 w 400135"/>
                <a:gd name="connsiteY7" fmla="*/ 557431 h 567255"/>
                <a:gd name="connsiteX8" fmla="*/ 15347 w 400135"/>
                <a:gd name="connsiteY8" fmla="*/ 485994 h 567255"/>
                <a:gd name="connsiteX9" fmla="*/ 224897 w 400135"/>
                <a:gd name="connsiteY9" fmla="*/ 247869 h 567255"/>
                <a:gd name="connsiteX10" fmla="*/ 400135 w 400135"/>
                <a:gd name="connsiteY10" fmla="*/ 157098 h 567255"/>
                <a:gd name="connsiteX0" fmla="*/ 200946 w 399996"/>
                <a:gd name="connsiteY0" fmla="*/ 4981 h 567255"/>
                <a:gd name="connsiteX1" fmla="*/ 148558 w 399996"/>
                <a:gd name="connsiteY1" fmla="*/ 152619 h 567255"/>
                <a:gd name="connsiteX2" fmla="*/ 153321 w 399996"/>
                <a:gd name="connsiteY2" fmla="*/ 219294 h 567255"/>
                <a:gd name="connsiteX3" fmla="*/ 296196 w 399996"/>
                <a:gd name="connsiteY3" fmla="*/ 128806 h 567255"/>
                <a:gd name="connsiteX4" fmla="*/ 353346 w 399996"/>
                <a:gd name="connsiteY4" fmla="*/ 218 h 567255"/>
                <a:gd name="connsiteX5" fmla="*/ 186658 w 399996"/>
                <a:gd name="connsiteY5" fmla="*/ 385981 h 567255"/>
                <a:gd name="connsiteX6" fmla="*/ 96171 w 399996"/>
                <a:gd name="connsiteY6" fmla="*/ 547906 h 567255"/>
                <a:gd name="connsiteX7" fmla="*/ 24733 w 399996"/>
                <a:gd name="connsiteY7" fmla="*/ 557431 h 567255"/>
                <a:gd name="connsiteX8" fmla="*/ 15208 w 399996"/>
                <a:gd name="connsiteY8" fmla="*/ 485994 h 567255"/>
                <a:gd name="connsiteX9" fmla="*/ 222864 w 399996"/>
                <a:gd name="connsiteY9" fmla="*/ 264912 h 567255"/>
                <a:gd name="connsiteX10" fmla="*/ 399996 w 399996"/>
                <a:gd name="connsiteY10" fmla="*/ 157098 h 567255"/>
                <a:gd name="connsiteX0" fmla="*/ 200946 w 399996"/>
                <a:gd name="connsiteY0" fmla="*/ 4981 h 567255"/>
                <a:gd name="connsiteX1" fmla="*/ 148558 w 399996"/>
                <a:gd name="connsiteY1" fmla="*/ 152619 h 567255"/>
                <a:gd name="connsiteX2" fmla="*/ 153321 w 399996"/>
                <a:gd name="connsiteY2" fmla="*/ 219294 h 567255"/>
                <a:gd name="connsiteX3" fmla="*/ 296196 w 399996"/>
                <a:gd name="connsiteY3" fmla="*/ 128806 h 567255"/>
                <a:gd name="connsiteX4" fmla="*/ 353346 w 399996"/>
                <a:gd name="connsiteY4" fmla="*/ 218 h 567255"/>
                <a:gd name="connsiteX5" fmla="*/ 186658 w 399996"/>
                <a:gd name="connsiteY5" fmla="*/ 385981 h 567255"/>
                <a:gd name="connsiteX6" fmla="*/ 96171 w 399996"/>
                <a:gd name="connsiteY6" fmla="*/ 547906 h 567255"/>
                <a:gd name="connsiteX7" fmla="*/ 24733 w 399996"/>
                <a:gd name="connsiteY7" fmla="*/ 557431 h 567255"/>
                <a:gd name="connsiteX8" fmla="*/ 15208 w 399996"/>
                <a:gd name="connsiteY8" fmla="*/ 485994 h 567255"/>
                <a:gd name="connsiteX9" fmla="*/ 222864 w 399996"/>
                <a:gd name="connsiteY9" fmla="*/ 264912 h 567255"/>
                <a:gd name="connsiteX10" fmla="*/ 399996 w 399996"/>
                <a:gd name="connsiteY10" fmla="*/ 157098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9996" h="567255">
                  <a:moveTo>
                    <a:pt x="200946" y="4981"/>
                  </a:moveTo>
                  <a:cubicBezTo>
                    <a:pt x="178720" y="60940"/>
                    <a:pt x="156495" y="116900"/>
                    <a:pt x="148558" y="152619"/>
                  </a:cubicBezTo>
                  <a:cubicBezTo>
                    <a:pt x="140621" y="188338"/>
                    <a:pt x="128715" y="223263"/>
                    <a:pt x="153321" y="219294"/>
                  </a:cubicBezTo>
                  <a:cubicBezTo>
                    <a:pt x="177927" y="215325"/>
                    <a:pt x="262859" y="165319"/>
                    <a:pt x="296196" y="128806"/>
                  </a:cubicBezTo>
                  <a:cubicBezTo>
                    <a:pt x="329533" y="92293"/>
                    <a:pt x="353346" y="218"/>
                    <a:pt x="353346" y="218"/>
                  </a:cubicBezTo>
                  <a:cubicBezTo>
                    <a:pt x="354140" y="-9306"/>
                    <a:pt x="229521" y="294700"/>
                    <a:pt x="186658" y="385981"/>
                  </a:cubicBezTo>
                  <a:cubicBezTo>
                    <a:pt x="143796" y="477262"/>
                    <a:pt x="123158" y="519331"/>
                    <a:pt x="96171" y="547906"/>
                  </a:cubicBezTo>
                  <a:cubicBezTo>
                    <a:pt x="69183" y="576481"/>
                    <a:pt x="38227" y="567750"/>
                    <a:pt x="24733" y="557431"/>
                  </a:cubicBezTo>
                  <a:cubicBezTo>
                    <a:pt x="11239" y="547112"/>
                    <a:pt x="-17814" y="534747"/>
                    <a:pt x="15208" y="485994"/>
                  </a:cubicBezTo>
                  <a:cubicBezTo>
                    <a:pt x="48230" y="437241"/>
                    <a:pt x="159364" y="327618"/>
                    <a:pt x="222864" y="264912"/>
                  </a:cubicBezTo>
                  <a:cubicBezTo>
                    <a:pt x="292045" y="221143"/>
                    <a:pt x="346021" y="194801"/>
                    <a:pt x="399996" y="15709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8" name="Группа 367"/>
          <p:cNvGrpSpPr/>
          <p:nvPr/>
        </p:nvGrpSpPr>
        <p:grpSpPr>
          <a:xfrm>
            <a:off x="8394508" y="3272637"/>
            <a:ext cx="519118" cy="506799"/>
            <a:chOff x="6841535" y="3624598"/>
            <a:chExt cx="719113" cy="720342"/>
          </a:xfrm>
        </p:grpSpPr>
        <p:grpSp>
          <p:nvGrpSpPr>
            <p:cNvPr id="369" name="Группа 368"/>
            <p:cNvGrpSpPr/>
            <p:nvPr/>
          </p:nvGrpSpPr>
          <p:grpSpPr>
            <a:xfrm>
              <a:off x="6841535" y="3624598"/>
              <a:ext cx="478640" cy="301978"/>
              <a:chOff x="4900476" y="3705964"/>
              <a:chExt cx="1584041" cy="999386"/>
            </a:xfrm>
          </p:grpSpPr>
          <p:cxnSp>
            <p:nvCxnSpPr>
              <p:cNvPr id="371" name="Прямая соединительная линия 370"/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2" name="Полилиния 371"/>
              <p:cNvSpPr/>
              <p:nvPr/>
            </p:nvSpPr>
            <p:spPr>
              <a:xfrm>
                <a:off x="5189045" y="3718213"/>
                <a:ext cx="790114" cy="398874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Полилиния 372"/>
              <p:cNvSpPr/>
              <p:nvPr/>
            </p:nvSpPr>
            <p:spPr>
              <a:xfrm>
                <a:off x="5189045" y="3761202"/>
                <a:ext cx="1295472" cy="934317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90040"/>
                  <a:gd name="connsiteY0" fmla="*/ 315846 h 883556"/>
                  <a:gd name="connsiteX1" fmla="*/ 292963 w 1390040"/>
                  <a:gd name="connsiteY1" fmla="*/ 298090 h 883556"/>
                  <a:gd name="connsiteX2" fmla="*/ 452761 w 1390040"/>
                  <a:gd name="connsiteY2" fmla="*/ 440133 h 883556"/>
                  <a:gd name="connsiteX3" fmla="*/ 310718 w 1390040"/>
                  <a:gd name="connsiteY3" fmla="*/ 759729 h 883556"/>
                  <a:gd name="connsiteX4" fmla="*/ 550415 w 1390040"/>
                  <a:gd name="connsiteY4" fmla="*/ 830750 h 883556"/>
                  <a:gd name="connsiteX5" fmla="*/ 1390040 w 1390040"/>
                  <a:gd name="connsiteY5" fmla="*/ 0 h 883556"/>
                  <a:gd name="connsiteX0" fmla="*/ 0 w 1295472"/>
                  <a:gd name="connsiteY0" fmla="*/ 363128 h 934317"/>
                  <a:gd name="connsiteX1" fmla="*/ 292963 w 1295472"/>
                  <a:gd name="connsiteY1" fmla="*/ 345372 h 934317"/>
                  <a:gd name="connsiteX2" fmla="*/ 452761 w 1295472"/>
                  <a:gd name="connsiteY2" fmla="*/ 487415 h 934317"/>
                  <a:gd name="connsiteX3" fmla="*/ 310718 w 1295472"/>
                  <a:gd name="connsiteY3" fmla="*/ 807011 h 934317"/>
                  <a:gd name="connsiteX4" fmla="*/ 550415 w 1295472"/>
                  <a:gd name="connsiteY4" fmla="*/ 878032 h 934317"/>
                  <a:gd name="connsiteX5" fmla="*/ 1295472 w 1295472"/>
                  <a:gd name="connsiteY5" fmla="*/ 0 h 93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5472" h="934317">
                    <a:moveTo>
                      <a:pt x="0" y="363128"/>
                    </a:moveTo>
                    <a:cubicBezTo>
                      <a:pt x="108751" y="343893"/>
                      <a:pt x="217503" y="324658"/>
                      <a:pt x="292963" y="345372"/>
                    </a:cubicBezTo>
                    <a:cubicBezTo>
                      <a:pt x="368423" y="366086"/>
                      <a:pt x="449802" y="410475"/>
                      <a:pt x="452761" y="487415"/>
                    </a:cubicBezTo>
                    <a:cubicBezTo>
                      <a:pt x="455720" y="564355"/>
                      <a:pt x="294442" y="741908"/>
                      <a:pt x="310718" y="807011"/>
                    </a:cubicBezTo>
                    <a:cubicBezTo>
                      <a:pt x="326994" y="872114"/>
                      <a:pt x="386289" y="1012534"/>
                      <a:pt x="550415" y="878032"/>
                    </a:cubicBezTo>
                    <a:cubicBezTo>
                      <a:pt x="714541" y="743530"/>
                      <a:pt x="1211874" y="105792"/>
                      <a:pt x="1295472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70" name="Полилиния 369"/>
            <p:cNvSpPr/>
            <p:nvPr/>
          </p:nvSpPr>
          <p:spPr>
            <a:xfrm>
              <a:off x="7041770" y="3631639"/>
              <a:ext cx="518878" cy="7133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00135"/>
                <a:gd name="connsiteY0" fmla="*/ 4981 h 567255"/>
                <a:gd name="connsiteX1" fmla="*/ 148697 w 400135"/>
                <a:gd name="connsiteY1" fmla="*/ 152619 h 567255"/>
                <a:gd name="connsiteX2" fmla="*/ 153460 w 400135"/>
                <a:gd name="connsiteY2" fmla="*/ 219294 h 567255"/>
                <a:gd name="connsiteX3" fmla="*/ 296335 w 400135"/>
                <a:gd name="connsiteY3" fmla="*/ 128806 h 567255"/>
                <a:gd name="connsiteX4" fmla="*/ 353485 w 400135"/>
                <a:gd name="connsiteY4" fmla="*/ 218 h 567255"/>
                <a:gd name="connsiteX5" fmla="*/ 186797 w 400135"/>
                <a:gd name="connsiteY5" fmla="*/ 385981 h 567255"/>
                <a:gd name="connsiteX6" fmla="*/ 96310 w 400135"/>
                <a:gd name="connsiteY6" fmla="*/ 547906 h 567255"/>
                <a:gd name="connsiteX7" fmla="*/ 24872 w 400135"/>
                <a:gd name="connsiteY7" fmla="*/ 557431 h 567255"/>
                <a:gd name="connsiteX8" fmla="*/ 15347 w 400135"/>
                <a:gd name="connsiteY8" fmla="*/ 485994 h 567255"/>
                <a:gd name="connsiteX9" fmla="*/ 224897 w 400135"/>
                <a:gd name="connsiteY9" fmla="*/ 247869 h 567255"/>
                <a:gd name="connsiteX10" fmla="*/ 400135 w 400135"/>
                <a:gd name="connsiteY10" fmla="*/ 157098 h 567255"/>
                <a:gd name="connsiteX0" fmla="*/ 200946 w 399996"/>
                <a:gd name="connsiteY0" fmla="*/ 4981 h 567255"/>
                <a:gd name="connsiteX1" fmla="*/ 148558 w 399996"/>
                <a:gd name="connsiteY1" fmla="*/ 152619 h 567255"/>
                <a:gd name="connsiteX2" fmla="*/ 153321 w 399996"/>
                <a:gd name="connsiteY2" fmla="*/ 219294 h 567255"/>
                <a:gd name="connsiteX3" fmla="*/ 296196 w 399996"/>
                <a:gd name="connsiteY3" fmla="*/ 128806 h 567255"/>
                <a:gd name="connsiteX4" fmla="*/ 353346 w 399996"/>
                <a:gd name="connsiteY4" fmla="*/ 218 h 567255"/>
                <a:gd name="connsiteX5" fmla="*/ 186658 w 399996"/>
                <a:gd name="connsiteY5" fmla="*/ 385981 h 567255"/>
                <a:gd name="connsiteX6" fmla="*/ 96171 w 399996"/>
                <a:gd name="connsiteY6" fmla="*/ 547906 h 567255"/>
                <a:gd name="connsiteX7" fmla="*/ 24733 w 399996"/>
                <a:gd name="connsiteY7" fmla="*/ 557431 h 567255"/>
                <a:gd name="connsiteX8" fmla="*/ 15208 w 399996"/>
                <a:gd name="connsiteY8" fmla="*/ 485994 h 567255"/>
                <a:gd name="connsiteX9" fmla="*/ 222864 w 399996"/>
                <a:gd name="connsiteY9" fmla="*/ 264912 h 567255"/>
                <a:gd name="connsiteX10" fmla="*/ 399996 w 399996"/>
                <a:gd name="connsiteY10" fmla="*/ 157098 h 567255"/>
                <a:gd name="connsiteX0" fmla="*/ 200946 w 399996"/>
                <a:gd name="connsiteY0" fmla="*/ 4981 h 567255"/>
                <a:gd name="connsiteX1" fmla="*/ 148558 w 399996"/>
                <a:gd name="connsiteY1" fmla="*/ 152619 h 567255"/>
                <a:gd name="connsiteX2" fmla="*/ 153321 w 399996"/>
                <a:gd name="connsiteY2" fmla="*/ 219294 h 567255"/>
                <a:gd name="connsiteX3" fmla="*/ 296196 w 399996"/>
                <a:gd name="connsiteY3" fmla="*/ 128806 h 567255"/>
                <a:gd name="connsiteX4" fmla="*/ 353346 w 399996"/>
                <a:gd name="connsiteY4" fmla="*/ 218 h 567255"/>
                <a:gd name="connsiteX5" fmla="*/ 186658 w 399996"/>
                <a:gd name="connsiteY5" fmla="*/ 385981 h 567255"/>
                <a:gd name="connsiteX6" fmla="*/ 96171 w 399996"/>
                <a:gd name="connsiteY6" fmla="*/ 547906 h 567255"/>
                <a:gd name="connsiteX7" fmla="*/ 24733 w 399996"/>
                <a:gd name="connsiteY7" fmla="*/ 557431 h 567255"/>
                <a:gd name="connsiteX8" fmla="*/ 15208 w 399996"/>
                <a:gd name="connsiteY8" fmla="*/ 485994 h 567255"/>
                <a:gd name="connsiteX9" fmla="*/ 222864 w 399996"/>
                <a:gd name="connsiteY9" fmla="*/ 264912 h 567255"/>
                <a:gd name="connsiteX10" fmla="*/ 399996 w 399996"/>
                <a:gd name="connsiteY10" fmla="*/ 157098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9996" h="567255">
                  <a:moveTo>
                    <a:pt x="200946" y="4981"/>
                  </a:moveTo>
                  <a:cubicBezTo>
                    <a:pt x="178720" y="60940"/>
                    <a:pt x="156495" y="116900"/>
                    <a:pt x="148558" y="152619"/>
                  </a:cubicBezTo>
                  <a:cubicBezTo>
                    <a:pt x="140621" y="188338"/>
                    <a:pt x="128715" y="223263"/>
                    <a:pt x="153321" y="219294"/>
                  </a:cubicBezTo>
                  <a:cubicBezTo>
                    <a:pt x="177927" y="215325"/>
                    <a:pt x="262859" y="165319"/>
                    <a:pt x="296196" y="128806"/>
                  </a:cubicBezTo>
                  <a:cubicBezTo>
                    <a:pt x="329533" y="92293"/>
                    <a:pt x="353346" y="218"/>
                    <a:pt x="353346" y="218"/>
                  </a:cubicBezTo>
                  <a:cubicBezTo>
                    <a:pt x="354140" y="-9306"/>
                    <a:pt x="229521" y="294700"/>
                    <a:pt x="186658" y="385981"/>
                  </a:cubicBezTo>
                  <a:cubicBezTo>
                    <a:pt x="143796" y="477262"/>
                    <a:pt x="123158" y="519331"/>
                    <a:pt x="96171" y="547906"/>
                  </a:cubicBezTo>
                  <a:cubicBezTo>
                    <a:pt x="69183" y="576481"/>
                    <a:pt x="38227" y="567750"/>
                    <a:pt x="24733" y="557431"/>
                  </a:cubicBezTo>
                  <a:cubicBezTo>
                    <a:pt x="11239" y="547112"/>
                    <a:pt x="-17814" y="534747"/>
                    <a:pt x="15208" y="485994"/>
                  </a:cubicBezTo>
                  <a:cubicBezTo>
                    <a:pt x="48230" y="437241"/>
                    <a:pt x="159364" y="327618"/>
                    <a:pt x="222864" y="264912"/>
                  </a:cubicBezTo>
                  <a:cubicBezTo>
                    <a:pt x="292045" y="221143"/>
                    <a:pt x="346021" y="194801"/>
                    <a:pt x="399996" y="15709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4" name="Группа 373"/>
          <p:cNvGrpSpPr/>
          <p:nvPr/>
        </p:nvGrpSpPr>
        <p:grpSpPr>
          <a:xfrm>
            <a:off x="9109038" y="3280067"/>
            <a:ext cx="519118" cy="506799"/>
            <a:chOff x="6841535" y="3624598"/>
            <a:chExt cx="719113" cy="720342"/>
          </a:xfrm>
        </p:grpSpPr>
        <p:grpSp>
          <p:nvGrpSpPr>
            <p:cNvPr id="375" name="Группа 374"/>
            <p:cNvGrpSpPr/>
            <p:nvPr/>
          </p:nvGrpSpPr>
          <p:grpSpPr>
            <a:xfrm>
              <a:off x="6841535" y="3624598"/>
              <a:ext cx="478640" cy="301978"/>
              <a:chOff x="4900476" y="3705964"/>
              <a:chExt cx="1584041" cy="999386"/>
            </a:xfrm>
          </p:grpSpPr>
          <p:cxnSp>
            <p:nvCxnSpPr>
              <p:cNvPr id="377" name="Прямая соединительная линия 376"/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8" name="Полилиния 377"/>
              <p:cNvSpPr/>
              <p:nvPr/>
            </p:nvSpPr>
            <p:spPr>
              <a:xfrm>
                <a:off x="5189045" y="3718213"/>
                <a:ext cx="790114" cy="398874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9" name="Полилиния 378"/>
              <p:cNvSpPr/>
              <p:nvPr/>
            </p:nvSpPr>
            <p:spPr>
              <a:xfrm>
                <a:off x="5189045" y="3761202"/>
                <a:ext cx="1295472" cy="934317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90040"/>
                  <a:gd name="connsiteY0" fmla="*/ 315846 h 883556"/>
                  <a:gd name="connsiteX1" fmla="*/ 292963 w 1390040"/>
                  <a:gd name="connsiteY1" fmla="*/ 298090 h 883556"/>
                  <a:gd name="connsiteX2" fmla="*/ 452761 w 1390040"/>
                  <a:gd name="connsiteY2" fmla="*/ 440133 h 883556"/>
                  <a:gd name="connsiteX3" fmla="*/ 310718 w 1390040"/>
                  <a:gd name="connsiteY3" fmla="*/ 759729 h 883556"/>
                  <a:gd name="connsiteX4" fmla="*/ 550415 w 1390040"/>
                  <a:gd name="connsiteY4" fmla="*/ 830750 h 883556"/>
                  <a:gd name="connsiteX5" fmla="*/ 1390040 w 1390040"/>
                  <a:gd name="connsiteY5" fmla="*/ 0 h 883556"/>
                  <a:gd name="connsiteX0" fmla="*/ 0 w 1295472"/>
                  <a:gd name="connsiteY0" fmla="*/ 363128 h 934317"/>
                  <a:gd name="connsiteX1" fmla="*/ 292963 w 1295472"/>
                  <a:gd name="connsiteY1" fmla="*/ 345372 h 934317"/>
                  <a:gd name="connsiteX2" fmla="*/ 452761 w 1295472"/>
                  <a:gd name="connsiteY2" fmla="*/ 487415 h 934317"/>
                  <a:gd name="connsiteX3" fmla="*/ 310718 w 1295472"/>
                  <a:gd name="connsiteY3" fmla="*/ 807011 h 934317"/>
                  <a:gd name="connsiteX4" fmla="*/ 550415 w 1295472"/>
                  <a:gd name="connsiteY4" fmla="*/ 878032 h 934317"/>
                  <a:gd name="connsiteX5" fmla="*/ 1295472 w 1295472"/>
                  <a:gd name="connsiteY5" fmla="*/ 0 h 93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5472" h="934317">
                    <a:moveTo>
                      <a:pt x="0" y="363128"/>
                    </a:moveTo>
                    <a:cubicBezTo>
                      <a:pt x="108751" y="343893"/>
                      <a:pt x="217503" y="324658"/>
                      <a:pt x="292963" y="345372"/>
                    </a:cubicBezTo>
                    <a:cubicBezTo>
                      <a:pt x="368423" y="366086"/>
                      <a:pt x="449802" y="410475"/>
                      <a:pt x="452761" y="487415"/>
                    </a:cubicBezTo>
                    <a:cubicBezTo>
                      <a:pt x="455720" y="564355"/>
                      <a:pt x="294442" y="741908"/>
                      <a:pt x="310718" y="807011"/>
                    </a:cubicBezTo>
                    <a:cubicBezTo>
                      <a:pt x="326994" y="872114"/>
                      <a:pt x="386289" y="1012534"/>
                      <a:pt x="550415" y="878032"/>
                    </a:cubicBezTo>
                    <a:cubicBezTo>
                      <a:pt x="714541" y="743530"/>
                      <a:pt x="1211874" y="105792"/>
                      <a:pt x="1295472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76" name="Полилиния 375"/>
            <p:cNvSpPr/>
            <p:nvPr/>
          </p:nvSpPr>
          <p:spPr>
            <a:xfrm>
              <a:off x="7041770" y="3631639"/>
              <a:ext cx="518878" cy="7133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00135"/>
                <a:gd name="connsiteY0" fmla="*/ 4981 h 567255"/>
                <a:gd name="connsiteX1" fmla="*/ 148697 w 400135"/>
                <a:gd name="connsiteY1" fmla="*/ 152619 h 567255"/>
                <a:gd name="connsiteX2" fmla="*/ 153460 w 400135"/>
                <a:gd name="connsiteY2" fmla="*/ 219294 h 567255"/>
                <a:gd name="connsiteX3" fmla="*/ 296335 w 400135"/>
                <a:gd name="connsiteY3" fmla="*/ 128806 h 567255"/>
                <a:gd name="connsiteX4" fmla="*/ 353485 w 400135"/>
                <a:gd name="connsiteY4" fmla="*/ 218 h 567255"/>
                <a:gd name="connsiteX5" fmla="*/ 186797 w 400135"/>
                <a:gd name="connsiteY5" fmla="*/ 385981 h 567255"/>
                <a:gd name="connsiteX6" fmla="*/ 96310 w 400135"/>
                <a:gd name="connsiteY6" fmla="*/ 547906 h 567255"/>
                <a:gd name="connsiteX7" fmla="*/ 24872 w 400135"/>
                <a:gd name="connsiteY7" fmla="*/ 557431 h 567255"/>
                <a:gd name="connsiteX8" fmla="*/ 15347 w 400135"/>
                <a:gd name="connsiteY8" fmla="*/ 485994 h 567255"/>
                <a:gd name="connsiteX9" fmla="*/ 224897 w 400135"/>
                <a:gd name="connsiteY9" fmla="*/ 247869 h 567255"/>
                <a:gd name="connsiteX10" fmla="*/ 400135 w 400135"/>
                <a:gd name="connsiteY10" fmla="*/ 157098 h 567255"/>
                <a:gd name="connsiteX0" fmla="*/ 200946 w 399996"/>
                <a:gd name="connsiteY0" fmla="*/ 4981 h 567255"/>
                <a:gd name="connsiteX1" fmla="*/ 148558 w 399996"/>
                <a:gd name="connsiteY1" fmla="*/ 152619 h 567255"/>
                <a:gd name="connsiteX2" fmla="*/ 153321 w 399996"/>
                <a:gd name="connsiteY2" fmla="*/ 219294 h 567255"/>
                <a:gd name="connsiteX3" fmla="*/ 296196 w 399996"/>
                <a:gd name="connsiteY3" fmla="*/ 128806 h 567255"/>
                <a:gd name="connsiteX4" fmla="*/ 353346 w 399996"/>
                <a:gd name="connsiteY4" fmla="*/ 218 h 567255"/>
                <a:gd name="connsiteX5" fmla="*/ 186658 w 399996"/>
                <a:gd name="connsiteY5" fmla="*/ 385981 h 567255"/>
                <a:gd name="connsiteX6" fmla="*/ 96171 w 399996"/>
                <a:gd name="connsiteY6" fmla="*/ 547906 h 567255"/>
                <a:gd name="connsiteX7" fmla="*/ 24733 w 399996"/>
                <a:gd name="connsiteY7" fmla="*/ 557431 h 567255"/>
                <a:gd name="connsiteX8" fmla="*/ 15208 w 399996"/>
                <a:gd name="connsiteY8" fmla="*/ 485994 h 567255"/>
                <a:gd name="connsiteX9" fmla="*/ 222864 w 399996"/>
                <a:gd name="connsiteY9" fmla="*/ 264912 h 567255"/>
                <a:gd name="connsiteX10" fmla="*/ 399996 w 399996"/>
                <a:gd name="connsiteY10" fmla="*/ 157098 h 567255"/>
                <a:gd name="connsiteX0" fmla="*/ 200946 w 399996"/>
                <a:gd name="connsiteY0" fmla="*/ 4981 h 567255"/>
                <a:gd name="connsiteX1" fmla="*/ 148558 w 399996"/>
                <a:gd name="connsiteY1" fmla="*/ 152619 h 567255"/>
                <a:gd name="connsiteX2" fmla="*/ 153321 w 399996"/>
                <a:gd name="connsiteY2" fmla="*/ 219294 h 567255"/>
                <a:gd name="connsiteX3" fmla="*/ 296196 w 399996"/>
                <a:gd name="connsiteY3" fmla="*/ 128806 h 567255"/>
                <a:gd name="connsiteX4" fmla="*/ 353346 w 399996"/>
                <a:gd name="connsiteY4" fmla="*/ 218 h 567255"/>
                <a:gd name="connsiteX5" fmla="*/ 186658 w 399996"/>
                <a:gd name="connsiteY5" fmla="*/ 385981 h 567255"/>
                <a:gd name="connsiteX6" fmla="*/ 96171 w 399996"/>
                <a:gd name="connsiteY6" fmla="*/ 547906 h 567255"/>
                <a:gd name="connsiteX7" fmla="*/ 24733 w 399996"/>
                <a:gd name="connsiteY7" fmla="*/ 557431 h 567255"/>
                <a:gd name="connsiteX8" fmla="*/ 15208 w 399996"/>
                <a:gd name="connsiteY8" fmla="*/ 485994 h 567255"/>
                <a:gd name="connsiteX9" fmla="*/ 222864 w 399996"/>
                <a:gd name="connsiteY9" fmla="*/ 264912 h 567255"/>
                <a:gd name="connsiteX10" fmla="*/ 399996 w 399996"/>
                <a:gd name="connsiteY10" fmla="*/ 157098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9996" h="567255">
                  <a:moveTo>
                    <a:pt x="200946" y="4981"/>
                  </a:moveTo>
                  <a:cubicBezTo>
                    <a:pt x="178720" y="60940"/>
                    <a:pt x="156495" y="116900"/>
                    <a:pt x="148558" y="152619"/>
                  </a:cubicBezTo>
                  <a:cubicBezTo>
                    <a:pt x="140621" y="188338"/>
                    <a:pt x="128715" y="223263"/>
                    <a:pt x="153321" y="219294"/>
                  </a:cubicBezTo>
                  <a:cubicBezTo>
                    <a:pt x="177927" y="215325"/>
                    <a:pt x="262859" y="165319"/>
                    <a:pt x="296196" y="128806"/>
                  </a:cubicBezTo>
                  <a:cubicBezTo>
                    <a:pt x="329533" y="92293"/>
                    <a:pt x="353346" y="218"/>
                    <a:pt x="353346" y="218"/>
                  </a:cubicBezTo>
                  <a:cubicBezTo>
                    <a:pt x="354140" y="-9306"/>
                    <a:pt x="229521" y="294700"/>
                    <a:pt x="186658" y="385981"/>
                  </a:cubicBezTo>
                  <a:cubicBezTo>
                    <a:pt x="143796" y="477262"/>
                    <a:pt x="123158" y="519331"/>
                    <a:pt x="96171" y="547906"/>
                  </a:cubicBezTo>
                  <a:cubicBezTo>
                    <a:pt x="69183" y="576481"/>
                    <a:pt x="38227" y="567750"/>
                    <a:pt x="24733" y="557431"/>
                  </a:cubicBezTo>
                  <a:cubicBezTo>
                    <a:pt x="11239" y="547112"/>
                    <a:pt x="-17814" y="534747"/>
                    <a:pt x="15208" y="485994"/>
                  </a:cubicBezTo>
                  <a:cubicBezTo>
                    <a:pt x="48230" y="437241"/>
                    <a:pt x="159364" y="327618"/>
                    <a:pt x="222864" y="264912"/>
                  </a:cubicBezTo>
                  <a:cubicBezTo>
                    <a:pt x="292045" y="221143"/>
                    <a:pt x="346021" y="194801"/>
                    <a:pt x="399996" y="15709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0" name="Группа 379"/>
          <p:cNvGrpSpPr/>
          <p:nvPr/>
        </p:nvGrpSpPr>
        <p:grpSpPr>
          <a:xfrm>
            <a:off x="9820133" y="3280067"/>
            <a:ext cx="519118" cy="506799"/>
            <a:chOff x="6841535" y="3624598"/>
            <a:chExt cx="719113" cy="720342"/>
          </a:xfrm>
        </p:grpSpPr>
        <p:grpSp>
          <p:nvGrpSpPr>
            <p:cNvPr id="381" name="Группа 380"/>
            <p:cNvGrpSpPr/>
            <p:nvPr/>
          </p:nvGrpSpPr>
          <p:grpSpPr>
            <a:xfrm>
              <a:off x="6841535" y="3624598"/>
              <a:ext cx="478640" cy="301978"/>
              <a:chOff x="4900476" y="3705964"/>
              <a:chExt cx="1584041" cy="999386"/>
            </a:xfrm>
          </p:grpSpPr>
          <p:cxnSp>
            <p:nvCxnSpPr>
              <p:cNvPr id="383" name="Прямая соединительная линия 382"/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4" name="Полилиния 383"/>
              <p:cNvSpPr/>
              <p:nvPr/>
            </p:nvSpPr>
            <p:spPr>
              <a:xfrm>
                <a:off x="5189045" y="3718213"/>
                <a:ext cx="790114" cy="398874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5" name="Полилиния 384"/>
              <p:cNvSpPr/>
              <p:nvPr/>
            </p:nvSpPr>
            <p:spPr>
              <a:xfrm>
                <a:off x="5189045" y="3761202"/>
                <a:ext cx="1295472" cy="934317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90040"/>
                  <a:gd name="connsiteY0" fmla="*/ 315846 h 883556"/>
                  <a:gd name="connsiteX1" fmla="*/ 292963 w 1390040"/>
                  <a:gd name="connsiteY1" fmla="*/ 298090 h 883556"/>
                  <a:gd name="connsiteX2" fmla="*/ 452761 w 1390040"/>
                  <a:gd name="connsiteY2" fmla="*/ 440133 h 883556"/>
                  <a:gd name="connsiteX3" fmla="*/ 310718 w 1390040"/>
                  <a:gd name="connsiteY3" fmla="*/ 759729 h 883556"/>
                  <a:gd name="connsiteX4" fmla="*/ 550415 w 1390040"/>
                  <a:gd name="connsiteY4" fmla="*/ 830750 h 883556"/>
                  <a:gd name="connsiteX5" fmla="*/ 1390040 w 1390040"/>
                  <a:gd name="connsiteY5" fmla="*/ 0 h 883556"/>
                  <a:gd name="connsiteX0" fmla="*/ 0 w 1295472"/>
                  <a:gd name="connsiteY0" fmla="*/ 363128 h 934317"/>
                  <a:gd name="connsiteX1" fmla="*/ 292963 w 1295472"/>
                  <a:gd name="connsiteY1" fmla="*/ 345372 h 934317"/>
                  <a:gd name="connsiteX2" fmla="*/ 452761 w 1295472"/>
                  <a:gd name="connsiteY2" fmla="*/ 487415 h 934317"/>
                  <a:gd name="connsiteX3" fmla="*/ 310718 w 1295472"/>
                  <a:gd name="connsiteY3" fmla="*/ 807011 h 934317"/>
                  <a:gd name="connsiteX4" fmla="*/ 550415 w 1295472"/>
                  <a:gd name="connsiteY4" fmla="*/ 878032 h 934317"/>
                  <a:gd name="connsiteX5" fmla="*/ 1295472 w 1295472"/>
                  <a:gd name="connsiteY5" fmla="*/ 0 h 93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5472" h="934317">
                    <a:moveTo>
                      <a:pt x="0" y="363128"/>
                    </a:moveTo>
                    <a:cubicBezTo>
                      <a:pt x="108751" y="343893"/>
                      <a:pt x="217503" y="324658"/>
                      <a:pt x="292963" y="345372"/>
                    </a:cubicBezTo>
                    <a:cubicBezTo>
                      <a:pt x="368423" y="366086"/>
                      <a:pt x="449802" y="410475"/>
                      <a:pt x="452761" y="487415"/>
                    </a:cubicBezTo>
                    <a:cubicBezTo>
                      <a:pt x="455720" y="564355"/>
                      <a:pt x="294442" y="741908"/>
                      <a:pt x="310718" y="807011"/>
                    </a:cubicBezTo>
                    <a:cubicBezTo>
                      <a:pt x="326994" y="872114"/>
                      <a:pt x="386289" y="1012534"/>
                      <a:pt x="550415" y="878032"/>
                    </a:cubicBezTo>
                    <a:cubicBezTo>
                      <a:pt x="714541" y="743530"/>
                      <a:pt x="1211874" y="105792"/>
                      <a:pt x="1295472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82" name="Полилиния 381"/>
            <p:cNvSpPr/>
            <p:nvPr/>
          </p:nvSpPr>
          <p:spPr>
            <a:xfrm>
              <a:off x="7041770" y="3631639"/>
              <a:ext cx="518878" cy="7133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00135"/>
                <a:gd name="connsiteY0" fmla="*/ 4981 h 567255"/>
                <a:gd name="connsiteX1" fmla="*/ 148697 w 400135"/>
                <a:gd name="connsiteY1" fmla="*/ 152619 h 567255"/>
                <a:gd name="connsiteX2" fmla="*/ 153460 w 400135"/>
                <a:gd name="connsiteY2" fmla="*/ 219294 h 567255"/>
                <a:gd name="connsiteX3" fmla="*/ 296335 w 400135"/>
                <a:gd name="connsiteY3" fmla="*/ 128806 h 567255"/>
                <a:gd name="connsiteX4" fmla="*/ 353485 w 400135"/>
                <a:gd name="connsiteY4" fmla="*/ 218 h 567255"/>
                <a:gd name="connsiteX5" fmla="*/ 186797 w 400135"/>
                <a:gd name="connsiteY5" fmla="*/ 385981 h 567255"/>
                <a:gd name="connsiteX6" fmla="*/ 96310 w 400135"/>
                <a:gd name="connsiteY6" fmla="*/ 547906 h 567255"/>
                <a:gd name="connsiteX7" fmla="*/ 24872 w 400135"/>
                <a:gd name="connsiteY7" fmla="*/ 557431 h 567255"/>
                <a:gd name="connsiteX8" fmla="*/ 15347 w 400135"/>
                <a:gd name="connsiteY8" fmla="*/ 485994 h 567255"/>
                <a:gd name="connsiteX9" fmla="*/ 224897 w 400135"/>
                <a:gd name="connsiteY9" fmla="*/ 247869 h 567255"/>
                <a:gd name="connsiteX10" fmla="*/ 400135 w 400135"/>
                <a:gd name="connsiteY10" fmla="*/ 157098 h 567255"/>
                <a:gd name="connsiteX0" fmla="*/ 200946 w 399996"/>
                <a:gd name="connsiteY0" fmla="*/ 4981 h 567255"/>
                <a:gd name="connsiteX1" fmla="*/ 148558 w 399996"/>
                <a:gd name="connsiteY1" fmla="*/ 152619 h 567255"/>
                <a:gd name="connsiteX2" fmla="*/ 153321 w 399996"/>
                <a:gd name="connsiteY2" fmla="*/ 219294 h 567255"/>
                <a:gd name="connsiteX3" fmla="*/ 296196 w 399996"/>
                <a:gd name="connsiteY3" fmla="*/ 128806 h 567255"/>
                <a:gd name="connsiteX4" fmla="*/ 353346 w 399996"/>
                <a:gd name="connsiteY4" fmla="*/ 218 h 567255"/>
                <a:gd name="connsiteX5" fmla="*/ 186658 w 399996"/>
                <a:gd name="connsiteY5" fmla="*/ 385981 h 567255"/>
                <a:gd name="connsiteX6" fmla="*/ 96171 w 399996"/>
                <a:gd name="connsiteY6" fmla="*/ 547906 h 567255"/>
                <a:gd name="connsiteX7" fmla="*/ 24733 w 399996"/>
                <a:gd name="connsiteY7" fmla="*/ 557431 h 567255"/>
                <a:gd name="connsiteX8" fmla="*/ 15208 w 399996"/>
                <a:gd name="connsiteY8" fmla="*/ 485994 h 567255"/>
                <a:gd name="connsiteX9" fmla="*/ 222864 w 399996"/>
                <a:gd name="connsiteY9" fmla="*/ 264912 h 567255"/>
                <a:gd name="connsiteX10" fmla="*/ 399996 w 399996"/>
                <a:gd name="connsiteY10" fmla="*/ 157098 h 567255"/>
                <a:gd name="connsiteX0" fmla="*/ 200946 w 399996"/>
                <a:gd name="connsiteY0" fmla="*/ 4981 h 567255"/>
                <a:gd name="connsiteX1" fmla="*/ 148558 w 399996"/>
                <a:gd name="connsiteY1" fmla="*/ 152619 h 567255"/>
                <a:gd name="connsiteX2" fmla="*/ 153321 w 399996"/>
                <a:gd name="connsiteY2" fmla="*/ 219294 h 567255"/>
                <a:gd name="connsiteX3" fmla="*/ 296196 w 399996"/>
                <a:gd name="connsiteY3" fmla="*/ 128806 h 567255"/>
                <a:gd name="connsiteX4" fmla="*/ 353346 w 399996"/>
                <a:gd name="connsiteY4" fmla="*/ 218 h 567255"/>
                <a:gd name="connsiteX5" fmla="*/ 186658 w 399996"/>
                <a:gd name="connsiteY5" fmla="*/ 385981 h 567255"/>
                <a:gd name="connsiteX6" fmla="*/ 96171 w 399996"/>
                <a:gd name="connsiteY6" fmla="*/ 547906 h 567255"/>
                <a:gd name="connsiteX7" fmla="*/ 24733 w 399996"/>
                <a:gd name="connsiteY7" fmla="*/ 557431 h 567255"/>
                <a:gd name="connsiteX8" fmla="*/ 15208 w 399996"/>
                <a:gd name="connsiteY8" fmla="*/ 485994 h 567255"/>
                <a:gd name="connsiteX9" fmla="*/ 222864 w 399996"/>
                <a:gd name="connsiteY9" fmla="*/ 264912 h 567255"/>
                <a:gd name="connsiteX10" fmla="*/ 399996 w 399996"/>
                <a:gd name="connsiteY10" fmla="*/ 157098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9996" h="567255">
                  <a:moveTo>
                    <a:pt x="200946" y="4981"/>
                  </a:moveTo>
                  <a:cubicBezTo>
                    <a:pt x="178720" y="60940"/>
                    <a:pt x="156495" y="116900"/>
                    <a:pt x="148558" y="152619"/>
                  </a:cubicBezTo>
                  <a:cubicBezTo>
                    <a:pt x="140621" y="188338"/>
                    <a:pt x="128715" y="223263"/>
                    <a:pt x="153321" y="219294"/>
                  </a:cubicBezTo>
                  <a:cubicBezTo>
                    <a:pt x="177927" y="215325"/>
                    <a:pt x="262859" y="165319"/>
                    <a:pt x="296196" y="128806"/>
                  </a:cubicBezTo>
                  <a:cubicBezTo>
                    <a:pt x="329533" y="92293"/>
                    <a:pt x="353346" y="218"/>
                    <a:pt x="353346" y="218"/>
                  </a:cubicBezTo>
                  <a:cubicBezTo>
                    <a:pt x="354140" y="-9306"/>
                    <a:pt x="229521" y="294700"/>
                    <a:pt x="186658" y="385981"/>
                  </a:cubicBezTo>
                  <a:cubicBezTo>
                    <a:pt x="143796" y="477262"/>
                    <a:pt x="123158" y="519331"/>
                    <a:pt x="96171" y="547906"/>
                  </a:cubicBezTo>
                  <a:cubicBezTo>
                    <a:pt x="69183" y="576481"/>
                    <a:pt x="38227" y="567750"/>
                    <a:pt x="24733" y="557431"/>
                  </a:cubicBezTo>
                  <a:cubicBezTo>
                    <a:pt x="11239" y="547112"/>
                    <a:pt x="-17814" y="534747"/>
                    <a:pt x="15208" y="485994"/>
                  </a:cubicBezTo>
                  <a:cubicBezTo>
                    <a:pt x="48230" y="437241"/>
                    <a:pt x="159364" y="327618"/>
                    <a:pt x="222864" y="264912"/>
                  </a:cubicBezTo>
                  <a:cubicBezTo>
                    <a:pt x="292045" y="221143"/>
                    <a:pt x="346021" y="194801"/>
                    <a:pt x="399996" y="15709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8" name="Прямоугольник 77"/>
          <p:cNvSpPr/>
          <p:nvPr/>
        </p:nvSpPr>
        <p:spPr>
          <a:xfrm>
            <a:off x="883375" y="378887"/>
            <a:ext cx="9503738" cy="110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склади у третьому </a:t>
            </a:r>
            <a:r>
              <a:rPr lang="uk-UA" sz="32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їх за </a:t>
            </a:r>
            <a:r>
              <a:rPr lang="uk-UA" sz="3200" b="1" dirty="0">
                <a:solidFill>
                  <a:schemeClr val="bg1"/>
                </a:solidFill>
              </a:rPr>
              <a:t>зразком. </a:t>
            </a:r>
          </a:p>
        </p:txBody>
      </p:sp>
      <p:sp>
        <p:nvSpPr>
          <p:cNvPr id="7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05197" y="532815"/>
            <a:ext cx="2046939" cy="1902429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8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0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-1663" r="69557" b="88037"/>
          <a:stretch/>
        </p:blipFill>
        <p:spPr>
          <a:xfrm>
            <a:off x="6900426" y="3998570"/>
            <a:ext cx="468000" cy="311637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-1663" r="69557" b="88037"/>
          <a:stretch/>
        </p:blipFill>
        <p:spPr>
          <a:xfrm>
            <a:off x="7602698" y="3998570"/>
            <a:ext cx="468000" cy="311637"/>
          </a:xfrm>
          <a:prstGeom prst="rect">
            <a:avLst/>
          </a:prstGeom>
        </p:spPr>
      </p:pic>
      <p:grpSp>
        <p:nvGrpSpPr>
          <p:cNvPr id="86" name="Группа 85"/>
          <p:cNvGrpSpPr/>
          <p:nvPr/>
        </p:nvGrpSpPr>
        <p:grpSpPr>
          <a:xfrm>
            <a:off x="4778343" y="2444388"/>
            <a:ext cx="226074" cy="205740"/>
            <a:chOff x="4900476" y="3705964"/>
            <a:chExt cx="1042471" cy="999386"/>
          </a:xfrm>
        </p:grpSpPr>
        <p:cxnSp>
          <p:nvCxnSpPr>
            <p:cNvPr id="87" name="Прямая соединительная линия 86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Полилиния 87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олилиния 88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5152453" y="2474059"/>
            <a:ext cx="226074" cy="205740"/>
            <a:chOff x="4900476" y="3705964"/>
            <a:chExt cx="1042471" cy="999386"/>
          </a:xfrm>
        </p:grpSpPr>
        <p:cxnSp>
          <p:nvCxnSpPr>
            <p:cNvPr id="91" name="Прямая соединительная линия 90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Полилиния 91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олилиния 92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5511245" y="2464276"/>
            <a:ext cx="226074" cy="205740"/>
            <a:chOff x="4900476" y="3705964"/>
            <a:chExt cx="1042471" cy="999386"/>
          </a:xfrm>
        </p:grpSpPr>
        <p:cxnSp>
          <p:nvCxnSpPr>
            <p:cNvPr id="95" name="Прямая соединительная линия 94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Полилиния 95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олилиния 96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9327833" y="2456178"/>
            <a:ext cx="226074" cy="205740"/>
            <a:chOff x="4900476" y="3705964"/>
            <a:chExt cx="1042471" cy="999386"/>
          </a:xfrm>
        </p:grpSpPr>
        <p:cxnSp>
          <p:nvCxnSpPr>
            <p:cNvPr id="99" name="Прямая соединительная линия 98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Полилиния 99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олилиния 100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6129792" y="2479715"/>
            <a:ext cx="226074" cy="205740"/>
            <a:chOff x="4900476" y="3705964"/>
            <a:chExt cx="1042471" cy="999386"/>
          </a:xfrm>
        </p:grpSpPr>
        <p:cxnSp>
          <p:nvCxnSpPr>
            <p:cNvPr id="103" name="Прямая соединительная линия 102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Полилиния 103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олилиния 104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6752643" y="2446114"/>
            <a:ext cx="226074" cy="205740"/>
            <a:chOff x="4900476" y="3705964"/>
            <a:chExt cx="1042471" cy="999386"/>
          </a:xfrm>
        </p:grpSpPr>
        <p:cxnSp>
          <p:nvCxnSpPr>
            <p:cNvPr id="107" name="Прямая соединительная линия 106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Полилиния 107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Полилиния 108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0" name="Группа 109"/>
          <p:cNvGrpSpPr/>
          <p:nvPr/>
        </p:nvGrpSpPr>
        <p:grpSpPr>
          <a:xfrm>
            <a:off x="7363381" y="2456178"/>
            <a:ext cx="226074" cy="205740"/>
            <a:chOff x="4900476" y="3705964"/>
            <a:chExt cx="1042471" cy="999386"/>
          </a:xfrm>
        </p:grpSpPr>
        <p:cxnSp>
          <p:nvCxnSpPr>
            <p:cNvPr id="111" name="Прямая соединительная линия 110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Полилиния 111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Полилиния 112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4" name="Группа 113"/>
          <p:cNvGrpSpPr/>
          <p:nvPr/>
        </p:nvGrpSpPr>
        <p:grpSpPr>
          <a:xfrm>
            <a:off x="7933682" y="2466791"/>
            <a:ext cx="226074" cy="205740"/>
            <a:chOff x="4900476" y="3705964"/>
            <a:chExt cx="1042471" cy="999386"/>
          </a:xfrm>
        </p:grpSpPr>
        <p:cxnSp>
          <p:nvCxnSpPr>
            <p:cNvPr id="115" name="Прямая соединительная линия 114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Полилиния 115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Полилиния 116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8" name="Группа 117"/>
          <p:cNvGrpSpPr/>
          <p:nvPr/>
        </p:nvGrpSpPr>
        <p:grpSpPr>
          <a:xfrm>
            <a:off x="8672556" y="2435244"/>
            <a:ext cx="226074" cy="205740"/>
            <a:chOff x="4900476" y="3705964"/>
            <a:chExt cx="1042471" cy="999386"/>
          </a:xfrm>
        </p:grpSpPr>
        <p:cxnSp>
          <p:nvCxnSpPr>
            <p:cNvPr id="119" name="Прямая соединительная линия 118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Полилиния 119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Полилиния 120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2" name="Группа 121"/>
          <p:cNvGrpSpPr/>
          <p:nvPr/>
        </p:nvGrpSpPr>
        <p:grpSpPr>
          <a:xfrm>
            <a:off x="10005197" y="2446056"/>
            <a:ext cx="226074" cy="205740"/>
            <a:chOff x="4900476" y="3705964"/>
            <a:chExt cx="1042471" cy="999386"/>
          </a:xfrm>
        </p:grpSpPr>
        <p:cxnSp>
          <p:nvCxnSpPr>
            <p:cNvPr id="123" name="Прямая соединительная линия 122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Полилиния 123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Полилиния 124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3632615" y="4051518"/>
            <a:ext cx="226074" cy="205740"/>
            <a:chOff x="4900476" y="3705964"/>
            <a:chExt cx="1042471" cy="999386"/>
          </a:xfrm>
        </p:grpSpPr>
        <p:cxnSp>
          <p:nvCxnSpPr>
            <p:cNvPr id="127" name="Прямая соединительная линия 126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Полилиния 127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Полилиния 128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0" name="Группа 129"/>
          <p:cNvGrpSpPr/>
          <p:nvPr/>
        </p:nvGrpSpPr>
        <p:grpSpPr>
          <a:xfrm>
            <a:off x="4370101" y="4087553"/>
            <a:ext cx="226074" cy="205740"/>
            <a:chOff x="4900476" y="3705964"/>
            <a:chExt cx="1042471" cy="999386"/>
          </a:xfrm>
        </p:grpSpPr>
        <p:cxnSp>
          <p:nvCxnSpPr>
            <p:cNvPr id="131" name="Прямая соединительная линия 130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Полилиния 131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Полилиния 132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4" name="Группа 133"/>
          <p:cNvGrpSpPr/>
          <p:nvPr/>
        </p:nvGrpSpPr>
        <p:grpSpPr>
          <a:xfrm>
            <a:off x="5062032" y="4077489"/>
            <a:ext cx="226074" cy="205740"/>
            <a:chOff x="4900476" y="3705964"/>
            <a:chExt cx="1042471" cy="999386"/>
          </a:xfrm>
        </p:grpSpPr>
        <p:cxnSp>
          <p:nvCxnSpPr>
            <p:cNvPr id="135" name="Прямая соединительная линия 134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Полилиния 135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Полилиния 136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5733085" y="4064876"/>
            <a:ext cx="226074" cy="205740"/>
            <a:chOff x="4900476" y="3705964"/>
            <a:chExt cx="1042471" cy="999386"/>
          </a:xfrm>
        </p:grpSpPr>
        <p:cxnSp>
          <p:nvCxnSpPr>
            <p:cNvPr id="139" name="Прямая соединительная линия 138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Полилиния 139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Полилиния 140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2" name="Рисунок 1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-1663" r="69557" b="88037"/>
          <a:stretch/>
        </p:blipFill>
        <p:spPr>
          <a:xfrm>
            <a:off x="8205715" y="4034604"/>
            <a:ext cx="468000" cy="311637"/>
          </a:xfrm>
          <a:prstGeom prst="rect">
            <a:avLst/>
          </a:prstGeom>
        </p:spPr>
      </p:pic>
      <p:pic>
        <p:nvPicPr>
          <p:cNvPr id="147" name="Рисунок 14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-1663" r="69557" b="88037"/>
          <a:stretch/>
        </p:blipFill>
        <p:spPr>
          <a:xfrm>
            <a:off x="8825291" y="3992547"/>
            <a:ext cx="468000" cy="311637"/>
          </a:xfrm>
          <a:prstGeom prst="rect">
            <a:avLst/>
          </a:prstGeom>
        </p:spPr>
      </p:pic>
      <p:pic>
        <p:nvPicPr>
          <p:cNvPr id="148" name="Рисунок 14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-1663" r="69557" b="88037"/>
          <a:stretch/>
        </p:blipFill>
        <p:spPr>
          <a:xfrm>
            <a:off x="9691243" y="3998570"/>
            <a:ext cx="468000" cy="311637"/>
          </a:xfrm>
          <a:prstGeom prst="rect">
            <a:avLst/>
          </a:prstGeom>
        </p:spPr>
      </p:pic>
      <p:sp>
        <p:nvSpPr>
          <p:cNvPr id="149" name="Полилиния 148"/>
          <p:cNvSpPr/>
          <p:nvPr/>
        </p:nvSpPr>
        <p:spPr>
          <a:xfrm>
            <a:off x="3869633" y="4073223"/>
            <a:ext cx="150560" cy="19636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олилиния 149"/>
          <p:cNvSpPr/>
          <p:nvPr/>
        </p:nvSpPr>
        <p:spPr>
          <a:xfrm>
            <a:off x="4594422" y="4071506"/>
            <a:ext cx="150560" cy="19636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Полилиния 150"/>
          <p:cNvSpPr/>
          <p:nvPr/>
        </p:nvSpPr>
        <p:spPr>
          <a:xfrm>
            <a:off x="5311043" y="4051518"/>
            <a:ext cx="150560" cy="19636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олилиния 151"/>
          <p:cNvSpPr/>
          <p:nvPr/>
        </p:nvSpPr>
        <p:spPr>
          <a:xfrm>
            <a:off x="5981527" y="4062548"/>
            <a:ext cx="150560" cy="19636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23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150" grpId="0" animBg="1"/>
      <p:bldP spid="151" grpId="0" animBg="1"/>
      <p:bldP spid="15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43835</TotalTime>
  <Words>445</Words>
  <Application>Microsoft Office PowerPoint</Application>
  <PresentationFormat>Произвольный</PresentationFormat>
  <Paragraphs>79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2762</cp:revision>
  <dcterms:created xsi:type="dcterms:W3CDTF">2018-01-05T16:38:53Z</dcterms:created>
  <dcterms:modified xsi:type="dcterms:W3CDTF">2023-11-04T19:58:18Z</dcterms:modified>
</cp:coreProperties>
</file>