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893" r:id="rId3"/>
    <p:sldId id="896" r:id="rId4"/>
    <p:sldId id="894" r:id="rId5"/>
    <p:sldId id="908" r:id="rId6"/>
    <p:sldId id="909" r:id="rId7"/>
    <p:sldId id="910" r:id="rId8"/>
    <p:sldId id="911" r:id="rId9"/>
    <p:sldId id="897" r:id="rId10"/>
    <p:sldId id="90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295FFF"/>
    <a:srgbClr val="F5F6F9"/>
    <a:srgbClr val="F7F8FB"/>
    <a:srgbClr val="78B64E"/>
    <a:srgbClr val="FCFCFE"/>
    <a:srgbClr val="FF5050"/>
    <a:srgbClr val="F0F2F6"/>
    <a:srgbClr val="CC00CC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05" autoAdjust="0"/>
    <p:restoredTop sz="94660"/>
  </p:normalViewPr>
  <p:slideViewPr>
    <p:cSldViewPr snapToGrid="0">
      <p:cViewPr>
        <p:scale>
          <a:sx n="86" d="100"/>
          <a:sy n="86" d="100"/>
        </p:scale>
        <p:origin x="-22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microsoft.com/office/2007/relationships/hdphoto" Target="../media/hdphoto2.wdp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99590" y="4236969"/>
            <a:ext cx="9013805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/>
              <a:t>Письмо вивчених </a:t>
            </a:r>
            <a:r>
              <a:rPr lang="uk-UA" sz="4800" b="1" dirty="0" smtClean="0"/>
              <a:t>букв </a:t>
            </a:r>
          </a:p>
          <a:p>
            <a:pPr algn="ctr"/>
            <a:r>
              <a:rPr lang="uk-UA" sz="4800" b="1" dirty="0" smtClean="0"/>
              <a:t>(</a:t>
            </a:r>
            <a:r>
              <a:rPr lang="uk-UA" sz="4800" b="1" smtClean="0"/>
              <a:t>після в п)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9920" y="1634452"/>
            <a:ext cx="3689843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Букварний період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!!!Эсмира\OIG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50" y="1063409"/>
            <a:ext cx="2897154" cy="289715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16946" y="1328181"/>
            <a:ext cx="5890519" cy="576821"/>
          </a:xfrm>
          <a:prstGeom prst="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Проаналізуй свою роботу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4109" y="463851"/>
            <a:ext cx="8756193" cy="755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5228" y="4889595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вдалося!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4057" y="4889595"/>
            <a:ext cx="2448360" cy="945148"/>
          </a:xfrm>
          <a:prstGeom prst="roundRect">
            <a:avLst>
              <a:gd name="adj" fmla="val 1288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3056" y="4889866"/>
            <a:ext cx="2448360" cy="945148"/>
          </a:xfrm>
          <a:prstGeom prst="roundRect">
            <a:avLst>
              <a:gd name="adj" fmla="val 1288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ще подумати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32055" y="4890137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423057" y="2021305"/>
            <a:ext cx="2211723" cy="278677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3" y="2081324"/>
            <a:ext cx="2786771" cy="278677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72" y="2081324"/>
            <a:ext cx="2666731" cy="266673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9" y="1996147"/>
            <a:ext cx="1771777" cy="275190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8605" y="397146"/>
            <a:ext cx="8732067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4579" y="4584999"/>
            <a:ext cx="171200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203" y="4584998"/>
            <a:ext cx="1736997" cy="9194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</a:t>
            </a:r>
            <a:r>
              <a:rPr lang="uk-UA" sz="2400" b="1" dirty="0" smtClean="0">
                <a:solidFill>
                  <a:schemeClr val="bg1"/>
                </a:solidFill>
              </a:rPr>
              <a:t>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9655" y="4584996"/>
            <a:ext cx="1837461" cy="91940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Відчую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успіх!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4858" y="4625030"/>
            <a:ext cx="1783003" cy="919401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</a:t>
            </a:r>
            <a:r>
              <a:rPr lang="uk-UA" sz="2400" b="1" dirty="0" smtClean="0">
                <a:solidFill>
                  <a:schemeClr val="bg1"/>
                </a:solidFill>
              </a:rPr>
              <a:t>важко</a:t>
            </a:r>
            <a:r>
              <a:rPr lang="uk-UA" sz="2400" b="1" dirty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9086343" y="1685053"/>
            <a:ext cx="2164086" cy="272674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5" y="1745070"/>
            <a:ext cx="2666733" cy="266673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6481"/>
          <a:stretch/>
        </p:blipFill>
        <p:spPr bwMode="auto">
          <a:xfrm>
            <a:off x="3780000" y="1745070"/>
            <a:ext cx="2340000" cy="266673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58" y="1731049"/>
            <a:ext cx="1771776" cy="275190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31999" y="541634"/>
            <a:ext cx="9733361" cy="801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5" y="2421780"/>
            <a:ext cx="2758047" cy="2845406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21725" y="4574188"/>
            <a:ext cx="4773975" cy="636903"/>
          </a:xfrm>
          <a:prstGeom prst="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А </a:t>
            </a:r>
            <a:r>
              <a:rPr lang="uk-UA" sz="3200" b="1" dirty="0" smtClean="0"/>
              <a:t>В Е </a:t>
            </a:r>
            <a:r>
              <a:rPr lang="uk-UA" sz="3200" b="1" dirty="0" smtClean="0"/>
              <a:t>И І К Л М </a:t>
            </a:r>
            <a:r>
              <a:rPr lang="uk-UA" sz="3200" b="1" dirty="0" smtClean="0"/>
              <a:t>Н О П С </a:t>
            </a:r>
            <a:r>
              <a:rPr lang="uk-UA" sz="3200" b="1" dirty="0" smtClean="0"/>
              <a:t>У 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1725" y="3840935"/>
            <a:ext cx="47739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Назви друковані букви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21725" y="1617548"/>
            <a:ext cx="647057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З чого складається слово?  Які бувають звуки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21725" y="2210152"/>
            <a:ext cx="647057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Як </a:t>
            </a:r>
            <a:r>
              <a:rPr lang="uk-UA" sz="2400" b="1" dirty="0"/>
              <a:t>вимовляються голосні, приголосні звуки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21725" y="2809151"/>
            <a:ext cx="647057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Чим </a:t>
            </a:r>
            <a:r>
              <a:rPr lang="uk-UA" sz="2400" b="1" dirty="0"/>
              <a:t>позначаються звуки на письмі</a:t>
            </a:r>
            <a:r>
              <a:rPr lang="uk-UA" sz="2400" b="1" dirty="0" smtClean="0"/>
              <a:t>? </a:t>
            </a:r>
          </a:p>
          <a:p>
            <a:pPr algn="ctr"/>
            <a:r>
              <a:rPr lang="uk-UA" sz="2400" b="1" dirty="0" smtClean="0"/>
              <a:t>Які бувають букви?</a:t>
            </a:r>
            <a:endParaRPr lang="ru-RU" sz="2400" b="1" dirty="0"/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144" y="3797991"/>
            <a:ext cx="2403279" cy="293602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04947" y="3314974"/>
            <a:ext cx="4272959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Без труда нема плода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0825" y="44574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15822"/>
            <a:ext cx="2675287" cy="2760024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4949" y="1994669"/>
            <a:ext cx="4272959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Бджола мала, </a:t>
            </a:r>
            <a:endParaRPr lang="uk-UA" sz="32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а </a:t>
            </a:r>
            <a:r>
              <a:rPr lang="uk-UA" sz="3200" b="1" dirty="0">
                <a:solidFill>
                  <a:srgbClr val="002060"/>
                </a:solidFill>
              </a:rPr>
              <a:t>й </a:t>
            </a:r>
            <a:r>
              <a:rPr lang="uk-UA" sz="3200" b="1" dirty="0" smtClean="0">
                <a:solidFill>
                  <a:srgbClr val="002060"/>
                </a:solidFill>
              </a:rPr>
              <a:t>та</a:t>
            </a:r>
            <a:r>
              <a:rPr lang="uk-UA" sz="3200" b="1" dirty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працює.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3334" y="4090134"/>
            <a:ext cx="4204574" cy="1011399"/>
          </a:xfrm>
          <a:prstGeom prst="round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ти розумієш це прислів’я?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Як розповісти дитині про особистий простір? - Міська дитяча лікарня №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82096" y="1820751"/>
            <a:ext cx="4787049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Сьогодні на </a:t>
            </a:r>
            <a:r>
              <a:rPr lang="uk-UA" sz="2800" b="1" dirty="0" err="1"/>
              <a:t>уроці</a:t>
            </a:r>
            <a:r>
              <a:rPr lang="uk-UA" sz="2800" b="1" dirty="0"/>
              <a:t> повторимо написання вивчених </a:t>
            </a:r>
            <a:r>
              <a:rPr lang="uk-UA" sz="2800" b="1" dirty="0" smtClean="0"/>
              <a:t>рукописних букв</a:t>
            </a:r>
            <a:r>
              <a:rPr lang="uk-UA" sz="2800" b="1" dirty="0"/>
              <a:t>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з‘єднання між ними. </a:t>
            </a:r>
          </a:p>
          <a:p>
            <a:pPr algn="ctr"/>
            <a:r>
              <a:rPr lang="uk-UA" sz="2800" b="1" dirty="0" err="1" smtClean="0"/>
              <a:t>Запишемо</a:t>
            </a:r>
            <a:r>
              <a:rPr lang="uk-UA" sz="2800" b="1" dirty="0" smtClean="0"/>
              <a:t> друковане речення рукописними буквами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Картинки до тестів\Тварини\Бджо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35" y="1820751"/>
            <a:ext cx="3270250" cy="22733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53320" y="612626"/>
            <a:ext cx="8349147" cy="788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Побудуй у першому рядку звукові схеми слів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672953" y="4429449"/>
            <a:ext cx="2007537" cy="1856752"/>
          </a:xfrm>
          <a:prstGeom prst="rect">
            <a:avLst/>
          </a:prstGeom>
        </p:spPr>
      </p:pic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4" y="2890040"/>
            <a:ext cx="2984292" cy="307881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ошит 12 арк коса лінія &quot;фоновий шкільний&quot; 25/700 купити в Києві та Україні  за вигідною ціною — «OnePrice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0170"/>
          <a:stretch/>
        </p:blipFill>
        <p:spPr bwMode="auto">
          <a:xfrm>
            <a:off x="3355635" y="1829876"/>
            <a:ext cx="6064420" cy="4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94062" y="1874394"/>
            <a:ext cx="2435993" cy="637902"/>
          </a:xfrm>
          <a:prstGeom prst="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праця, плід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4218553" y="2313302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3537556" y="224737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3848844" y="22583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4558494" y="215572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5639806" y="22719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Минус 55"/>
          <p:cNvSpPr/>
          <p:nvPr/>
        </p:nvSpPr>
        <p:spPr>
          <a:xfrm>
            <a:off x="6001425" y="231306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7778593">
            <a:off x="3390764" y="1325958"/>
            <a:ext cx="1184954" cy="142796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4558803" y="2276098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994957" y="2331448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060839">
            <a:off x="5335932" y="965192"/>
            <a:ext cx="1923792" cy="18276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7598255">
            <a:off x="4373956" y="1522886"/>
            <a:ext cx="889725" cy="114640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380678" y="2116875"/>
            <a:ext cx="28289" cy="1138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Минус 26"/>
          <p:cNvSpPr/>
          <p:nvPr/>
        </p:nvSpPr>
        <p:spPr>
          <a:xfrm>
            <a:off x="6021520" y="219816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399907" y="2328624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6633199" y="231330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" grpId="0" animBg="1"/>
      <p:bldP spid="51" grpId="0" animBg="1"/>
      <p:bldP spid="54" grpId="0" animBg="1"/>
      <p:bldP spid="55" grpId="0" animBg="1"/>
      <p:bldP spid="56" grpId="0" animBg="1"/>
      <p:bldP spid="5" grpId="0" animBg="1"/>
      <p:bldP spid="18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672952" y="4651064"/>
            <a:ext cx="2007537" cy="1856752"/>
          </a:xfrm>
          <a:prstGeom prst="rect">
            <a:avLst/>
          </a:prstGeom>
        </p:spPr>
      </p:pic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4" y="2890040"/>
            <a:ext cx="2984292" cy="307881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ошит 12 арк коса лінія &quot;фоновий шкільний&quot; 25/700 купити в Києві та Україні  за вигідною ціною — «OnePrice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0170"/>
          <a:stretch/>
        </p:blipFill>
        <p:spPr bwMode="auto">
          <a:xfrm>
            <a:off x="3355635" y="1829876"/>
            <a:ext cx="6064420" cy="4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Блок-схема: узел 46"/>
          <p:cNvSpPr/>
          <p:nvPr/>
        </p:nvSpPr>
        <p:spPr>
          <a:xfrm>
            <a:off x="4218553" y="2313302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3537556" y="224737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3848844" y="22583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4558494" y="215572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5639806" y="22719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Минус 55"/>
          <p:cNvSpPr/>
          <p:nvPr/>
        </p:nvSpPr>
        <p:spPr>
          <a:xfrm>
            <a:off x="6001425" y="231306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7778593">
            <a:off x="3390764" y="1325958"/>
            <a:ext cx="1184954" cy="142796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4558803" y="2276098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994957" y="2331448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060839">
            <a:off x="5335932" y="965192"/>
            <a:ext cx="1923792" cy="18276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7598255">
            <a:off x="4373956" y="1522886"/>
            <a:ext cx="889725" cy="114640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380678" y="2116875"/>
            <a:ext cx="28289" cy="1138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Минус 26"/>
          <p:cNvSpPr/>
          <p:nvPr/>
        </p:nvSpPr>
        <p:spPr>
          <a:xfrm>
            <a:off x="6021520" y="219816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399907" y="2328624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6633199" y="231330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79347" y="524002"/>
            <a:ext cx="9684346" cy="1354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Пригадай, з якої букви записуємо власні назви гір, країн, міст, річок, гір, планет, клички тварин. 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Напиши рукописні великі букви названих слів.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77900" y="1867646"/>
            <a:ext cx="2602590" cy="2675929"/>
          </a:xfrm>
          <a:prstGeom prst="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Приморська (площа)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Вулкан (кличка)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Київ (місто)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Азовське (море)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Ельбрус (гора)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Нептун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171227" y="2732696"/>
            <a:ext cx="609207" cy="505056"/>
            <a:chOff x="4473439" y="2166693"/>
            <a:chExt cx="2886149" cy="2549944"/>
          </a:xfrm>
        </p:grpSpPr>
        <p:sp>
          <p:nvSpPr>
            <p:cNvPr id="32" name="Полилиния 31"/>
            <p:cNvSpPr/>
            <p:nvPr/>
          </p:nvSpPr>
          <p:spPr>
            <a:xfrm>
              <a:off x="4473439" y="2166693"/>
              <a:ext cx="1839296" cy="2488640"/>
            </a:xfrm>
            <a:custGeom>
              <a:avLst/>
              <a:gdLst>
                <a:gd name="connsiteX0" fmla="*/ 820835 w 1851355"/>
                <a:gd name="connsiteY0" fmla="*/ 540996 h 2453145"/>
                <a:gd name="connsiteX1" fmla="*/ 1468904 w 1851355"/>
                <a:gd name="connsiteY1" fmla="*/ 274666 h 2453145"/>
                <a:gd name="connsiteX2" fmla="*/ 1806256 w 1851355"/>
                <a:gd name="connsiteY2" fmla="*/ 52724 h 2453145"/>
                <a:gd name="connsiteX3" fmla="*/ 1726357 w 1851355"/>
                <a:gd name="connsiteY3" fmla="*/ 230278 h 2453145"/>
                <a:gd name="connsiteX4" fmla="*/ 705425 w 1851355"/>
                <a:gd name="connsiteY4" fmla="*/ 2272142 h 2453145"/>
                <a:gd name="connsiteX5" fmla="*/ 92866 w 1851355"/>
                <a:gd name="connsiteY5" fmla="*/ 2343163 h 2453145"/>
                <a:gd name="connsiteX6" fmla="*/ 12967 w 1851355"/>
                <a:gd name="connsiteY6" fmla="*/ 2192243 h 2453145"/>
                <a:gd name="connsiteX0" fmla="*/ 809471 w 1839991"/>
                <a:gd name="connsiteY0" fmla="*/ 540996 h 2494915"/>
                <a:gd name="connsiteX1" fmla="*/ 1457540 w 1839991"/>
                <a:gd name="connsiteY1" fmla="*/ 274666 h 2494915"/>
                <a:gd name="connsiteX2" fmla="*/ 1794892 w 1839991"/>
                <a:gd name="connsiteY2" fmla="*/ 52724 h 2494915"/>
                <a:gd name="connsiteX3" fmla="*/ 1714993 w 1839991"/>
                <a:gd name="connsiteY3" fmla="*/ 230278 h 2494915"/>
                <a:gd name="connsiteX4" fmla="*/ 694061 w 1839991"/>
                <a:gd name="connsiteY4" fmla="*/ 2272142 h 2494915"/>
                <a:gd name="connsiteX5" fmla="*/ 232422 w 1839991"/>
                <a:gd name="connsiteY5" fmla="*/ 2431939 h 2494915"/>
                <a:gd name="connsiteX6" fmla="*/ 1603 w 1839991"/>
                <a:gd name="connsiteY6" fmla="*/ 2192243 h 2494915"/>
                <a:gd name="connsiteX0" fmla="*/ 808776 w 1839296"/>
                <a:gd name="connsiteY0" fmla="*/ 540996 h 2488640"/>
                <a:gd name="connsiteX1" fmla="*/ 1456845 w 1839296"/>
                <a:gd name="connsiteY1" fmla="*/ 274666 h 2488640"/>
                <a:gd name="connsiteX2" fmla="*/ 1794197 w 1839296"/>
                <a:gd name="connsiteY2" fmla="*/ 52724 h 2488640"/>
                <a:gd name="connsiteX3" fmla="*/ 1714298 w 1839296"/>
                <a:gd name="connsiteY3" fmla="*/ 230278 h 2488640"/>
                <a:gd name="connsiteX4" fmla="*/ 693366 w 1839296"/>
                <a:gd name="connsiteY4" fmla="*/ 2272142 h 2488640"/>
                <a:gd name="connsiteX5" fmla="*/ 231727 w 1839296"/>
                <a:gd name="connsiteY5" fmla="*/ 2431939 h 2488640"/>
                <a:gd name="connsiteX6" fmla="*/ 908 w 1839296"/>
                <a:gd name="connsiteY6" fmla="*/ 2192243 h 24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296" h="2488640">
                  <a:moveTo>
                    <a:pt x="808776" y="540996"/>
                  </a:moveTo>
                  <a:cubicBezTo>
                    <a:pt x="1050692" y="448520"/>
                    <a:pt x="1292608" y="356045"/>
                    <a:pt x="1456845" y="274666"/>
                  </a:cubicBezTo>
                  <a:cubicBezTo>
                    <a:pt x="1621082" y="193287"/>
                    <a:pt x="1751288" y="60122"/>
                    <a:pt x="1794197" y="52724"/>
                  </a:cubicBezTo>
                  <a:cubicBezTo>
                    <a:pt x="1837106" y="45326"/>
                    <a:pt x="1897770" y="-139625"/>
                    <a:pt x="1714298" y="230278"/>
                  </a:cubicBezTo>
                  <a:cubicBezTo>
                    <a:pt x="1530826" y="600181"/>
                    <a:pt x="940461" y="1905199"/>
                    <a:pt x="693366" y="2272142"/>
                  </a:cubicBezTo>
                  <a:cubicBezTo>
                    <a:pt x="446271" y="2639086"/>
                    <a:pt x="231727" y="2427499"/>
                    <a:pt x="231727" y="2431939"/>
                  </a:cubicBezTo>
                  <a:cubicBezTo>
                    <a:pt x="231727" y="2436379"/>
                    <a:pt x="-16848" y="2261045"/>
                    <a:pt x="908" y="21922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5734975" y="2213855"/>
              <a:ext cx="1624613" cy="1132318"/>
            </a:xfrm>
            <a:custGeom>
              <a:avLst/>
              <a:gdLst>
                <a:gd name="connsiteX0" fmla="*/ 0 w 1624613"/>
                <a:gd name="connsiteY0" fmla="*/ 1124149 h 1132318"/>
                <a:gd name="connsiteX1" fmla="*/ 399495 w 1624613"/>
                <a:gd name="connsiteY1" fmla="*/ 1088638 h 1132318"/>
                <a:gd name="connsiteX2" fmla="*/ 727969 w 1624613"/>
                <a:gd name="connsiteY2" fmla="*/ 786797 h 1132318"/>
                <a:gd name="connsiteX3" fmla="*/ 1118586 w 1624613"/>
                <a:gd name="connsiteY3" fmla="*/ 218627 h 1132318"/>
                <a:gd name="connsiteX4" fmla="*/ 1571347 w 1624613"/>
                <a:gd name="connsiteY4" fmla="*/ 5562 h 1132318"/>
                <a:gd name="connsiteX5" fmla="*/ 1597980 w 1624613"/>
                <a:gd name="connsiteY5" fmla="*/ 413935 h 113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4613" h="1132318">
                  <a:moveTo>
                    <a:pt x="0" y="1124149"/>
                  </a:moveTo>
                  <a:cubicBezTo>
                    <a:pt x="139083" y="1134506"/>
                    <a:pt x="278167" y="1144863"/>
                    <a:pt x="399495" y="1088638"/>
                  </a:cubicBezTo>
                  <a:cubicBezTo>
                    <a:pt x="520823" y="1032413"/>
                    <a:pt x="608121" y="931799"/>
                    <a:pt x="727969" y="786797"/>
                  </a:cubicBezTo>
                  <a:cubicBezTo>
                    <a:pt x="847817" y="641795"/>
                    <a:pt x="978023" y="348833"/>
                    <a:pt x="1118586" y="218627"/>
                  </a:cubicBezTo>
                  <a:cubicBezTo>
                    <a:pt x="1259149" y="88421"/>
                    <a:pt x="1491448" y="-26989"/>
                    <a:pt x="1571347" y="5562"/>
                  </a:cubicBezTo>
                  <a:cubicBezTo>
                    <a:pt x="1651246" y="38113"/>
                    <a:pt x="1624613" y="226024"/>
                    <a:pt x="1597980" y="41393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5734975" y="3346882"/>
              <a:ext cx="1162975" cy="1369755"/>
            </a:xfrm>
            <a:custGeom>
              <a:avLst/>
              <a:gdLst>
                <a:gd name="connsiteX0" fmla="*/ 0 w 1162975"/>
                <a:gd name="connsiteY0" fmla="*/ 0 h 1369755"/>
                <a:gd name="connsiteX1" fmla="*/ 461639 w 1162975"/>
                <a:gd name="connsiteY1" fmla="*/ 97654 h 1369755"/>
                <a:gd name="connsiteX2" fmla="*/ 621437 w 1162975"/>
                <a:gd name="connsiteY2" fmla="*/ 390617 h 1369755"/>
                <a:gd name="connsiteX3" fmla="*/ 328474 w 1162975"/>
                <a:gd name="connsiteY3" fmla="*/ 1047565 h 1369755"/>
                <a:gd name="connsiteX4" fmla="*/ 488272 w 1162975"/>
                <a:gd name="connsiteY4" fmla="*/ 1367161 h 1369755"/>
                <a:gd name="connsiteX5" fmla="*/ 1162975 w 1162975"/>
                <a:gd name="connsiteY5" fmla="*/ 887767 h 136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975" h="1369755">
                  <a:moveTo>
                    <a:pt x="0" y="0"/>
                  </a:moveTo>
                  <a:cubicBezTo>
                    <a:pt x="179033" y="16275"/>
                    <a:pt x="358066" y="32551"/>
                    <a:pt x="461639" y="97654"/>
                  </a:cubicBezTo>
                  <a:cubicBezTo>
                    <a:pt x="565212" y="162757"/>
                    <a:pt x="643631" y="232299"/>
                    <a:pt x="621437" y="390617"/>
                  </a:cubicBezTo>
                  <a:cubicBezTo>
                    <a:pt x="599243" y="548935"/>
                    <a:pt x="350668" y="884808"/>
                    <a:pt x="328474" y="1047565"/>
                  </a:cubicBezTo>
                  <a:cubicBezTo>
                    <a:pt x="306280" y="1210322"/>
                    <a:pt x="349189" y="1393794"/>
                    <a:pt x="488272" y="1367161"/>
                  </a:cubicBezTo>
                  <a:cubicBezTo>
                    <a:pt x="627355" y="1340528"/>
                    <a:pt x="895165" y="1114147"/>
                    <a:pt x="1162975" y="88776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олилиния 34"/>
          <p:cNvSpPr/>
          <p:nvPr/>
        </p:nvSpPr>
        <p:spPr>
          <a:xfrm>
            <a:off x="7564048" y="2852108"/>
            <a:ext cx="376834" cy="429745"/>
          </a:xfrm>
          <a:custGeom>
            <a:avLst/>
            <a:gdLst>
              <a:gd name="connsiteX0" fmla="*/ 0 w 1793322"/>
              <a:gd name="connsiteY0" fmla="*/ 1386496 h 2349368"/>
              <a:gd name="connsiteX1" fmla="*/ 798990 w 1793322"/>
              <a:gd name="connsiteY1" fmla="*/ 1146799 h 2349368"/>
              <a:gd name="connsiteX2" fmla="*/ 1500326 w 1793322"/>
              <a:gd name="connsiteY2" fmla="*/ 658527 h 2349368"/>
              <a:gd name="connsiteX3" fmla="*/ 1793289 w 1793322"/>
              <a:gd name="connsiteY3" fmla="*/ 116989 h 2349368"/>
              <a:gd name="connsiteX4" fmla="*/ 1518081 w 1793322"/>
              <a:gd name="connsiteY4" fmla="*/ 19335 h 2349368"/>
              <a:gd name="connsiteX5" fmla="*/ 1287262 w 1793322"/>
              <a:gd name="connsiteY5" fmla="*/ 392197 h 2349368"/>
              <a:gd name="connsiteX6" fmla="*/ 514905 w 1793322"/>
              <a:gd name="connsiteY6" fmla="*/ 2025688 h 2349368"/>
              <a:gd name="connsiteX7" fmla="*/ 825623 w 1793322"/>
              <a:gd name="connsiteY7" fmla="*/ 2345284 h 2349368"/>
              <a:gd name="connsiteX8" fmla="*/ 1242873 w 1793322"/>
              <a:gd name="connsiteY8" fmla="*/ 1936912 h 2349368"/>
              <a:gd name="connsiteX0" fmla="*/ 0 w 1793312"/>
              <a:gd name="connsiteY0" fmla="*/ 1367841 h 2330713"/>
              <a:gd name="connsiteX1" fmla="*/ 798990 w 1793312"/>
              <a:gd name="connsiteY1" fmla="*/ 1128144 h 2330713"/>
              <a:gd name="connsiteX2" fmla="*/ 1500326 w 1793312"/>
              <a:gd name="connsiteY2" fmla="*/ 639872 h 2330713"/>
              <a:gd name="connsiteX3" fmla="*/ 1793289 w 1793312"/>
              <a:gd name="connsiteY3" fmla="*/ 98334 h 2330713"/>
              <a:gd name="connsiteX4" fmla="*/ 1518081 w 1793312"/>
              <a:gd name="connsiteY4" fmla="*/ 680 h 2330713"/>
              <a:gd name="connsiteX5" fmla="*/ 1287262 w 1793312"/>
              <a:gd name="connsiteY5" fmla="*/ 373542 h 2330713"/>
              <a:gd name="connsiteX6" fmla="*/ 514905 w 1793312"/>
              <a:gd name="connsiteY6" fmla="*/ 2007033 h 2330713"/>
              <a:gd name="connsiteX7" fmla="*/ 825623 w 1793312"/>
              <a:gd name="connsiteY7" fmla="*/ 2326629 h 2330713"/>
              <a:gd name="connsiteX8" fmla="*/ 1242873 w 1793312"/>
              <a:gd name="connsiteY8" fmla="*/ 1918257 h 2330713"/>
              <a:gd name="connsiteX0" fmla="*/ 0 w 1793731"/>
              <a:gd name="connsiteY0" fmla="*/ 1402739 h 2365611"/>
              <a:gd name="connsiteX1" fmla="*/ 798990 w 1793731"/>
              <a:gd name="connsiteY1" fmla="*/ 1163042 h 2365611"/>
              <a:gd name="connsiteX2" fmla="*/ 1500326 w 1793731"/>
              <a:gd name="connsiteY2" fmla="*/ 674770 h 2365611"/>
              <a:gd name="connsiteX3" fmla="*/ 1793289 w 1793731"/>
              <a:gd name="connsiteY3" fmla="*/ 133232 h 2365611"/>
              <a:gd name="connsiteX4" fmla="*/ 1571347 w 1793731"/>
              <a:gd name="connsiteY4" fmla="*/ 67 h 2365611"/>
              <a:gd name="connsiteX5" fmla="*/ 1287262 w 1793731"/>
              <a:gd name="connsiteY5" fmla="*/ 408440 h 2365611"/>
              <a:gd name="connsiteX6" fmla="*/ 514905 w 1793731"/>
              <a:gd name="connsiteY6" fmla="*/ 2041931 h 2365611"/>
              <a:gd name="connsiteX7" fmla="*/ 825623 w 1793731"/>
              <a:gd name="connsiteY7" fmla="*/ 2361527 h 2365611"/>
              <a:gd name="connsiteX8" fmla="*/ 1242873 w 1793731"/>
              <a:gd name="connsiteY8" fmla="*/ 1953155 h 2365611"/>
              <a:gd name="connsiteX0" fmla="*/ 0 w 1794405"/>
              <a:gd name="connsiteY0" fmla="*/ 1420469 h 2383341"/>
              <a:gd name="connsiteX1" fmla="*/ 798990 w 1794405"/>
              <a:gd name="connsiteY1" fmla="*/ 1180772 h 2383341"/>
              <a:gd name="connsiteX2" fmla="*/ 1500326 w 1794405"/>
              <a:gd name="connsiteY2" fmla="*/ 692500 h 2383341"/>
              <a:gd name="connsiteX3" fmla="*/ 1793289 w 1794405"/>
              <a:gd name="connsiteY3" fmla="*/ 150962 h 2383341"/>
              <a:gd name="connsiteX4" fmla="*/ 1606858 w 1794405"/>
              <a:gd name="connsiteY4" fmla="*/ 42 h 2383341"/>
              <a:gd name="connsiteX5" fmla="*/ 1287262 w 1794405"/>
              <a:gd name="connsiteY5" fmla="*/ 426170 h 2383341"/>
              <a:gd name="connsiteX6" fmla="*/ 514905 w 1794405"/>
              <a:gd name="connsiteY6" fmla="*/ 2059661 h 2383341"/>
              <a:gd name="connsiteX7" fmla="*/ 825623 w 1794405"/>
              <a:gd name="connsiteY7" fmla="*/ 2379257 h 2383341"/>
              <a:gd name="connsiteX8" fmla="*/ 1242873 w 1794405"/>
              <a:gd name="connsiteY8" fmla="*/ 1970885 h 2383341"/>
              <a:gd name="connsiteX0" fmla="*/ 0 w 1794405"/>
              <a:gd name="connsiteY0" fmla="*/ 1420469 h 2383341"/>
              <a:gd name="connsiteX1" fmla="*/ 798990 w 1794405"/>
              <a:gd name="connsiteY1" fmla="*/ 1180772 h 2383341"/>
              <a:gd name="connsiteX2" fmla="*/ 1500326 w 1794405"/>
              <a:gd name="connsiteY2" fmla="*/ 692500 h 2383341"/>
              <a:gd name="connsiteX3" fmla="*/ 1793289 w 1794405"/>
              <a:gd name="connsiteY3" fmla="*/ 150962 h 2383341"/>
              <a:gd name="connsiteX4" fmla="*/ 1606858 w 1794405"/>
              <a:gd name="connsiteY4" fmla="*/ 42 h 2383341"/>
              <a:gd name="connsiteX5" fmla="*/ 1287262 w 1794405"/>
              <a:gd name="connsiteY5" fmla="*/ 426170 h 2383341"/>
              <a:gd name="connsiteX6" fmla="*/ 514905 w 1794405"/>
              <a:gd name="connsiteY6" fmla="*/ 2059661 h 2383341"/>
              <a:gd name="connsiteX7" fmla="*/ 825623 w 1794405"/>
              <a:gd name="connsiteY7" fmla="*/ 2379257 h 2383341"/>
              <a:gd name="connsiteX8" fmla="*/ 1242873 w 1794405"/>
              <a:gd name="connsiteY8" fmla="*/ 1970885 h 2383341"/>
              <a:gd name="connsiteX0" fmla="*/ 0 w 1794238"/>
              <a:gd name="connsiteY0" fmla="*/ 1418090 h 2380962"/>
              <a:gd name="connsiteX1" fmla="*/ 798990 w 1794238"/>
              <a:gd name="connsiteY1" fmla="*/ 1178393 h 2380962"/>
              <a:gd name="connsiteX2" fmla="*/ 1500326 w 1794238"/>
              <a:gd name="connsiteY2" fmla="*/ 690121 h 2380962"/>
              <a:gd name="connsiteX3" fmla="*/ 1793289 w 1794238"/>
              <a:gd name="connsiteY3" fmla="*/ 148583 h 2380962"/>
              <a:gd name="connsiteX4" fmla="*/ 1599714 w 1794238"/>
              <a:gd name="connsiteY4" fmla="*/ 45 h 2380962"/>
              <a:gd name="connsiteX5" fmla="*/ 1287262 w 1794238"/>
              <a:gd name="connsiteY5" fmla="*/ 423791 h 2380962"/>
              <a:gd name="connsiteX6" fmla="*/ 514905 w 1794238"/>
              <a:gd name="connsiteY6" fmla="*/ 2057282 h 2380962"/>
              <a:gd name="connsiteX7" fmla="*/ 825623 w 1794238"/>
              <a:gd name="connsiteY7" fmla="*/ 2376878 h 2380962"/>
              <a:gd name="connsiteX8" fmla="*/ 1242873 w 1794238"/>
              <a:gd name="connsiteY8" fmla="*/ 1968506 h 2380962"/>
              <a:gd name="connsiteX0" fmla="*/ 0 w 1794627"/>
              <a:gd name="connsiteY0" fmla="*/ 1419666 h 2382538"/>
              <a:gd name="connsiteX1" fmla="*/ 798990 w 1794627"/>
              <a:gd name="connsiteY1" fmla="*/ 1179969 h 2382538"/>
              <a:gd name="connsiteX2" fmla="*/ 1500326 w 1794627"/>
              <a:gd name="connsiteY2" fmla="*/ 691697 h 2382538"/>
              <a:gd name="connsiteX3" fmla="*/ 1793289 w 1794627"/>
              <a:gd name="connsiteY3" fmla="*/ 150159 h 2382538"/>
              <a:gd name="connsiteX4" fmla="*/ 1599714 w 1794627"/>
              <a:gd name="connsiteY4" fmla="*/ 1621 h 2382538"/>
              <a:gd name="connsiteX5" fmla="*/ 1287262 w 1794627"/>
              <a:gd name="connsiteY5" fmla="*/ 425367 h 2382538"/>
              <a:gd name="connsiteX6" fmla="*/ 514905 w 1794627"/>
              <a:gd name="connsiteY6" fmla="*/ 2058858 h 2382538"/>
              <a:gd name="connsiteX7" fmla="*/ 825623 w 1794627"/>
              <a:gd name="connsiteY7" fmla="*/ 2378454 h 2382538"/>
              <a:gd name="connsiteX8" fmla="*/ 1242873 w 1794627"/>
              <a:gd name="connsiteY8" fmla="*/ 1970082 h 2382538"/>
              <a:gd name="connsiteX0" fmla="*/ 0 w 1794627"/>
              <a:gd name="connsiteY0" fmla="*/ 1419666 h 2494106"/>
              <a:gd name="connsiteX1" fmla="*/ 798990 w 1794627"/>
              <a:gd name="connsiteY1" fmla="*/ 1179969 h 2494106"/>
              <a:gd name="connsiteX2" fmla="*/ 1500326 w 1794627"/>
              <a:gd name="connsiteY2" fmla="*/ 691697 h 2494106"/>
              <a:gd name="connsiteX3" fmla="*/ 1793289 w 1794627"/>
              <a:gd name="connsiteY3" fmla="*/ 150159 h 2494106"/>
              <a:gd name="connsiteX4" fmla="*/ 1599714 w 1794627"/>
              <a:gd name="connsiteY4" fmla="*/ 1621 h 2494106"/>
              <a:gd name="connsiteX5" fmla="*/ 1287262 w 1794627"/>
              <a:gd name="connsiteY5" fmla="*/ 425367 h 2494106"/>
              <a:gd name="connsiteX6" fmla="*/ 514905 w 1794627"/>
              <a:gd name="connsiteY6" fmla="*/ 2058858 h 2494106"/>
              <a:gd name="connsiteX7" fmla="*/ 764663 w 1794627"/>
              <a:gd name="connsiteY7" fmla="*/ 2492754 h 2494106"/>
              <a:gd name="connsiteX8" fmla="*/ 1242873 w 1794627"/>
              <a:gd name="connsiteY8" fmla="*/ 1970082 h 2494106"/>
              <a:gd name="connsiteX0" fmla="*/ 0 w 1794627"/>
              <a:gd name="connsiteY0" fmla="*/ 1419666 h 2471479"/>
              <a:gd name="connsiteX1" fmla="*/ 798990 w 1794627"/>
              <a:gd name="connsiteY1" fmla="*/ 1179969 h 2471479"/>
              <a:gd name="connsiteX2" fmla="*/ 1500326 w 1794627"/>
              <a:gd name="connsiteY2" fmla="*/ 691697 h 2471479"/>
              <a:gd name="connsiteX3" fmla="*/ 1793289 w 1794627"/>
              <a:gd name="connsiteY3" fmla="*/ 150159 h 2471479"/>
              <a:gd name="connsiteX4" fmla="*/ 1599714 w 1794627"/>
              <a:gd name="connsiteY4" fmla="*/ 1621 h 2471479"/>
              <a:gd name="connsiteX5" fmla="*/ 1287262 w 1794627"/>
              <a:gd name="connsiteY5" fmla="*/ 425367 h 2471479"/>
              <a:gd name="connsiteX6" fmla="*/ 514905 w 1794627"/>
              <a:gd name="connsiteY6" fmla="*/ 2058858 h 2471479"/>
              <a:gd name="connsiteX7" fmla="*/ 757043 w 1794627"/>
              <a:gd name="connsiteY7" fmla="*/ 2469894 h 2471479"/>
              <a:gd name="connsiteX8" fmla="*/ 1242873 w 1794627"/>
              <a:gd name="connsiteY8" fmla="*/ 1970082 h 2471479"/>
              <a:gd name="connsiteX0" fmla="*/ 0 w 1794627"/>
              <a:gd name="connsiteY0" fmla="*/ 1419666 h 2471077"/>
              <a:gd name="connsiteX1" fmla="*/ 798990 w 1794627"/>
              <a:gd name="connsiteY1" fmla="*/ 1179969 h 2471077"/>
              <a:gd name="connsiteX2" fmla="*/ 1500326 w 1794627"/>
              <a:gd name="connsiteY2" fmla="*/ 691697 h 2471077"/>
              <a:gd name="connsiteX3" fmla="*/ 1793289 w 1794627"/>
              <a:gd name="connsiteY3" fmla="*/ 150159 h 2471077"/>
              <a:gd name="connsiteX4" fmla="*/ 1599714 w 1794627"/>
              <a:gd name="connsiteY4" fmla="*/ 1621 h 2471077"/>
              <a:gd name="connsiteX5" fmla="*/ 1287262 w 1794627"/>
              <a:gd name="connsiteY5" fmla="*/ 425367 h 2471077"/>
              <a:gd name="connsiteX6" fmla="*/ 514905 w 1794627"/>
              <a:gd name="connsiteY6" fmla="*/ 2058858 h 2471077"/>
              <a:gd name="connsiteX7" fmla="*/ 757043 w 1794627"/>
              <a:gd name="connsiteY7" fmla="*/ 2469894 h 2471077"/>
              <a:gd name="connsiteX8" fmla="*/ 1242873 w 1794627"/>
              <a:gd name="connsiteY8" fmla="*/ 1970082 h 2471077"/>
              <a:gd name="connsiteX0" fmla="*/ 0 w 1794627"/>
              <a:gd name="connsiteY0" fmla="*/ 1419666 h 2470002"/>
              <a:gd name="connsiteX1" fmla="*/ 798990 w 1794627"/>
              <a:gd name="connsiteY1" fmla="*/ 1179969 h 2470002"/>
              <a:gd name="connsiteX2" fmla="*/ 1500326 w 1794627"/>
              <a:gd name="connsiteY2" fmla="*/ 691697 h 2470002"/>
              <a:gd name="connsiteX3" fmla="*/ 1793289 w 1794627"/>
              <a:gd name="connsiteY3" fmla="*/ 150159 h 2470002"/>
              <a:gd name="connsiteX4" fmla="*/ 1599714 w 1794627"/>
              <a:gd name="connsiteY4" fmla="*/ 1621 h 2470002"/>
              <a:gd name="connsiteX5" fmla="*/ 1287262 w 1794627"/>
              <a:gd name="connsiteY5" fmla="*/ 425367 h 2470002"/>
              <a:gd name="connsiteX6" fmla="*/ 514905 w 1794627"/>
              <a:gd name="connsiteY6" fmla="*/ 2058858 h 2470002"/>
              <a:gd name="connsiteX7" fmla="*/ 757043 w 1794627"/>
              <a:gd name="connsiteY7" fmla="*/ 2469894 h 2470002"/>
              <a:gd name="connsiteX8" fmla="*/ 1265733 w 1794627"/>
              <a:gd name="connsiteY8" fmla="*/ 2038662 h 247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4627" h="2470002">
                <a:moveTo>
                  <a:pt x="0" y="1419666"/>
                </a:moveTo>
                <a:cubicBezTo>
                  <a:pt x="274468" y="1360481"/>
                  <a:pt x="548936" y="1301297"/>
                  <a:pt x="798990" y="1179969"/>
                </a:cubicBezTo>
                <a:cubicBezTo>
                  <a:pt x="1049044" y="1058641"/>
                  <a:pt x="1334610" y="863332"/>
                  <a:pt x="1500326" y="691697"/>
                </a:cubicBezTo>
                <a:cubicBezTo>
                  <a:pt x="1666042" y="520062"/>
                  <a:pt x="1776724" y="265172"/>
                  <a:pt x="1793289" y="150159"/>
                </a:cubicBezTo>
                <a:cubicBezTo>
                  <a:pt x="1809854" y="35146"/>
                  <a:pt x="1668446" y="-9384"/>
                  <a:pt x="1599714" y="1621"/>
                </a:cubicBezTo>
                <a:cubicBezTo>
                  <a:pt x="1530982" y="12626"/>
                  <a:pt x="1468063" y="82494"/>
                  <a:pt x="1287262" y="425367"/>
                </a:cubicBezTo>
                <a:cubicBezTo>
                  <a:pt x="1106461" y="768240"/>
                  <a:pt x="603275" y="1718104"/>
                  <a:pt x="514905" y="2058858"/>
                </a:cubicBezTo>
                <a:cubicBezTo>
                  <a:pt x="426535" y="2399612"/>
                  <a:pt x="631905" y="2473260"/>
                  <a:pt x="757043" y="2469894"/>
                </a:cubicBezTo>
                <a:cubicBezTo>
                  <a:pt x="882181" y="2466528"/>
                  <a:pt x="1117772" y="2235450"/>
                  <a:pt x="1265733" y="203866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7327113" y="2844347"/>
            <a:ext cx="386214" cy="432988"/>
          </a:xfrm>
          <a:custGeom>
            <a:avLst/>
            <a:gdLst>
              <a:gd name="connsiteX0" fmla="*/ 820835 w 1851355"/>
              <a:gd name="connsiteY0" fmla="*/ 540996 h 2453145"/>
              <a:gd name="connsiteX1" fmla="*/ 1468904 w 1851355"/>
              <a:gd name="connsiteY1" fmla="*/ 274666 h 2453145"/>
              <a:gd name="connsiteX2" fmla="*/ 1806256 w 1851355"/>
              <a:gd name="connsiteY2" fmla="*/ 52724 h 2453145"/>
              <a:gd name="connsiteX3" fmla="*/ 1726357 w 1851355"/>
              <a:gd name="connsiteY3" fmla="*/ 230278 h 2453145"/>
              <a:gd name="connsiteX4" fmla="*/ 705425 w 1851355"/>
              <a:gd name="connsiteY4" fmla="*/ 2272142 h 2453145"/>
              <a:gd name="connsiteX5" fmla="*/ 92866 w 1851355"/>
              <a:gd name="connsiteY5" fmla="*/ 2343163 h 2453145"/>
              <a:gd name="connsiteX6" fmla="*/ 12967 w 1851355"/>
              <a:gd name="connsiteY6" fmla="*/ 2192243 h 2453145"/>
              <a:gd name="connsiteX0" fmla="*/ 809471 w 1839991"/>
              <a:gd name="connsiteY0" fmla="*/ 540996 h 2494915"/>
              <a:gd name="connsiteX1" fmla="*/ 1457540 w 1839991"/>
              <a:gd name="connsiteY1" fmla="*/ 274666 h 2494915"/>
              <a:gd name="connsiteX2" fmla="*/ 1794892 w 1839991"/>
              <a:gd name="connsiteY2" fmla="*/ 52724 h 2494915"/>
              <a:gd name="connsiteX3" fmla="*/ 1714993 w 1839991"/>
              <a:gd name="connsiteY3" fmla="*/ 230278 h 2494915"/>
              <a:gd name="connsiteX4" fmla="*/ 694061 w 1839991"/>
              <a:gd name="connsiteY4" fmla="*/ 2272142 h 2494915"/>
              <a:gd name="connsiteX5" fmla="*/ 232422 w 1839991"/>
              <a:gd name="connsiteY5" fmla="*/ 2431939 h 2494915"/>
              <a:gd name="connsiteX6" fmla="*/ 1603 w 1839991"/>
              <a:gd name="connsiteY6" fmla="*/ 2192243 h 2494915"/>
              <a:gd name="connsiteX0" fmla="*/ 808776 w 1839296"/>
              <a:gd name="connsiteY0" fmla="*/ 540996 h 2488640"/>
              <a:gd name="connsiteX1" fmla="*/ 1456845 w 1839296"/>
              <a:gd name="connsiteY1" fmla="*/ 274666 h 2488640"/>
              <a:gd name="connsiteX2" fmla="*/ 1794197 w 1839296"/>
              <a:gd name="connsiteY2" fmla="*/ 52724 h 2488640"/>
              <a:gd name="connsiteX3" fmla="*/ 1714298 w 1839296"/>
              <a:gd name="connsiteY3" fmla="*/ 230278 h 2488640"/>
              <a:gd name="connsiteX4" fmla="*/ 693366 w 1839296"/>
              <a:gd name="connsiteY4" fmla="*/ 2272142 h 2488640"/>
              <a:gd name="connsiteX5" fmla="*/ 231727 w 1839296"/>
              <a:gd name="connsiteY5" fmla="*/ 2431939 h 2488640"/>
              <a:gd name="connsiteX6" fmla="*/ 908 w 1839296"/>
              <a:gd name="connsiteY6" fmla="*/ 2192243 h 24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296" h="2488640">
                <a:moveTo>
                  <a:pt x="808776" y="540996"/>
                </a:moveTo>
                <a:cubicBezTo>
                  <a:pt x="1050692" y="448520"/>
                  <a:pt x="1292608" y="356045"/>
                  <a:pt x="1456845" y="274666"/>
                </a:cubicBezTo>
                <a:cubicBezTo>
                  <a:pt x="1621082" y="193287"/>
                  <a:pt x="1751288" y="60122"/>
                  <a:pt x="1794197" y="52724"/>
                </a:cubicBezTo>
                <a:cubicBezTo>
                  <a:pt x="1837106" y="45326"/>
                  <a:pt x="1897770" y="-139625"/>
                  <a:pt x="1714298" y="230278"/>
                </a:cubicBezTo>
                <a:cubicBezTo>
                  <a:pt x="1530826" y="600181"/>
                  <a:pt x="940461" y="1905199"/>
                  <a:pt x="693366" y="2272142"/>
                </a:cubicBezTo>
                <a:cubicBezTo>
                  <a:pt x="446271" y="2639086"/>
                  <a:pt x="231727" y="2427499"/>
                  <a:pt x="231727" y="2431939"/>
                </a:cubicBezTo>
                <a:cubicBezTo>
                  <a:pt x="231727" y="2436379"/>
                  <a:pt x="-16848" y="2261045"/>
                  <a:pt x="908" y="219224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 rot="21444079">
            <a:off x="3473440" y="2634947"/>
            <a:ext cx="715283" cy="574744"/>
            <a:chOff x="4003829" y="1740110"/>
            <a:chExt cx="3243504" cy="2887661"/>
          </a:xfrm>
        </p:grpSpPr>
        <p:sp>
          <p:nvSpPr>
            <p:cNvPr id="38" name="Полилиния 37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олилиния 40"/>
          <p:cNvSpPr/>
          <p:nvPr/>
        </p:nvSpPr>
        <p:spPr>
          <a:xfrm>
            <a:off x="4483519" y="2742037"/>
            <a:ext cx="335299" cy="508499"/>
          </a:xfrm>
          <a:custGeom>
            <a:avLst/>
            <a:gdLst>
              <a:gd name="connsiteX0" fmla="*/ 0 w 1525991"/>
              <a:gd name="connsiteY0" fmla="*/ 666322 h 2461302"/>
              <a:gd name="connsiteX1" fmla="*/ 186431 w 1525991"/>
              <a:gd name="connsiteY1" fmla="*/ 222439 h 2461302"/>
              <a:gd name="connsiteX2" fmla="*/ 754602 w 1525991"/>
              <a:gd name="connsiteY2" fmla="*/ 18252 h 2461302"/>
              <a:gd name="connsiteX3" fmla="*/ 1278384 w 1525991"/>
              <a:gd name="connsiteY3" fmla="*/ 36007 h 2461302"/>
              <a:gd name="connsiteX4" fmla="*/ 1518081 w 1525991"/>
              <a:gd name="connsiteY4" fmla="*/ 249072 h 2461302"/>
              <a:gd name="connsiteX5" fmla="*/ 1384916 w 1525991"/>
              <a:gd name="connsiteY5" fmla="*/ 790609 h 2461302"/>
              <a:gd name="connsiteX6" fmla="*/ 612559 w 1525991"/>
              <a:gd name="connsiteY6" fmla="*/ 1030306 h 2461302"/>
              <a:gd name="connsiteX7" fmla="*/ 754602 w 1525991"/>
              <a:gd name="connsiteY7" fmla="*/ 1039184 h 2461302"/>
              <a:gd name="connsiteX8" fmla="*/ 1189607 w 1525991"/>
              <a:gd name="connsiteY8" fmla="*/ 1207860 h 2461302"/>
              <a:gd name="connsiteX9" fmla="*/ 1207363 w 1525991"/>
              <a:gd name="connsiteY9" fmla="*/ 1882563 h 2461302"/>
              <a:gd name="connsiteX10" fmla="*/ 852256 w 1525991"/>
              <a:gd name="connsiteY10" fmla="*/ 2353079 h 2461302"/>
              <a:gd name="connsiteX11" fmla="*/ 337351 w 1525991"/>
              <a:gd name="connsiteY11" fmla="*/ 2450734 h 2461302"/>
              <a:gd name="connsiteX12" fmla="*/ 239697 w 1525991"/>
              <a:gd name="connsiteY12" fmla="*/ 2175526 h 2461302"/>
              <a:gd name="connsiteX0" fmla="*/ 0 w 1525991"/>
              <a:gd name="connsiteY0" fmla="*/ 666322 h 2518865"/>
              <a:gd name="connsiteX1" fmla="*/ 186431 w 1525991"/>
              <a:gd name="connsiteY1" fmla="*/ 222439 h 2518865"/>
              <a:gd name="connsiteX2" fmla="*/ 754602 w 1525991"/>
              <a:gd name="connsiteY2" fmla="*/ 18252 h 2518865"/>
              <a:gd name="connsiteX3" fmla="*/ 1278384 w 1525991"/>
              <a:gd name="connsiteY3" fmla="*/ 36007 h 2518865"/>
              <a:gd name="connsiteX4" fmla="*/ 1518081 w 1525991"/>
              <a:gd name="connsiteY4" fmla="*/ 249072 h 2518865"/>
              <a:gd name="connsiteX5" fmla="*/ 1384916 w 1525991"/>
              <a:gd name="connsiteY5" fmla="*/ 790609 h 2518865"/>
              <a:gd name="connsiteX6" fmla="*/ 612559 w 1525991"/>
              <a:gd name="connsiteY6" fmla="*/ 1030306 h 2518865"/>
              <a:gd name="connsiteX7" fmla="*/ 754602 w 1525991"/>
              <a:gd name="connsiteY7" fmla="*/ 1039184 h 2518865"/>
              <a:gd name="connsiteX8" fmla="*/ 1189607 w 1525991"/>
              <a:gd name="connsiteY8" fmla="*/ 1207860 h 2518865"/>
              <a:gd name="connsiteX9" fmla="*/ 1207363 w 1525991"/>
              <a:gd name="connsiteY9" fmla="*/ 1882563 h 2518865"/>
              <a:gd name="connsiteX10" fmla="*/ 852256 w 1525991"/>
              <a:gd name="connsiteY10" fmla="*/ 2353079 h 2518865"/>
              <a:gd name="connsiteX11" fmla="*/ 310718 w 1525991"/>
              <a:gd name="connsiteY11" fmla="*/ 2512878 h 2518865"/>
              <a:gd name="connsiteX12" fmla="*/ 239697 w 1525991"/>
              <a:gd name="connsiteY12" fmla="*/ 2175526 h 2518865"/>
              <a:gd name="connsiteX0" fmla="*/ 0 w 1525991"/>
              <a:gd name="connsiteY0" fmla="*/ 666322 h 2516312"/>
              <a:gd name="connsiteX1" fmla="*/ 186431 w 1525991"/>
              <a:gd name="connsiteY1" fmla="*/ 222439 h 2516312"/>
              <a:gd name="connsiteX2" fmla="*/ 754602 w 1525991"/>
              <a:gd name="connsiteY2" fmla="*/ 18252 h 2516312"/>
              <a:gd name="connsiteX3" fmla="*/ 1278384 w 1525991"/>
              <a:gd name="connsiteY3" fmla="*/ 36007 h 2516312"/>
              <a:gd name="connsiteX4" fmla="*/ 1518081 w 1525991"/>
              <a:gd name="connsiteY4" fmla="*/ 249072 h 2516312"/>
              <a:gd name="connsiteX5" fmla="*/ 1384916 w 1525991"/>
              <a:gd name="connsiteY5" fmla="*/ 790609 h 2516312"/>
              <a:gd name="connsiteX6" fmla="*/ 612559 w 1525991"/>
              <a:gd name="connsiteY6" fmla="*/ 1030306 h 2516312"/>
              <a:gd name="connsiteX7" fmla="*/ 754602 w 1525991"/>
              <a:gd name="connsiteY7" fmla="*/ 1039184 h 2516312"/>
              <a:gd name="connsiteX8" fmla="*/ 1189607 w 1525991"/>
              <a:gd name="connsiteY8" fmla="*/ 1207860 h 2516312"/>
              <a:gd name="connsiteX9" fmla="*/ 1207363 w 1525991"/>
              <a:gd name="connsiteY9" fmla="*/ 1882563 h 2516312"/>
              <a:gd name="connsiteX10" fmla="*/ 852256 w 1525991"/>
              <a:gd name="connsiteY10" fmla="*/ 2353079 h 2516312"/>
              <a:gd name="connsiteX11" fmla="*/ 310718 w 1525991"/>
              <a:gd name="connsiteY11" fmla="*/ 2512878 h 2516312"/>
              <a:gd name="connsiteX12" fmla="*/ 177553 w 1525991"/>
              <a:gd name="connsiteY12" fmla="*/ 2228792 h 2516312"/>
              <a:gd name="connsiteX0" fmla="*/ 0 w 1525991"/>
              <a:gd name="connsiteY0" fmla="*/ 666322 h 2516312"/>
              <a:gd name="connsiteX1" fmla="*/ 186431 w 1525991"/>
              <a:gd name="connsiteY1" fmla="*/ 222439 h 2516312"/>
              <a:gd name="connsiteX2" fmla="*/ 754602 w 1525991"/>
              <a:gd name="connsiteY2" fmla="*/ 18252 h 2516312"/>
              <a:gd name="connsiteX3" fmla="*/ 1278384 w 1525991"/>
              <a:gd name="connsiteY3" fmla="*/ 36007 h 2516312"/>
              <a:gd name="connsiteX4" fmla="*/ 1518081 w 1525991"/>
              <a:gd name="connsiteY4" fmla="*/ 249072 h 2516312"/>
              <a:gd name="connsiteX5" fmla="*/ 1384916 w 1525991"/>
              <a:gd name="connsiteY5" fmla="*/ 790609 h 2516312"/>
              <a:gd name="connsiteX6" fmla="*/ 612559 w 1525991"/>
              <a:gd name="connsiteY6" fmla="*/ 1030306 h 2516312"/>
              <a:gd name="connsiteX7" fmla="*/ 754602 w 1525991"/>
              <a:gd name="connsiteY7" fmla="*/ 1039184 h 2516312"/>
              <a:gd name="connsiteX8" fmla="*/ 1180729 w 1525991"/>
              <a:gd name="connsiteY8" fmla="*/ 1278881 h 2516312"/>
              <a:gd name="connsiteX9" fmla="*/ 1207363 w 1525991"/>
              <a:gd name="connsiteY9" fmla="*/ 1882563 h 2516312"/>
              <a:gd name="connsiteX10" fmla="*/ 852256 w 1525991"/>
              <a:gd name="connsiteY10" fmla="*/ 2353079 h 2516312"/>
              <a:gd name="connsiteX11" fmla="*/ 310718 w 1525991"/>
              <a:gd name="connsiteY11" fmla="*/ 2512878 h 2516312"/>
              <a:gd name="connsiteX12" fmla="*/ 177553 w 1525991"/>
              <a:gd name="connsiteY12" fmla="*/ 2228792 h 2516312"/>
              <a:gd name="connsiteX0" fmla="*/ 0 w 1521885"/>
              <a:gd name="connsiteY0" fmla="*/ 666322 h 2516312"/>
              <a:gd name="connsiteX1" fmla="*/ 186431 w 1521885"/>
              <a:gd name="connsiteY1" fmla="*/ 222439 h 2516312"/>
              <a:gd name="connsiteX2" fmla="*/ 754602 w 1521885"/>
              <a:gd name="connsiteY2" fmla="*/ 18252 h 2516312"/>
              <a:gd name="connsiteX3" fmla="*/ 1278384 w 1521885"/>
              <a:gd name="connsiteY3" fmla="*/ 36007 h 2516312"/>
              <a:gd name="connsiteX4" fmla="*/ 1518081 w 1521885"/>
              <a:gd name="connsiteY4" fmla="*/ 249072 h 2516312"/>
              <a:gd name="connsiteX5" fmla="*/ 1384916 w 1521885"/>
              <a:gd name="connsiteY5" fmla="*/ 790609 h 2516312"/>
              <a:gd name="connsiteX6" fmla="*/ 612559 w 1521885"/>
              <a:gd name="connsiteY6" fmla="*/ 1030306 h 2516312"/>
              <a:gd name="connsiteX7" fmla="*/ 754602 w 1521885"/>
              <a:gd name="connsiteY7" fmla="*/ 1039184 h 2516312"/>
              <a:gd name="connsiteX8" fmla="*/ 1180729 w 1521885"/>
              <a:gd name="connsiteY8" fmla="*/ 1278881 h 2516312"/>
              <a:gd name="connsiteX9" fmla="*/ 1207363 w 1521885"/>
              <a:gd name="connsiteY9" fmla="*/ 1882563 h 2516312"/>
              <a:gd name="connsiteX10" fmla="*/ 852256 w 1521885"/>
              <a:gd name="connsiteY10" fmla="*/ 2353079 h 2516312"/>
              <a:gd name="connsiteX11" fmla="*/ 310718 w 1521885"/>
              <a:gd name="connsiteY11" fmla="*/ 2512878 h 2516312"/>
              <a:gd name="connsiteX12" fmla="*/ 177553 w 1521885"/>
              <a:gd name="connsiteY12" fmla="*/ 2228792 h 2516312"/>
              <a:gd name="connsiteX0" fmla="*/ 0 w 1519323"/>
              <a:gd name="connsiteY0" fmla="*/ 666322 h 2516312"/>
              <a:gd name="connsiteX1" fmla="*/ 186431 w 1519323"/>
              <a:gd name="connsiteY1" fmla="*/ 222439 h 2516312"/>
              <a:gd name="connsiteX2" fmla="*/ 754602 w 1519323"/>
              <a:gd name="connsiteY2" fmla="*/ 18252 h 2516312"/>
              <a:gd name="connsiteX3" fmla="*/ 1278384 w 1519323"/>
              <a:gd name="connsiteY3" fmla="*/ 36007 h 2516312"/>
              <a:gd name="connsiteX4" fmla="*/ 1518081 w 1519323"/>
              <a:gd name="connsiteY4" fmla="*/ 249072 h 2516312"/>
              <a:gd name="connsiteX5" fmla="*/ 1349405 w 1519323"/>
              <a:gd name="connsiteY5" fmla="*/ 799486 h 2516312"/>
              <a:gd name="connsiteX6" fmla="*/ 612559 w 1519323"/>
              <a:gd name="connsiteY6" fmla="*/ 1030306 h 2516312"/>
              <a:gd name="connsiteX7" fmla="*/ 754602 w 1519323"/>
              <a:gd name="connsiteY7" fmla="*/ 1039184 h 2516312"/>
              <a:gd name="connsiteX8" fmla="*/ 1180729 w 1519323"/>
              <a:gd name="connsiteY8" fmla="*/ 1278881 h 2516312"/>
              <a:gd name="connsiteX9" fmla="*/ 1207363 w 1519323"/>
              <a:gd name="connsiteY9" fmla="*/ 1882563 h 2516312"/>
              <a:gd name="connsiteX10" fmla="*/ 852256 w 1519323"/>
              <a:gd name="connsiteY10" fmla="*/ 2353079 h 2516312"/>
              <a:gd name="connsiteX11" fmla="*/ 310718 w 1519323"/>
              <a:gd name="connsiteY11" fmla="*/ 2512878 h 2516312"/>
              <a:gd name="connsiteX12" fmla="*/ 177553 w 1519323"/>
              <a:gd name="connsiteY12" fmla="*/ 2228792 h 2516312"/>
              <a:gd name="connsiteX0" fmla="*/ 0 w 1521411"/>
              <a:gd name="connsiteY0" fmla="*/ 666322 h 2516312"/>
              <a:gd name="connsiteX1" fmla="*/ 186431 w 1521411"/>
              <a:gd name="connsiteY1" fmla="*/ 222439 h 2516312"/>
              <a:gd name="connsiteX2" fmla="*/ 754602 w 1521411"/>
              <a:gd name="connsiteY2" fmla="*/ 18252 h 2516312"/>
              <a:gd name="connsiteX3" fmla="*/ 1278384 w 1521411"/>
              <a:gd name="connsiteY3" fmla="*/ 36007 h 2516312"/>
              <a:gd name="connsiteX4" fmla="*/ 1518081 w 1521411"/>
              <a:gd name="connsiteY4" fmla="*/ 249072 h 2516312"/>
              <a:gd name="connsiteX5" fmla="*/ 1349405 w 1521411"/>
              <a:gd name="connsiteY5" fmla="*/ 799486 h 2516312"/>
              <a:gd name="connsiteX6" fmla="*/ 612559 w 1521411"/>
              <a:gd name="connsiteY6" fmla="*/ 1030306 h 2516312"/>
              <a:gd name="connsiteX7" fmla="*/ 754602 w 1521411"/>
              <a:gd name="connsiteY7" fmla="*/ 1039184 h 2516312"/>
              <a:gd name="connsiteX8" fmla="*/ 1180729 w 1521411"/>
              <a:gd name="connsiteY8" fmla="*/ 1278881 h 2516312"/>
              <a:gd name="connsiteX9" fmla="*/ 1207363 w 1521411"/>
              <a:gd name="connsiteY9" fmla="*/ 1882563 h 2516312"/>
              <a:gd name="connsiteX10" fmla="*/ 852256 w 1521411"/>
              <a:gd name="connsiteY10" fmla="*/ 2353079 h 2516312"/>
              <a:gd name="connsiteX11" fmla="*/ 310718 w 1521411"/>
              <a:gd name="connsiteY11" fmla="*/ 2512878 h 2516312"/>
              <a:gd name="connsiteX12" fmla="*/ 177553 w 1521411"/>
              <a:gd name="connsiteY12" fmla="*/ 2228792 h 2516312"/>
              <a:gd name="connsiteX0" fmla="*/ 0 w 1521411"/>
              <a:gd name="connsiteY0" fmla="*/ 668244 h 2518234"/>
              <a:gd name="connsiteX1" fmla="*/ 213064 w 1521411"/>
              <a:gd name="connsiteY1" fmla="*/ 250994 h 2518234"/>
              <a:gd name="connsiteX2" fmla="*/ 754602 w 1521411"/>
              <a:gd name="connsiteY2" fmla="*/ 20174 h 2518234"/>
              <a:gd name="connsiteX3" fmla="*/ 1278384 w 1521411"/>
              <a:gd name="connsiteY3" fmla="*/ 37929 h 2518234"/>
              <a:gd name="connsiteX4" fmla="*/ 1518081 w 1521411"/>
              <a:gd name="connsiteY4" fmla="*/ 250994 h 2518234"/>
              <a:gd name="connsiteX5" fmla="*/ 1349405 w 1521411"/>
              <a:gd name="connsiteY5" fmla="*/ 801408 h 2518234"/>
              <a:gd name="connsiteX6" fmla="*/ 612559 w 1521411"/>
              <a:gd name="connsiteY6" fmla="*/ 1032228 h 2518234"/>
              <a:gd name="connsiteX7" fmla="*/ 754602 w 1521411"/>
              <a:gd name="connsiteY7" fmla="*/ 1041106 h 2518234"/>
              <a:gd name="connsiteX8" fmla="*/ 1180729 w 1521411"/>
              <a:gd name="connsiteY8" fmla="*/ 1280803 h 2518234"/>
              <a:gd name="connsiteX9" fmla="*/ 1207363 w 1521411"/>
              <a:gd name="connsiteY9" fmla="*/ 1884485 h 2518234"/>
              <a:gd name="connsiteX10" fmla="*/ 852256 w 1521411"/>
              <a:gd name="connsiteY10" fmla="*/ 2355001 h 2518234"/>
              <a:gd name="connsiteX11" fmla="*/ 310718 w 1521411"/>
              <a:gd name="connsiteY11" fmla="*/ 2514800 h 2518234"/>
              <a:gd name="connsiteX12" fmla="*/ 177553 w 1521411"/>
              <a:gd name="connsiteY12" fmla="*/ 2230714 h 251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411" h="2518234">
                <a:moveTo>
                  <a:pt x="0" y="668244"/>
                </a:moveTo>
                <a:cubicBezTo>
                  <a:pt x="30332" y="500308"/>
                  <a:pt x="87297" y="359006"/>
                  <a:pt x="213064" y="250994"/>
                </a:cubicBezTo>
                <a:cubicBezTo>
                  <a:pt x="338831" y="142982"/>
                  <a:pt x="577049" y="55685"/>
                  <a:pt x="754602" y="20174"/>
                </a:cubicBezTo>
                <a:cubicBezTo>
                  <a:pt x="932155" y="-15337"/>
                  <a:pt x="1151138" y="-541"/>
                  <a:pt x="1278384" y="37929"/>
                </a:cubicBezTo>
                <a:cubicBezTo>
                  <a:pt x="1405630" y="76399"/>
                  <a:pt x="1506244" y="123748"/>
                  <a:pt x="1518081" y="250994"/>
                </a:cubicBezTo>
                <a:cubicBezTo>
                  <a:pt x="1529918" y="378240"/>
                  <a:pt x="1518080" y="680080"/>
                  <a:pt x="1349405" y="801408"/>
                </a:cubicBezTo>
                <a:cubicBezTo>
                  <a:pt x="1180730" y="922736"/>
                  <a:pt x="711693" y="992278"/>
                  <a:pt x="612559" y="1032228"/>
                </a:cubicBezTo>
                <a:cubicBezTo>
                  <a:pt x="513425" y="1072178"/>
                  <a:pt x="659907" y="999677"/>
                  <a:pt x="754602" y="1041106"/>
                </a:cubicBezTo>
                <a:cubicBezTo>
                  <a:pt x="849297" y="1082535"/>
                  <a:pt x="1105269" y="1140240"/>
                  <a:pt x="1180729" y="1280803"/>
                </a:cubicBezTo>
                <a:cubicBezTo>
                  <a:pt x="1256189" y="1421366"/>
                  <a:pt x="1262108" y="1705452"/>
                  <a:pt x="1207363" y="1884485"/>
                </a:cubicBezTo>
                <a:cubicBezTo>
                  <a:pt x="1152618" y="2063518"/>
                  <a:pt x="1001697" y="2249948"/>
                  <a:pt x="852256" y="2355001"/>
                </a:cubicBezTo>
                <a:cubicBezTo>
                  <a:pt x="702815" y="2460054"/>
                  <a:pt x="423168" y="2535514"/>
                  <a:pt x="310718" y="2514800"/>
                </a:cubicBezTo>
                <a:cubicBezTo>
                  <a:pt x="198268" y="2494086"/>
                  <a:pt x="175333" y="2353522"/>
                  <a:pt x="177553" y="223071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4324427" y="2732696"/>
            <a:ext cx="393261" cy="509698"/>
          </a:xfrm>
          <a:custGeom>
            <a:avLst/>
            <a:gdLst>
              <a:gd name="connsiteX0" fmla="*/ 1784412 w 1784412"/>
              <a:gd name="connsiteY0" fmla="*/ 0 h 2454285"/>
              <a:gd name="connsiteX1" fmla="*/ 852257 w 1784412"/>
              <a:gd name="connsiteY1" fmla="*/ 1988598 h 2454285"/>
              <a:gd name="connsiteX2" fmla="*/ 301841 w 1784412"/>
              <a:gd name="connsiteY2" fmla="*/ 2450237 h 2454285"/>
              <a:gd name="connsiteX3" fmla="*/ 0 w 1784412"/>
              <a:gd name="connsiteY3" fmla="*/ 2175029 h 2454285"/>
              <a:gd name="connsiteX0" fmla="*/ 1784412 w 1784412"/>
              <a:gd name="connsiteY0" fmla="*/ 0 h 2524173"/>
              <a:gd name="connsiteX1" fmla="*/ 852257 w 1784412"/>
              <a:gd name="connsiteY1" fmla="*/ 1988598 h 2524173"/>
              <a:gd name="connsiteX2" fmla="*/ 310719 w 1784412"/>
              <a:gd name="connsiteY2" fmla="*/ 2521258 h 2524173"/>
              <a:gd name="connsiteX3" fmla="*/ 0 w 1784412"/>
              <a:gd name="connsiteY3" fmla="*/ 2175029 h 252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412" h="2524173">
                <a:moveTo>
                  <a:pt x="1784412" y="0"/>
                </a:moveTo>
                <a:cubicBezTo>
                  <a:pt x="1441882" y="790112"/>
                  <a:pt x="1097872" y="1568388"/>
                  <a:pt x="852257" y="1988598"/>
                </a:cubicBezTo>
                <a:cubicBezTo>
                  <a:pt x="606642" y="2408808"/>
                  <a:pt x="452762" y="2490186"/>
                  <a:pt x="310719" y="2521258"/>
                </a:cubicBezTo>
                <a:cubicBezTo>
                  <a:pt x="168676" y="2552330"/>
                  <a:pt x="79899" y="2328169"/>
                  <a:pt x="0" y="217502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6033170" y="2793799"/>
            <a:ext cx="422180" cy="440944"/>
            <a:chOff x="7361980" y="2761106"/>
            <a:chExt cx="476250" cy="48420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7361980" y="2761106"/>
              <a:ext cx="476250" cy="484208"/>
              <a:chOff x="4379119" y="2750343"/>
              <a:chExt cx="476250" cy="484208"/>
            </a:xfrm>
          </p:grpSpPr>
          <p:sp>
            <p:nvSpPr>
              <p:cNvPr id="48" name="Полилиния 47"/>
              <p:cNvSpPr/>
              <p:nvPr/>
            </p:nvSpPr>
            <p:spPr>
              <a:xfrm>
                <a:off x="4379119" y="2750343"/>
                <a:ext cx="476250" cy="484208"/>
              </a:xfrm>
              <a:custGeom>
                <a:avLst/>
                <a:gdLst>
                  <a:gd name="connsiteX0" fmla="*/ 0 w 476250"/>
                  <a:gd name="connsiteY0" fmla="*/ 433388 h 484208"/>
                  <a:gd name="connsiteX1" fmla="*/ 23812 w 476250"/>
                  <a:gd name="connsiteY1" fmla="*/ 483394 h 484208"/>
                  <a:gd name="connsiteX2" fmla="*/ 111919 w 476250"/>
                  <a:gd name="connsiteY2" fmla="*/ 450057 h 484208"/>
                  <a:gd name="connsiteX3" fmla="*/ 273844 w 476250"/>
                  <a:gd name="connsiteY3" fmla="*/ 283369 h 484208"/>
                  <a:gd name="connsiteX4" fmla="*/ 476250 w 476250"/>
                  <a:gd name="connsiteY4" fmla="*/ 0 h 48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484208">
                    <a:moveTo>
                      <a:pt x="0" y="433388"/>
                    </a:moveTo>
                    <a:cubicBezTo>
                      <a:pt x="2579" y="457002"/>
                      <a:pt x="5159" y="480616"/>
                      <a:pt x="23812" y="483394"/>
                    </a:cubicBezTo>
                    <a:cubicBezTo>
                      <a:pt x="42465" y="486172"/>
                      <a:pt x="70247" y="483395"/>
                      <a:pt x="111919" y="450057"/>
                    </a:cubicBezTo>
                    <a:cubicBezTo>
                      <a:pt x="153591" y="416719"/>
                      <a:pt x="213122" y="358378"/>
                      <a:pt x="273844" y="283369"/>
                    </a:cubicBezTo>
                    <a:cubicBezTo>
                      <a:pt x="334566" y="208360"/>
                      <a:pt x="405408" y="104180"/>
                      <a:pt x="47625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4644567" y="2753867"/>
                <a:ext cx="210802" cy="477160"/>
              </a:xfrm>
              <a:custGeom>
                <a:avLst/>
                <a:gdLst>
                  <a:gd name="connsiteX0" fmla="*/ 210802 w 210802"/>
                  <a:gd name="connsiteY0" fmla="*/ 0 h 477160"/>
                  <a:gd name="connsiteX1" fmla="*/ 1252 w 210802"/>
                  <a:gd name="connsiteY1" fmla="*/ 447675 h 477160"/>
                  <a:gd name="connsiteX2" fmla="*/ 139364 w 210802"/>
                  <a:gd name="connsiteY2" fmla="*/ 397669 h 47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02" h="477160">
                    <a:moveTo>
                      <a:pt x="210802" y="0"/>
                    </a:moveTo>
                    <a:cubicBezTo>
                      <a:pt x="111980" y="190698"/>
                      <a:pt x="13158" y="381397"/>
                      <a:pt x="1252" y="447675"/>
                    </a:cubicBezTo>
                    <a:cubicBezTo>
                      <a:pt x="-10654" y="513953"/>
                      <a:pt x="64355" y="455811"/>
                      <a:pt x="139364" y="39766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7558088" y="3052763"/>
              <a:ext cx="2071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олилиния 49"/>
          <p:cNvSpPr/>
          <p:nvPr/>
        </p:nvSpPr>
        <p:spPr>
          <a:xfrm>
            <a:off x="6798027" y="2854173"/>
            <a:ext cx="252432" cy="398063"/>
          </a:xfrm>
          <a:custGeom>
            <a:avLst/>
            <a:gdLst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432" h="398063">
                <a:moveTo>
                  <a:pt x="251195" y="62515"/>
                </a:moveTo>
                <a:cubicBezTo>
                  <a:pt x="252981" y="41084"/>
                  <a:pt x="254767" y="19653"/>
                  <a:pt x="241670" y="10128"/>
                </a:cubicBezTo>
                <a:cubicBezTo>
                  <a:pt x="228573" y="603"/>
                  <a:pt x="194044" y="-4557"/>
                  <a:pt x="172613" y="5365"/>
                </a:cubicBezTo>
                <a:cubicBezTo>
                  <a:pt x="151182" y="15287"/>
                  <a:pt x="121416" y="46640"/>
                  <a:pt x="113082" y="69659"/>
                </a:cubicBezTo>
                <a:cubicBezTo>
                  <a:pt x="104748" y="92678"/>
                  <a:pt x="116654" y="126412"/>
                  <a:pt x="122607" y="143478"/>
                </a:cubicBezTo>
                <a:cubicBezTo>
                  <a:pt x="128560" y="160544"/>
                  <a:pt x="170630" y="188324"/>
                  <a:pt x="148801" y="172053"/>
                </a:cubicBezTo>
                <a:cubicBezTo>
                  <a:pt x="126972" y="155782"/>
                  <a:pt x="87285" y="174831"/>
                  <a:pt x="63076" y="188721"/>
                </a:cubicBezTo>
                <a:cubicBezTo>
                  <a:pt x="38867" y="202611"/>
                  <a:pt x="11086" y="225631"/>
                  <a:pt x="3545" y="255396"/>
                </a:cubicBezTo>
                <a:cubicBezTo>
                  <a:pt x="-3996" y="285161"/>
                  <a:pt x="369" y="343899"/>
                  <a:pt x="17832" y="367315"/>
                </a:cubicBezTo>
                <a:cubicBezTo>
                  <a:pt x="35294" y="390731"/>
                  <a:pt x="77364" y="403431"/>
                  <a:pt x="108320" y="395890"/>
                </a:cubicBezTo>
                <a:cubicBezTo>
                  <a:pt x="139276" y="388349"/>
                  <a:pt x="171423" y="355210"/>
                  <a:pt x="203570" y="3220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6125047" y="3365197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>
            <a:off x="6807302" y="3365197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1" grpId="0" animBg="1"/>
      <p:bldP spid="43" grpId="0" animBg="1"/>
      <p:bldP spid="50" grpId="0" animBg="1"/>
      <p:bldP spid="52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ошит 12 арк коса лінія &quot;фоновий шкільний&quot; 25/700 купити в Києві та Україні  за вигідною ціною — «OnePrice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0170"/>
          <a:stretch/>
        </p:blipFill>
        <p:spPr bwMode="auto">
          <a:xfrm>
            <a:off x="3355635" y="1829876"/>
            <a:ext cx="6064420" cy="4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4" y="2890040"/>
            <a:ext cx="2984292" cy="307881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Блок-схема: узел 46"/>
          <p:cNvSpPr/>
          <p:nvPr/>
        </p:nvSpPr>
        <p:spPr>
          <a:xfrm>
            <a:off x="4218553" y="2313302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3537556" y="224737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3848844" y="22583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4558494" y="215572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5639806" y="22719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Минус 55"/>
          <p:cNvSpPr/>
          <p:nvPr/>
        </p:nvSpPr>
        <p:spPr>
          <a:xfrm>
            <a:off x="6001425" y="231306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7778593">
            <a:off x="3390764" y="1325958"/>
            <a:ext cx="1184954" cy="142796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4558803" y="2276098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994957" y="2331448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060839">
            <a:off x="5335932" y="965192"/>
            <a:ext cx="1923792" cy="18276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7598255">
            <a:off x="4373956" y="1522886"/>
            <a:ext cx="889725" cy="114640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380678" y="2116875"/>
            <a:ext cx="28289" cy="1138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Минус 26"/>
          <p:cNvSpPr/>
          <p:nvPr/>
        </p:nvSpPr>
        <p:spPr>
          <a:xfrm>
            <a:off x="6021520" y="219816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399907" y="2328624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6633199" y="231330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171227" y="2732696"/>
            <a:ext cx="609207" cy="505056"/>
            <a:chOff x="4473439" y="2166693"/>
            <a:chExt cx="2886149" cy="2549944"/>
          </a:xfrm>
        </p:grpSpPr>
        <p:sp>
          <p:nvSpPr>
            <p:cNvPr id="32" name="Полилиния 31"/>
            <p:cNvSpPr/>
            <p:nvPr/>
          </p:nvSpPr>
          <p:spPr>
            <a:xfrm>
              <a:off x="4473439" y="2166693"/>
              <a:ext cx="1839296" cy="2488640"/>
            </a:xfrm>
            <a:custGeom>
              <a:avLst/>
              <a:gdLst>
                <a:gd name="connsiteX0" fmla="*/ 820835 w 1851355"/>
                <a:gd name="connsiteY0" fmla="*/ 540996 h 2453145"/>
                <a:gd name="connsiteX1" fmla="*/ 1468904 w 1851355"/>
                <a:gd name="connsiteY1" fmla="*/ 274666 h 2453145"/>
                <a:gd name="connsiteX2" fmla="*/ 1806256 w 1851355"/>
                <a:gd name="connsiteY2" fmla="*/ 52724 h 2453145"/>
                <a:gd name="connsiteX3" fmla="*/ 1726357 w 1851355"/>
                <a:gd name="connsiteY3" fmla="*/ 230278 h 2453145"/>
                <a:gd name="connsiteX4" fmla="*/ 705425 w 1851355"/>
                <a:gd name="connsiteY4" fmla="*/ 2272142 h 2453145"/>
                <a:gd name="connsiteX5" fmla="*/ 92866 w 1851355"/>
                <a:gd name="connsiteY5" fmla="*/ 2343163 h 2453145"/>
                <a:gd name="connsiteX6" fmla="*/ 12967 w 1851355"/>
                <a:gd name="connsiteY6" fmla="*/ 2192243 h 2453145"/>
                <a:gd name="connsiteX0" fmla="*/ 809471 w 1839991"/>
                <a:gd name="connsiteY0" fmla="*/ 540996 h 2494915"/>
                <a:gd name="connsiteX1" fmla="*/ 1457540 w 1839991"/>
                <a:gd name="connsiteY1" fmla="*/ 274666 h 2494915"/>
                <a:gd name="connsiteX2" fmla="*/ 1794892 w 1839991"/>
                <a:gd name="connsiteY2" fmla="*/ 52724 h 2494915"/>
                <a:gd name="connsiteX3" fmla="*/ 1714993 w 1839991"/>
                <a:gd name="connsiteY3" fmla="*/ 230278 h 2494915"/>
                <a:gd name="connsiteX4" fmla="*/ 694061 w 1839991"/>
                <a:gd name="connsiteY4" fmla="*/ 2272142 h 2494915"/>
                <a:gd name="connsiteX5" fmla="*/ 232422 w 1839991"/>
                <a:gd name="connsiteY5" fmla="*/ 2431939 h 2494915"/>
                <a:gd name="connsiteX6" fmla="*/ 1603 w 1839991"/>
                <a:gd name="connsiteY6" fmla="*/ 2192243 h 2494915"/>
                <a:gd name="connsiteX0" fmla="*/ 808776 w 1839296"/>
                <a:gd name="connsiteY0" fmla="*/ 540996 h 2488640"/>
                <a:gd name="connsiteX1" fmla="*/ 1456845 w 1839296"/>
                <a:gd name="connsiteY1" fmla="*/ 274666 h 2488640"/>
                <a:gd name="connsiteX2" fmla="*/ 1794197 w 1839296"/>
                <a:gd name="connsiteY2" fmla="*/ 52724 h 2488640"/>
                <a:gd name="connsiteX3" fmla="*/ 1714298 w 1839296"/>
                <a:gd name="connsiteY3" fmla="*/ 230278 h 2488640"/>
                <a:gd name="connsiteX4" fmla="*/ 693366 w 1839296"/>
                <a:gd name="connsiteY4" fmla="*/ 2272142 h 2488640"/>
                <a:gd name="connsiteX5" fmla="*/ 231727 w 1839296"/>
                <a:gd name="connsiteY5" fmla="*/ 2431939 h 2488640"/>
                <a:gd name="connsiteX6" fmla="*/ 908 w 1839296"/>
                <a:gd name="connsiteY6" fmla="*/ 2192243 h 24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296" h="2488640">
                  <a:moveTo>
                    <a:pt x="808776" y="540996"/>
                  </a:moveTo>
                  <a:cubicBezTo>
                    <a:pt x="1050692" y="448520"/>
                    <a:pt x="1292608" y="356045"/>
                    <a:pt x="1456845" y="274666"/>
                  </a:cubicBezTo>
                  <a:cubicBezTo>
                    <a:pt x="1621082" y="193287"/>
                    <a:pt x="1751288" y="60122"/>
                    <a:pt x="1794197" y="52724"/>
                  </a:cubicBezTo>
                  <a:cubicBezTo>
                    <a:pt x="1837106" y="45326"/>
                    <a:pt x="1897770" y="-139625"/>
                    <a:pt x="1714298" y="230278"/>
                  </a:cubicBezTo>
                  <a:cubicBezTo>
                    <a:pt x="1530826" y="600181"/>
                    <a:pt x="940461" y="1905199"/>
                    <a:pt x="693366" y="2272142"/>
                  </a:cubicBezTo>
                  <a:cubicBezTo>
                    <a:pt x="446271" y="2639086"/>
                    <a:pt x="231727" y="2427499"/>
                    <a:pt x="231727" y="2431939"/>
                  </a:cubicBezTo>
                  <a:cubicBezTo>
                    <a:pt x="231727" y="2436379"/>
                    <a:pt x="-16848" y="2261045"/>
                    <a:pt x="908" y="21922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5734975" y="2213855"/>
              <a:ext cx="1624613" cy="1132318"/>
            </a:xfrm>
            <a:custGeom>
              <a:avLst/>
              <a:gdLst>
                <a:gd name="connsiteX0" fmla="*/ 0 w 1624613"/>
                <a:gd name="connsiteY0" fmla="*/ 1124149 h 1132318"/>
                <a:gd name="connsiteX1" fmla="*/ 399495 w 1624613"/>
                <a:gd name="connsiteY1" fmla="*/ 1088638 h 1132318"/>
                <a:gd name="connsiteX2" fmla="*/ 727969 w 1624613"/>
                <a:gd name="connsiteY2" fmla="*/ 786797 h 1132318"/>
                <a:gd name="connsiteX3" fmla="*/ 1118586 w 1624613"/>
                <a:gd name="connsiteY3" fmla="*/ 218627 h 1132318"/>
                <a:gd name="connsiteX4" fmla="*/ 1571347 w 1624613"/>
                <a:gd name="connsiteY4" fmla="*/ 5562 h 1132318"/>
                <a:gd name="connsiteX5" fmla="*/ 1597980 w 1624613"/>
                <a:gd name="connsiteY5" fmla="*/ 413935 h 113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4613" h="1132318">
                  <a:moveTo>
                    <a:pt x="0" y="1124149"/>
                  </a:moveTo>
                  <a:cubicBezTo>
                    <a:pt x="139083" y="1134506"/>
                    <a:pt x="278167" y="1144863"/>
                    <a:pt x="399495" y="1088638"/>
                  </a:cubicBezTo>
                  <a:cubicBezTo>
                    <a:pt x="520823" y="1032413"/>
                    <a:pt x="608121" y="931799"/>
                    <a:pt x="727969" y="786797"/>
                  </a:cubicBezTo>
                  <a:cubicBezTo>
                    <a:pt x="847817" y="641795"/>
                    <a:pt x="978023" y="348833"/>
                    <a:pt x="1118586" y="218627"/>
                  </a:cubicBezTo>
                  <a:cubicBezTo>
                    <a:pt x="1259149" y="88421"/>
                    <a:pt x="1491448" y="-26989"/>
                    <a:pt x="1571347" y="5562"/>
                  </a:cubicBezTo>
                  <a:cubicBezTo>
                    <a:pt x="1651246" y="38113"/>
                    <a:pt x="1624613" y="226024"/>
                    <a:pt x="1597980" y="41393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5734975" y="3346882"/>
              <a:ext cx="1162975" cy="1369755"/>
            </a:xfrm>
            <a:custGeom>
              <a:avLst/>
              <a:gdLst>
                <a:gd name="connsiteX0" fmla="*/ 0 w 1162975"/>
                <a:gd name="connsiteY0" fmla="*/ 0 h 1369755"/>
                <a:gd name="connsiteX1" fmla="*/ 461639 w 1162975"/>
                <a:gd name="connsiteY1" fmla="*/ 97654 h 1369755"/>
                <a:gd name="connsiteX2" fmla="*/ 621437 w 1162975"/>
                <a:gd name="connsiteY2" fmla="*/ 390617 h 1369755"/>
                <a:gd name="connsiteX3" fmla="*/ 328474 w 1162975"/>
                <a:gd name="connsiteY3" fmla="*/ 1047565 h 1369755"/>
                <a:gd name="connsiteX4" fmla="*/ 488272 w 1162975"/>
                <a:gd name="connsiteY4" fmla="*/ 1367161 h 1369755"/>
                <a:gd name="connsiteX5" fmla="*/ 1162975 w 1162975"/>
                <a:gd name="connsiteY5" fmla="*/ 887767 h 136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975" h="1369755">
                  <a:moveTo>
                    <a:pt x="0" y="0"/>
                  </a:moveTo>
                  <a:cubicBezTo>
                    <a:pt x="179033" y="16275"/>
                    <a:pt x="358066" y="32551"/>
                    <a:pt x="461639" y="97654"/>
                  </a:cubicBezTo>
                  <a:cubicBezTo>
                    <a:pt x="565212" y="162757"/>
                    <a:pt x="643631" y="232299"/>
                    <a:pt x="621437" y="390617"/>
                  </a:cubicBezTo>
                  <a:cubicBezTo>
                    <a:pt x="599243" y="548935"/>
                    <a:pt x="350668" y="884808"/>
                    <a:pt x="328474" y="1047565"/>
                  </a:cubicBezTo>
                  <a:cubicBezTo>
                    <a:pt x="306280" y="1210322"/>
                    <a:pt x="349189" y="1393794"/>
                    <a:pt x="488272" y="1367161"/>
                  </a:cubicBezTo>
                  <a:cubicBezTo>
                    <a:pt x="627355" y="1340528"/>
                    <a:pt x="895165" y="1114147"/>
                    <a:pt x="1162975" y="88776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олилиния 34"/>
          <p:cNvSpPr/>
          <p:nvPr/>
        </p:nvSpPr>
        <p:spPr>
          <a:xfrm>
            <a:off x="7564048" y="2852108"/>
            <a:ext cx="376834" cy="429745"/>
          </a:xfrm>
          <a:custGeom>
            <a:avLst/>
            <a:gdLst>
              <a:gd name="connsiteX0" fmla="*/ 0 w 1793322"/>
              <a:gd name="connsiteY0" fmla="*/ 1386496 h 2349368"/>
              <a:gd name="connsiteX1" fmla="*/ 798990 w 1793322"/>
              <a:gd name="connsiteY1" fmla="*/ 1146799 h 2349368"/>
              <a:gd name="connsiteX2" fmla="*/ 1500326 w 1793322"/>
              <a:gd name="connsiteY2" fmla="*/ 658527 h 2349368"/>
              <a:gd name="connsiteX3" fmla="*/ 1793289 w 1793322"/>
              <a:gd name="connsiteY3" fmla="*/ 116989 h 2349368"/>
              <a:gd name="connsiteX4" fmla="*/ 1518081 w 1793322"/>
              <a:gd name="connsiteY4" fmla="*/ 19335 h 2349368"/>
              <a:gd name="connsiteX5" fmla="*/ 1287262 w 1793322"/>
              <a:gd name="connsiteY5" fmla="*/ 392197 h 2349368"/>
              <a:gd name="connsiteX6" fmla="*/ 514905 w 1793322"/>
              <a:gd name="connsiteY6" fmla="*/ 2025688 h 2349368"/>
              <a:gd name="connsiteX7" fmla="*/ 825623 w 1793322"/>
              <a:gd name="connsiteY7" fmla="*/ 2345284 h 2349368"/>
              <a:gd name="connsiteX8" fmla="*/ 1242873 w 1793322"/>
              <a:gd name="connsiteY8" fmla="*/ 1936912 h 2349368"/>
              <a:gd name="connsiteX0" fmla="*/ 0 w 1793312"/>
              <a:gd name="connsiteY0" fmla="*/ 1367841 h 2330713"/>
              <a:gd name="connsiteX1" fmla="*/ 798990 w 1793312"/>
              <a:gd name="connsiteY1" fmla="*/ 1128144 h 2330713"/>
              <a:gd name="connsiteX2" fmla="*/ 1500326 w 1793312"/>
              <a:gd name="connsiteY2" fmla="*/ 639872 h 2330713"/>
              <a:gd name="connsiteX3" fmla="*/ 1793289 w 1793312"/>
              <a:gd name="connsiteY3" fmla="*/ 98334 h 2330713"/>
              <a:gd name="connsiteX4" fmla="*/ 1518081 w 1793312"/>
              <a:gd name="connsiteY4" fmla="*/ 680 h 2330713"/>
              <a:gd name="connsiteX5" fmla="*/ 1287262 w 1793312"/>
              <a:gd name="connsiteY5" fmla="*/ 373542 h 2330713"/>
              <a:gd name="connsiteX6" fmla="*/ 514905 w 1793312"/>
              <a:gd name="connsiteY6" fmla="*/ 2007033 h 2330713"/>
              <a:gd name="connsiteX7" fmla="*/ 825623 w 1793312"/>
              <a:gd name="connsiteY7" fmla="*/ 2326629 h 2330713"/>
              <a:gd name="connsiteX8" fmla="*/ 1242873 w 1793312"/>
              <a:gd name="connsiteY8" fmla="*/ 1918257 h 2330713"/>
              <a:gd name="connsiteX0" fmla="*/ 0 w 1793731"/>
              <a:gd name="connsiteY0" fmla="*/ 1402739 h 2365611"/>
              <a:gd name="connsiteX1" fmla="*/ 798990 w 1793731"/>
              <a:gd name="connsiteY1" fmla="*/ 1163042 h 2365611"/>
              <a:gd name="connsiteX2" fmla="*/ 1500326 w 1793731"/>
              <a:gd name="connsiteY2" fmla="*/ 674770 h 2365611"/>
              <a:gd name="connsiteX3" fmla="*/ 1793289 w 1793731"/>
              <a:gd name="connsiteY3" fmla="*/ 133232 h 2365611"/>
              <a:gd name="connsiteX4" fmla="*/ 1571347 w 1793731"/>
              <a:gd name="connsiteY4" fmla="*/ 67 h 2365611"/>
              <a:gd name="connsiteX5" fmla="*/ 1287262 w 1793731"/>
              <a:gd name="connsiteY5" fmla="*/ 408440 h 2365611"/>
              <a:gd name="connsiteX6" fmla="*/ 514905 w 1793731"/>
              <a:gd name="connsiteY6" fmla="*/ 2041931 h 2365611"/>
              <a:gd name="connsiteX7" fmla="*/ 825623 w 1793731"/>
              <a:gd name="connsiteY7" fmla="*/ 2361527 h 2365611"/>
              <a:gd name="connsiteX8" fmla="*/ 1242873 w 1793731"/>
              <a:gd name="connsiteY8" fmla="*/ 1953155 h 2365611"/>
              <a:gd name="connsiteX0" fmla="*/ 0 w 1794405"/>
              <a:gd name="connsiteY0" fmla="*/ 1420469 h 2383341"/>
              <a:gd name="connsiteX1" fmla="*/ 798990 w 1794405"/>
              <a:gd name="connsiteY1" fmla="*/ 1180772 h 2383341"/>
              <a:gd name="connsiteX2" fmla="*/ 1500326 w 1794405"/>
              <a:gd name="connsiteY2" fmla="*/ 692500 h 2383341"/>
              <a:gd name="connsiteX3" fmla="*/ 1793289 w 1794405"/>
              <a:gd name="connsiteY3" fmla="*/ 150962 h 2383341"/>
              <a:gd name="connsiteX4" fmla="*/ 1606858 w 1794405"/>
              <a:gd name="connsiteY4" fmla="*/ 42 h 2383341"/>
              <a:gd name="connsiteX5" fmla="*/ 1287262 w 1794405"/>
              <a:gd name="connsiteY5" fmla="*/ 426170 h 2383341"/>
              <a:gd name="connsiteX6" fmla="*/ 514905 w 1794405"/>
              <a:gd name="connsiteY6" fmla="*/ 2059661 h 2383341"/>
              <a:gd name="connsiteX7" fmla="*/ 825623 w 1794405"/>
              <a:gd name="connsiteY7" fmla="*/ 2379257 h 2383341"/>
              <a:gd name="connsiteX8" fmla="*/ 1242873 w 1794405"/>
              <a:gd name="connsiteY8" fmla="*/ 1970885 h 2383341"/>
              <a:gd name="connsiteX0" fmla="*/ 0 w 1794405"/>
              <a:gd name="connsiteY0" fmla="*/ 1420469 h 2383341"/>
              <a:gd name="connsiteX1" fmla="*/ 798990 w 1794405"/>
              <a:gd name="connsiteY1" fmla="*/ 1180772 h 2383341"/>
              <a:gd name="connsiteX2" fmla="*/ 1500326 w 1794405"/>
              <a:gd name="connsiteY2" fmla="*/ 692500 h 2383341"/>
              <a:gd name="connsiteX3" fmla="*/ 1793289 w 1794405"/>
              <a:gd name="connsiteY3" fmla="*/ 150962 h 2383341"/>
              <a:gd name="connsiteX4" fmla="*/ 1606858 w 1794405"/>
              <a:gd name="connsiteY4" fmla="*/ 42 h 2383341"/>
              <a:gd name="connsiteX5" fmla="*/ 1287262 w 1794405"/>
              <a:gd name="connsiteY5" fmla="*/ 426170 h 2383341"/>
              <a:gd name="connsiteX6" fmla="*/ 514905 w 1794405"/>
              <a:gd name="connsiteY6" fmla="*/ 2059661 h 2383341"/>
              <a:gd name="connsiteX7" fmla="*/ 825623 w 1794405"/>
              <a:gd name="connsiteY7" fmla="*/ 2379257 h 2383341"/>
              <a:gd name="connsiteX8" fmla="*/ 1242873 w 1794405"/>
              <a:gd name="connsiteY8" fmla="*/ 1970885 h 2383341"/>
              <a:gd name="connsiteX0" fmla="*/ 0 w 1794238"/>
              <a:gd name="connsiteY0" fmla="*/ 1418090 h 2380962"/>
              <a:gd name="connsiteX1" fmla="*/ 798990 w 1794238"/>
              <a:gd name="connsiteY1" fmla="*/ 1178393 h 2380962"/>
              <a:gd name="connsiteX2" fmla="*/ 1500326 w 1794238"/>
              <a:gd name="connsiteY2" fmla="*/ 690121 h 2380962"/>
              <a:gd name="connsiteX3" fmla="*/ 1793289 w 1794238"/>
              <a:gd name="connsiteY3" fmla="*/ 148583 h 2380962"/>
              <a:gd name="connsiteX4" fmla="*/ 1599714 w 1794238"/>
              <a:gd name="connsiteY4" fmla="*/ 45 h 2380962"/>
              <a:gd name="connsiteX5" fmla="*/ 1287262 w 1794238"/>
              <a:gd name="connsiteY5" fmla="*/ 423791 h 2380962"/>
              <a:gd name="connsiteX6" fmla="*/ 514905 w 1794238"/>
              <a:gd name="connsiteY6" fmla="*/ 2057282 h 2380962"/>
              <a:gd name="connsiteX7" fmla="*/ 825623 w 1794238"/>
              <a:gd name="connsiteY7" fmla="*/ 2376878 h 2380962"/>
              <a:gd name="connsiteX8" fmla="*/ 1242873 w 1794238"/>
              <a:gd name="connsiteY8" fmla="*/ 1968506 h 2380962"/>
              <a:gd name="connsiteX0" fmla="*/ 0 w 1794627"/>
              <a:gd name="connsiteY0" fmla="*/ 1419666 h 2382538"/>
              <a:gd name="connsiteX1" fmla="*/ 798990 w 1794627"/>
              <a:gd name="connsiteY1" fmla="*/ 1179969 h 2382538"/>
              <a:gd name="connsiteX2" fmla="*/ 1500326 w 1794627"/>
              <a:gd name="connsiteY2" fmla="*/ 691697 h 2382538"/>
              <a:gd name="connsiteX3" fmla="*/ 1793289 w 1794627"/>
              <a:gd name="connsiteY3" fmla="*/ 150159 h 2382538"/>
              <a:gd name="connsiteX4" fmla="*/ 1599714 w 1794627"/>
              <a:gd name="connsiteY4" fmla="*/ 1621 h 2382538"/>
              <a:gd name="connsiteX5" fmla="*/ 1287262 w 1794627"/>
              <a:gd name="connsiteY5" fmla="*/ 425367 h 2382538"/>
              <a:gd name="connsiteX6" fmla="*/ 514905 w 1794627"/>
              <a:gd name="connsiteY6" fmla="*/ 2058858 h 2382538"/>
              <a:gd name="connsiteX7" fmla="*/ 825623 w 1794627"/>
              <a:gd name="connsiteY7" fmla="*/ 2378454 h 2382538"/>
              <a:gd name="connsiteX8" fmla="*/ 1242873 w 1794627"/>
              <a:gd name="connsiteY8" fmla="*/ 1970082 h 2382538"/>
              <a:gd name="connsiteX0" fmla="*/ 0 w 1794627"/>
              <a:gd name="connsiteY0" fmla="*/ 1419666 h 2494106"/>
              <a:gd name="connsiteX1" fmla="*/ 798990 w 1794627"/>
              <a:gd name="connsiteY1" fmla="*/ 1179969 h 2494106"/>
              <a:gd name="connsiteX2" fmla="*/ 1500326 w 1794627"/>
              <a:gd name="connsiteY2" fmla="*/ 691697 h 2494106"/>
              <a:gd name="connsiteX3" fmla="*/ 1793289 w 1794627"/>
              <a:gd name="connsiteY3" fmla="*/ 150159 h 2494106"/>
              <a:gd name="connsiteX4" fmla="*/ 1599714 w 1794627"/>
              <a:gd name="connsiteY4" fmla="*/ 1621 h 2494106"/>
              <a:gd name="connsiteX5" fmla="*/ 1287262 w 1794627"/>
              <a:gd name="connsiteY5" fmla="*/ 425367 h 2494106"/>
              <a:gd name="connsiteX6" fmla="*/ 514905 w 1794627"/>
              <a:gd name="connsiteY6" fmla="*/ 2058858 h 2494106"/>
              <a:gd name="connsiteX7" fmla="*/ 764663 w 1794627"/>
              <a:gd name="connsiteY7" fmla="*/ 2492754 h 2494106"/>
              <a:gd name="connsiteX8" fmla="*/ 1242873 w 1794627"/>
              <a:gd name="connsiteY8" fmla="*/ 1970082 h 2494106"/>
              <a:gd name="connsiteX0" fmla="*/ 0 w 1794627"/>
              <a:gd name="connsiteY0" fmla="*/ 1419666 h 2471479"/>
              <a:gd name="connsiteX1" fmla="*/ 798990 w 1794627"/>
              <a:gd name="connsiteY1" fmla="*/ 1179969 h 2471479"/>
              <a:gd name="connsiteX2" fmla="*/ 1500326 w 1794627"/>
              <a:gd name="connsiteY2" fmla="*/ 691697 h 2471479"/>
              <a:gd name="connsiteX3" fmla="*/ 1793289 w 1794627"/>
              <a:gd name="connsiteY3" fmla="*/ 150159 h 2471479"/>
              <a:gd name="connsiteX4" fmla="*/ 1599714 w 1794627"/>
              <a:gd name="connsiteY4" fmla="*/ 1621 h 2471479"/>
              <a:gd name="connsiteX5" fmla="*/ 1287262 w 1794627"/>
              <a:gd name="connsiteY5" fmla="*/ 425367 h 2471479"/>
              <a:gd name="connsiteX6" fmla="*/ 514905 w 1794627"/>
              <a:gd name="connsiteY6" fmla="*/ 2058858 h 2471479"/>
              <a:gd name="connsiteX7" fmla="*/ 757043 w 1794627"/>
              <a:gd name="connsiteY7" fmla="*/ 2469894 h 2471479"/>
              <a:gd name="connsiteX8" fmla="*/ 1242873 w 1794627"/>
              <a:gd name="connsiteY8" fmla="*/ 1970082 h 2471479"/>
              <a:gd name="connsiteX0" fmla="*/ 0 w 1794627"/>
              <a:gd name="connsiteY0" fmla="*/ 1419666 h 2471077"/>
              <a:gd name="connsiteX1" fmla="*/ 798990 w 1794627"/>
              <a:gd name="connsiteY1" fmla="*/ 1179969 h 2471077"/>
              <a:gd name="connsiteX2" fmla="*/ 1500326 w 1794627"/>
              <a:gd name="connsiteY2" fmla="*/ 691697 h 2471077"/>
              <a:gd name="connsiteX3" fmla="*/ 1793289 w 1794627"/>
              <a:gd name="connsiteY3" fmla="*/ 150159 h 2471077"/>
              <a:gd name="connsiteX4" fmla="*/ 1599714 w 1794627"/>
              <a:gd name="connsiteY4" fmla="*/ 1621 h 2471077"/>
              <a:gd name="connsiteX5" fmla="*/ 1287262 w 1794627"/>
              <a:gd name="connsiteY5" fmla="*/ 425367 h 2471077"/>
              <a:gd name="connsiteX6" fmla="*/ 514905 w 1794627"/>
              <a:gd name="connsiteY6" fmla="*/ 2058858 h 2471077"/>
              <a:gd name="connsiteX7" fmla="*/ 757043 w 1794627"/>
              <a:gd name="connsiteY7" fmla="*/ 2469894 h 2471077"/>
              <a:gd name="connsiteX8" fmla="*/ 1242873 w 1794627"/>
              <a:gd name="connsiteY8" fmla="*/ 1970082 h 2471077"/>
              <a:gd name="connsiteX0" fmla="*/ 0 w 1794627"/>
              <a:gd name="connsiteY0" fmla="*/ 1419666 h 2470002"/>
              <a:gd name="connsiteX1" fmla="*/ 798990 w 1794627"/>
              <a:gd name="connsiteY1" fmla="*/ 1179969 h 2470002"/>
              <a:gd name="connsiteX2" fmla="*/ 1500326 w 1794627"/>
              <a:gd name="connsiteY2" fmla="*/ 691697 h 2470002"/>
              <a:gd name="connsiteX3" fmla="*/ 1793289 w 1794627"/>
              <a:gd name="connsiteY3" fmla="*/ 150159 h 2470002"/>
              <a:gd name="connsiteX4" fmla="*/ 1599714 w 1794627"/>
              <a:gd name="connsiteY4" fmla="*/ 1621 h 2470002"/>
              <a:gd name="connsiteX5" fmla="*/ 1287262 w 1794627"/>
              <a:gd name="connsiteY5" fmla="*/ 425367 h 2470002"/>
              <a:gd name="connsiteX6" fmla="*/ 514905 w 1794627"/>
              <a:gd name="connsiteY6" fmla="*/ 2058858 h 2470002"/>
              <a:gd name="connsiteX7" fmla="*/ 757043 w 1794627"/>
              <a:gd name="connsiteY7" fmla="*/ 2469894 h 2470002"/>
              <a:gd name="connsiteX8" fmla="*/ 1265733 w 1794627"/>
              <a:gd name="connsiteY8" fmla="*/ 2038662 h 247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4627" h="2470002">
                <a:moveTo>
                  <a:pt x="0" y="1419666"/>
                </a:moveTo>
                <a:cubicBezTo>
                  <a:pt x="274468" y="1360481"/>
                  <a:pt x="548936" y="1301297"/>
                  <a:pt x="798990" y="1179969"/>
                </a:cubicBezTo>
                <a:cubicBezTo>
                  <a:pt x="1049044" y="1058641"/>
                  <a:pt x="1334610" y="863332"/>
                  <a:pt x="1500326" y="691697"/>
                </a:cubicBezTo>
                <a:cubicBezTo>
                  <a:pt x="1666042" y="520062"/>
                  <a:pt x="1776724" y="265172"/>
                  <a:pt x="1793289" y="150159"/>
                </a:cubicBezTo>
                <a:cubicBezTo>
                  <a:pt x="1809854" y="35146"/>
                  <a:pt x="1668446" y="-9384"/>
                  <a:pt x="1599714" y="1621"/>
                </a:cubicBezTo>
                <a:cubicBezTo>
                  <a:pt x="1530982" y="12626"/>
                  <a:pt x="1468063" y="82494"/>
                  <a:pt x="1287262" y="425367"/>
                </a:cubicBezTo>
                <a:cubicBezTo>
                  <a:pt x="1106461" y="768240"/>
                  <a:pt x="603275" y="1718104"/>
                  <a:pt x="514905" y="2058858"/>
                </a:cubicBezTo>
                <a:cubicBezTo>
                  <a:pt x="426535" y="2399612"/>
                  <a:pt x="631905" y="2473260"/>
                  <a:pt x="757043" y="2469894"/>
                </a:cubicBezTo>
                <a:cubicBezTo>
                  <a:pt x="882181" y="2466528"/>
                  <a:pt x="1117772" y="2235450"/>
                  <a:pt x="1265733" y="203866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7327113" y="2844347"/>
            <a:ext cx="386214" cy="432988"/>
          </a:xfrm>
          <a:custGeom>
            <a:avLst/>
            <a:gdLst>
              <a:gd name="connsiteX0" fmla="*/ 820835 w 1851355"/>
              <a:gd name="connsiteY0" fmla="*/ 540996 h 2453145"/>
              <a:gd name="connsiteX1" fmla="*/ 1468904 w 1851355"/>
              <a:gd name="connsiteY1" fmla="*/ 274666 h 2453145"/>
              <a:gd name="connsiteX2" fmla="*/ 1806256 w 1851355"/>
              <a:gd name="connsiteY2" fmla="*/ 52724 h 2453145"/>
              <a:gd name="connsiteX3" fmla="*/ 1726357 w 1851355"/>
              <a:gd name="connsiteY3" fmla="*/ 230278 h 2453145"/>
              <a:gd name="connsiteX4" fmla="*/ 705425 w 1851355"/>
              <a:gd name="connsiteY4" fmla="*/ 2272142 h 2453145"/>
              <a:gd name="connsiteX5" fmla="*/ 92866 w 1851355"/>
              <a:gd name="connsiteY5" fmla="*/ 2343163 h 2453145"/>
              <a:gd name="connsiteX6" fmla="*/ 12967 w 1851355"/>
              <a:gd name="connsiteY6" fmla="*/ 2192243 h 2453145"/>
              <a:gd name="connsiteX0" fmla="*/ 809471 w 1839991"/>
              <a:gd name="connsiteY0" fmla="*/ 540996 h 2494915"/>
              <a:gd name="connsiteX1" fmla="*/ 1457540 w 1839991"/>
              <a:gd name="connsiteY1" fmla="*/ 274666 h 2494915"/>
              <a:gd name="connsiteX2" fmla="*/ 1794892 w 1839991"/>
              <a:gd name="connsiteY2" fmla="*/ 52724 h 2494915"/>
              <a:gd name="connsiteX3" fmla="*/ 1714993 w 1839991"/>
              <a:gd name="connsiteY3" fmla="*/ 230278 h 2494915"/>
              <a:gd name="connsiteX4" fmla="*/ 694061 w 1839991"/>
              <a:gd name="connsiteY4" fmla="*/ 2272142 h 2494915"/>
              <a:gd name="connsiteX5" fmla="*/ 232422 w 1839991"/>
              <a:gd name="connsiteY5" fmla="*/ 2431939 h 2494915"/>
              <a:gd name="connsiteX6" fmla="*/ 1603 w 1839991"/>
              <a:gd name="connsiteY6" fmla="*/ 2192243 h 2494915"/>
              <a:gd name="connsiteX0" fmla="*/ 808776 w 1839296"/>
              <a:gd name="connsiteY0" fmla="*/ 540996 h 2488640"/>
              <a:gd name="connsiteX1" fmla="*/ 1456845 w 1839296"/>
              <a:gd name="connsiteY1" fmla="*/ 274666 h 2488640"/>
              <a:gd name="connsiteX2" fmla="*/ 1794197 w 1839296"/>
              <a:gd name="connsiteY2" fmla="*/ 52724 h 2488640"/>
              <a:gd name="connsiteX3" fmla="*/ 1714298 w 1839296"/>
              <a:gd name="connsiteY3" fmla="*/ 230278 h 2488640"/>
              <a:gd name="connsiteX4" fmla="*/ 693366 w 1839296"/>
              <a:gd name="connsiteY4" fmla="*/ 2272142 h 2488640"/>
              <a:gd name="connsiteX5" fmla="*/ 231727 w 1839296"/>
              <a:gd name="connsiteY5" fmla="*/ 2431939 h 2488640"/>
              <a:gd name="connsiteX6" fmla="*/ 908 w 1839296"/>
              <a:gd name="connsiteY6" fmla="*/ 2192243 h 24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296" h="2488640">
                <a:moveTo>
                  <a:pt x="808776" y="540996"/>
                </a:moveTo>
                <a:cubicBezTo>
                  <a:pt x="1050692" y="448520"/>
                  <a:pt x="1292608" y="356045"/>
                  <a:pt x="1456845" y="274666"/>
                </a:cubicBezTo>
                <a:cubicBezTo>
                  <a:pt x="1621082" y="193287"/>
                  <a:pt x="1751288" y="60122"/>
                  <a:pt x="1794197" y="52724"/>
                </a:cubicBezTo>
                <a:cubicBezTo>
                  <a:pt x="1837106" y="45326"/>
                  <a:pt x="1897770" y="-139625"/>
                  <a:pt x="1714298" y="230278"/>
                </a:cubicBezTo>
                <a:cubicBezTo>
                  <a:pt x="1530826" y="600181"/>
                  <a:pt x="940461" y="1905199"/>
                  <a:pt x="693366" y="2272142"/>
                </a:cubicBezTo>
                <a:cubicBezTo>
                  <a:pt x="446271" y="2639086"/>
                  <a:pt x="231727" y="2427499"/>
                  <a:pt x="231727" y="2431939"/>
                </a:cubicBezTo>
                <a:cubicBezTo>
                  <a:pt x="231727" y="2436379"/>
                  <a:pt x="-16848" y="2261045"/>
                  <a:pt x="908" y="219224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 rot="21444079">
            <a:off x="3473440" y="2634947"/>
            <a:ext cx="715283" cy="574744"/>
            <a:chOff x="4003829" y="1740110"/>
            <a:chExt cx="3243504" cy="2887661"/>
          </a:xfrm>
        </p:grpSpPr>
        <p:sp>
          <p:nvSpPr>
            <p:cNvPr id="38" name="Полилиния 37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олилиния 40"/>
          <p:cNvSpPr/>
          <p:nvPr/>
        </p:nvSpPr>
        <p:spPr>
          <a:xfrm>
            <a:off x="4483519" y="2731020"/>
            <a:ext cx="335299" cy="508499"/>
          </a:xfrm>
          <a:custGeom>
            <a:avLst/>
            <a:gdLst>
              <a:gd name="connsiteX0" fmla="*/ 0 w 1525991"/>
              <a:gd name="connsiteY0" fmla="*/ 666322 h 2461302"/>
              <a:gd name="connsiteX1" fmla="*/ 186431 w 1525991"/>
              <a:gd name="connsiteY1" fmla="*/ 222439 h 2461302"/>
              <a:gd name="connsiteX2" fmla="*/ 754602 w 1525991"/>
              <a:gd name="connsiteY2" fmla="*/ 18252 h 2461302"/>
              <a:gd name="connsiteX3" fmla="*/ 1278384 w 1525991"/>
              <a:gd name="connsiteY3" fmla="*/ 36007 h 2461302"/>
              <a:gd name="connsiteX4" fmla="*/ 1518081 w 1525991"/>
              <a:gd name="connsiteY4" fmla="*/ 249072 h 2461302"/>
              <a:gd name="connsiteX5" fmla="*/ 1384916 w 1525991"/>
              <a:gd name="connsiteY5" fmla="*/ 790609 h 2461302"/>
              <a:gd name="connsiteX6" fmla="*/ 612559 w 1525991"/>
              <a:gd name="connsiteY6" fmla="*/ 1030306 h 2461302"/>
              <a:gd name="connsiteX7" fmla="*/ 754602 w 1525991"/>
              <a:gd name="connsiteY7" fmla="*/ 1039184 h 2461302"/>
              <a:gd name="connsiteX8" fmla="*/ 1189607 w 1525991"/>
              <a:gd name="connsiteY8" fmla="*/ 1207860 h 2461302"/>
              <a:gd name="connsiteX9" fmla="*/ 1207363 w 1525991"/>
              <a:gd name="connsiteY9" fmla="*/ 1882563 h 2461302"/>
              <a:gd name="connsiteX10" fmla="*/ 852256 w 1525991"/>
              <a:gd name="connsiteY10" fmla="*/ 2353079 h 2461302"/>
              <a:gd name="connsiteX11" fmla="*/ 337351 w 1525991"/>
              <a:gd name="connsiteY11" fmla="*/ 2450734 h 2461302"/>
              <a:gd name="connsiteX12" fmla="*/ 239697 w 1525991"/>
              <a:gd name="connsiteY12" fmla="*/ 2175526 h 2461302"/>
              <a:gd name="connsiteX0" fmla="*/ 0 w 1525991"/>
              <a:gd name="connsiteY0" fmla="*/ 666322 h 2518865"/>
              <a:gd name="connsiteX1" fmla="*/ 186431 w 1525991"/>
              <a:gd name="connsiteY1" fmla="*/ 222439 h 2518865"/>
              <a:gd name="connsiteX2" fmla="*/ 754602 w 1525991"/>
              <a:gd name="connsiteY2" fmla="*/ 18252 h 2518865"/>
              <a:gd name="connsiteX3" fmla="*/ 1278384 w 1525991"/>
              <a:gd name="connsiteY3" fmla="*/ 36007 h 2518865"/>
              <a:gd name="connsiteX4" fmla="*/ 1518081 w 1525991"/>
              <a:gd name="connsiteY4" fmla="*/ 249072 h 2518865"/>
              <a:gd name="connsiteX5" fmla="*/ 1384916 w 1525991"/>
              <a:gd name="connsiteY5" fmla="*/ 790609 h 2518865"/>
              <a:gd name="connsiteX6" fmla="*/ 612559 w 1525991"/>
              <a:gd name="connsiteY6" fmla="*/ 1030306 h 2518865"/>
              <a:gd name="connsiteX7" fmla="*/ 754602 w 1525991"/>
              <a:gd name="connsiteY7" fmla="*/ 1039184 h 2518865"/>
              <a:gd name="connsiteX8" fmla="*/ 1189607 w 1525991"/>
              <a:gd name="connsiteY8" fmla="*/ 1207860 h 2518865"/>
              <a:gd name="connsiteX9" fmla="*/ 1207363 w 1525991"/>
              <a:gd name="connsiteY9" fmla="*/ 1882563 h 2518865"/>
              <a:gd name="connsiteX10" fmla="*/ 852256 w 1525991"/>
              <a:gd name="connsiteY10" fmla="*/ 2353079 h 2518865"/>
              <a:gd name="connsiteX11" fmla="*/ 310718 w 1525991"/>
              <a:gd name="connsiteY11" fmla="*/ 2512878 h 2518865"/>
              <a:gd name="connsiteX12" fmla="*/ 239697 w 1525991"/>
              <a:gd name="connsiteY12" fmla="*/ 2175526 h 2518865"/>
              <a:gd name="connsiteX0" fmla="*/ 0 w 1525991"/>
              <a:gd name="connsiteY0" fmla="*/ 666322 h 2516312"/>
              <a:gd name="connsiteX1" fmla="*/ 186431 w 1525991"/>
              <a:gd name="connsiteY1" fmla="*/ 222439 h 2516312"/>
              <a:gd name="connsiteX2" fmla="*/ 754602 w 1525991"/>
              <a:gd name="connsiteY2" fmla="*/ 18252 h 2516312"/>
              <a:gd name="connsiteX3" fmla="*/ 1278384 w 1525991"/>
              <a:gd name="connsiteY3" fmla="*/ 36007 h 2516312"/>
              <a:gd name="connsiteX4" fmla="*/ 1518081 w 1525991"/>
              <a:gd name="connsiteY4" fmla="*/ 249072 h 2516312"/>
              <a:gd name="connsiteX5" fmla="*/ 1384916 w 1525991"/>
              <a:gd name="connsiteY5" fmla="*/ 790609 h 2516312"/>
              <a:gd name="connsiteX6" fmla="*/ 612559 w 1525991"/>
              <a:gd name="connsiteY6" fmla="*/ 1030306 h 2516312"/>
              <a:gd name="connsiteX7" fmla="*/ 754602 w 1525991"/>
              <a:gd name="connsiteY7" fmla="*/ 1039184 h 2516312"/>
              <a:gd name="connsiteX8" fmla="*/ 1189607 w 1525991"/>
              <a:gd name="connsiteY8" fmla="*/ 1207860 h 2516312"/>
              <a:gd name="connsiteX9" fmla="*/ 1207363 w 1525991"/>
              <a:gd name="connsiteY9" fmla="*/ 1882563 h 2516312"/>
              <a:gd name="connsiteX10" fmla="*/ 852256 w 1525991"/>
              <a:gd name="connsiteY10" fmla="*/ 2353079 h 2516312"/>
              <a:gd name="connsiteX11" fmla="*/ 310718 w 1525991"/>
              <a:gd name="connsiteY11" fmla="*/ 2512878 h 2516312"/>
              <a:gd name="connsiteX12" fmla="*/ 177553 w 1525991"/>
              <a:gd name="connsiteY12" fmla="*/ 2228792 h 2516312"/>
              <a:gd name="connsiteX0" fmla="*/ 0 w 1525991"/>
              <a:gd name="connsiteY0" fmla="*/ 666322 h 2516312"/>
              <a:gd name="connsiteX1" fmla="*/ 186431 w 1525991"/>
              <a:gd name="connsiteY1" fmla="*/ 222439 h 2516312"/>
              <a:gd name="connsiteX2" fmla="*/ 754602 w 1525991"/>
              <a:gd name="connsiteY2" fmla="*/ 18252 h 2516312"/>
              <a:gd name="connsiteX3" fmla="*/ 1278384 w 1525991"/>
              <a:gd name="connsiteY3" fmla="*/ 36007 h 2516312"/>
              <a:gd name="connsiteX4" fmla="*/ 1518081 w 1525991"/>
              <a:gd name="connsiteY4" fmla="*/ 249072 h 2516312"/>
              <a:gd name="connsiteX5" fmla="*/ 1384916 w 1525991"/>
              <a:gd name="connsiteY5" fmla="*/ 790609 h 2516312"/>
              <a:gd name="connsiteX6" fmla="*/ 612559 w 1525991"/>
              <a:gd name="connsiteY6" fmla="*/ 1030306 h 2516312"/>
              <a:gd name="connsiteX7" fmla="*/ 754602 w 1525991"/>
              <a:gd name="connsiteY7" fmla="*/ 1039184 h 2516312"/>
              <a:gd name="connsiteX8" fmla="*/ 1180729 w 1525991"/>
              <a:gd name="connsiteY8" fmla="*/ 1278881 h 2516312"/>
              <a:gd name="connsiteX9" fmla="*/ 1207363 w 1525991"/>
              <a:gd name="connsiteY9" fmla="*/ 1882563 h 2516312"/>
              <a:gd name="connsiteX10" fmla="*/ 852256 w 1525991"/>
              <a:gd name="connsiteY10" fmla="*/ 2353079 h 2516312"/>
              <a:gd name="connsiteX11" fmla="*/ 310718 w 1525991"/>
              <a:gd name="connsiteY11" fmla="*/ 2512878 h 2516312"/>
              <a:gd name="connsiteX12" fmla="*/ 177553 w 1525991"/>
              <a:gd name="connsiteY12" fmla="*/ 2228792 h 2516312"/>
              <a:gd name="connsiteX0" fmla="*/ 0 w 1521885"/>
              <a:gd name="connsiteY0" fmla="*/ 666322 h 2516312"/>
              <a:gd name="connsiteX1" fmla="*/ 186431 w 1521885"/>
              <a:gd name="connsiteY1" fmla="*/ 222439 h 2516312"/>
              <a:gd name="connsiteX2" fmla="*/ 754602 w 1521885"/>
              <a:gd name="connsiteY2" fmla="*/ 18252 h 2516312"/>
              <a:gd name="connsiteX3" fmla="*/ 1278384 w 1521885"/>
              <a:gd name="connsiteY3" fmla="*/ 36007 h 2516312"/>
              <a:gd name="connsiteX4" fmla="*/ 1518081 w 1521885"/>
              <a:gd name="connsiteY4" fmla="*/ 249072 h 2516312"/>
              <a:gd name="connsiteX5" fmla="*/ 1384916 w 1521885"/>
              <a:gd name="connsiteY5" fmla="*/ 790609 h 2516312"/>
              <a:gd name="connsiteX6" fmla="*/ 612559 w 1521885"/>
              <a:gd name="connsiteY6" fmla="*/ 1030306 h 2516312"/>
              <a:gd name="connsiteX7" fmla="*/ 754602 w 1521885"/>
              <a:gd name="connsiteY7" fmla="*/ 1039184 h 2516312"/>
              <a:gd name="connsiteX8" fmla="*/ 1180729 w 1521885"/>
              <a:gd name="connsiteY8" fmla="*/ 1278881 h 2516312"/>
              <a:gd name="connsiteX9" fmla="*/ 1207363 w 1521885"/>
              <a:gd name="connsiteY9" fmla="*/ 1882563 h 2516312"/>
              <a:gd name="connsiteX10" fmla="*/ 852256 w 1521885"/>
              <a:gd name="connsiteY10" fmla="*/ 2353079 h 2516312"/>
              <a:gd name="connsiteX11" fmla="*/ 310718 w 1521885"/>
              <a:gd name="connsiteY11" fmla="*/ 2512878 h 2516312"/>
              <a:gd name="connsiteX12" fmla="*/ 177553 w 1521885"/>
              <a:gd name="connsiteY12" fmla="*/ 2228792 h 2516312"/>
              <a:gd name="connsiteX0" fmla="*/ 0 w 1519323"/>
              <a:gd name="connsiteY0" fmla="*/ 666322 h 2516312"/>
              <a:gd name="connsiteX1" fmla="*/ 186431 w 1519323"/>
              <a:gd name="connsiteY1" fmla="*/ 222439 h 2516312"/>
              <a:gd name="connsiteX2" fmla="*/ 754602 w 1519323"/>
              <a:gd name="connsiteY2" fmla="*/ 18252 h 2516312"/>
              <a:gd name="connsiteX3" fmla="*/ 1278384 w 1519323"/>
              <a:gd name="connsiteY3" fmla="*/ 36007 h 2516312"/>
              <a:gd name="connsiteX4" fmla="*/ 1518081 w 1519323"/>
              <a:gd name="connsiteY4" fmla="*/ 249072 h 2516312"/>
              <a:gd name="connsiteX5" fmla="*/ 1349405 w 1519323"/>
              <a:gd name="connsiteY5" fmla="*/ 799486 h 2516312"/>
              <a:gd name="connsiteX6" fmla="*/ 612559 w 1519323"/>
              <a:gd name="connsiteY6" fmla="*/ 1030306 h 2516312"/>
              <a:gd name="connsiteX7" fmla="*/ 754602 w 1519323"/>
              <a:gd name="connsiteY7" fmla="*/ 1039184 h 2516312"/>
              <a:gd name="connsiteX8" fmla="*/ 1180729 w 1519323"/>
              <a:gd name="connsiteY8" fmla="*/ 1278881 h 2516312"/>
              <a:gd name="connsiteX9" fmla="*/ 1207363 w 1519323"/>
              <a:gd name="connsiteY9" fmla="*/ 1882563 h 2516312"/>
              <a:gd name="connsiteX10" fmla="*/ 852256 w 1519323"/>
              <a:gd name="connsiteY10" fmla="*/ 2353079 h 2516312"/>
              <a:gd name="connsiteX11" fmla="*/ 310718 w 1519323"/>
              <a:gd name="connsiteY11" fmla="*/ 2512878 h 2516312"/>
              <a:gd name="connsiteX12" fmla="*/ 177553 w 1519323"/>
              <a:gd name="connsiteY12" fmla="*/ 2228792 h 2516312"/>
              <a:gd name="connsiteX0" fmla="*/ 0 w 1521411"/>
              <a:gd name="connsiteY0" fmla="*/ 666322 h 2516312"/>
              <a:gd name="connsiteX1" fmla="*/ 186431 w 1521411"/>
              <a:gd name="connsiteY1" fmla="*/ 222439 h 2516312"/>
              <a:gd name="connsiteX2" fmla="*/ 754602 w 1521411"/>
              <a:gd name="connsiteY2" fmla="*/ 18252 h 2516312"/>
              <a:gd name="connsiteX3" fmla="*/ 1278384 w 1521411"/>
              <a:gd name="connsiteY3" fmla="*/ 36007 h 2516312"/>
              <a:gd name="connsiteX4" fmla="*/ 1518081 w 1521411"/>
              <a:gd name="connsiteY4" fmla="*/ 249072 h 2516312"/>
              <a:gd name="connsiteX5" fmla="*/ 1349405 w 1521411"/>
              <a:gd name="connsiteY5" fmla="*/ 799486 h 2516312"/>
              <a:gd name="connsiteX6" fmla="*/ 612559 w 1521411"/>
              <a:gd name="connsiteY6" fmla="*/ 1030306 h 2516312"/>
              <a:gd name="connsiteX7" fmla="*/ 754602 w 1521411"/>
              <a:gd name="connsiteY7" fmla="*/ 1039184 h 2516312"/>
              <a:gd name="connsiteX8" fmla="*/ 1180729 w 1521411"/>
              <a:gd name="connsiteY8" fmla="*/ 1278881 h 2516312"/>
              <a:gd name="connsiteX9" fmla="*/ 1207363 w 1521411"/>
              <a:gd name="connsiteY9" fmla="*/ 1882563 h 2516312"/>
              <a:gd name="connsiteX10" fmla="*/ 852256 w 1521411"/>
              <a:gd name="connsiteY10" fmla="*/ 2353079 h 2516312"/>
              <a:gd name="connsiteX11" fmla="*/ 310718 w 1521411"/>
              <a:gd name="connsiteY11" fmla="*/ 2512878 h 2516312"/>
              <a:gd name="connsiteX12" fmla="*/ 177553 w 1521411"/>
              <a:gd name="connsiteY12" fmla="*/ 2228792 h 2516312"/>
              <a:gd name="connsiteX0" fmla="*/ 0 w 1521411"/>
              <a:gd name="connsiteY0" fmla="*/ 668244 h 2518234"/>
              <a:gd name="connsiteX1" fmla="*/ 213064 w 1521411"/>
              <a:gd name="connsiteY1" fmla="*/ 250994 h 2518234"/>
              <a:gd name="connsiteX2" fmla="*/ 754602 w 1521411"/>
              <a:gd name="connsiteY2" fmla="*/ 20174 h 2518234"/>
              <a:gd name="connsiteX3" fmla="*/ 1278384 w 1521411"/>
              <a:gd name="connsiteY3" fmla="*/ 37929 h 2518234"/>
              <a:gd name="connsiteX4" fmla="*/ 1518081 w 1521411"/>
              <a:gd name="connsiteY4" fmla="*/ 250994 h 2518234"/>
              <a:gd name="connsiteX5" fmla="*/ 1349405 w 1521411"/>
              <a:gd name="connsiteY5" fmla="*/ 801408 h 2518234"/>
              <a:gd name="connsiteX6" fmla="*/ 612559 w 1521411"/>
              <a:gd name="connsiteY6" fmla="*/ 1032228 h 2518234"/>
              <a:gd name="connsiteX7" fmla="*/ 754602 w 1521411"/>
              <a:gd name="connsiteY7" fmla="*/ 1041106 h 2518234"/>
              <a:gd name="connsiteX8" fmla="*/ 1180729 w 1521411"/>
              <a:gd name="connsiteY8" fmla="*/ 1280803 h 2518234"/>
              <a:gd name="connsiteX9" fmla="*/ 1207363 w 1521411"/>
              <a:gd name="connsiteY9" fmla="*/ 1884485 h 2518234"/>
              <a:gd name="connsiteX10" fmla="*/ 852256 w 1521411"/>
              <a:gd name="connsiteY10" fmla="*/ 2355001 h 2518234"/>
              <a:gd name="connsiteX11" fmla="*/ 310718 w 1521411"/>
              <a:gd name="connsiteY11" fmla="*/ 2514800 h 2518234"/>
              <a:gd name="connsiteX12" fmla="*/ 177553 w 1521411"/>
              <a:gd name="connsiteY12" fmla="*/ 2230714 h 251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411" h="2518234">
                <a:moveTo>
                  <a:pt x="0" y="668244"/>
                </a:moveTo>
                <a:cubicBezTo>
                  <a:pt x="30332" y="500308"/>
                  <a:pt x="87297" y="359006"/>
                  <a:pt x="213064" y="250994"/>
                </a:cubicBezTo>
                <a:cubicBezTo>
                  <a:pt x="338831" y="142982"/>
                  <a:pt x="577049" y="55685"/>
                  <a:pt x="754602" y="20174"/>
                </a:cubicBezTo>
                <a:cubicBezTo>
                  <a:pt x="932155" y="-15337"/>
                  <a:pt x="1151138" y="-541"/>
                  <a:pt x="1278384" y="37929"/>
                </a:cubicBezTo>
                <a:cubicBezTo>
                  <a:pt x="1405630" y="76399"/>
                  <a:pt x="1506244" y="123748"/>
                  <a:pt x="1518081" y="250994"/>
                </a:cubicBezTo>
                <a:cubicBezTo>
                  <a:pt x="1529918" y="378240"/>
                  <a:pt x="1518080" y="680080"/>
                  <a:pt x="1349405" y="801408"/>
                </a:cubicBezTo>
                <a:cubicBezTo>
                  <a:pt x="1180730" y="922736"/>
                  <a:pt x="711693" y="992278"/>
                  <a:pt x="612559" y="1032228"/>
                </a:cubicBezTo>
                <a:cubicBezTo>
                  <a:pt x="513425" y="1072178"/>
                  <a:pt x="659907" y="999677"/>
                  <a:pt x="754602" y="1041106"/>
                </a:cubicBezTo>
                <a:cubicBezTo>
                  <a:pt x="849297" y="1082535"/>
                  <a:pt x="1105269" y="1140240"/>
                  <a:pt x="1180729" y="1280803"/>
                </a:cubicBezTo>
                <a:cubicBezTo>
                  <a:pt x="1256189" y="1421366"/>
                  <a:pt x="1262108" y="1705452"/>
                  <a:pt x="1207363" y="1884485"/>
                </a:cubicBezTo>
                <a:cubicBezTo>
                  <a:pt x="1152618" y="2063518"/>
                  <a:pt x="1001697" y="2249948"/>
                  <a:pt x="852256" y="2355001"/>
                </a:cubicBezTo>
                <a:cubicBezTo>
                  <a:pt x="702815" y="2460054"/>
                  <a:pt x="423168" y="2535514"/>
                  <a:pt x="310718" y="2514800"/>
                </a:cubicBezTo>
                <a:cubicBezTo>
                  <a:pt x="198268" y="2494086"/>
                  <a:pt x="175333" y="2353522"/>
                  <a:pt x="177553" y="223071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4324427" y="2710662"/>
            <a:ext cx="393261" cy="509698"/>
          </a:xfrm>
          <a:custGeom>
            <a:avLst/>
            <a:gdLst>
              <a:gd name="connsiteX0" fmla="*/ 1784412 w 1784412"/>
              <a:gd name="connsiteY0" fmla="*/ 0 h 2454285"/>
              <a:gd name="connsiteX1" fmla="*/ 852257 w 1784412"/>
              <a:gd name="connsiteY1" fmla="*/ 1988598 h 2454285"/>
              <a:gd name="connsiteX2" fmla="*/ 301841 w 1784412"/>
              <a:gd name="connsiteY2" fmla="*/ 2450237 h 2454285"/>
              <a:gd name="connsiteX3" fmla="*/ 0 w 1784412"/>
              <a:gd name="connsiteY3" fmla="*/ 2175029 h 2454285"/>
              <a:gd name="connsiteX0" fmla="*/ 1784412 w 1784412"/>
              <a:gd name="connsiteY0" fmla="*/ 0 h 2524173"/>
              <a:gd name="connsiteX1" fmla="*/ 852257 w 1784412"/>
              <a:gd name="connsiteY1" fmla="*/ 1988598 h 2524173"/>
              <a:gd name="connsiteX2" fmla="*/ 310719 w 1784412"/>
              <a:gd name="connsiteY2" fmla="*/ 2521258 h 2524173"/>
              <a:gd name="connsiteX3" fmla="*/ 0 w 1784412"/>
              <a:gd name="connsiteY3" fmla="*/ 2175029 h 252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412" h="2524173">
                <a:moveTo>
                  <a:pt x="1784412" y="0"/>
                </a:moveTo>
                <a:cubicBezTo>
                  <a:pt x="1441882" y="790112"/>
                  <a:pt x="1097872" y="1568388"/>
                  <a:pt x="852257" y="1988598"/>
                </a:cubicBezTo>
                <a:cubicBezTo>
                  <a:pt x="606642" y="2408808"/>
                  <a:pt x="452762" y="2490186"/>
                  <a:pt x="310719" y="2521258"/>
                </a:cubicBezTo>
                <a:cubicBezTo>
                  <a:pt x="168676" y="2552330"/>
                  <a:pt x="79899" y="2328169"/>
                  <a:pt x="0" y="217502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6033170" y="2793799"/>
            <a:ext cx="422180" cy="440944"/>
            <a:chOff x="7361980" y="2761106"/>
            <a:chExt cx="476250" cy="48420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7361980" y="2761106"/>
              <a:ext cx="476250" cy="484208"/>
              <a:chOff x="4379119" y="2750343"/>
              <a:chExt cx="476250" cy="484208"/>
            </a:xfrm>
          </p:grpSpPr>
          <p:sp>
            <p:nvSpPr>
              <p:cNvPr id="48" name="Полилиния 47"/>
              <p:cNvSpPr/>
              <p:nvPr/>
            </p:nvSpPr>
            <p:spPr>
              <a:xfrm>
                <a:off x="4379119" y="2750343"/>
                <a:ext cx="476250" cy="484208"/>
              </a:xfrm>
              <a:custGeom>
                <a:avLst/>
                <a:gdLst>
                  <a:gd name="connsiteX0" fmla="*/ 0 w 476250"/>
                  <a:gd name="connsiteY0" fmla="*/ 433388 h 484208"/>
                  <a:gd name="connsiteX1" fmla="*/ 23812 w 476250"/>
                  <a:gd name="connsiteY1" fmla="*/ 483394 h 484208"/>
                  <a:gd name="connsiteX2" fmla="*/ 111919 w 476250"/>
                  <a:gd name="connsiteY2" fmla="*/ 450057 h 484208"/>
                  <a:gd name="connsiteX3" fmla="*/ 273844 w 476250"/>
                  <a:gd name="connsiteY3" fmla="*/ 283369 h 484208"/>
                  <a:gd name="connsiteX4" fmla="*/ 476250 w 476250"/>
                  <a:gd name="connsiteY4" fmla="*/ 0 h 48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484208">
                    <a:moveTo>
                      <a:pt x="0" y="433388"/>
                    </a:moveTo>
                    <a:cubicBezTo>
                      <a:pt x="2579" y="457002"/>
                      <a:pt x="5159" y="480616"/>
                      <a:pt x="23812" y="483394"/>
                    </a:cubicBezTo>
                    <a:cubicBezTo>
                      <a:pt x="42465" y="486172"/>
                      <a:pt x="70247" y="483395"/>
                      <a:pt x="111919" y="450057"/>
                    </a:cubicBezTo>
                    <a:cubicBezTo>
                      <a:pt x="153591" y="416719"/>
                      <a:pt x="213122" y="358378"/>
                      <a:pt x="273844" y="283369"/>
                    </a:cubicBezTo>
                    <a:cubicBezTo>
                      <a:pt x="334566" y="208360"/>
                      <a:pt x="405408" y="104180"/>
                      <a:pt x="47625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4644567" y="2753867"/>
                <a:ext cx="210802" cy="477160"/>
              </a:xfrm>
              <a:custGeom>
                <a:avLst/>
                <a:gdLst>
                  <a:gd name="connsiteX0" fmla="*/ 210802 w 210802"/>
                  <a:gd name="connsiteY0" fmla="*/ 0 h 477160"/>
                  <a:gd name="connsiteX1" fmla="*/ 1252 w 210802"/>
                  <a:gd name="connsiteY1" fmla="*/ 447675 h 477160"/>
                  <a:gd name="connsiteX2" fmla="*/ 139364 w 210802"/>
                  <a:gd name="connsiteY2" fmla="*/ 397669 h 47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02" h="477160">
                    <a:moveTo>
                      <a:pt x="210802" y="0"/>
                    </a:moveTo>
                    <a:cubicBezTo>
                      <a:pt x="111980" y="190698"/>
                      <a:pt x="13158" y="381397"/>
                      <a:pt x="1252" y="447675"/>
                    </a:cubicBezTo>
                    <a:cubicBezTo>
                      <a:pt x="-10654" y="513953"/>
                      <a:pt x="64355" y="455811"/>
                      <a:pt x="139364" y="39766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7558088" y="3052763"/>
              <a:ext cx="2071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олилиния 49"/>
          <p:cNvSpPr/>
          <p:nvPr/>
        </p:nvSpPr>
        <p:spPr>
          <a:xfrm>
            <a:off x="6798027" y="2854173"/>
            <a:ext cx="252432" cy="398063"/>
          </a:xfrm>
          <a:custGeom>
            <a:avLst/>
            <a:gdLst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432" h="398063">
                <a:moveTo>
                  <a:pt x="251195" y="62515"/>
                </a:moveTo>
                <a:cubicBezTo>
                  <a:pt x="252981" y="41084"/>
                  <a:pt x="254767" y="19653"/>
                  <a:pt x="241670" y="10128"/>
                </a:cubicBezTo>
                <a:cubicBezTo>
                  <a:pt x="228573" y="603"/>
                  <a:pt x="194044" y="-4557"/>
                  <a:pt x="172613" y="5365"/>
                </a:cubicBezTo>
                <a:cubicBezTo>
                  <a:pt x="151182" y="15287"/>
                  <a:pt x="121416" y="46640"/>
                  <a:pt x="113082" y="69659"/>
                </a:cubicBezTo>
                <a:cubicBezTo>
                  <a:pt x="104748" y="92678"/>
                  <a:pt x="116654" y="126412"/>
                  <a:pt x="122607" y="143478"/>
                </a:cubicBezTo>
                <a:cubicBezTo>
                  <a:pt x="128560" y="160544"/>
                  <a:pt x="170630" y="188324"/>
                  <a:pt x="148801" y="172053"/>
                </a:cubicBezTo>
                <a:cubicBezTo>
                  <a:pt x="126972" y="155782"/>
                  <a:pt x="87285" y="174831"/>
                  <a:pt x="63076" y="188721"/>
                </a:cubicBezTo>
                <a:cubicBezTo>
                  <a:pt x="38867" y="202611"/>
                  <a:pt x="11086" y="225631"/>
                  <a:pt x="3545" y="255396"/>
                </a:cubicBezTo>
                <a:cubicBezTo>
                  <a:pt x="-3996" y="285161"/>
                  <a:pt x="369" y="343899"/>
                  <a:pt x="17832" y="367315"/>
                </a:cubicBezTo>
                <a:cubicBezTo>
                  <a:pt x="35294" y="390731"/>
                  <a:pt x="77364" y="403431"/>
                  <a:pt x="108320" y="395890"/>
                </a:cubicBezTo>
                <a:cubicBezTo>
                  <a:pt x="139276" y="388349"/>
                  <a:pt x="171423" y="355210"/>
                  <a:pt x="203570" y="3220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9116" y="1897729"/>
            <a:ext cx="3157349" cy="7706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поєднання між буквами бувають?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83374" y="378887"/>
            <a:ext cx="10200937" cy="1354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Картинний диктант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800" b="1" dirty="0" smtClean="0">
                <a:solidFill>
                  <a:schemeClr val="bg1"/>
                </a:solidFill>
              </a:rPr>
              <a:t> рукописними буквами перші склади слів на малюнках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511023" y="1883057"/>
            <a:ext cx="2181942" cy="2027901"/>
          </a:xfrm>
          <a:prstGeom prst="rect">
            <a:avLst/>
          </a:prstGeom>
        </p:spPr>
      </p:pic>
      <p:pic>
        <p:nvPicPr>
          <p:cNvPr id="2050" name="Picture 2" descr="D:\Картинки до тестів\Тварини\pavlin-col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65" y="4376556"/>
            <a:ext cx="2060479" cy="2060479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/>
          <p:cNvGrpSpPr/>
          <p:nvPr/>
        </p:nvGrpSpPr>
        <p:grpSpPr>
          <a:xfrm>
            <a:off x="3619386" y="3732866"/>
            <a:ext cx="536348" cy="232676"/>
            <a:chOff x="6488517" y="2550994"/>
            <a:chExt cx="810296" cy="315724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488517" y="2576197"/>
              <a:ext cx="435534" cy="290396"/>
              <a:chOff x="4878560" y="3728480"/>
              <a:chExt cx="1477852" cy="985372"/>
            </a:xfrm>
          </p:grpSpPr>
          <p:sp>
            <p:nvSpPr>
              <p:cNvPr id="61" name="Полилиния 60"/>
              <p:cNvSpPr/>
              <p:nvPr/>
            </p:nvSpPr>
            <p:spPr>
              <a:xfrm>
                <a:off x="4878560" y="3733800"/>
                <a:ext cx="466690" cy="971550"/>
              </a:xfrm>
              <a:custGeom>
                <a:avLst/>
                <a:gdLst>
                  <a:gd name="connsiteX0" fmla="*/ 479394 w 479394"/>
                  <a:gd name="connsiteY0" fmla="*/ 0 h 1047565"/>
                  <a:gd name="connsiteX1" fmla="*/ 0 w 479394"/>
                  <a:gd name="connsiteY1" fmla="*/ 1047565 h 104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9394" h="1047565">
                    <a:moveTo>
                      <a:pt x="479394" y="0"/>
                    </a:moveTo>
                    <a:lnTo>
                      <a:pt x="0" y="104756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4878560" y="3728480"/>
                <a:ext cx="1477852" cy="985372"/>
              </a:xfrm>
              <a:custGeom>
                <a:avLst/>
                <a:gdLst>
                  <a:gd name="connsiteX0" fmla="*/ 0 w 1518082"/>
                  <a:gd name="connsiteY0" fmla="*/ 1012196 h 1012196"/>
                  <a:gd name="connsiteX1" fmla="*/ 221942 w 1518082"/>
                  <a:gd name="connsiteY1" fmla="*/ 541679 h 1012196"/>
                  <a:gd name="connsiteX2" fmla="*/ 514905 w 1518082"/>
                  <a:gd name="connsiteY2" fmla="*/ 186572 h 1012196"/>
                  <a:gd name="connsiteX3" fmla="*/ 905522 w 1518082"/>
                  <a:gd name="connsiteY3" fmla="*/ 141 h 1012196"/>
                  <a:gd name="connsiteX4" fmla="*/ 1029810 w 1518082"/>
                  <a:gd name="connsiteY4" fmla="*/ 213205 h 1012196"/>
                  <a:gd name="connsiteX5" fmla="*/ 772357 w 1518082"/>
                  <a:gd name="connsiteY5" fmla="*/ 754743 h 1012196"/>
                  <a:gd name="connsiteX6" fmla="*/ 949911 w 1518082"/>
                  <a:gd name="connsiteY6" fmla="*/ 1003318 h 1012196"/>
                  <a:gd name="connsiteX7" fmla="*/ 1518082 w 1518082"/>
                  <a:gd name="connsiteY7" fmla="*/ 523924 h 101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8082" h="1012196">
                    <a:moveTo>
                      <a:pt x="0" y="1012196"/>
                    </a:moveTo>
                    <a:cubicBezTo>
                      <a:pt x="68062" y="845739"/>
                      <a:pt x="136125" y="679283"/>
                      <a:pt x="221942" y="541679"/>
                    </a:cubicBezTo>
                    <a:cubicBezTo>
                      <a:pt x="307759" y="404075"/>
                      <a:pt x="400975" y="276828"/>
                      <a:pt x="514905" y="186572"/>
                    </a:cubicBezTo>
                    <a:cubicBezTo>
                      <a:pt x="628835" y="96316"/>
                      <a:pt x="819704" y="-4298"/>
                      <a:pt x="905522" y="141"/>
                    </a:cubicBezTo>
                    <a:cubicBezTo>
                      <a:pt x="991340" y="4580"/>
                      <a:pt x="1052004" y="87438"/>
                      <a:pt x="1029810" y="213205"/>
                    </a:cubicBezTo>
                    <a:cubicBezTo>
                      <a:pt x="1007616" y="338972"/>
                      <a:pt x="785674" y="623057"/>
                      <a:pt x="772357" y="754743"/>
                    </a:cubicBezTo>
                    <a:cubicBezTo>
                      <a:pt x="759041" y="886428"/>
                      <a:pt x="825624" y="1041788"/>
                      <a:pt x="949911" y="1003318"/>
                    </a:cubicBezTo>
                    <a:cubicBezTo>
                      <a:pt x="1074198" y="964848"/>
                      <a:pt x="1296140" y="744386"/>
                      <a:pt x="1518082" y="5239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 rot="1464054">
              <a:off x="6926839" y="2550994"/>
              <a:ext cx="197050" cy="3157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7110638" y="2575728"/>
              <a:ext cx="188175" cy="272339"/>
            </a:xfrm>
            <a:custGeom>
              <a:avLst/>
              <a:gdLst>
                <a:gd name="connsiteX0" fmla="*/ 95252 w 195265"/>
                <a:gd name="connsiteY0" fmla="*/ 0 h 273380"/>
                <a:gd name="connsiteX1" fmla="*/ 2 w 195265"/>
                <a:gd name="connsiteY1" fmla="*/ 238125 h 273380"/>
                <a:gd name="connsiteX2" fmla="*/ 97633 w 195265"/>
                <a:gd name="connsiteY2" fmla="*/ 269082 h 273380"/>
                <a:gd name="connsiteX3" fmla="*/ 195265 w 195265"/>
                <a:gd name="connsiteY3" fmla="*/ 207169 h 273380"/>
                <a:gd name="connsiteX0" fmla="*/ 95252 w 188121"/>
                <a:gd name="connsiteY0" fmla="*/ 0 h 273380"/>
                <a:gd name="connsiteX1" fmla="*/ 2 w 188121"/>
                <a:gd name="connsiteY1" fmla="*/ 238125 h 273380"/>
                <a:gd name="connsiteX2" fmla="*/ 97633 w 188121"/>
                <a:gd name="connsiteY2" fmla="*/ 269082 h 273380"/>
                <a:gd name="connsiteX3" fmla="*/ 188121 w 188121"/>
                <a:gd name="connsiteY3" fmla="*/ 171450 h 273380"/>
                <a:gd name="connsiteX0" fmla="*/ 95304 w 188173"/>
                <a:gd name="connsiteY0" fmla="*/ 0 h 265659"/>
                <a:gd name="connsiteX1" fmla="*/ 54 w 188173"/>
                <a:gd name="connsiteY1" fmla="*/ 238125 h 265659"/>
                <a:gd name="connsiteX2" fmla="*/ 83398 w 188173"/>
                <a:gd name="connsiteY2" fmla="*/ 257176 h 265659"/>
                <a:gd name="connsiteX3" fmla="*/ 188173 w 188173"/>
                <a:gd name="connsiteY3" fmla="*/ 171450 h 26565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75" h="272339">
                  <a:moveTo>
                    <a:pt x="95306" y="0"/>
                  </a:moveTo>
                  <a:cubicBezTo>
                    <a:pt x="47482" y="96639"/>
                    <a:pt x="2040" y="195262"/>
                    <a:pt x="56" y="238125"/>
                  </a:cubicBezTo>
                  <a:cubicBezTo>
                    <a:pt x="-1928" y="280988"/>
                    <a:pt x="48475" y="279004"/>
                    <a:pt x="83400" y="257176"/>
                  </a:cubicBezTo>
                  <a:cubicBezTo>
                    <a:pt x="108800" y="247255"/>
                    <a:pt x="155631" y="199827"/>
                    <a:pt x="188175" y="1714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1" name="Picture 3" descr="D:\Картинки до тестів\Тварини\Пів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65" y="4354642"/>
            <a:ext cx="2082393" cy="2082393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4408967" y="3486946"/>
            <a:ext cx="550961" cy="487924"/>
            <a:chOff x="1235675" y="3313597"/>
            <a:chExt cx="782586" cy="69160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1235675" y="3711217"/>
              <a:ext cx="487922" cy="293983"/>
              <a:chOff x="4878560" y="3728480"/>
              <a:chExt cx="1655615" cy="997543"/>
            </a:xfrm>
          </p:grpSpPr>
          <p:sp>
            <p:nvSpPr>
              <p:cNvPr id="68" name="Полилиния 67"/>
              <p:cNvSpPr/>
              <p:nvPr/>
            </p:nvSpPr>
            <p:spPr>
              <a:xfrm>
                <a:off x="4878560" y="3733800"/>
                <a:ext cx="466690" cy="971550"/>
              </a:xfrm>
              <a:custGeom>
                <a:avLst/>
                <a:gdLst>
                  <a:gd name="connsiteX0" fmla="*/ 479394 w 479394"/>
                  <a:gd name="connsiteY0" fmla="*/ 0 h 1047565"/>
                  <a:gd name="connsiteX1" fmla="*/ 0 w 479394"/>
                  <a:gd name="connsiteY1" fmla="*/ 1047565 h 104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9394" h="1047565">
                    <a:moveTo>
                      <a:pt x="479394" y="0"/>
                    </a:moveTo>
                    <a:lnTo>
                      <a:pt x="0" y="104756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4878560" y="3728480"/>
                <a:ext cx="1655615" cy="997543"/>
              </a:xfrm>
              <a:custGeom>
                <a:avLst/>
                <a:gdLst>
                  <a:gd name="connsiteX0" fmla="*/ 0 w 1518082"/>
                  <a:gd name="connsiteY0" fmla="*/ 1012196 h 1012196"/>
                  <a:gd name="connsiteX1" fmla="*/ 221942 w 1518082"/>
                  <a:gd name="connsiteY1" fmla="*/ 541679 h 1012196"/>
                  <a:gd name="connsiteX2" fmla="*/ 514905 w 1518082"/>
                  <a:gd name="connsiteY2" fmla="*/ 186572 h 1012196"/>
                  <a:gd name="connsiteX3" fmla="*/ 905522 w 1518082"/>
                  <a:gd name="connsiteY3" fmla="*/ 141 h 1012196"/>
                  <a:gd name="connsiteX4" fmla="*/ 1029810 w 1518082"/>
                  <a:gd name="connsiteY4" fmla="*/ 213205 h 1012196"/>
                  <a:gd name="connsiteX5" fmla="*/ 772357 w 1518082"/>
                  <a:gd name="connsiteY5" fmla="*/ 754743 h 1012196"/>
                  <a:gd name="connsiteX6" fmla="*/ 949911 w 1518082"/>
                  <a:gd name="connsiteY6" fmla="*/ 1003318 h 1012196"/>
                  <a:gd name="connsiteX7" fmla="*/ 1518082 w 1518082"/>
                  <a:gd name="connsiteY7" fmla="*/ 523924 h 1012196"/>
                  <a:gd name="connsiteX0" fmla="*/ 0 w 1700684"/>
                  <a:gd name="connsiteY0" fmla="*/ 1012196 h 1024699"/>
                  <a:gd name="connsiteX1" fmla="*/ 221942 w 1700684"/>
                  <a:gd name="connsiteY1" fmla="*/ 541679 h 1024699"/>
                  <a:gd name="connsiteX2" fmla="*/ 514905 w 1700684"/>
                  <a:gd name="connsiteY2" fmla="*/ 186572 h 1024699"/>
                  <a:gd name="connsiteX3" fmla="*/ 905522 w 1700684"/>
                  <a:gd name="connsiteY3" fmla="*/ 141 h 1024699"/>
                  <a:gd name="connsiteX4" fmla="*/ 1029810 w 1700684"/>
                  <a:gd name="connsiteY4" fmla="*/ 213205 h 1024699"/>
                  <a:gd name="connsiteX5" fmla="*/ 772357 w 1700684"/>
                  <a:gd name="connsiteY5" fmla="*/ 754743 h 1024699"/>
                  <a:gd name="connsiteX6" fmla="*/ 949911 w 1700684"/>
                  <a:gd name="connsiteY6" fmla="*/ 1003318 h 1024699"/>
                  <a:gd name="connsiteX7" fmla="*/ 1700684 w 1700684"/>
                  <a:gd name="connsiteY7" fmla="*/ 225123 h 1024699"/>
                  <a:gd name="connsiteX0" fmla="*/ 0 w 1700684"/>
                  <a:gd name="connsiteY0" fmla="*/ 1012196 h 1024699"/>
                  <a:gd name="connsiteX1" fmla="*/ 221942 w 1700684"/>
                  <a:gd name="connsiteY1" fmla="*/ 541679 h 1024699"/>
                  <a:gd name="connsiteX2" fmla="*/ 514905 w 1700684"/>
                  <a:gd name="connsiteY2" fmla="*/ 186572 h 1024699"/>
                  <a:gd name="connsiteX3" fmla="*/ 905522 w 1700684"/>
                  <a:gd name="connsiteY3" fmla="*/ 141 h 1024699"/>
                  <a:gd name="connsiteX4" fmla="*/ 1029810 w 1700684"/>
                  <a:gd name="connsiteY4" fmla="*/ 213205 h 1024699"/>
                  <a:gd name="connsiteX5" fmla="*/ 772357 w 1700684"/>
                  <a:gd name="connsiteY5" fmla="*/ 754743 h 1024699"/>
                  <a:gd name="connsiteX6" fmla="*/ 949911 w 1700684"/>
                  <a:gd name="connsiteY6" fmla="*/ 1003318 h 1024699"/>
                  <a:gd name="connsiteX7" fmla="*/ 1700684 w 1700684"/>
                  <a:gd name="connsiteY7" fmla="*/ 225123 h 102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0684" h="1024699">
                    <a:moveTo>
                      <a:pt x="0" y="1012196"/>
                    </a:moveTo>
                    <a:cubicBezTo>
                      <a:pt x="68062" y="845739"/>
                      <a:pt x="136125" y="679283"/>
                      <a:pt x="221942" y="541679"/>
                    </a:cubicBezTo>
                    <a:cubicBezTo>
                      <a:pt x="307759" y="404075"/>
                      <a:pt x="400975" y="276828"/>
                      <a:pt x="514905" y="186572"/>
                    </a:cubicBezTo>
                    <a:cubicBezTo>
                      <a:pt x="628835" y="96316"/>
                      <a:pt x="819704" y="-4298"/>
                      <a:pt x="905522" y="141"/>
                    </a:cubicBezTo>
                    <a:cubicBezTo>
                      <a:pt x="991340" y="4580"/>
                      <a:pt x="1052004" y="87438"/>
                      <a:pt x="1029810" y="213205"/>
                    </a:cubicBezTo>
                    <a:cubicBezTo>
                      <a:pt x="1007616" y="338972"/>
                      <a:pt x="785674" y="623057"/>
                      <a:pt x="772357" y="754743"/>
                    </a:cubicBezTo>
                    <a:cubicBezTo>
                      <a:pt x="759041" y="886428"/>
                      <a:pt x="795190" y="1091588"/>
                      <a:pt x="949911" y="1003318"/>
                    </a:cubicBezTo>
                    <a:cubicBezTo>
                      <a:pt x="1104632" y="915048"/>
                      <a:pt x="1520243" y="487084"/>
                      <a:pt x="1700684" y="22512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1638875" y="3313597"/>
              <a:ext cx="379386" cy="679763"/>
              <a:chOff x="4282820" y="3693353"/>
              <a:chExt cx="379386" cy="679763"/>
            </a:xfrm>
          </p:grpSpPr>
          <p:sp>
            <p:nvSpPr>
              <p:cNvPr id="66" name="Полилиния 65"/>
              <p:cNvSpPr/>
              <p:nvPr/>
            </p:nvSpPr>
            <p:spPr>
              <a:xfrm>
                <a:off x="4295775" y="4096325"/>
                <a:ext cx="176737" cy="276791"/>
              </a:xfrm>
              <a:custGeom>
                <a:avLst/>
                <a:gdLst>
                  <a:gd name="connsiteX0" fmla="*/ 76406 w 157369"/>
                  <a:gd name="connsiteY0" fmla="*/ 0 h 198988"/>
                  <a:gd name="connsiteX1" fmla="*/ 206 w 157369"/>
                  <a:gd name="connsiteY1" fmla="*/ 161925 h 198988"/>
                  <a:gd name="connsiteX2" fmla="*/ 57356 w 157369"/>
                  <a:gd name="connsiteY2" fmla="*/ 195262 h 198988"/>
                  <a:gd name="connsiteX3" fmla="*/ 157369 w 157369"/>
                  <a:gd name="connsiteY3" fmla="*/ 100012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9745"/>
                  <a:gd name="connsiteX1" fmla="*/ 206 w 148381"/>
                  <a:gd name="connsiteY1" fmla="*/ 166396 h 199745"/>
                  <a:gd name="connsiteX2" fmla="*/ 57356 w 148381"/>
                  <a:gd name="connsiteY2" fmla="*/ 195262 h 199745"/>
                  <a:gd name="connsiteX3" fmla="*/ 148381 w 148381"/>
                  <a:gd name="connsiteY3" fmla="*/ 150944 h 199745"/>
                  <a:gd name="connsiteX0" fmla="*/ 77579 w 149554"/>
                  <a:gd name="connsiteY0" fmla="*/ 0 h 215738"/>
                  <a:gd name="connsiteX1" fmla="*/ 1379 w 149554"/>
                  <a:gd name="connsiteY1" fmla="*/ 166396 h 215738"/>
                  <a:gd name="connsiteX2" fmla="*/ 38403 w 149554"/>
                  <a:gd name="connsiteY2" fmla="*/ 213151 h 215738"/>
                  <a:gd name="connsiteX3" fmla="*/ 149554 w 149554"/>
                  <a:gd name="connsiteY3" fmla="*/ 150944 h 215738"/>
                  <a:gd name="connsiteX0" fmla="*/ 77579 w 174151"/>
                  <a:gd name="connsiteY0" fmla="*/ 0 h 215738"/>
                  <a:gd name="connsiteX1" fmla="*/ 1379 w 174151"/>
                  <a:gd name="connsiteY1" fmla="*/ 166396 h 215738"/>
                  <a:gd name="connsiteX2" fmla="*/ 38403 w 174151"/>
                  <a:gd name="connsiteY2" fmla="*/ 213151 h 215738"/>
                  <a:gd name="connsiteX3" fmla="*/ 174151 w 174151"/>
                  <a:gd name="connsiteY3" fmla="*/ 139763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85966 w 205747"/>
                  <a:gd name="connsiteY0" fmla="*/ 0 h 230904"/>
                  <a:gd name="connsiteX1" fmla="*/ 1810 w 205747"/>
                  <a:gd name="connsiteY1" fmla="*/ 181371 h 230904"/>
                  <a:gd name="connsiteX2" fmla="*/ 38834 w 205747"/>
                  <a:gd name="connsiteY2" fmla="*/ 228126 h 230904"/>
                  <a:gd name="connsiteX3" fmla="*/ 205747 w 205747"/>
                  <a:gd name="connsiteY3" fmla="*/ 84097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537 w 183438"/>
                  <a:gd name="connsiteY0" fmla="*/ 0 h 217581"/>
                  <a:gd name="connsiteX1" fmla="*/ 1381 w 183438"/>
                  <a:gd name="connsiteY1" fmla="*/ 181371 h 217581"/>
                  <a:gd name="connsiteX2" fmla="*/ 42382 w 183438"/>
                  <a:gd name="connsiteY2" fmla="*/ 213151 h 217581"/>
                  <a:gd name="connsiteX3" fmla="*/ 183438 w 183438"/>
                  <a:gd name="connsiteY3" fmla="*/ 143996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4" h="217581">
                    <a:moveTo>
                      <a:pt x="85537" y="0"/>
                    </a:moveTo>
                    <a:cubicBezTo>
                      <a:pt x="49024" y="64690"/>
                      <a:pt x="8574" y="145846"/>
                      <a:pt x="1381" y="181371"/>
                    </a:cubicBezTo>
                    <a:cubicBezTo>
                      <a:pt x="-5812" y="216896"/>
                      <a:pt x="16188" y="223470"/>
                      <a:pt x="42382" y="213151"/>
                    </a:cubicBezTo>
                    <a:cubicBezTo>
                      <a:pt x="68576" y="202832"/>
                      <a:pt x="88795" y="184771"/>
                      <a:pt x="147634" y="13463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282820" y="3693353"/>
                <a:ext cx="379386" cy="39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400" dirty="0"/>
                  <a:t>.</a:t>
                </a:r>
                <a:endParaRPr lang="ru-RU" sz="1400" dirty="0"/>
              </a:p>
            </p:txBody>
          </p:sp>
        </p:grpSp>
      </p:grpSp>
      <p:sp>
        <p:nvSpPr>
          <p:cNvPr id="70" name="Полилиния 69"/>
          <p:cNvSpPr/>
          <p:nvPr/>
        </p:nvSpPr>
        <p:spPr>
          <a:xfrm>
            <a:off x="5181028" y="3467196"/>
            <a:ext cx="280499" cy="528580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rot="1100546">
            <a:off x="7009941" y="3823745"/>
            <a:ext cx="127702" cy="17443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Картинки удочка для детей (22 фото) 🔥 Прикольные картинки и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661" y="4354641"/>
            <a:ext cx="2122397" cy="2082393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олилиния 71"/>
          <p:cNvSpPr/>
          <p:nvPr/>
        </p:nvSpPr>
        <p:spPr>
          <a:xfrm>
            <a:off x="5227036" y="3816153"/>
            <a:ext cx="333215" cy="485729"/>
          </a:xfrm>
          <a:custGeom>
            <a:avLst/>
            <a:gdLst>
              <a:gd name="connsiteX0" fmla="*/ 201085 w 396347"/>
              <a:gd name="connsiteY0" fmla="*/ 0 h 562274"/>
              <a:gd name="connsiteX1" fmla="*/ 148697 w 396347"/>
              <a:gd name="connsiteY1" fmla="*/ 147638 h 562274"/>
              <a:gd name="connsiteX2" fmla="*/ 153460 w 396347"/>
              <a:gd name="connsiteY2" fmla="*/ 214313 h 562274"/>
              <a:gd name="connsiteX3" fmla="*/ 296335 w 396347"/>
              <a:gd name="connsiteY3" fmla="*/ 123825 h 562274"/>
              <a:gd name="connsiteX4" fmla="*/ 348722 w 396347"/>
              <a:gd name="connsiteY4" fmla="*/ 0 h 562274"/>
              <a:gd name="connsiteX5" fmla="*/ 186797 w 396347"/>
              <a:gd name="connsiteY5" fmla="*/ 381000 h 562274"/>
              <a:gd name="connsiteX6" fmla="*/ 96310 w 396347"/>
              <a:gd name="connsiteY6" fmla="*/ 542925 h 562274"/>
              <a:gd name="connsiteX7" fmla="*/ 24872 w 396347"/>
              <a:gd name="connsiteY7" fmla="*/ 552450 h 562274"/>
              <a:gd name="connsiteX8" fmla="*/ 15347 w 396347"/>
              <a:gd name="connsiteY8" fmla="*/ 481013 h 562274"/>
              <a:gd name="connsiteX9" fmla="*/ 224897 w 396347"/>
              <a:gd name="connsiteY9" fmla="*/ 242888 h 562274"/>
              <a:gd name="connsiteX10" fmla="*/ 396347 w 396347"/>
              <a:gd name="connsiteY10" fmla="*/ 104775 h 562274"/>
              <a:gd name="connsiteX0" fmla="*/ 201085 w 396347"/>
              <a:gd name="connsiteY0" fmla="*/ 0 h 562274"/>
              <a:gd name="connsiteX1" fmla="*/ 148697 w 396347"/>
              <a:gd name="connsiteY1" fmla="*/ 147638 h 562274"/>
              <a:gd name="connsiteX2" fmla="*/ 153460 w 396347"/>
              <a:gd name="connsiteY2" fmla="*/ 214313 h 562274"/>
              <a:gd name="connsiteX3" fmla="*/ 296335 w 396347"/>
              <a:gd name="connsiteY3" fmla="*/ 123825 h 562274"/>
              <a:gd name="connsiteX4" fmla="*/ 348722 w 396347"/>
              <a:gd name="connsiteY4" fmla="*/ 14287 h 562274"/>
              <a:gd name="connsiteX5" fmla="*/ 186797 w 396347"/>
              <a:gd name="connsiteY5" fmla="*/ 381000 h 562274"/>
              <a:gd name="connsiteX6" fmla="*/ 96310 w 396347"/>
              <a:gd name="connsiteY6" fmla="*/ 542925 h 562274"/>
              <a:gd name="connsiteX7" fmla="*/ 24872 w 396347"/>
              <a:gd name="connsiteY7" fmla="*/ 552450 h 562274"/>
              <a:gd name="connsiteX8" fmla="*/ 15347 w 396347"/>
              <a:gd name="connsiteY8" fmla="*/ 481013 h 562274"/>
              <a:gd name="connsiteX9" fmla="*/ 224897 w 396347"/>
              <a:gd name="connsiteY9" fmla="*/ 242888 h 562274"/>
              <a:gd name="connsiteX10" fmla="*/ 396347 w 396347"/>
              <a:gd name="connsiteY10" fmla="*/ 104775 h 562274"/>
              <a:gd name="connsiteX0" fmla="*/ 201085 w 477310"/>
              <a:gd name="connsiteY0" fmla="*/ 4763 h 567037"/>
              <a:gd name="connsiteX1" fmla="*/ 148697 w 477310"/>
              <a:gd name="connsiteY1" fmla="*/ 152401 h 567037"/>
              <a:gd name="connsiteX2" fmla="*/ 153460 w 477310"/>
              <a:gd name="connsiteY2" fmla="*/ 219076 h 567037"/>
              <a:gd name="connsiteX3" fmla="*/ 296335 w 477310"/>
              <a:gd name="connsiteY3" fmla="*/ 128588 h 567037"/>
              <a:gd name="connsiteX4" fmla="*/ 477310 w 477310"/>
              <a:gd name="connsiteY4" fmla="*/ 0 h 567037"/>
              <a:gd name="connsiteX5" fmla="*/ 186797 w 477310"/>
              <a:gd name="connsiteY5" fmla="*/ 385763 h 567037"/>
              <a:gd name="connsiteX6" fmla="*/ 96310 w 477310"/>
              <a:gd name="connsiteY6" fmla="*/ 547688 h 567037"/>
              <a:gd name="connsiteX7" fmla="*/ 24872 w 477310"/>
              <a:gd name="connsiteY7" fmla="*/ 557213 h 567037"/>
              <a:gd name="connsiteX8" fmla="*/ 15347 w 477310"/>
              <a:gd name="connsiteY8" fmla="*/ 485776 h 567037"/>
              <a:gd name="connsiteX9" fmla="*/ 224897 w 477310"/>
              <a:gd name="connsiteY9" fmla="*/ 247651 h 567037"/>
              <a:gd name="connsiteX10" fmla="*/ 396347 w 477310"/>
              <a:gd name="connsiteY10" fmla="*/ 109538 h 567037"/>
              <a:gd name="connsiteX0" fmla="*/ 201085 w 396347"/>
              <a:gd name="connsiteY0" fmla="*/ 4763 h 567037"/>
              <a:gd name="connsiteX1" fmla="*/ 148697 w 396347"/>
              <a:gd name="connsiteY1" fmla="*/ 152401 h 567037"/>
              <a:gd name="connsiteX2" fmla="*/ 153460 w 396347"/>
              <a:gd name="connsiteY2" fmla="*/ 219076 h 567037"/>
              <a:gd name="connsiteX3" fmla="*/ 296335 w 396347"/>
              <a:gd name="connsiteY3" fmla="*/ 128588 h 567037"/>
              <a:gd name="connsiteX4" fmla="*/ 353485 w 396347"/>
              <a:gd name="connsiteY4" fmla="*/ 0 h 567037"/>
              <a:gd name="connsiteX5" fmla="*/ 186797 w 396347"/>
              <a:gd name="connsiteY5" fmla="*/ 385763 h 567037"/>
              <a:gd name="connsiteX6" fmla="*/ 96310 w 396347"/>
              <a:gd name="connsiteY6" fmla="*/ 547688 h 567037"/>
              <a:gd name="connsiteX7" fmla="*/ 24872 w 396347"/>
              <a:gd name="connsiteY7" fmla="*/ 557213 h 567037"/>
              <a:gd name="connsiteX8" fmla="*/ 15347 w 396347"/>
              <a:gd name="connsiteY8" fmla="*/ 485776 h 567037"/>
              <a:gd name="connsiteX9" fmla="*/ 224897 w 396347"/>
              <a:gd name="connsiteY9" fmla="*/ 247651 h 567037"/>
              <a:gd name="connsiteX10" fmla="*/ 396347 w 396347"/>
              <a:gd name="connsiteY10" fmla="*/ 109538 h 567037"/>
              <a:gd name="connsiteX0" fmla="*/ 201085 w 396347"/>
              <a:gd name="connsiteY0" fmla="*/ 4981 h 567255"/>
              <a:gd name="connsiteX1" fmla="*/ 148697 w 396347"/>
              <a:gd name="connsiteY1" fmla="*/ 152619 h 567255"/>
              <a:gd name="connsiteX2" fmla="*/ 153460 w 396347"/>
              <a:gd name="connsiteY2" fmla="*/ 219294 h 567255"/>
              <a:gd name="connsiteX3" fmla="*/ 296335 w 396347"/>
              <a:gd name="connsiteY3" fmla="*/ 128806 h 567255"/>
              <a:gd name="connsiteX4" fmla="*/ 353485 w 396347"/>
              <a:gd name="connsiteY4" fmla="*/ 218 h 567255"/>
              <a:gd name="connsiteX5" fmla="*/ 186797 w 396347"/>
              <a:gd name="connsiteY5" fmla="*/ 385981 h 567255"/>
              <a:gd name="connsiteX6" fmla="*/ 96310 w 396347"/>
              <a:gd name="connsiteY6" fmla="*/ 547906 h 567255"/>
              <a:gd name="connsiteX7" fmla="*/ 24872 w 396347"/>
              <a:gd name="connsiteY7" fmla="*/ 557431 h 567255"/>
              <a:gd name="connsiteX8" fmla="*/ 15347 w 396347"/>
              <a:gd name="connsiteY8" fmla="*/ 485994 h 567255"/>
              <a:gd name="connsiteX9" fmla="*/ 224897 w 396347"/>
              <a:gd name="connsiteY9" fmla="*/ 247869 h 567255"/>
              <a:gd name="connsiteX10" fmla="*/ 396347 w 396347"/>
              <a:gd name="connsiteY10" fmla="*/ 109756 h 56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347" h="567255">
                <a:moveTo>
                  <a:pt x="201085" y="4981"/>
                </a:moveTo>
                <a:cubicBezTo>
                  <a:pt x="178859" y="60940"/>
                  <a:pt x="156634" y="116900"/>
                  <a:pt x="148697" y="152619"/>
                </a:cubicBezTo>
                <a:cubicBezTo>
                  <a:pt x="140760" y="188338"/>
                  <a:pt x="128854" y="223263"/>
                  <a:pt x="153460" y="219294"/>
                </a:cubicBezTo>
                <a:cubicBezTo>
                  <a:pt x="178066" y="215325"/>
                  <a:pt x="262998" y="165319"/>
                  <a:pt x="296335" y="128806"/>
                </a:cubicBezTo>
                <a:cubicBezTo>
                  <a:pt x="329672" y="92293"/>
                  <a:pt x="353485" y="218"/>
                  <a:pt x="353485" y="218"/>
                </a:cubicBezTo>
                <a:cubicBezTo>
                  <a:pt x="354279" y="-9306"/>
                  <a:pt x="229660" y="294700"/>
                  <a:pt x="186797" y="385981"/>
                </a:cubicBezTo>
                <a:cubicBezTo>
                  <a:pt x="143935" y="477262"/>
                  <a:pt x="123297" y="519331"/>
                  <a:pt x="96310" y="547906"/>
                </a:cubicBezTo>
                <a:cubicBezTo>
                  <a:pt x="69322" y="576481"/>
                  <a:pt x="38366" y="567750"/>
                  <a:pt x="24872" y="557431"/>
                </a:cubicBezTo>
                <a:cubicBezTo>
                  <a:pt x="11378" y="547112"/>
                  <a:pt x="-17991" y="537588"/>
                  <a:pt x="15347" y="485994"/>
                </a:cubicBezTo>
                <a:cubicBezTo>
                  <a:pt x="48685" y="434400"/>
                  <a:pt x="161397" y="310575"/>
                  <a:pt x="224897" y="247869"/>
                </a:cubicBezTo>
                <a:cubicBezTo>
                  <a:pt x="288397" y="185163"/>
                  <a:pt x="342372" y="147459"/>
                  <a:pt x="396347" y="10975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6073466" y="3442496"/>
            <a:ext cx="280499" cy="528580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 descr="ВИШНЯ: полезные свойства и противопоказания. | ЗДОРОВЫЙ ОБРАЗ ЖИЗНИ - ЭТО  ЛЕГКО!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492" y="4376556"/>
            <a:ext cx="2266950" cy="2019301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олилиния 73"/>
          <p:cNvSpPr/>
          <p:nvPr/>
        </p:nvSpPr>
        <p:spPr>
          <a:xfrm>
            <a:off x="6235581" y="3806317"/>
            <a:ext cx="252668" cy="189459"/>
          </a:xfrm>
          <a:custGeom>
            <a:avLst/>
            <a:gdLst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111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66" h="224361">
                <a:moveTo>
                  <a:pt x="75541" y="0"/>
                </a:moveTo>
                <a:cubicBezTo>
                  <a:pt x="43262" y="62441"/>
                  <a:pt x="10983" y="124883"/>
                  <a:pt x="2516" y="161925"/>
                </a:cubicBezTo>
                <a:cubicBezTo>
                  <a:pt x="-5951" y="198967"/>
                  <a:pt x="8337" y="217487"/>
                  <a:pt x="24741" y="222250"/>
                </a:cubicBezTo>
                <a:cubicBezTo>
                  <a:pt x="41145" y="227013"/>
                  <a:pt x="65487" y="226483"/>
                  <a:pt x="100941" y="190500"/>
                </a:cubicBezTo>
                <a:cubicBezTo>
                  <a:pt x="136395" y="154517"/>
                  <a:pt x="228470" y="20108"/>
                  <a:pt x="237466" y="6350"/>
                </a:cubicBezTo>
                <a:cubicBezTo>
                  <a:pt x="246462" y="-7408"/>
                  <a:pt x="165499" y="129646"/>
                  <a:pt x="154916" y="165100"/>
                </a:cubicBezTo>
                <a:cubicBezTo>
                  <a:pt x="144333" y="200554"/>
                  <a:pt x="157033" y="216429"/>
                  <a:pt x="173966" y="219075"/>
                </a:cubicBezTo>
                <a:cubicBezTo>
                  <a:pt x="190899" y="221721"/>
                  <a:pt x="233233" y="197908"/>
                  <a:pt x="256516" y="180975"/>
                </a:cubicBezTo>
                <a:cubicBezTo>
                  <a:pt x="279799" y="164042"/>
                  <a:pt x="296732" y="140758"/>
                  <a:pt x="313666" y="1174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 descr="Фото зображення Воро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94" y="4339279"/>
            <a:ext cx="2599745" cy="211311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олилиния 74"/>
          <p:cNvSpPr/>
          <p:nvPr/>
        </p:nvSpPr>
        <p:spPr>
          <a:xfrm>
            <a:off x="6845488" y="3441008"/>
            <a:ext cx="280499" cy="528580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Пелікан рожевий (Pelecanus onocrotalus) :: Пернаті друзі, птахи України,  орнітологія :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627" y="4323916"/>
            <a:ext cx="2964212" cy="2183899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Группа 75"/>
          <p:cNvGrpSpPr/>
          <p:nvPr/>
        </p:nvGrpSpPr>
        <p:grpSpPr>
          <a:xfrm>
            <a:off x="7404366" y="3806317"/>
            <a:ext cx="438611" cy="204874"/>
            <a:chOff x="4170453" y="3707964"/>
            <a:chExt cx="623003" cy="290396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4170453" y="3707964"/>
              <a:ext cx="356952" cy="290396"/>
              <a:chOff x="4878560" y="3728480"/>
              <a:chExt cx="1211208" cy="985372"/>
            </a:xfrm>
          </p:grpSpPr>
          <p:sp>
            <p:nvSpPr>
              <p:cNvPr id="79" name="Полилиния 78"/>
              <p:cNvSpPr/>
              <p:nvPr/>
            </p:nvSpPr>
            <p:spPr>
              <a:xfrm>
                <a:off x="4878560" y="3733800"/>
                <a:ext cx="466690" cy="971550"/>
              </a:xfrm>
              <a:custGeom>
                <a:avLst/>
                <a:gdLst>
                  <a:gd name="connsiteX0" fmla="*/ 479394 w 479394"/>
                  <a:gd name="connsiteY0" fmla="*/ 0 h 1047565"/>
                  <a:gd name="connsiteX1" fmla="*/ 0 w 479394"/>
                  <a:gd name="connsiteY1" fmla="*/ 1047565 h 104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9394" h="1047565">
                    <a:moveTo>
                      <a:pt x="479394" y="0"/>
                    </a:moveTo>
                    <a:lnTo>
                      <a:pt x="0" y="104756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4878560" y="3728480"/>
                <a:ext cx="1211208" cy="985372"/>
              </a:xfrm>
              <a:custGeom>
                <a:avLst/>
                <a:gdLst>
                  <a:gd name="connsiteX0" fmla="*/ 0 w 1518082"/>
                  <a:gd name="connsiteY0" fmla="*/ 1012196 h 1012196"/>
                  <a:gd name="connsiteX1" fmla="*/ 221942 w 1518082"/>
                  <a:gd name="connsiteY1" fmla="*/ 541679 h 1012196"/>
                  <a:gd name="connsiteX2" fmla="*/ 514905 w 1518082"/>
                  <a:gd name="connsiteY2" fmla="*/ 186572 h 1012196"/>
                  <a:gd name="connsiteX3" fmla="*/ 905522 w 1518082"/>
                  <a:gd name="connsiteY3" fmla="*/ 141 h 1012196"/>
                  <a:gd name="connsiteX4" fmla="*/ 1029810 w 1518082"/>
                  <a:gd name="connsiteY4" fmla="*/ 213205 h 1012196"/>
                  <a:gd name="connsiteX5" fmla="*/ 772357 w 1518082"/>
                  <a:gd name="connsiteY5" fmla="*/ 754743 h 1012196"/>
                  <a:gd name="connsiteX6" fmla="*/ 949911 w 1518082"/>
                  <a:gd name="connsiteY6" fmla="*/ 1003318 h 1012196"/>
                  <a:gd name="connsiteX7" fmla="*/ 1518082 w 1518082"/>
                  <a:gd name="connsiteY7" fmla="*/ 523924 h 1012196"/>
                  <a:gd name="connsiteX0" fmla="*/ 0 w 1244179"/>
                  <a:gd name="connsiteY0" fmla="*/ 1012196 h 1012196"/>
                  <a:gd name="connsiteX1" fmla="*/ 221942 w 1244179"/>
                  <a:gd name="connsiteY1" fmla="*/ 541679 h 1012196"/>
                  <a:gd name="connsiteX2" fmla="*/ 514905 w 1244179"/>
                  <a:gd name="connsiteY2" fmla="*/ 186572 h 1012196"/>
                  <a:gd name="connsiteX3" fmla="*/ 905522 w 1244179"/>
                  <a:gd name="connsiteY3" fmla="*/ 141 h 1012196"/>
                  <a:gd name="connsiteX4" fmla="*/ 1029810 w 1244179"/>
                  <a:gd name="connsiteY4" fmla="*/ 213205 h 1012196"/>
                  <a:gd name="connsiteX5" fmla="*/ 772357 w 1244179"/>
                  <a:gd name="connsiteY5" fmla="*/ 754743 h 1012196"/>
                  <a:gd name="connsiteX6" fmla="*/ 949911 w 1244179"/>
                  <a:gd name="connsiteY6" fmla="*/ 1003318 h 1012196"/>
                  <a:gd name="connsiteX7" fmla="*/ 1244179 w 1244179"/>
                  <a:gd name="connsiteY7" fmla="*/ 764626 h 1012196"/>
                  <a:gd name="connsiteX0" fmla="*/ 0 w 1244179"/>
                  <a:gd name="connsiteY0" fmla="*/ 1012196 h 1012196"/>
                  <a:gd name="connsiteX1" fmla="*/ 221942 w 1244179"/>
                  <a:gd name="connsiteY1" fmla="*/ 541679 h 1012196"/>
                  <a:gd name="connsiteX2" fmla="*/ 514905 w 1244179"/>
                  <a:gd name="connsiteY2" fmla="*/ 186572 h 1012196"/>
                  <a:gd name="connsiteX3" fmla="*/ 905522 w 1244179"/>
                  <a:gd name="connsiteY3" fmla="*/ 141 h 1012196"/>
                  <a:gd name="connsiteX4" fmla="*/ 1029810 w 1244179"/>
                  <a:gd name="connsiteY4" fmla="*/ 213205 h 1012196"/>
                  <a:gd name="connsiteX5" fmla="*/ 772357 w 1244179"/>
                  <a:gd name="connsiteY5" fmla="*/ 754743 h 1012196"/>
                  <a:gd name="connsiteX6" fmla="*/ 949911 w 1244179"/>
                  <a:gd name="connsiteY6" fmla="*/ 1003318 h 1012196"/>
                  <a:gd name="connsiteX7" fmla="*/ 1244179 w 1244179"/>
                  <a:gd name="connsiteY7" fmla="*/ 764626 h 1012196"/>
                  <a:gd name="connsiteX0" fmla="*/ 0 w 1244179"/>
                  <a:gd name="connsiteY0" fmla="*/ 1012196 h 1012196"/>
                  <a:gd name="connsiteX1" fmla="*/ 221942 w 1244179"/>
                  <a:gd name="connsiteY1" fmla="*/ 541679 h 1012196"/>
                  <a:gd name="connsiteX2" fmla="*/ 514905 w 1244179"/>
                  <a:gd name="connsiteY2" fmla="*/ 186572 h 1012196"/>
                  <a:gd name="connsiteX3" fmla="*/ 905522 w 1244179"/>
                  <a:gd name="connsiteY3" fmla="*/ 141 h 1012196"/>
                  <a:gd name="connsiteX4" fmla="*/ 1029810 w 1244179"/>
                  <a:gd name="connsiteY4" fmla="*/ 213205 h 1012196"/>
                  <a:gd name="connsiteX5" fmla="*/ 772357 w 1244179"/>
                  <a:gd name="connsiteY5" fmla="*/ 754743 h 1012196"/>
                  <a:gd name="connsiteX6" fmla="*/ 875211 w 1244179"/>
                  <a:gd name="connsiteY6" fmla="*/ 995016 h 1012196"/>
                  <a:gd name="connsiteX7" fmla="*/ 1244179 w 1244179"/>
                  <a:gd name="connsiteY7" fmla="*/ 764626 h 101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4179" h="1012196">
                    <a:moveTo>
                      <a:pt x="0" y="1012196"/>
                    </a:moveTo>
                    <a:cubicBezTo>
                      <a:pt x="68062" y="845739"/>
                      <a:pt x="136125" y="679283"/>
                      <a:pt x="221942" y="541679"/>
                    </a:cubicBezTo>
                    <a:cubicBezTo>
                      <a:pt x="307759" y="404075"/>
                      <a:pt x="400975" y="276828"/>
                      <a:pt x="514905" y="186572"/>
                    </a:cubicBezTo>
                    <a:cubicBezTo>
                      <a:pt x="628835" y="96316"/>
                      <a:pt x="819704" y="-4298"/>
                      <a:pt x="905522" y="141"/>
                    </a:cubicBezTo>
                    <a:cubicBezTo>
                      <a:pt x="991340" y="4580"/>
                      <a:pt x="1052004" y="87438"/>
                      <a:pt x="1029810" y="213205"/>
                    </a:cubicBezTo>
                    <a:cubicBezTo>
                      <a:pt x="1007616" y="338972"/>
                      <a:pt x="798123" y="624441"/>
                      <a:pt x="772357" y="754743"/>
                    </a:cubicBezTo>
                    <a:cubicBezTo>
                      <a:pt x="746591" y="885045"/>
                      <a:pt x="796574" y="993369"/>
                      <a:pt x="875211" y="995016"/>
                    </a:cubicBezTo>
                    <a:cubicBezTo>
                      <a:pt x="953848" y="996663"/>
                      <a:pt x="1155036" y="835687"/>
                      <a:pt x="1244179" y="7646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8" name="Полилиния 77"/>
            <p:cNvSpPr/>
            <p:nvPr/>
          </p:nvSpPr>
          <p:spPr>
            <a:xfrm>
              <a:off x="4526458" y="3711027"/>
              <a:ext cx="266998" cy="278178"/>
            </a:xfrm>
            <a:custGeom>
              <a:avLst/>
              <a:gdLst>
                <a:gd name="connsiteX0" fmla="*/ 9823 w 266998"/>
                <a:gd name="connsiteY0" fmla="*/ 208511 h 278178"/>
                <a:gd name="connsiteX1" fmla="*/ 190798 w 266998"/>
                <a:gd name="connsiteY1" fmla="*/ 108498 h 278178"/>
                <a:gd name="connsiteX2" fmla="*/ 209848 w 266998"/>
                <a:gd name="connsiteY2" fmla="*/ 22773 h 278178"/>
                <a:gd name="connsiteX3" fmla="*/ 126505 w 266998"/>
                <a:gd name="connsiteY3" fmla="*/ 8486 h 278178"/>
                <a:gd name="connsiteX4" fmla="*/ 14586 w 266998"/>
                <a:gd name="connsiteY4" fmla="*/ 137073 h 278178"/>
                <a:gd name="connsiteX5" fmla="*/ 16967 w 266998"/>
                <a:gd name="connsiteY5" fmla="*/ 260898 h 278178"/>
                <a:gd name="connsiteX6" fmla="*/ 157461 w 266998"/>
                <a:gd name="connsiteY6" fmla="*/ 270423 h 278178"/>
                <a:gd name="connsiteX7" fmla="*/ 266998 w 266998"/>
                <a:gd name="connsiteY7" fmla="*/ 196604 h 2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998" h="278178">
                  <a:moveTo>
                    <a:pt x="9823" y="208511"/>
                  </a:moveTo>
                  <a:cubicBezTo>
                    <a:pt x="83642" y="173982"/>
                    <a:pt x="157461" y="139454"/>
                    <a:pt x="190798" y="108498"/>
                  </a:cubicBezTo>
                  <a:cubicBezTo>
                    <a:pt x="224135" y="77542"/>
                    <a:pt x="220563" y="39442"/>
                    <a:pt x="209848" y="22773"/>
                  </a:cubicBezTo>
                  <a:cubicBezTo>
                    <a:pt x="199133" y="6104"/>
                    <a:pt x="159049" y="-10564"/>
                    <a:pt x="126505" y="8486"/>
                  </a:cubicBezTo>
                  <a:cubicBezTo>
                    <a:pt x="93961" y="27536"/>
                    <a:pt x="32842" y="95004"/>
                    <a:pt x="14586" y="137073"/>
                  </a:cubicBezTo>
                  <a:cubicBezTo>
                    <a:pt x="-3670" y="179142"/>
                    <a:pt x="-6845" y="238673"/>
                    <a:pt x="16967" y="260898"/>
                  </a:cubicBezTo>
                  <a:cubicBezTo>
                    <a:pt x="40779" y="283123"/>
                    <a:pt x="115789" y="281139"/>
                    <a:pt x="157461" y="270423"/>
                  </a:cubicBezTo>
                  <a:cubicBezTo>
                    <a:pt x="199133" y="259707"/>
                    <a:pt x="233065" y="228155"/>
                    <a:pt x="266998" y="19660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Блок-схема: узел 80"/>
          <p:cNvSpPr/>
          <p:nvPr/>
        </p:nvSpPr>
        <p:spPr>
          <a:xfrm>
            <a:off x="6125047" y="3365197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узел 81"/>
          <p:cNvSpPr/>
          <p:nvPr/>
        </p:nvSpPr>
        <p:spPr>
          <a:xfrm>
            <a:off x="6807302" y="3365197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ошит 12 арк коса лінія &quot;фоновий шкільний&quot; 25/700 купити в Києві та Україні  за вигідною ціною — «OnePrice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0170"/>
          <a:stretch/>
        </p:blipFill>
        <p:spPr bwMode="auto">
          <a:xfrm>
            <a:off x="3355635" y="1829876"/>
            <a:ext cx="6064420" cy="4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4" y="2890040"/>
            <a:ext cx="2984292" cy="307881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Блок-схема: узел 46"/>
          <p:cNvSpPr/>
          <p:nvPr/>
        </p:nvSpPr>
        <p:spPr>
          <a:xfrm>
            <a:off x="4218553" y="2313302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3537556" y="224737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3848844" y="22583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4558494" y="215572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5639806" y="22719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Минус 55"/>
          <p:cNvSpPr/>
          <p:nvPr/>
        </p:nvSpPr>
        <p:spPr>
          <a:xfrm>
            <a:off x="6001425" y="231306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7778593">
            <a:off x="3390764" y="1325958"/>
            <a:ext cx="1184954" cy="142796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4558803" y="2276098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994957" y="2331448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060839">
            <a:off x="5335932" y="965192"/>
            <a:ext cx="1923792" cy="18276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7598255">
            <a:off x="4373956" y="1522886"/>
            <a:ext cx="889725" cy="114640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380678" y="2116875"/>
            <a:ext cx="28289" cy="1138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Минус 26"/>
          <p:cNvSpPr/>
          <p:nvPr/>
        </p:nvSpPr>
        <p:spPr>
          <a:xfrm>
            <a:off x="6021520" y="219816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399907" y="2328624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6633199" y="231330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171227" y="2732696"/>
            <a:ext cx="609207" cy="505056"/>
            <a:chOff x="4473439" y="2166693"/>
            <a:chExt cx="2886149" cy="2549944"/>
          </a:xfrm>
        </p:grpSpPr>
        <p:sp>
          <p:nvSpPr>
            <p:cNvPr id="32" name="Полилиния 31"/>
            <p:cNvSpPr/>
            <p:nvPr/>
          </p:nvSpPr>
          <p:spPr>
            <a:xfrm>
              <a:off x="4473439" y="2166693"/>
              <a:ext cx="1839296" cy="2488640"/>
            </a:xfrm>
            <a:custGeom>
              <a:avLst/>
              <a:gdLst>
                <a:gd name="connsiteX0" fmla="*/ 820835 w 1851355"/>
                <a:gd name="connsiteY0" fmla="*/ 540996 h 2453145"/>
                <a:gd name="connsiteX1" fmla="*/ 1468904 w 1851355"/>
                <a:gd name="connsiteY1" fmla="*/ 274666 h 2453145"/>
                <a:gd name="connsiteX2" fmla="*/ 1806256 w 1851355"/>
                <a:gd name="connsiteY2" fmla="*/ 52724 h 2453145"/>
                <a:gd name="connsiteX3" fmla="*/ 1726357 w 1851355"/>
                <a:gd name="connsiteY3" fmla="*/ 230278 h 2453145"/>
                <a:gd name="connsiteX4" fmla="*/ 705425 w 1851355"/>
                <a:gd name="connsiteY4" fmla="*/ 2272142 h 2453145"/>
                <a:gd name="connsiteX5" fmla="*/ 92866 w 1851355"/>
                <a:gd name="connsiteY5" fmla="*/ 2343163 h 2453145"/>
                <a:gd name="connsiteX6" fmla="*/ 12967 w 1851355"/>
                <a:gd name="connsiteY6" fmla="*/ 2192243 h 2453145"/>
                <a:gd name="connsiteX0" fmla="*/ 809471 w 1839991"/>
                <a:gd name="connsiteY0" fmla="*/ 540996 h 2494915"/>
                <a:gd name="connsiteX1" fmla="*/ 1457540 w 1839991"/>
                <a:gd name="connsiteY1" fmla="*/ 274666 h 2494915"/>
                <a:gd name="connsiteX2" fmla="*/ 1794892 w 1839991"/>
                <a:gd name="connsiteY2" fmla="*/ 52724 h 2494915"/>
                <a:gd name="connsiteX3" fmla="*/ 1714993 w 1839991"/>
                <a:gd name="connsiteY3" fmla="*/ 230278 h 2494915"/>
                <a:gd name="connsiteX4" fmla="*/ 694061 w 1839991"/>
                <a:gd name="connsiteY4" fmla="*/ 2272142 h 2494915"/>
                <a:gd name="connsiteX5" fmla="*/ 232422 w 1839991"/>
                <a:gd name="connsiteY5" fmla="*/ 2431939 h 2494915"/>
                <a:gd name="connsiteX6" fmla="*/ 1603 w 1839991"/>
                <a:gd name="connsiteY6" fmla="*/ 2192243 h 2494915"/>
                <a:gd name="connsiteX0" fmla="*/ 808776 w 1839296"/>
                <a:gd name="connsiteY0" fmla="*/ 540996 h 2488640"/>
                <a:gd name="connsiteX1" fmla="*/ 1456845 w 1839296"/>
                <a:gd name="connsiteY1" fmla="*/ 274666 h 2488640"/>
                <a:gd name="connsiteX2" fmla="*/ 1794197 w 1839296"/>
                <a:gd name="connsiteY2" fmla="*/ 52724 h 2488640"/>
                <a:gd name="connsiteX3" fmla="*/ 1714298 w 1839296"/>
                <a:gd name="connsiteY3" fmla="*/ 230278 h 2488640"/>
                <a:gd name="connsiteX4" fmla="*/ 693366 w 1839296"/>
                <a:gd name="connsiteY4" fmla="*/ 2272142 h 2488640"/>
                <a:gd name="connsiteX5" fmla="*/ 231727 w 1839296"/>
                <a:gd name="connsiteY5" fmla="*/ 2431939 h 2488640"/>
                <a:gd name="connsiteX6" fmla="*/ 908 w 1839296"/>
                <a:gd name="connsiteY6" fmla="*/ 2192243 h 24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296" h="2488640">
                  <a:moveTo>
                    <a:pt x="808776" y="540996"/>
                  </a:moveTo>
                  <a:cubicBezTo>
                    <a:pt x="1050692" y="448520"/>
                    <a:pt x="1292608" y="356045"/>
                    <a:pt x="1456845" y="274666"/>
                  </a:cubicBezTo>
                  <a:cubicBezTo>
                    <a:pt x="1621082" y="193287"/>
                    <a:pt x="1751288" y="60122"/>
                    <a:pt x="1794197" y="52724"/>
                  </a:cubicBezTo>
                  <a:cubicBezTo>
                    <a:pt x="1837106" y="45326"/>
                    <a:pt x="1897770" y="-139625"/>
                    <a:pt x="1714298" y="230278"/>
                  </a:cubicBezTo>
                  <a:cubicBezTo>
                    <a:pt x="1530826" y="600181"/>
                    <a:pt x="940461" y="1905199"/>
                    <a:pt x="693366" y="2272142"/>
                  </a:cubicBezTo>
                  <a:cubicBezTo>
                    <a:pt x="446271" y="2639086"/>
                    <a:pt x="231727" y="2427499"/>
                    <a:pt x="231727" y="2431939"/>
                  </a:cubicBezTo>
                  <a:cubicBezTo>
                    <a:pt x="231727" y="2436379"/>
                    <a:pt x="-16848" y="2261045"/>
                    <a:pt x="908" y="21922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5734975" y="2213855"/>
              <a:ext cx="1624613" cy="1132318"/>
            </a:xfrm>
            <a:custGeom>
              <a:avLst/>
              <a:gdLst>
                <a:gd name="connsiteX0" fmla="*/ 0 w 1624613"/>
                <a:gd name="connsiteY0" fmla="*/ 1124149 h 1132318"/>
                <a:gd name="connsiteX1" fmla="*/ 399495 w 1624613"/>
                <a:gd name="connsiteY1" fmla="*/ 1088638 h 1132318"/>
                <a:gd name="connsiteX2" fmla="*/ 727969 w 1624613"/>
                <a:gd name="connsiteY2" fmla="*/ 786797 h 1132318"/>
                <a:gd name="connsiteX3" fmla="*/ 1118586 w 1624613"/>
                <a:gd name="connsiteY3" fmla="*/ 218627 h 1132318"/>
                <a:gd name="connsiteX4" fmla="*/ 1571347 w 1624613"/>
                <a:gd name="connsiteY4" fmla="*/ 5562 h 1132318"/>
                <a:gd name="connsiteX5" fmla="*/ 1597980 w 1624613"/>
                <a:gd name="connsiteY5" fmla="*/ 413935 h 113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4613" h="1132318">
                  <a:moveTo>
                    <a:pt x="0" y="1124149"/>
                  </a:moveTo>
                  <a:cubicBezTo>
                    <a:pt x="139083" y="1134506"/>
                    <a:pt x="278167" y="1144863"/>
                    <a:pt x="399495" y="1088638"/>
                  </a:cubicBezTo>
                  <a:cubicBezTo>
                    <a:pt x="520823" y="1032413"/>
                    <a:pt x="608121" y="931799"/>
                    <a:pt x="727969" y="786797"/>
                  </a:cubicBezTo>
                  <a:cubicBezTo>
                    <a:pt x="847817" y="641795"/>
                    <a:pt x="978023" y="348833"/>
                    <a:pt x="1118586" y="218627"/>
                  </a:cubicBezTo>
                  <a:cubicBezTo>
                    <a:pt x="1259149" y="88421"/>
                    <a:pt x="1491448" y="-26989"/>
                    <a:pt x="1571347" y="5562"/>
                  </a:cubicBezTo>
                  <a:cubicBezTo>
                    <a:pt x="1651246" y="38113"/>
                    <a:pt x="1624613" y="226024"/>
                    <a:pt x="1597980" y="41393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5734975" y="3346882"/>
              <a:ext cx="1162975" cy="1369755"/>
            </a:xfrm>
            <a:custGeom>
              <a:avLst/>
              <a:gdLst>
                <a:gd name="connsiteX0" fmla="*/ 0 w 1162975"/>
                <a:gd name="connsiteY0" fmla="*/ 0 h 1369755"/>
                <a:gd name="connsiteX1" fmla="*/ 461639 w 1162975"/>
                <a:gd name="connsiteY1" fmla="*/ 97654 h 1369755"/>
                <a:gd name="connsiteX2" fmla="*/ 621437 w 1162975"/>
                <a:gd name="connsiteY2" fmla="*/ 390617 h 1369755"/>
                <a:gd name="connsiteX3" fmla="*/ 328474 w 1162975"/>
                <a:gd name="connsiteY3" fmla="*/ 1047565 h 1369755"/>
                <a:gd name="connsiteX4" fmla="*/ 488272 w 1162975"/>
                <a:gd name="connsiteY4" fmla="*/ 1367161 h 1369755"/>
                <a:gd name="connsiteX5" fmla="*/ 1162975 w 1162975"/>
                <a:gd name="connsiteY5" fmla="*/ 887767 h 136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975" h="1369755">
                  <a:moveTo>
                    <a:pt x="0" y="0"/>
                  </a:moveTo>
                  <a:cubicBezTo>
                    <a:pt x="179033" y="16275"/>
                    <a:pt x="358066" y="32551"/>
                    <a:pt x="461639" y="97654"/>
                  </a:cubicBezTo>
                  <a:cubicBezTo>
                    <a:pt x="565212" y="162757"/>
                    <a:pt x="643631" y="232299"/>
                    <a:pt x="621437" y="390617"/>
                  </a:cubicBezTo>
                  <a:cubicBezTo>
                    <a:pt x="599243" y="548935"/>
                    <a:pt x="350668" y="884808"/>
                    <a:pt x="328474" y="1047565"/>
                  </a:cubicBezTo>
                  <a:cubicBezTo>
                    <a:pt x="306280" y="1210322"/>
                    <a:pt x="349189" y="1393794"/>
                    <a:pt x="488272" y="1367161"/>
                  </a:cubicBezTo>
                  <a:cubicBezTo>
                    <a:pt x="627355" y="1340528"/>
                    <a:pt x="895165" y="1114147"/>
                    <a:pt x="1162975" y="88776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олилиния 34"/>
          <p:cNvSpPr/>
          <p:nvPr/>
        </p:nvSpPr>
        <p:spPr>
          <a:xfrm>
            <a:off x="7564048" y="2852108"/>
            <a:ext cx="376834" cy="429745"/>
          </a:xfrm>
          <a:custGeom>
            <a:avLst/>
            <a:gdLst>
              <a:gd name="connsiteX0" fmla="*/ 0 w 1793322"/>
              <a:gd name="connsiteY0" fmla="*/ 1386496 h 2349368"/>
              <a:gd name="connsiteX1" fmla="*/ 798990 w 1793322"/>
              <a:gd name="connsiteY1" fmla="*/ 1146799 h 2349368"/>
              <a:gd name="connsiteX2" fmla="*/ 1500326 w 1793322"/>
              <a:gd name="connsiteY2" fmla="*/ 658527 h 2349368"/>
              <a:gd name="connsiteX3" fmla="*/ 1793289 w 1793322"/>
              <a:gd name="connsiteY3" fmla="*/ 116989 h 2349368"/>
              <a:gd name="connsiteX4" fmla="*/ 1518081 w 1793322"/>
              <a:gd name="connsiteY4" fmla="*/ 19335 h 2349368"/>
              <a:gd name="connsiteX5" fmla="*/ 1287262 w 1793322"/>
              <a:gd name="connsiteY5" fmla="*/ 392197 h 2349368"/>
              <a:gd name="connsiteX6" fmla="*/ 514905 w 1793322"/>
              <a:gd name="connsiteY6" fmla="*/ 2025688 h 2349368"/>
              <a:gd name="connsiteX7" fmla="*/ 825623 w 1793322"/>
              <a:gd name="connsiteY7" fmla="*/ 2345284 h 2349368"/>
              <a:gd name="connsiteX8" fmla="*/ 1242873 w 1793322"/>
              <a:gd name="connsiteY8" fmla="*/ 1936912 h 2349368"/>
              <a:gd name="connsiteX0" fmla="*/ 0 w 1793312"/>
              <a:gd name="connsiteY0" fmla="*/ 1367841 h 2330713"/>
              <a:gd name="connsiteX1" fmla="*/ 798990 w 1793312"/>
              <a:gd name="connsiteY1" fmla="*/ 1128144 h 2330713"/>
              <a:gd name="connsiteX2" fmla="*/ 1500326 w 1793312"/>
              <a:gd name="connsiteY2" fmla="*/ 639872 h 2330713"/>
              <a:gd name="connsiteX3" fmla="*/ 1793289 w 1793312"/>
              <a:gd name="connsiteY3" fmla="*/ 98334 h 2330713"/>
              <a:gd name="connsiteX4" fmla="*/ 1518081 w 1793312"/>
              <a:gd name="connsiteY4" fmla="*/ 680 h 2330713"/>
              <a:gd name="connsiteX5" fmla="*/ 1287262 w 1793312"/>
              <a:gd name="connsiteY5" fmla="*/ 373542 h 2330713"/>
              <a:gd name="connsiteX6" fmla="*/ 514905 w 1793312"/>
              <a:gd name="connsiteY6" fmla="*/ 2007033 h 2330713"/>
              <a:gd name="connsiteX7" fmla="*/ 825623 w 1793312"/>
              <a:gd name="connsiteY7" fmla="*/ 2326629 h 2330713"/>
              <a:gd name="connsiteX8" fmla="*/ 1242873 w 1793312"/>
              <a:gd name="connsiteY8" fmla="*/ 1918257 h 2330713"/>
              <a:gd name="connsiteX0" fmla="*/ 0 w 1793731"/>
              <a:gd name="connsiteY0" fmla="*/ 1402739 h 2365611"/>
              <a:gd name="connsiteX1" fmla="*/ 798990 w 1793731"/>
              <a:gd name="connsiteY1" fmla="*/ 1163042 h 2365611"/>
              <a:gd name="connsiteX2" fmla="*/ 1500326 w 1793731"/>
              <a:gd name="connsiteY2" fmla="*/ 674770 h 2365611"/>
              <a:gd name="connsiteX3" fmla="*/ 1793289 w 1793731"/>
              <a:gd name="connsiteY3" fmla="*/ 133232 h 2365611"/>
              <a:gd name="connsiteX4" fmla="*/ 1571347 w 1793731"/>
              <a:gd name="connsiteY4" fmla="*/ 67 h 2365611"/>
              <a:gd name="connsiteX5" fmla="*/ 1287262 w 1793731"/>
              <a:gd name="connsiteY5" fmla="*/ 408440 h 2365611"/>
              <a:gd name="connsiteX6" fmla="*/ 514905 w 1793731"/>
              <a:gd name="connsiteY6" fmla="*/ 2041931 h 2365611"/>
              <a:gd name="connsiteX7" fmla="*/ 825623 w 1793731"/>
              <a:gd name="connsiteY7" fmla="*/ 2361527 h 2365611"/>
              <a:gd name="connsiteX8" fmla="*/ 1242873 w 1793731"/>
              <a:gd name="connsiteY8" fmla="*/ 1953155 h 2365611"/>
              <a:gd name="connsiteX0" fmla="*/ 0 w 1794405"/>
              <a:gd name="connsiteY0" fmla="*/ 1420469 h 2383341"/>
              <a:gd name="connsiteX1" fmla="*/ 798990 w 1794405"/>
              <a:gd name="connsiteY1" fmla="*/ 1180772 h 2383341"/>
              <a:gd name="connsiteX2" fmla="*/ 1500326 w 1794405"/>
              <a:gd name="connsiteY2" fmla="*/ 692500 h 2383341"/>
              <a:gd name="connsiteX3" fmla="*/ 1793289 w 1794405"/>
              <a:gd name="connsiteY3" fmla="*/ 150962 h 2383341"/>
              <a:gd name="connsiteX4" fmla="*/ 1606858 w 1794405"/>
              <a:gd name="connsiteY4" fmla="*/ 42 h 2383341"/>
              <a:gd name="connsiteX5" fmla="*/ 1287262 w 1794405"/>
              <a:gd name="connsiteY5" fmla="*/ 426170 h 2383341"/>
              <a:gd name="connsiteX6" fmla="*/ 514905 w 1794405"/>
              <a:gd name="connsiteY6" fmla="*/ 2059661 h 2383341"/>
              <a:gd name="connsiteX7" fmla="*/ 825623 w 1794405"/>
              <a:gd name="connsiteY7" fmla="*/ 2379257 h 2383341"/>
              <a:gd name="connsiteX8" fmla="*/ 1242873 w 1794405"/>
              <a:gd name="connsiteY8" fmla="*/ 1970885 h 2383341"/>
              <a:gd name="connsiteX0" fmla="*/ 0 w 1794405"/>
              <a:gd name="connsiteY0" fmla="*/ 1420469 h 2383341"/>
              <a:gd name="connsiteX1" fmla="*/ 798990 w 1794405"/>
              <a:gd name="connsiteY1" fmla="*/ 1180772 h 2383341"/>
              <a:gd name="connsiteX2" fmla="*/ 1500326 w 1794405"/>
              <a:gd name="connsiteY2" fmla="*/ 692500 h 2383341"/>
              <a:gd name="connsiteX3" fmla="*/ 1793289 w 1794405"/>
              <a:gd name="connsiteY3" fmla="*/ 150962 h 2383341"/>
              <a:gd name="connsiteX4" fmla="*/ 1606858 w 1794405"/>
              <a:gd name="connsiteY4" fmla="*/ 42 h 2383341"/>
              <a:gd name="connsiteX5" fmla="*/ 1287262 w 1794405"/>
              <a:gd name="connsiteY5" fmla="*/ 426170 h 2383341"/>
              <a:gd name="connsiteX6" fmla="*/ 514905 w 1794405"/>
              <a:gd name="connsiteY6" fmla="*/ 2059661 h 2383341"/>
              <a:gd name="connsiteX7" fmla="*/ 825623 w 1794405"/>
              <a:gd name="connsiteY7" fmla="*/ 2379257 h 2383341"/>
              <a:gd name="connsiteX8" fmla="*/ 1242873 w 1794405"/>
              <a:gd name="connsiteY8" fmla="*/ 1970885 h 2383341"/>
              <a:gd name="connsiteX0" fmla="*/ 0 w 1794238"/>
              <a:gd name="connsiteY0" fmla="*/ 1418090 h 2380962"/>
              <a:gd name="connsiteX1" fmla="*/ 798990 w 1794238"/>
              <a:gd name="connsiteY1" fmla="*/ 1178393 h 2380962"/>
              <a:gd name="connsiteX2" fmla="*/ 1500326 w 1794238"/>
              <a:gd name="connsiteY2" fmla="*/ 690121 h 2380962"/>
              <a:gd name="connsiteX3" fmla="*/ 1793289 w 1794238"/>
              <a:gd name="connsiteY3" fmla="*/ 148583 h 2380962"/>
              <a:gd name="connsiteX4" fmla="*/ 1599714 w 1794238"/>
              <a:gd name="connsiteY4" fmla="*/ 45 h 2380962"/>
              <a:gd name="connsiteX5" fmla="*/ 1287262 w 1794238"/>
              <a:gd name="connsiteY5" fmla="*/ 423791 h 2380962"/>
              <a:gd name="connsiteX6" fmla="*/ 514905 w 1794238"/>
              <a:gd name="connsiteY6" fmla="*/ 2057282 h 2380962"/>
              <a:gd name="connsiteX7" fmla="*/ 825623 w 1794238"/>
              <a:gd name="connsiteY7" fmla="*/ 2376878 h 2380962"/>
              <a:gd name="connsiteX8" fmla="*/ 1242873 w 1794238"/>
              <a:gd name="connsiteY8" fmla="*/ 1968506 h 2380962"/>
              <a:gd name="connsiteX0" fmla="*/ 0 w 1794627"/>
              <a:gd name="connsiteY0" fmla="*/ 1419666 h 2382538"/>
              <a:gd name="connsiteX1" fmla="*/ 798990 w 1794627"/>
              <a:gd name="connsiteY1" fmla="*/ 1179969 h 2382538"/>
              <a:gd name="connsiteX2" fmla="*/ 1500326 w 1794627"/>
              <a:gd name="connsiteY2" fmla="*/ 691697 h 2382538"/>
              <a:gd name="connsiteX3" fmla="*/ 1793289 w 1794627"/>
              <a:gd name="connsiteY3" fmla="*/ 150159 h 2382538"/>
              <a:gd name="connsiteX4" fmla="*/ 1599714 w 1794627"/>
              <a:gd name="connsiteY4" fmla="*/ 1621 h 2382538"/>
              <a:gd name="connsiteX5" fmla="*/ 1287262 w 1794627"/>
              <a:gd name="connsiteY5" fmla="*/ 425367 h 2382538"/>
              <a:gd name="connsiteX6" fmla="*/ 514905 w 1794627"/>
              <a:gd name="connsiteY6" fmla="*/ 2058858 h 2382538"/>
              <a:gd name="connsiteX7" fmla="*/ 825623 w 1794627"/>
              <a:gd name="connsiteY7" fmla="*/ 2378454 h 2382538"/>
              <a:gd name="connsiteX8" fmla="*/ 1242873 w 1794627"/>
              <a:gd name="connsiteY8" fmla="*/ 1970082 h 2382538"/>
              <a:gd name="connsiteX0" fmla="*/ 0 w 1794627"/>
              <a:gd name="connsiteY0" fmla="*/ 1419666 h 2494106"/>
              <a:gd name="connsiteX1" fmla="*/ 798990 w 1794627"/>
              <a:gd name="connsiteY1" fmla="*/ 1179969 h 2494106"/>
              <a:gd name="connsiteX2" fmla="*/ 1500326 w 1794627"/>
              <a:gd name="connsiteY2" fmla="*/ 691697 h 2494106"/>
              <a:gd name="connsiteX3" fmla="*/ 1793289 w 1794627"/>
              <a:gd name="connsiteY3" fmla="*/ 150159 h 2494106"/>
              <a:gd name="connsiteX4" fmla="*/ 1599714 w 1794627"/>
              <a:gd name="connsiteY4" fmla="*/ 1621 h 2494106"/>
              <a:gd name="connsiteX5" fmla="*/ 1287262 w 1794627"/>
              <a:gd name="connsiteY5" fmla="*/ 425367 h 2494106"/>
              <a:gd name="connsiteX6" fmla="*/ 514905 w 1794627"/>
              <a:gd name="connsiteY6" fmla="*/ 2058858 h 2494106"/>
              <a:gd name="connsiteX7" fmla="*/ 764663 w 1794627"/>
              <a:gd name="connsiteY7" fmla="*/ 2492754 h 2494106"/>
              <a:gd name="connsiteX8" fmla="*/ 1242873 w 1794627"/>
              <a:gd name="connsiteY8" fmla="*/ 1970082 h 2494106"/>
              <a:gd name="connsiteX0" fmla="*/ 0 w 1794627"/>
              <a:gd name="connsiteY0" fmla="*/ 1419666 h 2471479"/>
              <a:gd name="connsiteX1" fmla="*/ 798990 w 1794627"/>
              <a:gd name="connsiteY1" fmla="*/ 1179969 h 2471479"/>
              <a:gd name="connsiteX2" fmla="*/ 1500326 w 1794627"/>
              <a:gd name="connsiteY2" fmla="*/ 691697 h 2471479"/>
              <a:gd name="connsiteX3" fmla="*/ 1793289 w 1794627"/>
              <a:gd name="connsiteY3" fmla="*/ 150159 h 2471479"/>
              <a:gd name="connsiteX4" fmla="*/ 1599714 w 1794627"/>
              <a:gd name="connsiteY4" fmla="*/ 1621 h 2471479"/>
              <a:gd name="connsiteX5" fmla="*/ 1287262 w 1794627"/>
              <a:gd name="connsiteY5" fmla="*/ 425367 h 2471479"/>
              <a:gd name="connsiteX6" fmla="*/ 514905 w 1794627"/>
              <a:gd name="connsiteY6" fmla="*/ 2058858 h 2471479"/>
              <a:gd name="connsiteX7" fmla="*/ 757043 w 1794627"/>
              <a:gd name="connsiteY7" fmla="*/ 2469894 h 2471479"/>
              <a:gd name="connsiteX8" fmla="*/ 1242873 w 1794627"/>
              <a:gd name="connsiteY8" fmla="*/ 1970082 h 2471479"/>
              <a:gd name="connsiteX0" fmla="*/ 0 w 1794627"/>
              <a:gd name="connsiteY0" fmla="*/ 1419666 h 2471077"/>
              <a:gd name="connsiteX1" fmla="*/ 798990 w 1794627"/>
              <a:gd name="connsiteY1" fmla="*/ 1179969 h 2471077"/>
              <a:gd name="connsiteX2" fmla="*/ 1500326 w 1794627"/>
              <a:gd name="connsiteY2" fmla="*/ 691697 h 2471077"/>
              <a:gd name="connsiteX3" fmla="*/ 1793289 w 1794627"/>
              <a:gd name="connsiteY3" fmla="*/ 150159 h 2471077"/>
              <a:gd name="connsiteX4" fmla="*/ 1599714 w 1794627"/>
              <a:gd name="connsiteY4" fmla="*/ 1621 h 2471077"/>
              <a:gd name="connsiteX5" fmla="*/ 1287262 w 1794627"/>
              <a:gd name="connsiteY5" fmla="*/ 425367 h 2471077"/>
              <a:gd name="connsiteX6" fmla="*/ 514905 w 1794627"/>
              <a:gd name="connsiteY6" fmla="*/ 2058858 h 2471077"/>
              <a:gd name="connsiteX7" fmla="*/ 757043 w 1794627"/>
              <a:gd name="connsiteY7" fmla="*/ 2469894 h 2471077"/>
              <a:gd name="connsiteX8" fmla="*/ 1242873 w 1794627"/>
              <a:gd name="connsiteY8" fmla="*/ 1970082 h 2471077"/>
              <a:gd name="connsiteX0" fmla="*/ 0 w 1794627"/>
              <a:gd name="connsiteY0" fmla="*/ 1419666 h 2470002"/>
              <a:gd name="connsiteX1" fmla="*/ 798990 w 1794627"/>
              <a:gd name="connsiteY1" fmla="*/ 1179969 h 2470002"/>
              <a:gd name="connsiteX2" fmla="*/ 1500326 w 1794627"/>
              <a:gd name="connsiteY2" fmla="*/ 691697 h 2470002"/>
              <a:gd name="connsiteX3" fmla="*/ 1793289 w 1794627"/>
              <a:gd name="connsiteY3" fmla="*/ 150159 h 2470002"/>
              <a:gd name="connsiteX4" fmla="*/ 1599714 w 1794627"/>
              <a:gd name="connsiteY4" fmla="*/ 1621 h 2470002"/>
              <a:gd name="connsiteX5" fmla="*/ 1287262 w 1794627"/>
              <a:gd name="connsiteY5" fmla="*/ 425367 h 2470002"/>
              <a:gd name="connsiteX6" fmla="*/ 514905 w 1794627"/>
              <a:gd name="connsiteY6" fmla="*/ 2058858 h 2470002"/>
              <a:gd name="connsiteX7" fmla="*/ 757043 w 1794627"/>
              <a:gd name="connsiteY7" fmla="*/ 2469894 h 2470002"/>
              <a:gd name="connsiteX8" fmla="*/ 1265733 w 1794627"/>
              <a:gd name="connsiteY8" fmla="*/ 2038662 h 247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4627" h="2470002">
                <a:moveTo>
                  <a:pt x="0" y="1419666"/>
                </a:moveTo>
                <a:cubicBezTo>
                  <a:pt x="274468" y="1360481"/>
                  <a:pt x="548936" y="1301297"/>
                  <a:pt x="798990" y="1179969"/>
                </a:cubicBezTo>
                <a:cubicBezTo>
                  <a:pt x="1049044" y="1058641"/>
                  <a:pt x="1334610" y="863332"/>
                  <a:pt x="1500326" y="691697"/>
                </a:cubicBezTo>
                <a:cubicBezTo>
                  <a:pt x="1666042" y="520062"/>
                  <a:pt x="1776724" y="265172"/>
                  <a:pt x="1793289" y="150159"/>
                </a:cubicBezTo>
                <a:cubicBezTo>
                  <a:pt x="1809854" y="35146"/>
                  <a:pt x="1668446" y="-9384"/>
                  <a:pt x="1599714" y="1621"/>
                </a:cubicBezTo>
                <a:cubicBezTo>
                  <a:pt x="1530982" y="12626"/>
                  <a:pt x="1468063" y="82494"/>
                  <a:pt x="1287262" y="425367"/>
                </a:cubicBezTo>
                <a:cubicBezTo>
                  <a:pt x="1106461" y="768240"/>
                  <a:pt x="603275" y="1718104"/>
                  <a:pt x="514905" y="2058858"/>
                </a:cubicBezTo>
                <a:cubicBezTo>
                  <a:pt x="426535" y="2399612"/>
                  <a:pt x="631905" y="2473260"/>
                  <a:pt x="757043" y="2469894"/>
                </a:cubicBezTo>
                <a:cubicBezTo>
                  <a:pt x="882181" y="2466528"/>
                  <a:pt x="1117772" y="2235450"/>
                  <a:pt x="1265733" y="203866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7327113" y="2844347"/>
            <a:ext cx="386214" cy="432988"/>
          </a:xfrm>
          <a:custGeom>
            <a:avLst/>
            <a:gdLst>
              <a:gd name="connsiteX0" fmla="*/ 820835 w 1851355"/>
              <a:gd name="connsiteY0" fmla="*/ 540996 h 2453145"/>
              <a:gd name="connsiteX1" fmla="*/ 1468904 w 1851355"/>
              <a:gd name="connsiteY1" fmla="*/ 274666 h 2453145"/>
              <a:gd name="connsiteX2" fmla="*/ 1806256 w 1851355"/>
              <a:gd name="connsiteY2" fmla="*/ 52724 h 2453145"/>
              <a:gd name="connsiteX3" fmla="*/ 1726357 w 1851355"/>
              <a:gd name="connsiteY3" fmla="*/ 230278 h 2453145"/>
              <a:gd name="connsiteX4" fmla="*/ 705425 w 1851355"/>
              <a:gd name="connsiteY4" fmla="*/ 2272142 h 2453145"/>
              <a:gd name="connsiteX5" fmla="*/ 92866 w 1851355"/>
              <a:gd name="connsiteY5" fmla="*/ 2343163 h 2453145"/>
              <a:gd name="connsiteX6" fmla="*/ 12967 w 1851355"/>
              <a:gd name="connsiteY6" fmla="*/ 2192243 h 2453145"/>
              <a:gd name="connsiteX0" fmla="*/ 809471 w 1839991"/>
              <a:gd name="connsiteY0" fmla="*/ 540996 h 2494915"/>
              <a:gd name="connsiteX1" fmla="*/ 1457540 w 1839991"/>
              <a:gd name="connsiteY1" fmla="*/ 274666 h 2494915"/>
              <a:gd name="connsiteX2" fmla="*/ 1794892 w 1839991"/>
              <a:gd name="connsiteY2" fmla="*/ 52724 h 2494915"/>
              <a:gd name="connsiteX3" fmla="*/ 1714993 w 1839991"/>
              <a:gd name="connsiteY3" fmla="*/ 230278 h 2494915"/>
              <a:gd name="connsiteX4" fmla="*/ 694061 w 1839991"/>
              <a:gd name="connsiteY4" fmla="*/ 2272142 h 2494915"/>
              <a:gd name="connsiteX5" fmla="*/ 232422 w 1839991"/>
              <a:gd name="connsiteY5" fmla="*/ 2431939 h 2494915"/>
              <a:gd name="connsiteX6" fmla="*/ 1603 w 1839991"/>
              <a:gd name="connsiteY6" fmla="*/ 2192243 h 2494915"/>
              <a:gd name="connsiteX0" fmla="*/ 808776 w 1839296"/>
              <a:gd name="connsiteY0" fmla="*/ 540996 h 2488640"/>
              <a:gd name="connsiteX1" fmla="*/ 1456845 w 1839296"/>
              <a:gd name="connsiteY1" fmla="*/ 274666 h 2488640"/>
              <a:gd name="connsiteX2" fmla="*/ 1794197 w 1839296"/>
              <a:gd name="connsiteY2" fmla="*/ 52724 h 2488640"/>
              <a:gd name="connsiteX3" fmla="*/ 1714298 w 1839296"/>
              <a:gd name="connsiteY3" fmla="*/ 230278 h 2488640"/>
              <a:gd name="connsiteX4" fmla="*/ 693366 w 1839296"/>
              <a:gd name="connsiteY4" fmla="*/ 2272142 h 2488640"/>
              <a:gd name="connsiteX5" fmla="*/ 231727 w 1839296"/>
              <a:gd name="connsiteY5" fmla="*/ 2431939 h 2488640"/>
              <a:gd name="connsiteX6" fmla="*/ 908 w 1839296"/>
              <a:gd name="connsiteY6" fmla="*/ 2192243 h 24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296" h="2488640">
                <a:moveTo>
                  <a:pt x="808776" y="540996"/>
                </a:moveTo>
                <a:cubicBezTo>
                  <a:pt x="1050692" y="448520"/>
                  <a:pt x="1292608" y="356045"/>
                  <a:pt x="1456845" y="274666"/>
                </a:cubicBezTo>
                <a:cubicBezTo>
                  <a:pt x="1621082" y="193287"/>
                  <a:pt x="1751288" y="60122"/>
                  <a:pt x="1794197" y="52724"/>
                </a:cubicBezTo>
                <a:cubicBezTo>
                  <a:pt x="1837106" y="45326"/>
                  <a:pt x="1897770" y="-139625"/>
                  <a:pt x="1714298" y="230278"/>
                </a:cubicBezTo>
                <a:cubicBezTo>
                  <a:pt x="1530826" y="600181"/>
                  <a:pt x="940461" y="1905199"/>
                  <a:pt x="693366" y="2272142"/>
                </a:cubicBezTo>
                <a:cubicBezTo>
                  <a:pt x="446271" y="2639086"/>
                  <a:pt x="231727" y="2427499"/>
                  <a:pt x="231727" y="2431939"/>
                </a:cubicBezTo>
                <a:cubicBezTo>
                  <a:pt x="231727" y="2436379"/>
                  <a:pt x="-16848" y="2261045"/>
                  <a:pt x="908" y="219224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 rot="21444079">
            <a:off x="3473440" y="2634947"/>
            <a:ext cx="715283" cy="574744"/>
            <a:chOff x="4003829" y="1740110"/>
            <a:chExt cx="3243504" cy="2887661"/>
          </a:xfrm>
        </p:grpSpPr>
        <p:sp>
          <p:nvSpPr>
            <p:cNvPr id="38" name="Полилиния 37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олилиния 40"/>
          <p:cNvSpPr/>
          <p:nvPr/>
        </p:nvSpPr>
        <p:spPr>
          <a:xfrm>
            <a:off x="4483519" y="2731020"/>
            <a:ext cx="335299" cy="508499"/>
          </a:xfrm>
          <a:custGeom>
            <a:avLst/>
            <a:gdLst>
              <a:gd name="connsiteX0" fmla="*/ 0 w 1525991"/>
              <a:gd name="connsiteY0" fmla="*/ 666322 h 2461302"/>
              <a:gd name="connsiteX1" fmla="*/ 186431 w 1525991"/>
              <a:gd name="connsiteY1" fmla="*/ 222439 h 2461302"/>
              <a:gd name="connsiteX2" fmla="*/ 754602 w 1525991"/>
              <a:gd name="connsiteY2" fmla="*/ 18252 h 2461302"/>
              <a:gd name="connsiteX3" fmla="*/ 1278384 w 1525991"/>
              <a:gd name="connsiteY3" fmla="*/ 36007 h 2461302"/>
              <a:gd name="connsiteX4" fmla="*/ 1518081 w 1525991"/>
              <a:gd name="connsiteY4" fmla="*/ 249072 h 2461302"/>
              <a:gd name="connsiteX5" fmla="*/ 1384916 w 1525991"/>
              <a:gd name="connsiteY5" fmla="*/ 790609 h 2461302"/>
              <a:gd name="connsiteX6" fmla="*/ 612559 w 1525991"/>
              <a:gd name="connsiteY6" fmla="*/ 1030306 h 2461302"/>
              <a:gd name="connsiteX7" fmla="*/ 754602 w 1525991"/>
              <a:gd name="connsiteY7" fmla="*/ 1039184 h 2461302"/>
              <a:gd name="connsiteX8" fmla="*/ 1189607 w 1525991"/>
              <a:gd name="connsiteY8" fmla="*/ 1207860 h 2461302"/>
              <a:gd name="connsiteX9" fmla="*/ 1207363 w 1525991"/>
              <a:gd name="connsiteY9" fmla="*/ 1882563 h 2461302"/>
              <a:gd name="connsiteX10" fmla="*/ 852256 w 1525991"/>
              <a:gd name="connsiteY10" fmla="*/ 2353079 h 2461302"/>
              <a:gd name="connsiteX11" fmla="*/ 337351 w 1525991"/>
              <a:gd name="connsiteY11" fmla="*/ 2450734 h 2461302"/>
              <a:gd name="connsiteX12" fmla="*/ 239697 w 1525991"/>
              <a:gd name="connsiteY12" fmla="*/ 2175526 h 2461302"/>
              <a:gd name="connsiteX0" fmla="*/ 0 w 1525991"/>
              <a:gd name="connsiteY0" fmla="*/ 666322 h 2518865"/>
              <a:gd name="connsiteX1" fmla="*/ 186431 w 1525991"/>
              <a:gd name="connsiteY1" fmla="*/ 222439 h 2518865"/>
              <a:gd name="connsiteX2" fmla="*/ 754602 w 1525991"/>
              <a:gd name="connsiteY2" fmla="*/ 18252 h 2518865"/>
              <a:gd name="connsiteX3" fmla="*/ 1278384 w 1525991"/>
              <a:gd name="connsiteY3" fmla="*/ 36007 h 2518865"/>
              <a:gd name="connsiteX4" fmla="*/ 1518081 w 1525991"/>
              <a:gd name="connsiteY4" fmla="*/ 249072 h 2518865"/>
              <a:gd name="connsiteX5" fmla="*/ 1384916 w 1525991"/>
              <a:gd name="connsiteY5" fmla="*/ 790609 h 2518865"/>
              <a:gd name="connsiteX6" fmla="*/ 612559 w 1525991"/>
              <a:gd name="connsiteY6" fmla="*/ 1030306 h 2518865"/>
              <a:gd name="connsiteX7" fmla="*/ 754602 w 1525991"/>
              <a:gd name="connsiteY7" fmla="*/ 1039184 h 2518865"/>
              <a:gd name="connsiteX8" fmla="*/ 1189607 w 1525991"/>
              <a:gd name="connsiteY8" fmla="*/ 1207860 h 2518865"/>
              <a:gd name="connsiteX9" fmla="*/ 1207363 w 1525991"/>
              <a:gd name="connsiteY9" fmla="*/ 1882563 h 2518865"/>
              <a:gd name="connsiteX10" fmla="*/ 852256 w 1525991"/>
              <a:gd name="connsiteY10" fmla="*/ 2353079 h 2518865"/>
              <a:gd name="connsiteX11" fmla="*/ 310718 w 1525991"/>
              <a:gd name="connsiteY11" fmla="*/ 2512878 h 2518865"/>
              <a:gd name="connsiteX12" fmla="*/ 239697 w 1525991"/>
              <a:gd name="connsiteY12" fmla="*/ 2175526 h 2518865"/>
              <a:gd name="connsiteX0" fmla="*/ 0 w 1525991"/>
              <a:gd name="connsiteY0" fmla="*/ 666322 h 2516312"/>
              <a:gd name="connsiteX1" fmla="*/ 186431 w 1525991"/>
              <a:gd name="connsiteY1" fmla="*/ 222439 h 2516312"/>
              <a:gd name="connsiteX2" fmla="*/ 754602 w 1525991"/>
              <a:gd name="connsiteY2" fmla="*/ 18252 h 2516312"/>
              <a:gd name="connsiteX3" fmla="*/ 1278384 w 1525991"/>
              <a:gd name="connsiteY3" fmla="*/ 36007 h 2516312"/>
              <a:gd name="connsiteX4" fmla="*/ 1518081 w 1525991"/>
              <a:gd name="connsiteY4" fmla="*/ 249072 h 2516312"/>
              <a:gd name="connsiteX5" fmla="*/ 1384916 w 1525991"/>
              <a:gd name="connsiteY5" fmla="*/ 790609 h 2516312"/>
              <a:gd name="connsiteX6" fmla="*/ 612559 w 1525991"/>
              <a:gd name="connsiteY6" fmla="*/ 1030306 h 2516312"/>
              <a:gd name="connsiteX7" fmla="*/ 754602 w 1525991"/>
              <a:gd name="connsiteY7" fmla="*/ 1039184 h 2516312"/>
              <a:gd name="connsiteX8" fmla="*/ 1189607 w 1525991"/>
              <a:gd name="connsiteY8" fmla="*/ 1207860 h 2516312"/>
              <a:gd name="connsiteX9" fmla="*/ 1207363 w 1525991"/>
              <a:gd name="connsiteY9" fmla="*/ 1882563 h 2516312"/>
              <a:gd name="connsiteX10" fmla="*/ 852256 w 1525991"/>
              <a:gd name="connsiteY10" fmla="*/ 2353079 h 2516312"/>
              <a:gd name="connsiteX11" fmla="*/ 310718 w 1525991"/>
              <a:gd name="connsiteY11" fmla="*/ 2512878 h 2516312"/>
              <a:gd name="connsiteX12" fmla="*/ 177553 w 1525991"/>
              <a:gd name="connsiteY12" fmla="*/ 2228792 h 2516312"/>
              <a:gd name="connsiteX0" fmla="*/ 0 w 1525991"/>
              <a:gd name="connsiteY0" fmla="*/ 666322 h 2516312"/>
              <a:gd name="connsiteX1" fmla="*/ 186431 w 1525991"/>
              <a:gd name="connsiteY1" fmla="*/ 222439 h 2516312"/>
              <a:gd name="connsiteX2" fmla="*/ 754602 w 1525991"/>
              <a:gd name="connsiteY2" fmla="*/ 18252 h 2516312"/>
              <a:gd name="connsiteX3" fmla="*/ 1278384 w 1525991"/>
              <a:gd name="connsiteY3" fmla="*/ 36007 h 2516312"/>
              <a:gd name="connsiteX4" fmla="*/ 1518081 w 1525991"/>
              <a:gd name="connsiteY4" fmla="*/ 249072 h 2516312"/>
              <a:gd name="connsiteX5" fmla="*/ 1384916 w 1525991"/>
              <a:gd name="connsiteY5" fmla="*/ 790609 h 2516312"/>
              <a:gd name="connsiteX6" fmla="*/ 612559 w 1525991"/>
              <a:gd name="connsiteY6" fmla="*/ 1030306 h 2516312"/>
              <a:gd name="connsiteX7" fmla="*/ 754602 w 1525991"/>
              <a:gd name="connsiteY7" fmla="*/ 1039184 h 2516312"/>
              <a:gd name="connsiteX8" fmla="*/ 1180729 w 1525991"/>
              <a:gd name="connsiteY8" fmla="*/ 1278881 h 2516312"/>
              <a:gd name="connsiteX9" fmla="*/ 1207363 w 1525991"/>
              <a:gd name="connsiteY9" fmla="*/ 1882563 h 2516312"/>
              <a:gd name="connsiteX10" fmla="*/ 852256 w 1525991"/>
              <a:gd name="connsiteY10" fmla="*/ 2353079 h 2516312"/>
              <a:gd name="connsiteX11" fmla="*/ 310718 w 1525991"/>
              <a:gd name="connsiteY11" fmla="*/ 2512878 h 2516312"/>
              <a:gd name="connsiteX12" fmla="*/ 177553 w 1525991"/>
              <a:gd name="connsiteY12" fmla="*/ 2228792 h 2516312"/>
              <a:gd name="connsiteX0" fmla="*/ 0 w 1521885"/>
              <a:gd name="connsiteY0" fmla="*/ 666322 h 2516312"/>
              <a:gd name="connsiteX1" fmla="*/ 186431 w 1521885"/>
              <a:gd name="connsiteY1" fmla="*/ 222439 h 2516312"/>
              <a:gd name="connsiteX2" fmla="*/ 754602 w 1521885"/>
              <a:gd name="connsiteY2" fmla="*/ 18252 h 2516312"/>
              <a:gd name="connsiteX3" fmla="*/ 1278384 w 1521885"/>
              <a:gd name="connsiteY3" fmla="*/ 36007 h 2516312"/>
              <a:gd name="connsiteX4" fmla="*/ 1518081 w 1521885"/>
              <a:gd name="connsiteY4" fmla="*/ 249072 h 2516312"/>
              <a:gd name="connsiteX5" fmla="*/ 1384916 w 1521885"/>
              <a:gd name="connsiteY5" fmla="*/ 790609 h 2516312"/>
              <a:gd name="connsiteX6" fmla="*/ 612559 w 1521885"/>
              <a:gd name="connsiteY6" fmla="*/ 1030306 h 2516312"/>
              <a:gd name="connsiteX7" fmla="*/ 754602 w 1521885"/>
              <a:gd name="connsiteY7" fmla="*/ 1039184 h 2516312"/>
              <a:gd name="connsiteX8" fmla="*/ 1180729 w 1521885"/>
              <a:gd name="connsiteY8" fmla="*/ 1278881 h 2516312"/>
              <a:gd name="connsiteX9" fmla="*/ 1207363 w 1521885"/>
              <a:gd name="connsiteY9" fmla="*/ 1882563 h 2516312"/>
              <a:gd name="connsiteX10" fmla="*/ 852256 w 1521885"/>
              <a:gd name="connsiteY10" fmla="*/ 2353079 h 2516312"/>
              <a:gd name="connsiteX11" fmla="*/ 310718 w 1521885"/>
              <a:gd name="connsiteY11" fmla="*/ 2512878 h 2516312"/>
              <a:gd name="connsiteX12" fmla="*/ 177553 w 1521885"/>
              <a:gd name="connsiteY12" fmla="*/ 2228792 h 2516312"/>
              <a:gd name="connsiteX0" fmla="*/ 0 w 1519323"/>
              <a:gd name="connsiteY0" fmla="*/ 666322 h 2516312"/>
              <a:gd name="connsiteX1" fmla="*/ 186431 w 1519323"/>
              <a:gd name="connsiteY1" fmla="*/ 222439 h 2516312"/>
              <a:gd name="connsiteX2" fmla="*/ 754602 w 1519323"/>
              <a:gd name="connsiteY2" fmla="*/ 18252 h 2516312"/>
              <a:gd name="connsiteX3" fmla="*/ 1278384 w 1519323"/>
              <a:gd name="connsiteY3" fmla="*/ 36007 h 2516312"/>
              <a:gd name="connsiteX4" fmla="*/ 1518081 w 1519323"/>
              <a:gd name="connsiteY4" fmla="*/ 249072 h 2516312"/>
              <a:gd name="connsiteX5" fmla="*/ 1349405 w 1519323"/>
              <a:gd name="connsiteY5" fmla="*/ 799486 h 2516312"/>
              <a:gd name="connsiteX6" fmla="*/ 612559 w 1519323"/>
              <a:gd name="connsiteY6" fmla="*/ 1030306 h 2516312"/>
              <a:gd name="connsiteX7" fmla="*/ 754602 w 1519323"/>
              <a:gd name="connsiteY7" fmla="*/ 1039184 h 2516312"/>
              <a:gd name="connsiteX8" fmla="*/ 1180729 w 1519323"/>
              <a:gd name="connsiteY8" fmla="*/ 1278881 h 2516312"/>
              <a:gd name="connsiteX9" fmla="*/ 1207363 w 1519323"/>
              <a:gd name="connsiteY9" fmla="*/ 1882563 h 2516312"/>
              <a:gd name="connsiteX10" fmla="*/ 852256 w 1519323"/>
              <a:gd name="connsiteY10" fmla="*/ 2353079 h 2516312"/>
              <a:gd name="connsiteX11" fmla="*/ 310718 w 1519323"/>
              <a:gd name="connsiteY11" fmla="*/ 2512878 h 2516312"/>
              <a:gd name="connsiteX12" fmla="*/ 177553 w 1519323"/>
              <a:gd name="connsiteY12" fmla="*/ 2228792 h 2516312"/>
              <a:gd name="connsiteX0" fmla="*/ 0 w 1521411"/>
              <a:gd name="connsiteY0" fmla="*/ 666322 h 2516312"/>
              <a:gd name="connsiteX1" fmla="*/ 186431 w 1521411"/>
              <a:gd name="connsiteY1" fmla="*/ 222439 h 2516312"/>
              <a:gd name="connsiteX2" fmla="*/ 754602 w 1521411"/>
              <a:gd name="connsiteY2" fmla="*/ 18252 h 2516312"/>
              <a:gd name="connsiteX3" fmla="*/ 1278384 w 1521411"/>
              <a:gd name="connsiteY3" fmla="*/ 36007 h 2516312"/>
              <a:gd name="connsiteX4" fmla="*/ 1518081 w 1521411"/>
              <a:gd name="connsiteY4" fmla="*/ 249072 h 2516312"/>
              <a:gd name="connsiteX5" fmla="*/ 1349405 w 1521411"/>
              <a:gd name="connsiteY5" fmla="*/ 799486 h 2516312"/>
              <a:gd name="connsiteX6" fmla="*/ 612559 w 1521411"/>
              <a:gd name="connsiteY6" fmla="*/ 1030306 h 2516312"/>
              <a:gd name="connsiteX7" fmla="*/ 754602 w 1521411"/>
              <a:gd name="connsiteY7" fmla="*/ 1039184 h 2516312"/>
              <a:gd name="connsiteX8" fmla="*/ 1180729 w 1521411"/>
              <a:gd name="connsiteY8" fmla="*/ 1278881 h 2516312"/>
              <a:gd name="connsiteX9" fmla="*/ 1207363 w 1521411"/>
              <a:gd name="connsiteY9" fmla="*/ 1882563 h 2516312"/>
              <a:gd name="connsiteX10" fmla="*/ 852256 w 1521411"/>
              <a:gd name="connsiteY10" fmla="*/ 2353079 h 2516312"/>
              <a:gd name="connsiteX11" fmla="*/ 310718 w 1521411"/>
              <a:gd name="connsiteY11" fmla="*/ 2512878 h 2516312"/>
              <a:gd name="connsiteX12" fmla="*/ 177553 w 1521411"/>
              <a:gd name="connsiteY12" fmla="*/ 2228792 h 2516312"/>
              <a:gd name="connsiteX0" fmla="*/ 0 w 1521411"/>
              <a:gd name="connsiteY0" fmla="*/ 668244 h 2518234"/>
              <a:gd name="connsiteX1" fmla="*/ 213064 w 1521411"/>
              <a:gd name="connsiteY1" fmla="*/ 250994 h 2518234"/>
              <a:gd name="connsiteX2" fmla="*/ 754602 w 1521411"/>
              <a:gd name="connsiteY2" fmla="*/ 20174 h 2518234"/>
              <a:gd name="connsiteX3" fmla="*/ 1278384 w 1521411"/>
              <a:gd name="connsiteY3" fmla="*/ 37929 h 2518234"/>
              <a:gd name="connsiteX4" fmla="*/ 1518081 w 1521411"/>
              <a:gd name="connsiteY4" fmla="*/ 250994 h 2518234"/>
              <a:gd name="connsiteX5" fmla="*/ 1349405 w 1521411"/>
              <a:gd name="connsiteY5" fmla="*/ 801408 h 2518234"/>
              <a:gd name="connsiteX6" fmla="*/ 612559 w 1521411"/>
              <a:gd name="connsiteY6" fmla="*/ 1032228 h 2518234"/>
              <a:gd name="connsiteX7" fmla="*/ 754602 w 1521411"/>
              <a:gd name="connsiteY7" fmla="*/ 1041106 h 2518234"/>
              <a:gd name="connsiteX8" fmla="*/ 1180729 w 1521411"/>
              <a:gd name="connsiteY8" fmla="*/ 1280803 h 2518234"/>
              <a:gd name="connsiteX9" fmla="*/ 1207363 w 1521411"/>
              <a:gd name="connsiteY9" fmla="*/ 1884485 h 2518234"/>
              <a:gd name="connsiteX10" fmla="*/ 852256 w 1521411"/>
              <a:gd name="connsiteY10" fmla="*/ 2355001 h 2518234"/>
              <a:gd name="connsiteX11" fmla="*/ 310718 w 1521411"/>
              <a:gd name="connsiteY11" fmla="*/ 2514800 h 2518234"/>
              <a:gd name="connsiteX12" fmla="*/ 177553 w 1521411"/>
              <a:gd name="connsiteY12" fmla="*/ 2230714 h 251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411" h="2518234">
                <a:moveTo>
                  <a:pt x="0" y="668244"/>
                </a:moveTo>
                <a:cubicBezTo>
                  <a:pt x="30332" y="500308"/>
                  <a:pt x="87297" y="359006"/>
                  <a:pt x="213064" y="250994"/>
                </a:cubicBezTo>
                <a:cubicBezTo>
                  <a:pt x="338831" y="142982"/>
                  <a:pt x="577049" y="55685"/>
                  <a:pt x="754602" y="20174"/>
                </a:cubicBezTo>
                <a:cubicBezTo>
                  <a:pt x="932155" y="-15337"/>
                  <a:pt x="1151138" y="-541"/>
                  <a:pt x="1278384" y="37929"/>
                </a:cubicBezTo>
                <a:cubicBezTo>
                  <a:pt x="1405630" y="76399"/>
                  <a:pt x="1506244" y="123748"/>
                  <a:pt x="1518081" y="250994"/>
                </a:cubicBezTo>
                <a:cubicBezTo>
                  <a:pt x="1529918" y="378240"/>
                  <a:pt x="1518080" y="680080"/>
                  <a:pt x="1349405" y="801408"/>
                </a:cubicBezTo>
                <a:cubicBezTo>
                  <a:pt x="1180730" y="922736"/>
                  <a:pt x="711693" y="992278"/>
                  <a:pt x="612559" y="1032228"/>
                </a:cubicBezTo>
                <a:cubicBezTo>
                  <a:pt x="513425" y="1072178"/>
                  <a:pt x="659907" y="999677"/>
                  <a:pt x="754602" y="1041106"/>
                </a:cubicBezTo>
                <a:cubicBezTo>
                  <a:pt x="849297" y="1082535"/>
                  <a:pt x="1105269" y="1140240"/>
                  <a:pt x="1180729" y="1280803"/>
                </a:cubicBezTo>
                <a:cubicBezTo>
                  <a:pt x="1256189" y="1421366"/>
                  <a:pt x="1262108" y="1705452"/>
                  <a:pt x="1207363" y="1884485"/>
                </a:cubicBezTo>
                <a:cubicBezTo>
                  <a:pt x="1152618" y="2063518"/>
                  <a:pt x="1001697" y="2249948"/>
                  <a:pt x="852256" y="2355001"/>
                </a:cubicBezTo>
                <a:cubicBezTo>
                  <a:pt x="702815" y="2460054"/>
                  <a:pt x="423168" y="2535514"/>
                  <a:pt x="310718" y="2514800"/>
                </a:cubicBezTo>
                <a:cubicBezTo>
                  <a:pt x="198268" y="2494086"/>
                  <a:pt x="175333" y="2353522"/>
                  <a:pt x="177553" y="223071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4324427" y="2710662"/>
            <a:ext cx="393261" cy="509698"/>
          </a:xfrm>
          <a:custGeom>
            <a:avLst/>
            <a:gdLst>
              <a:gd name="connsiteX0" fmla="*/ 1784412 w 1784412"/>
              <a:gd name="connsiteY0" fmla="*/ 0 h 2454285"/>
              <a:gd name="connsiteX1" fmla="*/ 852257 w 1784412"/>
              <a:gd name="connsiteY1" fmla="*/ 1988598 h 2454285"/>
              <a:gd name="connsiteX2" fmla="*/ 301841 w 1784412"/>
              <a:gd name="connsiteY2" fmla="*/ 2450237 h 2454285"/>
              <a:gd name="connsiteX3" fmla="*/ 0 w 1784412"/>
              <a:gd name="connsiteY3" fmla="*/ 2175029 h 2454285"/>
              <a:gd name="connsiteX0" fmla="*/ 1784412 w 1784412"/>
              <a:gd name="connsiteY0" fmla="*/ 0 h 2524173"/>
              <a:gd name="connsiteX1" fmla="*/ 852257 w 1784412"/>
              <a:gd name="connsiteY1" fmla="*/ 1988598 h 2524173"/>
              <a:gd name="connsiteX2" fmla="*/ 310719 w 1784412"/>
              <a:gd name="connsiteY2" fmla="*/ 2521258 h 2524173"/>
              <a:gd name="connsiteX3" fmla="*/ 0 w 1784412"/>
              <a:gd name="connsiteY3" fmla="*/ 2175029 h 252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412" h="2524173">
                <a:moveTo>
                  <a:pt x="1784412" y="0"/>
                </a:moveTo>
                <a:cubicBezTo>
                  <a:pt x="1441882" y="790112"/>
                  <a:pt x="1097872" y="1568388"/>
                  <a:pt x="852257" y="1988598"/>
                </a:cubicBezTo>
                <a:cubicBezTo>
                  <a:pt x="606642" y="2408808"/>
                  <a:pt x="452762" y="2490186"/>
                  <a:pt x="310719" y="2521258"/>
                </a:cubicBezTo>
                <a:cubicBezTo>
                  <a:pt x="168676" y="2552330"/>
                  <a:pt x="79899" y="2328169"/>
                  <a:pt x="0" y="217502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6033170" y="2793799"/>
            <a:ext cx="422180" cy="440944"/>
            <a:chOff x="7361980" y="2761106"/>
            <a:chExt cx="476250" cy="48420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7361980" y="2761106"/>
              <a:ext cx="476250" cy="484208"/>
              <a:chOff x="4379119" y="2750343"/>
              <a:chExt cx="476250" cy="484208"/>
            </a:xfrm>
          </p:grpSpPr>
          <p:sp>
            <p:nvSpPr>
              <p:cNvPr id="48" name="Полилиния 47"/>
              <p:cNvSpPr/>
              <p:nvPr/>
            </p:nvSpPr>
            <p:spPr>
              <a:xfrm>
                <a:off x="4379119" y="2750343"/>
                <a:ext cx="476250" cy="484208"/>
              </a:xfrm>
              <a:custGeom>
                <a:avLst/>
                <a:gdLst>
                  <a:gd name="connsiteX0" fmla="*/ 0 w 476250"/>
                  <a:gd name="connsiteY0" fmla="*/ 433388 h 484208"/>
                  <a:gd name="connsiteX1" fmla="*/ 23812 w 476250"/>
                  <a:gd name="connsiteY1" fmla="*/ 483394 h 484208"/>
                  <a:gd name="connsiteX2" fmla="*/ 111919 w 476250"/>
                  <a:gd name="connsiteY2" fmla="*/ 450057 h 484208"/>
                  <a:gd name="connsiteX3" fmla="*/ 273844 w 476250"/>
                  <a:gd name="connsiteY3" fmla="*/ 283369 h 484208"/>
                  <a:gd name="connsiteX4" fmla="*/ 476250 w 476250"/>
                  <a:gd name="connsiteY4" fmla="*/ 0 h 48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484208">
                    <a:moveTo>
                      <a:pt x="0" y="433388"/>
                    </a:moveTo>
                    <a:cubicBezTo>
                      <a:pt x="2579" y="457002"/>
                      <a:pt x="5159" y="480616"/>
                      <a:pt x="23812" y="483394"/>
                    </a:cubicBezTo>
                    <a:cubicBezTo>
                      <a:pt x="42465" y="486172"/>
                      <a:pt x="70247" y="483395"/>
                      <a:pt x="111919" y="450057"/>
                    </a:cubicBezTo>
                    <a:cubicBezTo>
                      <a:pt x="153591" y="416719"/>
                      <a:pt x="213122" y="358378"/>
                      <a:pt x="273844" y="283369"/>
                    </a:cubicBezTo>
                    <a:cubicBezTo>
                      <a:pt x="334566" y="208360"/>
                      <a:pt x="405408" y="104180"/>
                      <a:pt x="47625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4644567" y="2753867"/>
                <a:ext cx="210802" cy="477160"/>
              </a:xfrm>
              <a:custGeom>
                <a:avLst/>
                <a:gdLst>
                  <a:gd name="connsiteX0" fmla="*/ 210802 w 210802"/>
                  <a:gd name="connsiteY0" fmla="*/ 0 h 477160"/>
                  <a:gd name="connsiteX1" fmla="*/ 1252 w 210802"/>
                  <a:gd name="connsiteY1" fmla="*/ 447675 h 477160"/>
                  <a:gd name="connsiteX2" fmla="*/ 139364 w 210802"/>
                  <a:gd name="connsiteY2" fmla="*/ 397669 h 47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02" h="477160">
                    <a:moveTo>
                      <a:pt x="210802" y="0"/>
                    </a:moveTo>
                    <a:cubicBezTo>
                      <a:pt x="111980" y="190698"/>
                      <a:pt x="13158" y="381397"/>
                      <a:pt x="1252" y="447675"/>
                    </a:cubicBezTo>
                    <a:cubicBezTo>
                      <a:pt x="-10654" y="513953"/>
                      <a:pt x="64355" y="455811"/>
                      <a:pt x="139364" y="39766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7558088" y="3052763"/>
              <a:ext cx="2071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олилиния 49"/>
          <p:cNvSpPr/>
          <p:nvPr/>
        </p:nvSpPr>
        <p:spPr>
          <a:xfrm>
            <a:off x="6798027" y="2854173"/>
            <a:ext cx="252432" cy="398063"/>
          </a:xfrm>
          <a:custGeom>
            <a:avLst/>
            <a:gdLst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432" h="398063">
                <a:moveTo>
                  <a:pt x="251195" y="62515"/>
                </a:moveTo>
                <a:cubicBezTo>
                  <a:pt x="252981" y="41084"/>
                  <a:pt x="254767" y="19653"/>
                  <a:pt x="241670" y="10128"/>
                </a:cubicBezTo>
                <a:cubicBezTo>
                  <a:pt x="228573" y="603"/>
                  <a:pt x="194044" y="-4557"/>
                  <a:pt x="172613" y="5365"/>
                </a:cubicBezTo>
                <a:cubicBezTo>
                  <a:pt x="151182" y="15287"/>
                  <a:pt x="121416" y="46640"/>
                  <a:pt x="113082" y="69659"/>
                </a:cubicBezTo>
                <a:cubicBezTo>
                  <a:pt x="104748" y="92678"/>
                  <a:pt x="116654" y="126412"/>
                  <a:pt x="122607" y="143478"/>
                </a:cubicBezTo>
                <a:cubicBezTo>
                  <a:pt x="128560" y="160544"/>
                  <a:pt x="170630" y="188324"/>
                  <a:pt x="148801" y="172053"/>
                </a:cubicBezTo>
                <a:cubicBezTo>
                  <a:pt x="126972" y="155782"/>
                  <a:pt x="87285" y="174831"/>
                  <a:pt x="63076" y="188721"/>
                </a:cubicBezTo>
                <a:cubicBezTo>
                  <a:pt x="38867" y="202611"/>
                  <a:pt x="11086" y="225631"/>
                  <a:pt x="3545" y="255396"/>
                </a:cubicBezTo>
                <a:cubicBezTo>
                  <a:pt x="-3996" y="285161"/>
                  <a:pt x="369" y="343899"/>
                  <a:pt x="17832" y="367315"/>
                </a:cubicBezTo>
                <a:cubicBezTo>
                  <a:pt x="35294" y="390731"/>
                  <a:pt x="77364" y="403431"/>
                  <a:pt x="108320" y="395890"/>
                </a:cubicBezTo>
                <a:cubicBezTo>
                  <a:pt x="139276" y="388349"/>
                  <a:pt x="171423" y="355210"/>
                  <a:pt x="203570" y="3220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511023" y="1883057"/>
            <a:ext cx="2181942" cy="2027901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3619386" y="3732866"/>
            <a:ext cx="536348" cy="232676"/>
            <a:chOff x="6488517" y="2550994"/>
            <a:chExt cx="810296" cy="315724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488517" y="2576197"/>
              <a:ext cx="435534" cy="290396"/>
              <a:chOff x="4878560" y="3728480"/>
              <a:chExt cx="1477852" cy="985372"/>
            </a:xfrm>
          </p:grpSpPr>
          <p:sp>
            <p:nvSpPr>
              <p:cNvPr id="61" name="Полилиния 60"/>
              <p:cNvSpPr/>
              <p:nvPr/>
            </p:nvSpPr>
            <p:spPr>
              <a:xfrm>
                <a:off x="4878560" y="3733800"/>
                <a:ext cx="466690" cy="971550"/>
              </a:xfrm>
              <a:custGeom>
                <a:avLst/>
                <a:gdLst>
                  <a:gd name="connsiteX0" fmla="*/ 479394 w 479394"/>
                  <a:gd name="connsiteY0" fmla="*/ 0 h 1047565"/>
                  <a:gd name="connsiteX1" fmla="*/ 0 w 479394"/>
                  <a:gd name="connsiteY1" fmla="*/ 1047565 h 104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9394" h="1047565">
                    <a:moveTo>
                      <a:pt x="479394" y="0"/>
                    </a:moveTo>
                    <a:lnTo>
                      <a:pt x="0" y="104756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4878560" y="3728480"/>
                <a:ext cx="1477852" cy="985372"/>
              </a:xfrm>
              <a:custGeom>
                <a:avLst/>
                <a:gdLst>
                  <a:gd name="connsiteX0" fmla="*/ 0 w 1518082"/>
                  <a:gd name="connsiteY0" fmla="*/ 1012196 h 1012196"/>
                  <a:gd name="connsiteX1" fmla="*/ 221942 w 1518082"/>
                  <a:gd name="connsiteY1" fmla="*/ 541679 h 1012196"/>
                  <a:gd name="connsiteX2" fmla="*/ 514905 w 1518082"/>
                  <a:gd name="connsiteY2" fmla="*/ 186572 h 1012196"/>
                  <a:gd name="connsiteX3" fmla="*/ 905522 w 1518082"/>
                  <a:gd name="connsiteY3" fmla="*/ 141 h 1012196"/>
                  <a:gd name="connsiteX4" fmla="*/ 1029810 w 1518082"/>
                  <a:gd name="connsiteY4" fmla="*/ 213205 h 1012196"/>
                  <a:gd name="connsiteX5" fmla="*/ 772357 w 1518082"/>
                  <a:gd name="connsiteY5" fmla="*/ 754743 h 1012196"/>
                  <a:gd name="connsiteX6" fmla="*/ 949911 w 1518082"/>
                  <a:gd name="connsiteY6" fmla="*/ 1003318 h 1012196"/>
                  <a:gd name="connsiteX7" fmla="*/ 1518082 w 1518082"/>
                  <a:gd name="connsiteY7" fmla="*/ 523924 h 101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8082" h="1012196">
                    <a:moveTo>
                      <a:pt x="0" y="1012196"/>
                    </a:moveTo>
                    <a:cubicBezTo>
                      <a:pt x="68062" y="845739"/>
                      <a:pt x="136125" y="679283"/>
                      <a:pt x="221942" y="541679"/>
                    </a:cubicBezTo>
                    <a:cubicBezTo>
                      <a:pt x="307759" y="404075"/>
                      <a:pt x="400975" y="276828"/>
                      <a:pt x="514905" y="186572"/>
                    </a:cubicBezTo>
                    <a:cubicBezTo>
                      <a:pt x="628835" y="96316"/>
                      <a:pt x="819704" y="-4298"/>
                      <a:pt x="905522" y="141"/>
                    </a:cubicBezTo>
                    <a:cubicBezTo>
                      <a:pt x="991340" y="4580"/>
                      <a:pt x="1052004" y="87438"/>
                      <a:pt x="1029810" y="213205"/>
                    </a:cubicBezTo>
                    <a:cubicBezTo>
                      <a:pt x="1007616" y="338972"/>
                      <a:pt x="785674" y="623057"/>
                      <a:pt x="772357" y="754743"/>
                    </a:cubicBezTo>
                    <a:cubicBezTo>
                      <a:pt x="759041" y="886428"/>
                      <a:pt x="825624" y="1041788"/>
                      <a:pt x="949911" y="1003318"/>
                    </a:cubicBezTo>
                    <a:cubicBezTo>
                      <a:pt x="1074198" y="964848"/>
                      <a:pt x="1296140" y="744386"/>
                      <a:pt x="1518082" y="5239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 rot="1464054">
              <a:off x="6926839" y="2550994"/>
              <a:ext cx="197050" cy="3157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7110638" y="2575728"/>
              <a:ext cx="188175" cy="272339"/>
            </a:xfrm>
            <a:custGeom>
              <a:avLst/>
              <a:gdLst>
                <a:gd name="connsiteX0" fmla="*/ 95252 w 195265"/>
                <a:gd name="connsiteY0" fmla="*/ 0 h 273380"/>
                <a:gd name="connsiteX1" fmla="*/ 2 w 195265"/>
                <a:gd name="connsiteY1" fmla="*/ 238125 h 273380"/>
                <a:gd name="connsiteX2" fmla="*/ 97633 w 195265"/>
                <a:gd name="connsiteY2" fmla="*/ 269082 h 273380"/>
                <a:gd name="connsiteX3" fmla="*/ 195265 w 195265"/>
                <a:gd name="connsiteY3" fmla="*/ 207169 h 273380"/>
                <a:gd name="connsiteX0" fmla="*/ 95252 w 188121"/>
                <a:gd name="connsiteY0" fmla="*/ 0 h 273380"/>
                <a:gd name="connsiteX1" fmla="*/ 2 w 188121"/>
                <a:gd name="connsiteY1" fmla="*/ 238125 h 273380"/>
                <a:gd name="connsiteX2" fmla="*/ 97633 w 188121"/>
                <a:gd name="connsiteY2" fmla="*/ 269082 h 273380"/>
                <a:gd name="connsiteX3" fmla="*/ 188121 w 188121"/>
                <a:gd name="connsiteY3" fmla="*/ 171450 h 273380"/>
                <a:gd name="connsiteX0" fmla="*/ 95304 w 188173"/>
                <a:gd name="connsiteY0" fmla="*/ 0 h 265659"/>
                <a:gd name="connsiteX1" fmla="*/ 54 w 188173"/>
                <a:gd name="connsiteY1" fmla="*/ 238125 h 265659"/>
                <a:gd name="connsiteX2" fmla="*/ 83398 w 188173"/>
                <a:gd name="connsiteY2" fmla="*/ 257176 h 265659"/>
                <a:gd name="connsiteX3" fmla="*/ 188173 w 188173"/>
                <a:gd name="connsiteY3" fmla="*/ 171450 h 26565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75" h="272339">
                  <a:moveTo>
                    <a:pt x="95306" y="0"/>
                  </a:moveTo>
                  <a:cubicBezTo>
                    <a:pt x="47482" y="96639"/>
                    <a:pt x="2040" y="195262"/>
                    <a:pt x="56" y="238125"/>
                  </a:cubicBezTo>
                  <a:cubicBezTo>
                    <a:pt x="-1928" y="280988"/>
                    <a:pt x="48475" y="279004"/>
                    <a:pt x="83400" y="257176"/>
                  </a:cubicBezTo>
                  <a:cubicBezTo>
                    <a:pt x="108800" y="247255"/>
                    <a:pt x="155631" y="199827"/>
                    <a:pt x="188175" y="1714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408967" y="3486946"/>
            <a:ext cx="550961" cy="487924"/>
            <a:chOff x="1235675" y="3313597"/>
            <a:chExt cx="782586" cy="69160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1235675" y="3711217"/>
              <a:ext cx="487922" cy="293983"/>
              <a:chOff x="4878560" y="3728480"/>
              <a:chExt cx="1655615" cy="997543"/>
            </a:xfrm>
          </p:grpSpPr>
          <p:sp>
            <p:nvSpPr>
              <p:cNvPr id="68" name="Полилиния 67"/>
              <p:cNvSpPr/>
              <p:nvPr/>
            </p:nvSpPr>
            <p:spPr>
              <a:xfrm>
                <a:off x="4878560" y="3733800"/>
                <a:ext cx="466690" cy="971550"/>
              </a:xfrm>
              <a:custGeom>
                <a:avLst/>
                <a:gdLst>
                  <a:gd name="connsiteX0" fmla="*/ 479394 w 479394"/>
                  <a:gd name="connsiteY0" fmla="*/ 0 h 1047565"/>
                  <a:gd name="connsiteX1" fmla="*/ 0 w 479394"/>
                  <a:gd name="connsiteY1" fmla="*/ 1047565 h 104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9394" h="1047565">
                    <a:moveTo>
                      <a:pt x="479394" y="0"/>
                    </a:moveTo>
                    <a:lnTo>
                      <a:pt x="0" y="104756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4878560" y="3728480"/>
                <a:ext cx="1655615" cy="997543"/>
              </a:xfrm>
              <a:custGeom>
                <a:avLst/>
                <a:gdLst>
                  <a:gd name="connsiteX0" fmla="*/ 0 w 1518082"/>
                  <a:gd name="connsiteY0" fmla="*/ 1012196 h 1012196"/>
                  <a:gd name="connsiteX1" fmla="*/ 221942 w 1518082"/>
                  <a:gd name="connsiteY1" fmla="*/ 541679 h 1012196"/>
                  <a:gd name="connsiteX2" fmla="*/ 514905 w 1518082"/>
                  <a:gd name="connsiteY2" fmla="*/ 186572 h 1012196"/>
                  <a:gd name="connsiteX3" fmla="*/ 905522 w 1518082"/>
                  <a:gd name="connsiteY3" fmla="*/ 141 h 1012196"/>
                  <a:gd name="connsiteX4" fmla="*/ 1029810 w 1518082"/>
                  <a:gd name="connsiteY4" fmla="*/ 213205 h 1012196"/>
                  <a:gd name="connsiteX5" fmla="*/ 772357 w 1518082"/>
                  <a:gd name="connsiteY5" fmla="*/ 754743 h 1012196"/>
                  <a:gd name="connsiteX6" fmla="*/ 949911 w 1518082"/>
                  <a:gd name="connsiteY6" fmla="*/ 1003318 h 1012196"/>
                  <a:gd name="connsiteX7" fmla="*/ 1518082 w 1518082"/>
                  <a:gd name="connsiteY7" fmla="*/ 523924 h 1012196"/>
                  <a:gd name="connsiteX0" fmla="*/ 0 w 1700684"/>
                  <a:gd name="connsiteY0" fmla="*/ 1012196 h 1024699"/>
                  <a:gd name="connsiteX1" fmla="*/ 221942 w 1700684"/>
                  <a:gd name="connsiteY1" fmla="*/ 541679 h 1024699"/>
                  <a:gd name="connsiteX2" fmla="*/ 514905 w 1700684"/>
                  <a:gd name="connsiteY2" fmla="*/ 186572 h 1024699"/>
                  <a:gd name="connsiteX3" fmla="*/ 905522 w 1700684"/>
                  <a:gd name="connsiteY3" fmla="*/ 141 h 1024699"/>
                  <a:gd name="connsiteX4" fmla="*/ 1029810 w 1700684"/>
                  <a:gd name="connsiteY4" fmla="*/ 213205 h 1024699"/>
                  <a:gd name="connsiteX5" fmla="*/ 772357 w 1700684"/>
                  <a:gd name="connsiteY5" fmla="*/ 754743 h 1024699"/>
                  <a:gd name="connsiteX6" fmla="*/ 949911 w 1700684"/>
                  <a:gd name="connsiteY6" fmla="*/ 1003318 h 1024699"/>
                  <a:gd name="connsiteX7" fmla="*/ 1700684 w 1700684"/>
                  <a:gd name="connsiteY7" fmla="*/ 225123 h 1024699"/>
                  <a:gd name="connsiteX0" fmla="*/ 0 w 1700684"/>
                  <a:gd name="connsiteY0" fmla="*/ 1012196 h 1024699"/>
                  <a:gd name="connsiteX1" fmla="*/ 221942 w 1700684"/>
                  <a:gd name="connsiteY1" fmla="*/ 541679 h 1024699"/>
                  <a:gd name="connsiteX2" fmla="*/ 514905 w 1700684"/>
                  <a:gd name="connsiteY2" fmla="*/ 186572 h 1024699"/>
                  <a:gd name="connsiteX3" fmla="*/ 905522 w 1700684"/>
                  <a:gd name="connsiteY3" fmla="*/ 141 h 1024699"/>
                  <a:gd name="connsiteX4" fmla="*/ 1029810 w 1700684"/>
                  <a:gd name="connsiteY4" fmla="*/ 213205 h 1024699"/>
                  <a:gd name="connsiteX5" fmla="*/ 772357 w 1700684"/>
                  <a:gd name="connsiteY5" fmla="*/ 754743 h 1024699"/>
                  <a:gd name="connsiteX6" fmla="*/ 949911 w 1700684"/>
                  <a:gd name="connsiteY6" fmla="*/ 1003318 h 1024699"/>
                  <a:gd name="connsiteX7" fmla="*/ 1700684 w 1700684"/>
                  <a:gd name="connsiteY7" fmla="*/ 225123 h 102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0684" h="1024699">
                    <a:moveTo>
                      <a:pt x="0" y="1012196"/>
                    </a:moveTo>
                    <a:cubicBezTo>
                      <a:pt x="68062" y="845739"/>
                      <a:pt x="136125" y="679283"/>
                      <a:pt x="221942" y="541679"/>
                    </a:cubicBezTo>
                    <a:cubicBezTo>
                      <a:pt x="307759" y="404075"/>
                      <a:pt x="400975" y="276828"/>
                      <a:pt x="514905" y="186572"/>
                    </a:cubicBezTo>
                    <a:cubicBezTo>
                      <a:pt x="628835" y="96316"/>
                      <a:pt x="819704" y="-4298"/>
                      <a:pt x="905522" y="141"/>
                    </a:cubicBezTo>
                    <a:cubicBezTo>
                      <a:pt x="991340" y="4580"/>
                      <a:pt x="1052004" y="87438"/>
                      <a:pt x="1029810" y="213205"/>
                    </a:cubicBezTo>
                    <a:cubicBezTo>
                      <a:pt x="1007616" y="338972"/>
                      <a:pt x="785674" y="623057"/>
                      <a:pt x="772357" y="754743"/>
                    </a:cubicBezTo>
                    <a:cubicBezTo>
                      <a:pt x="759041" y="886428"/>
                      <a:pt x="795190" y="1091588"/>
                      <a:pt x="949911" y="1003318"/>
                    </a:cubicBezTo>
                    <a:cubicBezTo>
                      <a:pt x="1104632" y="915048"/>
                      <a:pt x="1520243" y="487084"/>
                      <a:pt x="1700684" y="22512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1638875" y="3313597"/>
              <a:ext cx="379386" cy="679763"/>
              <a:chOff x="4282820" y="3693353"/>
              <a:chExt cx="379386" cy="679763"/>
            </a:xfrm>
          </p:grpSpPr>
          <p:sp>
            <p:nvSpPr>
              <p:cNvPr id="66" name="Полилиния 65"/>
              <p:cNvSpPr/>
              <p:nvPr/>
            </p:nvSpPr>
            <p:spPr>
              <a:xfrm>
                <a:off x="4295775" y="4096325"/>
                <a:ext cx="176737" cy="276791"/>
              </a:xfrm>
              <a:custGeom>
                <a:avLst/>
                <a:gdLst>
                  <a:gd name="connsiteX0" fmla="*/ 76406 w 157369"/>
                  <a:gd name="connsiteY0" fmla="*/ 0 h 198988"/>
                  <a:gd name="connsiteX1" fmla="*/ 206 w 157369"/>
                  <a:gd name="connsiteY1" fmla="*/ 161925 h 198988"/>
                  <a:gd name="connsiteX2" fmla="*/ 57356 w 157369"/>
                  <a:gd name="connsiteY2" fmla="*/ 195262 h 198988"/>
                  <a:gd name="connsiteX3" fmla="*/ 157369 w 157369"/>
                  <a:gd name="connsiteY3" fmla="*/ 100012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9745"/>
                  <a:gd name="connsiteX1" fmla="*/ 206 w 148381"/>
                  <a:gd name="connsiteY1" fmla="*/ 166396 h 199745"/>
                  <a:gd name="connsiteX2" fmla="*/ 57356 w 148381"/>
                  <a:gd name="connsiteY2" fmla="*/ 195262 h 199745"/>
                  <a:gd name="connsiteX3" fmla="*/ 148381 w 148381"/>
                  <a:gd name="connsiteY3" fmla="*/ 150944 h 199745"/>
                  <a:gd name="connsiteX0" fmla="*/ 77579 w 149554"/>
                  <a:gd name="connsiteY0" fmla="*/ 0 h 215738"/>
                  <a:gd name="connsiteX1" fmla="*/ 1379 w 149554"/>
                  <a:gd name="connsiteY1" fmla="*/ 166396 h 215738"/>
                  <a:gd name="connsiteX2" fmla="*/ 38403 w 149554"/>
                  <a:gd name="connsiteY2" fmla="*/ 213151 h 215738"/>
                  <a:gd name="connsiteX3" fmla="*/ 149554 w 149554"/>
                  <a:gd name="connsiteY3" fmla="*/ 150944 h 215738"/>
                  <a:gd name="connsiteX0" fmla="*/ 77579 w 174151"/>
                  <a:gd name="connsiteY0" fmla="*/ 0 h 215738"/>
                  <a:gd name="connsiteX1" fmla="*/ 1379 w 174151"/>
                  <a:gd name="connsiteY1" fmla="*/ 166396 h 215738"/>
                  <a:gd name="connsiteX2" fmla="*/ 38403 w 174151"/>
                  <a:gd name="connsiteY2" fmla="*/ 213151 h 215738"/>
                  <a:gd name="connsiteX3" fmla="*/ 174151 w 174151"/>
                  <a:gd name="connsiteY3" fmla="*/ 139763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85966 w 205747"/>
                  <a:gd name="connsiteY0" fmla="*/ 0 h 230904"/>
                  <a:gd name="connsiteX1" fmla="*/ 1810 w 205747"/>
                  <a:gd name="connsiteY1" fmla="*/ 181371 h 230904"/>
                  <a:gd name="connsiteX2" fmla="*/ 38834 w 205747"/>
                  <a:gd name="connsiteY2" fmla="*/ 228126 h 230904"/>
                  <a:gd name="connsiteX3" fmla="*/ 205747 w 205747"/>
                  <a:gd name="connsiteY3" fmla="*/ 84097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537 w 183438"/>
                  <a:gd name="connsiteY0" fmla="*/ 0 h 217581"/>
                  <a:gd name="connsiteX1" fmla="*/ 1381 w 183438"/>
                  <a:gd name="connsiteY1" fmla="*/ 181371 h 217581"/>
                  <a:gd name="connsiteX2" fmla="*/ 42382 w 183438"/>
                  <a:gd name="connsiteY2" fmla="*/ 213151 h 217581"/>
                  <a:gd name="connsiteX3" fmla="*/ 183438 w 183438"/>
                  <a:gd name="connsiteY3" fmla="*/ 143996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4" h="217581">
                    <a:moveTo>
                      <a:pt x="85537" y="0"/>
                    </a:moveTo>
                    <a:cubicBezTo>
                      <a:pt x="49024" y="64690"/>
                      <a:pt x="8574" y="145846"/>
                      <a:pt x="1381" y="181371"/>
                    </a:cubicBezTo>
                    <a:cubicBezTo>
                      <a:pt x="-5812" y="216896"/>
                      <a:pt x="16188" y="223470"/>
                      <a:pt x="42382" y="213151"/>
                    </a:cubicBezTo>
                    <a:cubicBezTo>
                      <a:pt x="68576" y="202832"/>
                      <a:pt x="88795" y="184771"/>
                      <a:pt x="147634" y="13463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282820" y="3693353"/>
                <a:ext cx="379386" cy="39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400" dirty="0"/>
                  <a:t>.</a:t>
                </a:r>
                <a:endParaRPr lang="ru-RU" sz="1400" dirty="0"/>
              </a:p>
            </p:txBody>
          </p:sp>
        </p:grpSp>
      </p:grpSp>
      <p:sp>
        <p:nvSpPr>
          <p:cNvPr id="70" name="Полилиния 69"/>
          <p:cNvSpPr/>
          <p:nvPr/>
        </p:nvSpPr>
        <p:spPr>
          <a:xfrm>
            <a:off x="5181028" y="3467196"/>
            <a:ext cx="280499" cy="528580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rot="1100546">
            <a:off x="7009941" y="3823745"/>
            <a:ext cx="127702" cy="17443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5227036" y="3816153"/>
            <a:ext cx="333215" cy="485729"/>
          </a:xfrm>
          <a:custGeom>
            <a:avLst/>
            <a:gdLst>
              <a:gd name="connsiteX0" fmla="*/ 201085 w 396347"/>
              <a:gd name="connsiteY0" fmla="*/ 0 h 562274"/>
              <a:gd name="connsiteX1" fmla="*/ 148697 w 396347"/>
              <a:gd name="connsiteY1" fmla="*/ 147638 h 562274"/>
              <a:gd name="connsiteX2" fmla="*/ 153460 w 396347"/>
              <a:gd name="connsiteY2" fmla="*/ 214313 h 562274"/>
              <a:gd name="connsiteX3" fmla="*/ 296335 w 396347"/>
              <a:gd name="connsiteY3" fmla="*/ 123825 h 562274"/>
              <a:gd name="connsiteX4" fmla="*/ 348722 w 396347"/>
              <a:gd name="connsiteY4" fmla="*/ 0 h 562274"/>
              <a:gd name="connsiteX5" fmla="*/ 186797 w 396347"/>
              <a:gd name="connsiteY5" fmla="*/ 381000 h 562274"/>
              <a:gd name="connsiteX6" fmla="*/ 96310 w 396347"/>
              <a:gd name="connsiteY6" fmla="*/ 542925 h 562274"/>
              <a:gd name="connsiteX7" fmla="*/ 24872 w 396347"/>
              <a:gd name="connsiteY7" fmla="*/ 552450 h 562274"/>
              <a:gd name="connsiteX8" fmla="*/ 15347 w 396347"/>
              <a:gd name="connsiteY8" fmla="*/ 481013 h 562274"/>
              <a:gd name="connsiteX9" fmla="*/ 224897 w 396347"/>
              <a:gd name="connsiteY9" fmla="*/ 242888 h 562274"/>
              <a:gd name="connsiteX10" fmla="*/ 396347 w 396347"/>
              <a:gd name="connsiteY10" fmla="*/ 104775 h 562274"/>
              <a:gd name="connsiteX0" fmla="*/ 201085 w 396347"/>
              <a:gd name="connsiteY0" fmla="*/ 0 h 562274"/>
              <a:gd name="connsiteX1" fmla="*/ 148697 w 396347"/>
              <a:gd name="connsiteY1" fmla="*/ 147638 h 562274"/>
              <a:gd name="connsiteX2" fmla="*/ 153460 w 396347"/>
              <a:gd name="connsiteY2" fmla="*/ 214313 h 562274"/>
              <a:gd name="connsiteX3" fmla="*/ 296335 w 396347"/>
              <a:gd name="connsiteY3" fmla="*/ 123825 h 562274"/>
              <a:gd name="connsiteX4" fmla="*/ 348722 w 396347"/>
              <a:gd name="connsiteY4" fmla="*/ 14287 h 562274"/>
              <a:gd name="connsiteX5" fmla="*/ 186797 w 396347"/>
              <a:gd name="connsiteY5" fmla="*/ 381000 h 562274"/>
              <a:gd name="connsiteX6" fmla="*/ 96310 w 396347"/>
              <a:gd name="connsiteY6" fmla="*/ 542925 h 562274"/>
              <a:gd name="connsiteX7" fmla="*/ 24872 w 396347"/>
              <a:gd name="connsiteY7" fmla="*/ 552450 h 562274"/>
              <a:gd name="connsiteX8" fmla="*/ 15347 w 396347"/>
              <a:gd name="connsiteY8" fmla="*/ 481013 h 562274"/>
              <a:gd name="connsiteX9" fmla="*/ 224897 w 396347"/>
              <a:gd name="connsiteY9" fmla="*/ 242888 h 562274"/>
              <a:gd name="connsiteX10" fmla="*/ 396347 w 396347"/>
              <a:gd name="connsiteY10" fmla="*/ 104775 h 562274"/>
              <a:gd name="connsiteX0" fmla="*/ 201085 w 477310"/>
              <a:gd name="connsiteY0" fmla="*/ 4763 h 567037"/>
              <a:gd name="connsiteX1" fmla="*/ 148697 w 477310"/>
              <a:gd name="connsiteY1" fmla="*/ 152401 h 567037"/>
              <a:gd name="connsiteX2" fmla="*/ 153460 w 477310"/>
              <a:gd name="connsiteY2" fmla="*/ 219076 h 567037"/>
              <a:gd name="connsiteX3" fmla="*/ 296335 w 477310"/>
              <a:gd name="connsiteY3" fmla="*/ 128588 h 567037"/>
              <a:gd name="connsiteX4" fmla="*/ 477310 w 477310"/>
              <a:gd name="connsiteY4" fmla="*/ 0 h 567037"/>
              <a:gd name="connsiteX5" fmla="*/ 186797 w 477310"/>
              <a:gd name="connsiteY5" fmla="*/ 385763 h 567037"/>
              <a:gd name="connsiteX6" fmla="*/ 96310 w 477310"/>
              <a:gd name="connsiteY6" fmla="*/ 547688 h 567037"/>
              <a:gd name="connsiteX7" fmla="*/ 24872 w 477310"/>
              <a:gd name="connsiteY7" fmla="*/ 557213 h 567037"/>
              <a:gd name="connsiteX8" fmla="*/ 15347 w 477310"/>
              <a:gd name="connsiteY8" fmla="*/ 485776 h 567037"/>
              <a:gd name="connsiteX9" fmla="*/ 224897 w 477310"/>
              <a:gd name="connsiteY9" fmla="*/ 247651 h 567037"/>
              <a:gd name="connsiteX10" fmla="*/ 396347 w 477310"/>
              <a:gd name="connsiteY10" fmla="*/ 109538 h 567037"/>
              <a:gd name="connsiteX0" fmla="*/ 201085 w 396347"/>
              <a:gd name="connsiteY0" fmla="*/ 4763 h 567037"/>
              <a:gd name="connsiteX1" fmla="*/ 148697 w 396347"/>
              <a:gd name="connsiteY1" fmla="*/ 152401 h 567037"/>
              <a:gd name="connsiteX2" fmla="*/ 153460 w 396347"/>
              <a:gd name="connsiteY2" fmla="*/ 219076 h 567037"/>
              <a:gd name="connsiteX3" fmla="*/ 296335 w 396347"/>
              <a:gd name="connsiteY3" fmla="*/ 128588 h 567037"/>
              <a:gd name="connsiteX4" fmla="*/ 353485 w 396347"/>
              <a:gd name="connsiteY4" fmla="*/ 0 h 567037"/>
              <a:gd name="connsiteX5" fmla="*/ 186797 w 396347"/>
              <a:gd name="connsiteY5" fmla="*/ 385763 h 567037"/>
              <a:gd name="connsiteX6" fmla="*/ 96310 w 396347"/>
              <a:gd name="connsiteY6" fmla="*/ 547688 h 567037"/>
              <a:gd name="connsiteX7" fmla="*/ 24872 w 396347"/>
              <a:gd name="connsiteY7" fmla="*/ 557213 h 567037"/>
              <a:gd name="connsiteX8" fmla="*/ 15347 w 396347"/>
              <a:gd name="connsiteY8" fmla="*/ 485776 h 567037"/>
              <a:gd name="connsiteX9" fmla="*/ 224897 w 396347"/>
              <a:gd name="connsiteY9" fmla="*/ 247651 h 567037"/>
              <a:gd name="connsiteX10" fmla="*/ 396347 w 396347"/>
              <a:gd name="connsiteY10" fmla="*/ 109538 h 567037"/>
              <a:gd name="connsiteX0" fmla="*/ 201085 w 396347"/>
              <a:gd name="connsiteY0" fmla="*/ 4981 h 567255"/>
              <a:gd name="connsiteX1" fmla="*/ 148697 w 396347"/>
              <a:gd name="connsiteY1" fmla="*/ 152619 h 567255"/>
              <a:gd name="connsiteX2" fmla="*/ 153460 w 396347"/>
              <a:gd name="connsiteY2" fmla="*/ 219294 h 567255"/>
              <a:gd name="connsiteX3" fmla="*/ 296335 w 396347"/>
              <a:gd name="connsiteY3" fmla="*/ 128806 h 567255"/>
              <a:gd name="connsiteX4" fmla="*/ 353485 w 396347"/>
              <a:gd name="connsiteY4" fmla="*/ 218 h 567255"/>
              <a:gd name="connsiteX5" fmla="*/ 186797 w 396347"/>
              <a:gd name="connsiteY5" fmla="*/ 385981 h 567255"/>
              <a:gd name="connsiteX6" fmla="*/ 96310 w 396347"/>
              <a:gd name="connsiteY6" fmla="*/ 547906 h 567255"/>
              <a:gd name="connsiteX7" fmla="*/ 24872 w 396347"/>
              <a:gd name="connsiteY7" fmla="*/ 557431 h 567255"/>
              <a:gd name="connsiteX8" fmla="*/ 15347 w 396347"/>
              <a:gd name="connsiteY8" fmla="*/ 485994 h 567255"/>
              <a:gd name="connsiteX9" fmla="*/ 224897 w 396347"/>
              <a:gd name="connsiteY9" fmla="*/ 247869 h 567255"/>
              <a:gd name="connsiteX10" fmla="*/ 396347 w 396347"/>
              <a:gd name="connsiteY10" fmla="*/ 109756 h 56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347" h="567255">
                <a:moveTo>
                  <a:pt x="201085" y="4981"/>
                </a:moveTo>
                <a:cubicBezTo>
                  <a:pt x="178859" y="60940"/>
                  <a:pt x="156634" y="116900"/>
                  <a:pt x="148697" y="152619"/>
                </a:cubicBezTo>
                <a:cubicBezTo>
                  <a:pt x="140760" y="188338"/>
                  <a:pt x="128854" y="223263"/>
                  <a:pt x="153460" y="219294"/>
                </a:cubicBezTo>
                <a:cubicBezTo>
                  <a:pt x="178066" y="215325"/>
                  <a:pt x="262998" y="165319"/>
                  <a:pt x="296335" y="128806"/>
                </a:cubicBezTo>
                <a:cubicBezTo>
                  <a:pt x="329672" y="92293"/>
                  <a:pt x="353485" y="218"/>
                  <a:pt x="353485" y="218"/>
                </a:cubicBezTo>
                <a:cubicBezTo>
                  <a:pt x="354279" y="-9306"/>
                  <a:pt x="229660" y="294700"/>
                  <a:pt x="186797" y="385981"/>
                </a:cubicBezTo>
                <a:cubicBezTo>
                  <a:pt x="143935" y="477262"/>
                  <a:pt x="123297" y="519331"/>
                  <a:pt x="96310" y="547906"/>
                </a:cubicBezTo>
                <a:cubicBezTo>
                  <a:pt x="69322" y="576481"/>
                  <a:pt x="38366" y="567750"/>
                  <a:pt x="24872" y="557431"/>
                </a:cubicBezTo>
                <a:cubicBezTo>
                  <a:pt x="11378" y="547112"/>
                  <a:pt x="-17991" y="537588"/>
                  <a:pt x="15347" y="485994"/>
                </a:cubicBezTo>
                <a:cubicBezTo>
                  <a:pt x="48685" y="434400"/>
                  <a:pt x="161397" y="310575"/>
                  <a:pt x="224897" y="247869"/>
                </a:cubicBezTo>
                <a:cubicBezTo>
                  <a:pt x="288397" y="185163"/>
                  <a:pt x="342372" y="147459"/>
                  <a:pt x="396347" y="10975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6073466" y="3442496"/>
            <a:ext cx="280499" cy="528580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6235581" y="3806317"/>
            <a:ext cx="252668" cy="189459"/>
          </a:xfrm>
          <a:custGeom>
            <a:avLst/>
            <a:gdLst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111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66" h="224361">
                <a:moveTo>
                  <a:pt x="75541" y="0"/>
                </a:moveTo>
                <a:cubicBezTo>
                  <a:pt x="43262" y="62441"/>
                  <a:pt x="10983" y="124883"/>
                  <a:pt x="2516" y="161925"/>
                </a:cubicBezTo>
                <a:cubicBezTo>
                  <a:pt x="-5951" y="198967"/>
                  <a:pt x="8337" y="217487"/>
                  <a:pt x="24741" y="222250"/>
                </a:cubicBezTo>
                <a:cubicBezTo>
                  <a:pt x="41145" y="227013"/>
                  <a:pt x="65487" y="226483"/>
                  <a:pt x="100941" y="190500"/>
                </a:cubicBezTo>
                <a:cubicBezTo>
                  <a:pt x="136395" y="154517"/>
                  <a:pt x="228470" y="20108"/>
                  <a:pt x="237466" y="6350"/>
                </a:cubicBezTo>
                <a:cubicBezTo>
                  <a:pt x="246462" y="-7408"/>
                  <a:pt x="165499" y="129646"/>
                  <a:pt x="154916" y="165100"/>
                </a:cubicBezTo>
                <a:cubicBezTo>
                  <a:pt x="144333" y="200554"/>
                  <a:pt x="157033" y="216429"/>
                  <a:pt x="173966" y="219075"/>
                </a:cubicBezTo>
                <a:cubicBezTo>
                  <a:pt x="190899" y="221721"/>
                  <a:pt x="233233" y="197908"/>
                  <a:pt x="256516" y="180975"/>
                </a:cubicBezTo>
                <a:cubicBezTo>
                  <a:pt x="279799" y="164042"/>
                  <a:pt x="296732" y="140758"/>
                  <a:pt x="313666" y="1174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6845488" y="3441008"/>
            <a:ext cx="280499" cy="528580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Группа 75"/>
          <p:cNvGrpSpPr/>
          <p:nvPr/>
        </p:nvGrpSpPr>
        <p:grpSpPr>
          <a:xfrm>
            <a:off x="7404366" y="3806317"/>
            <a:ext cx="438611" cy="204874"/>
            <a:chOff x="4170453" y="3707964"/>
            <a:chExt cx="623003" cy="290396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4170453" y="3707964"/>
              <a:ext cx="356952" cy="290396"/>
              <a:chOff x="4878560" y="3728480"/>
              <a:chExt cx="1211208" cy="985372"/>
            </a:xfrm>
          </p:grpSpPr>
          <p:sp>
            <p:nvSpPr>
              <p:cNvPr id="79" name="Полилиния 78"/>
              <p:cNvSpPr/>
              <p:nvPr/>
            </p:nvSpPr>
            <p:spPr>
              <a:xfrm>
                <a:off x="4878560" y="3733800"/>
                <a:ext cx="466690" cy="971550"/>
              </a:xfrm>
              <a:custGeom>
                <a:avLst/>
                <a:gdLst>
                  <a:gd name="connsiteX0" fmla="*/ 479394 w 479394"/>
                  <a:gd name="connsiteY0" fmla="*/ 0 h 1047565"/>
                  <a:gd name="connsiteX1" fmla="*/ 0 w 479394"/>
                  <a:gd name="connsiteY1" fmla="*/ 1047565 h 104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9394" h="1047565">
                    <a:moveTo>
                      <a:pt x="479394" y="0"/>
                    </a:moveTo>
                    <a:lnTo>
                      <a:pt x="0" y="104756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4878560" y="3728480"/>
                <a:ext cx="1211208" cy="985372"/>
              </a:xfrm>
              <a:custGeom>
                <a:avLst/>
                <a:gdLst>
                  <a:gd name="connsiteX0" fmla="*/ 0 w 1518082"/>
                  <a:gd name="connsiteY0" fmla="*/ 1012196 h 1012196"/>
                  <a:gd name="connsiteX1" fmla="*/ 221942 w 1518082"/>
                  <a:gd name="connsiteY1" fmla="*/ 541679 h 1012196"/>
                  <a:gd name="connsiteX2" fmla="*/ 514905 w 1518082"/>
                  <a:gd name="connsiteY2" fmla="*/ 186572 h 1012196"/>
                  <a:gd name="connsiteX3" fmla="*/ 905522 w 1518082"/>
                  <a:gd name="connsiteY3" fmla="*/ 141 h 1012196"/>
                  <a:gd name="connsiteX4" fmla="*/ 1029810 w 1518082"/>
                  <a:gd name="connsiteY4" fmla="*/ 213205 h 1012196"/>
                  <a:gd name="connsiteX5" fmla="*/ 772357 w 1518082"/>
                  <a:gd name="connsiteY5" fmla="*/ 754743 h 1012196"/>
                  <a:gd name="connsiteX6" fmla="*/ 949911 w 1518082"/>
                  <a:gd name="connsiteY6" fmla="*/ 1003318 h 1012196"/>
                  <a:gd name="connsiteX7" fmla="*/ 1518082 w 1518082"/>
                  <a:gd name="connsiteY7" fmla="*/ 523924 h 1012196"/>
                  <a:gd name="connsiteX0" fmla="*/ 0 w 1244179"/>
                  <a:gd name="connsiteY0" fmla="*/ 1012196 h 1012196"/>
                  <a:gd name="connsiteX1" fmla="*/ 221942 w 1244179"/>
                  <a:gd name="connsiteY1" fmla="*/ 541679 h 1012196"/>
                  <a:gd name="connsiteX2" fmla="*/ 514905 w 1244179"/>
                  <a:gd name="connsiteY2" fmla="*/ 186572 h 1012196"/>
                  <a:gd name="connsiteX3" fmla="*/ 905522 w 1244179"/>
                  <a:gd name="connsiteY3" fmla="*/ 141 h 1012196"/>
                  <a:gd name="connsiteX4" fmla="*/ 1029810 w 1244179"/>
                  <a:gd name="connsiteY4" fmla="*/ 213205 h 1012196"/>
                  <a:gd name="connsiteX5" fmla="*/ 772357 w 1244179"/>
                  <a:gd name="connsiteY5" fmla="*/ 754743 h 1012196"/>
                  <a:gd name="connsiteX6" fmla="*/ 949911 w 1244179"/>
                  <a:gd name="connsiteY6" fmla="*/ 1003318 h 1012196"/>
                  <a:gd name="connsiteX7" fmla="*/ 1244179 w 1244179"/>
                  <a:gd name="connsiteY7" fmla="*/ 764626 h 1012196"/>
                  <a:gd name="connsiteX0" fmla="*/ 0 w 1244179"/>
                  <a:gd name="connsiteY0" fmla="*/ 1012196 h 1012196"/>
                  <a:gd name="connsiteX1" fmla="*/ 221942 w 1244179"/>
                  <a:gd name="connsiteY1" fmla="*/ 541679 h 1012196"/>
                  <a:gd name="connsiteX2" fmla="*/ 514905 w 1244179"/>
                  <a:gd name="connsiteY2" fmla="*/ 186572 h 1012196"/>
                  <a:gd name="connsiteX3" fmla="*/ 905522 w 1244179"/>
                  <a:gd name="connsiteY3" fmla="*/ 141 h 1012196"/>
                  <a:gd name="connsiteX4" fmla="*/ 1029810 w 1244179"/>
                  <a:gd name="connsiteY4" fmla="*/ 213205 h 1012196"/>
                  <a:gd name="connsiteX5" fmla="*/ 772357 w 1244179"/>
                  <a:gd name="connsiteY5" fmla="*/ 754743 h 1012196"/>
                  <a:gd name="connsiteX6" fmla="*/ 949911 w 1244179"/>
                  <a:gd name="connsiteY6" fmla="*/ 1003318 h 1012196"/>
                  <a:gd name="connsiteX7" fmla="*/ 1244179 w 1244179"/>
                  <a:gd name="connsiteY7" fmla="*/ 764626 h 1012196"/>
                  <a:gd name="connsiteX0" fmla="*/ 0 w 1244179"/>
                  <a:gd name="connsiteY0" fmla="*/ 1012196 h 1012196"/>
                  <a:gd name="connsiteX1" fmla="*/ 221942 w 1244179"/>
                  <a:gd name="connsiteY1" fmla="*/ 541679 h 1012196"/>
                  <a:gd name="connsiteX2" fmla="*/ 514905 w 1244179"/>
                  <a:gd name="connsiteY2" fmla="*/ 186572 h 1012196"/>
                  <a:gd name="connsiteX3" fmla="*/ 905522 w 1244179"/>
                  <a:gd name="connsiteY3" fmla="*/ 141 h 1012196"/>
                  <a:gd name="connsiteX4" fmla="*/ 1029810 w 1244179"/>
                  <a:gd name="connsiteY4" fmla="*/ 213205 h 1012196"/>
                  <a:gd name="connsiteX5" fmla="*/ 772357 w 1244179"/>
                  <a:gd name="connsiteY5" fmla="*/ 754743 h 1012196"/>
                  <a:gd name="connsiteX6" fmla="*/ 875211 w 1244179"/>
                  <a:gd name="connsiteY6" fmla="*/ 995016 h 1012196"/>
                  <a:gd name="connsiteX7" fmla="*/ 1244179 w 1244179"/>
                  <a:gd name="connsiteY7" fmla="*/ 764626 h 101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4179" h="1012196">
                    <a:moveTo>
                      <a:pt x="0" y="1012196"/>
                    </a:moveTo>
                    <a:cubicBezTo>
                      <a:pt x="68062" y="845739"/>
                      <a:pt x="136125" y="679283"/>
                      <a:pt x="221942" y="541679"/>
                    </a:cubicBezTo>
                    <a:cubicBezTo>
                      <a:pt x="307759" y="404075"/>
                      <a:pt x="400975" y="276828"/>
                      <a:pt x="514905" y="186572"/>
                    </a:cubicBezTo>
                    <a:cubicBezTo>
                      <a:pt x="628835" y="96316"/>
                      <a:pt x="819704" y="-4298"/>
                      <a:pt x="905522" y="141"/>
                    </a:cubicBezTo>
                    <a:cubicBezTo>
                      <a:pt x="991340" y="4580"/>
                      <a:pt x="1052004" y="87438"/>
                      <a:pt x="1029810" y="213205"/>
                    </a:cubicBezTo>
                    <a:cubicBezTo>
                      <a:pt x="1007616" y="338972"/>
                      <a:pt x="798123" y="624441"/>
                      <a:pt x="772357" y="754743"/>
                    </a:cubicBezTo>
                    <a:cubicBezTo>
                      <a:pt x="746591" y="885045"/>
                      <a:pt x="796574" y="993369"/>
                      <a:pt x="875211" y="995016"/>
                    </a:cubicBezTo>
                    <a:cubicBezTo>
                      <a:pt x="953848" y="996663"/>
                      <a:pt x="1155036" y="835687"/>
                      <a:pt x="1244179" y="7646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8" name="Полилиния 77"/>
            <p:cNvSpPr/>
            <p:nvPr/>
          </p:nvSpPr>
          <p:spPr>
            <a:xfrm>
              <a:off x="4526458" y="3711027"/>
              <a:ext cx="266998" cy="278178"/>
            </a:xfrm>
            <a:custGeom>
              <a:avLst/>
              <a:gdLst>
                <a:gd name="connsiteX0" fmla="*/ 9823 w 266998"/>
                <a:gd name="connsiteY0" fmla="*/ 208511 h 278178"/>
                <a:gd name="connsiteX1" fmla="*/ 190798 w 266998"/>
                <a:gd name="connsiteY1" fmla="*/ 108498 h 278178"/>
                <a:gd name="connsiteX2" fmla="*/ 209848 w 266998"/>
                <a:gd name="connsiteY2" fmla="*/ 22773 h 278178"/>
                <a:gd name="connsiteX3" fmla="*/ 126505 w 266998"/>
                <a:gd name="connsiteY3" fmla="*/ 8486 h 278178"/>
                <a:gd name="connsiteX4" fmla="*/ 14586 w 266998"/>
                <a:gd name="connsiteY4" fmla="*/ 137073 h 278178"/>
                <a:gd name="connsiteX5" fmla="*/ 16967 w 266998"/>
                <a:gd name="connsiteY5" fmla="*/ 260898 h 278178"/>
                <a:gd name="connsiteX6" fmla="*/ 157461 w 266998"/>
                <a:gd name="connsiteY6" fmla="*/ 270423 h 278178"/>
                <a:gd name="connsiteX7" fmla="*/ 266998 w 266998"/>
                <a:gd name="connsiteY7" fmla="*/ 196604 h 2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998" h="278178">
                  <a:moveTo>
                    <a:pt x="9823" y="208511"/>
                  </a:moveTo>
                  <a:cubicBezTo>
                    <a:pt x="83642" y="173982"/>
                    <a:pt x="157461" y="139454"/>
                    <a:pt x="190798" y="108498"/>
                  </a:cubicBezTo>
                  <a:cubicBezTo>
                    <a:pt x="224135" y="77542"/>
                    <a:pt x="220563" y="39442"/>
                    <a:pt x="209848" y="22773"/>
                  </a:cubicBezTo>
                  <a:cubicBezTo>
                    <a:pt x="199133" y="6104"/>
                    <a:pt x="159049" y="-10564"/>
                    <a:pt x="126505" y="8486"/>
                  </a:cubicBezTo>
                  <a:cubicBezTo>
                    <a:pt x="93961" y="27536"/>
                    <a:pt x="32842" y="95004"/>
                    <a:pt x="14586" y="137073"/>
                  </a:cubicBezTo>
                  <a:cubicBezTo>
                    <a:pt x="-3670" y="179142"/>
                    <a:pt x="-6845" y="238673"/>
                    <a:pt x="16967" y="260898"/>
                  </a:cubicBezTo>
                  <a:cubicBezTo>
                    <a:pt x="40779" y="283123"/>
                    <a:pt x="115789" y="281139"/>
                    <a:pt x="157461" y="270423"/>
                  </a:cubicBezTo>
                  <a:cubicBezTo>
                    <a:pt x="199133" y="259707"/>
                    <a:pt x="233065" y="228155"/>
                    <a:pt x="266998" y="19660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Блок-схема: узел 80"/>
          <p:cNvSpPr/>
          <p:nvPr/>
        </p:nvSpPr>
        <p:spPr>
          <a:xfrm>
            <a:off x="6125047" y="3365197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узел 81"/>
          <p:cNvSpPr/>
          <p:nvPr/>
        </p:nvSpPr>
        <p:spPr>
          <a:xfrm>
            <a:off x="6807302" y="3365197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83374" y="474886"/>
            <a:ext cx="9887639" cy="1354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надруковане речення. Про кого воно? Що </a:t>
            </a:r>
            <a:r>
              <a:rPr lang="uk-UA" sz="2800" b="1" dirty="0" smtClean="0">
                <a:solidFill>
                  <a:schemeClr val="bg1"/>
                </a:solidFill>
              </a:rPr>
              <a:t>робили Вова і Пилип? </a:t>
            </a:r>
            <a:r>
              <a:rPr lang="uk-UA" sz="2800" b="1" dirty="0" smtClean="0">
                <a:solidFill>
                  <a:schemeClr val="bg1"/>
                </a:solidFill>
              </a:rPr>
              <a:t>Скільки в реченні слів</a:t>
            </a:r>
            <a:r>
              <a:rPr lang="uk-UA" sz="2800" b="1" dirty="0">
                <a:solidFill>
                  <a:schemeClr val="bg1"/>
                </a:solidFill>
              </a:rPr>
              <a:t>? Які слова написані з великої букви? Чому? </a:t>
            </a:r>
            <a:r>
              <a:rPr lang="uk-UA" sz="2800" b="1" dirty="0" smtClean="0">
                <a:solidFill>
                  <a:schemeClr val="bg1"/>
                </a:solidFill>
              </a:rPr>
              <a:t>Якими буквами записано речення?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377261" y="5533690"/>
            <a:ext cx="6042794" cy="8703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400" b="1" dirty="0" smtClean="0">
                <a:solidFill>
                  <a:schemeClr val="bg1"/>
                </a:solidFill>
              </a:rPr>
              <a:t> речення </a:t>
            </a:r>
            <a:r>
              <a:rPr lang="uk-UA" sz="2400" b="1" dirty="0">
                <a:solidFill>
                  <a:schemeClr val="bg1"/>
                </a:solidFill>
              </a:rPr>
              <a:t>рукописними </a:t>
            </a:r>
            <a:r>
              <a:rPr lang="uk-UA" sz="2400" b="1" dirty="0" smtClean="0">
                <a:solidFill>
                  <a:schemeClr val="bg1"/>
                </a:solidFill>
              </a:rPr>
              <a:t>буквами.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позначимо кінець речення?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458775" y="4298353"/>
            <a:ext cx="4936077" cy="636903"/>
          </a:xfrm>
          <a:prstGeom prst="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Вова і Пилип плавали.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3552" y="494528"/>
            <a:ext cx="8732066" cy="792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2290" name="Picture 2" descr="Певиц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037"/>
          <a:stretch/>
        </p:blipFill>
        <p:spPr bwMode="auto">
          <a:xfrm>
            <a:off x="489856" y="1601754"/>
            <a:ext cx="3167743" cy="40766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ение Школа мальчик — стоковый вект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8067"/>
          <a:stretch/>
        </p:blipFill>
        <p:spPr bwMode="auto">
          <a:xfrm flipH="1">
            <a:off x="8782050" y="1590344"/>
            <a:ext cx="2768600" cy="397225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98602" y="1767007"/>
            <a:ext cx="4368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Чи важко було працювати сьогодні на </a:t>
            </a:r>
            <a:r>
              <a:rPr lang="uk-UA" sz="2400" b="1" dirty="0" err="1"/>
              <a:t>уроці</a:t>
            </a:r>
            <a:r>
              <a:rPr lang="uk-UA" sz="2400" b="1" dirty="0"/>
              <a:t>? Чому?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98602" y="2809091"/>
            <a:ext cx="4368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Що </a:t>
            </a:r>
            <a:r>
              <a:rPr lang="uk-UA" sz="2400" b="1" dirty="0"/>
              <a:t>сподобалося </a:t>
            </a:r>
            <a:r>
              <a:rPr lang="uk-UA" sz="2400" b="1" dirty="0" smtClean="0"/>
              <a:t>виконувати найбільше? </a:t>
            </a:r>
            <a:r>
              <a:rPr lang="uk-UA" sz="2400" b="1" dirty="0"/>
              <a:t>Чому</a:t>
            </a:r>
            <a:r>
              <a:rPr lang="uk-UA" sz="2400" b="1" dirty="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8602" y="3900913"/>
            <a:ext cx="4368800" cy="120032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Намалюй сонечко </a:t>
            </a:r>
            <a:r>
              <a:rPr lang="uk-UA" sz="2400" b="1" dirty="0"/>
              <a:t>біля того рядка, де у </a:t>
            </a:r>
            <a:r>
              <a:rPr lang="uk-UA" sz="2400" b="1" dirty="0" smtClean="0"/>
              <a:t>тебе </a:t>
            </a:r>
            <a:r>
              <a:rPr lang="uk-UA" sz="2400" b="1" dirty="0"/>
              <a:t>найкраще вийшли літери або </a:t>
            </a:r>
            <a:r>
              <a:rPr lang="uk-UA" sz="2400" b="1" dirty="0" smtClean="0"/>
              <a:t>слова.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16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43378</TotalTime>
  <Words>291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2727</cp:revision>
  <dcterms:created xsi:type="dcterms:W3CDTF">2018-01-05T16:38:53Z</dcterms:created>
  <dcterms:modified xsi:type="dcterms:W3CDTF">2023-11-22T18:15:15Z</dcterms:modified>
</cp:coreProperties>
</file>