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928" r:id="rId3"/>
    <p:sldId id="929" r:id="rId4"/>
    <p:sldId id="930" r:id="rId5"/>
    <p:sldId id="808" r:id="rId6"/>
    <p:sldId id="761" r:id="rId7"/>
    <p:sldId id="901" r:id="rId8"/>
    <p:sldId id="918" r:id="rId9"/>
    <p:sldId id="920" r:id="rId10"/>
    <p:sldId id="914" r:id="rId11"/>
    <p:sldId id="922" r:id="rId12"/>
    <p:sldId id="931" r:id="rId13"/>
    <p:sldId id="93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C00CC"/>
    <a:srgbClr val="78B64E"/>
    <a:srgbClr val="FF66FF"/>
    <a:srgbClr val="F5F6F9"/>
    <a:srgbClr val="F7F8FB"/>
    <a:srgbClr val="FCFCFE"/>
    <a:srgbClr val="FF5050"/>
    <a:srgbClr val="F0F2F6"/>
    <a:srgbClr val="2F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1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2999" y="4583167"/>
            <a:ext cx="10003971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Написання великої букви П. </a:t>
            </a:r>
            <a:endParaRPr lang="uk-UA" sz="4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Письмо слів </a:t>
            </a:r>
            <a:r>
              <a:rPr lang="uk-UA" sz="4000" b="1" dirty="0">
                <a:solidFill>
                  <a:schemeClr val="bg1"/>
                </a:solidFill>
              </a:rPr>
              <a:t>і речень з вивченими буквами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1301205" y="1111726"/>
            <a:ext cx="3945709" cy="3001218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759824" y="1531840"/>
            <a:ext cx="3689843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Письмо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</a:t>
            </a:r>
            <a:r>
              <a:rPr lang="uk-UA" sz="2800" b="1" dirty="0">
                <a:solidFill>
                  <a:schemeClr val="bg1"/>
                </a:solidFill>
              </a:rPr>
              <a:t>період</a:t>
            </a:r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" t="49125" r="14616" b="29378"/>
          <a:stretch/>
        </p:blipFill>
        <p:spPr>
          <a:xfrm>
            <a:off x="3924401" y="2216076"/>
            <a:ext cx="7644536" cy="273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26782" r="32150" b="54803"/>
          <a:stretch/>
        </p:blipFill>
        <p:spPr>
          <a:xfrm>
            <a:off x="4763243" y="3198352"/>
            <a:ext cx="4358485" cy="6668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71396" r="34800" b="10189"/>
          <a:stretch/>
        </p:blipFill>
        <p:spPr>
          <a:xfrm>
            <a:off x="8012534" y="4012602"/>
            <a:ext cx="4264324" cy="652428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9838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512992"/>
            <a:ext cx="2889961" cy="298149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66088" y="193939"/>
            <a:ext cx="2046939" cy="19024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934580" y="4551137"/>
            <a:ext cx="2007537" cy="185675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01486" y="439717"/>
            <a:ext cx="8828314" cy="1487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речення на наступних рядках. Пригадай, </a:t>
            </a:r>
            <a:r>
              <a:rPr lang="uk-UA" sz="2800" b="1" dirty="0">
                <a:solidFill>
                  <a:schemeClr val="bg1"/>
                </a:solidFill>
              </a:rPr>
              <a:t>як пишеться перше слово в реченні, що ставиться в кінці речення. </a:t>
            </a:r>
            <a:r>
              <a:rPr lang="uk-UA" sz="2800" b="1" dirty="0" smtClean="0">
                <a:solidFill>
                  <a:schemeClr val="bg1"/>
                </a:solidFill>
              </a:rPr>
              <a:t>Напиши </a:t>
            </a:r>
            <a:r>
              <a:rPr lang="uk-UA" sz="2800" b="1" dirty="0">
                <a:solidFill>
                  <a:schemeClr val="bg1"/>
                </a:solidFill>
              </a:rPr>
              <a:t>за зразком. </a:t>
            </a:r>
          </a:p>
        </p:txBody>
      </p:sp>
    </p:spTree>
    <p:extLst>
      <p:ext uri="{BB962C8B-B14F-4D97-AF65-F5344CB8AC3E}">
        <p14:creationId xmlns:p14="http://schemas.microsoft.com/office/powerpoint/2010/main" val="42350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3920" y="426933"/>
            <a:ext cx="9152167" cy="17828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Внизу </a:t>
            </a:r>
            <a:r>
              <a:rPr lang="uk-UA" sz="2400" b="1" dirty="0">
                <a:solidFill>
                  <a:schemeClr val="bg1"/>
                </a:solidFill>
              </a:rPr>
              <a:t>сторінки </a:t>
            </a:r>
            <a:r>
              <a:rPr lang="uk-UA" sz="2400" b="1" dirty="0" smtClean="0">
                <a:solidFill>
                  <a:schemeClr val="bg1"/>
                </a:solidFill>
              </a:rPr>
              <a:t>зошита завдання </a:t>
            </a:r>
            <a:r>
              <a:rPr lang="uk-UA" sz="2400" b="1" dirty="0">
                <a:solidFill>
                  <a:schemeClr val="bg1"/>
                </a:solidFill>
              </a:rPr>
              <a:t>«Знайди слово».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Серед </a:t>
            </a:r>
            <a:r>
              <a:rPr lang="uk-UA" sz="2400" b="1" dirty="0">
                <a:solidFill>
                  <a:schemeClr val="bg1"/>
                </a:solidFill>
              </a:rPr>
              <a:t>поданих букв </a:t>
            </a:r>
            <a:r>
              <a:rPr lang="uk-UA" sz="2400" b="1" dirty="0" smtClean="0">
                <a:solidFill>
                  <a:schemeClr val="bg1"/>
                </a:solidFill>
              </a:rPr>
              <a:t>знайди </a:t>
            </a:r>
            <a:r>
              <a:rPr lang="uk-UA" sz="2400" b="1" dirty="0">
                <a:solidFill>
                  <a:schemeClr val="bg1"/>
                </a:solidFill>
              </a:rPr>
              <a:t>по дві однакові й </a:t>
            </a:r>
            <a:r>
              <a:rPr lang="uk-UA" sz="2400" b="1" dirty="0" smtClean="0">
                <a:solidFill>
                  <a:schemeClr val="bg1"/>
                </a:solidFill>
              </a:rPr>
              <a:t>закресли </a:t>
            </a:r>
            <a:r>
              <a:rPr lang="uk-UA" sz="2400" b="1" dirty="0">
                <a:solidFill>
                  <a:schemeClr val="bg1"/>
                </a:solidFill>
              </a:rPr>
              <a:t>їх. 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залишилися незакресленими, запиши у рядку і прочитай слово, яке утворилося. Намалюй те, що називає це слово – песик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" t="68670" r="14616" b="4946"/>
          <a:stretch/>
        </p:blipFill>
        <p:spPr>
          <a:xfrm>
            <a:off x="3999705" y="2372703"/>
            <a:ext cx="7644536" cy="335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5551731" y="3273016"/>
            <a:ext cx="337351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742851" y="3273016"/>
            <a:ext cx="221881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89440" y="3273016"/>
            <a:ext cx="337351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7169761" y="3273016"/>
            <a:ext cx="269353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8268471" y="3273016"/>
            <a:ext cx="261380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274677" y="3273016"/>
            <a:ext cx="337351" cy="310719"/>
          </a:xfrm>
          <a:prstGeom prst="line">
            <a:avLst/>
          </a:prstGeom>
          <a:ln w="19050">
            <a:solidFill>
              <a:srgbClr val="295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6" t="26782" r="34231" b="54803"/>
          <a:stretch/>
        </p:blipFill>
        <p:spPr>
          <a:xfrm>
            <a:off x="4830254" y="3730246"/>
            <a:ext cx="1310185" cy="666834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9838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512992"/>
            <a:ext cx="2889961" cy="298149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66088" y="193939"/>
            <a:ext cx="2046939" cy="1902429"/>
          </a:xfrm>
          <a:prstGeom prst="rect">
            <a:avLst/>
          </a:prstGeom>
        </p:spPr>
      </p:pic>
      <p:pic>
        <p:nvPicPr>
          <p:cNvPr id="22" name="Picture 2" descr="ÐÐ°ÑÑÐ¸Ð½ÐºÐ¸ Ð¿Ð¾ Ð·Ð°Ð¿ÑÐ¾ÑÑ ÐÐ»Ð¸Ð¿Ð°ÑÑ Ð¿ÐµÑÐ¸Ð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92" y="2911380"/>
            <a:ext cx="175577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3552" y="494528"/>
            <a:ext cx="8732066" cy="7924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2290" name="Picture 2" descr="Певиц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1" r="10037"/>
          <a:stretch/>
        </p:blipFill>
        <p:spPr bwMode="auto">
          <a:xfrm>
            <a:off x="489856" y="1601754"/>
            <a:ext cx="3167743" cy="407666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ение Школа мальчик — стоковый векто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8067"/>
          <a:stretch/>
        </p:blipFill>
        <p:spPr bwMode="auto">
          <a:xfrm flipH="1">
            <a:off x="8782050" y="1590344"/>
            <a:ext cx="2768600" cy="397225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99114" y="1601754"/>
            <a:ext cx="4731052" cy="2175589"/>
          </a:xfrm>
          <a:prstGeom prst="roundRect">
            <a:avLst/>
          </a:prstGeom>
          <a:solidFill>
            <a:srgbClr val="78B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99114" y="1682802"/>
            <a:ext cx="4648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букву  вчилися писати?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 потрібна велика буква?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слова, які починаються з великої букви П.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99115" y="3937808"/>
            <a:ext cx="4731052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Поліна, Павло, Пилип</a:t>
            </a:r>
            <a:r>
              <a:rPr lang="uk-UA" sz="2400" b="1" dirty="0">
                <a:solidFill>
                  <a:schemeClr val="bg1"/>
                </a:solidFill>
              </a:rPr>
              <a:t>, Пірат</a:t>
            </a:r>
            <a:endParaRPr lang="ru-RU" sz="2400" b="1" dirty="0"/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Прут, Полтава, Плутон, Польща, Північно Льодовитий океан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7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6946" y="1328181"/>
            <a:ext cx="5890519" cy="576821"/>
          </a:xfrm>
          <a:prstGeom prst="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Проаналізуй свою роботу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9" y="463851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228" y="4889595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14057" y="4889595"/>
            <a:ext cx="2448360" cy="945148"/>
          </a:xfrm>
          <a:prstGeom prst="roundRect">
            <a:avLst>
              <a:gd name="adj" fmla="val 1288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3056" y="4889866"/>
            <a:ext cx="2448360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423057" y="2021305"/>
            <a:ext cx="2211723" cy="278677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3" y="2081324"/>
            <a:ext cx="2786771" cy="27867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872" y="2081324"/>
            <a:ext cx="2666731" cy="266673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1996147"/>
            <a:ext cx="1771777" cy="2751909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48605" y="397146"/>
            <a:ext cx="8732067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579" y="4584999"/>
            <a:ext cx="1712008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цікаво!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8203" y="4584998"/>
            <a:ext cx="1736997" cy="91940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 smtClean="0">
                <a:solidFill>
                  <a:schemeClr val="bg1"/>
                </a:solidFill>
              </a:rPr>
              <a:t>легко!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0631" y="4609587"/>
            <a:ext cx="1783584" cy="91940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Відчую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успіх!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6313" y="4609587"/>
            <a:ext cx="1771776" cy="919401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 smtClean="0">
                <a:solidFill>
                  <a:schemeClr val="bg1"/>
                </a:solidFill>
              </a:rPr>
              <a:t>важко</a:t>
            </a:r>
            <a:r>
              <a:rPr lang="uk-UA" sz="2400" b="1" dirty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8950380" y="1659893"/>
            <a:ext cx="2164086" cy="272674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35" y="1745070"/>
            <a:ext cx="2666733" cy="2666732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r="6481"/>
          <a:stretch/>
        </p:blipFill>
        <p:spPr bwMode="auto">
          <a:xfrm>
            <a:off x="3780000" y="1745070"/>
            <a:ext cx="2340000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13" y="1702481"/>
            <a:ext cx="1771776" cy="275190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0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20825" y="445746"/>
            <a:ext cx="8569550" cy="8931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61034"/>
            <a:ext cx="2989282" cy="3083965"/>
          </a:xfrm>
          <a:prstGeom prst="round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8061" y="1483522"/>
            <a:ext cx="3735280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Пекар</a:t>
            </a:r>
            <a:r>
              <a:rPr lang="ru-RU" sz="2400" b="1" dirty="0"/>
              <a:t> </a:t>
            </a:r>
            <a:r>
              <a:rPr lang="uk-UA" sz="2400" b="1" dirty="0"/>
              <a:t> Павлик </a:t>
            </a:r>
            <a:r>
              <a:rPr lang="ru-RU" sz="2400" b="1" dirty="0"/>
              <a:t>у </a:t>
            </a:r>
            <a:r>
              <a:rPr lang="ru-RU" sz="2400" b="1" dirty="0" err="1"/>
              <a:t>пекарні</a:t>
            </a:r>
            <a:r>
              <a:rPr lang="ru-RU" sz="2400" b="1" dirty="0"/>
              <a:t> </a:t>
            </a:r>
          </a:p>
          <a:p>
            <a:pPr algn="ctr"/>
            <a:r>
              <a:rPr lang="ru-RU" sz="2400" b="1" dirty="0" err="1" smtClean="0"/>
              <a:t>пече</a:t>
            </a:r>
            <a:r>
              <a:rPr lang="ru-RU" sz="2400" b="1" dirty="0" smtClean="0"/>
              <a:t> </a:t>
            </a:r>
            <a:r>
              <a:rPr lang="ru-RU" sz="2400" b="1" dirty="0"/>
              <a:t>пряники </a:t>
            </a:r>
            <a:r>
              <a:rPr lang="ru-RU" sz="2400" b="1" dirty="0" err="1"/>
              <a:t>прегарні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 smtClean="0"/>
              <a:t>І </a:t>
            </a:r>
            <a:r>
              <a:rPr lang="ru-RU" sz="2400" b="1" dirty="0" err="1"/>
              <a:t>пшеничні</a:t>
            </a:r>
            <a:r>
              <a:rPr lang="ru-RU" sz="2400" b="1" dirty="0"/>
              <a:t> пампушки, </a:t>
            </a:r>
            <a:endParaRPr lang="ru-RU" sz="2400" b="1" dirty="0" smtClean="0"/>
          </a:p>
          <a:p>
            <a:pPr algn="ctr"/>
            <a:r>
              <a:rPr lang="uk-UA" sz="2400" b="1" dirty="0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/>
              <a:t>смачненькі</a:t>
            </a:r>
            <a:r>
              <a:rPr lang="ru-RU" sz="2400" b="1" dirty="0"/>
              <a:t> </a:t>
            </a:r>
            <a:r>
              <a:rPr lang="ru-RU" sz="2400" b="1" dirty="0" err="1"/>
              <a:t>пиріжки</a:t>
            </a:r>
            <a:r>
              <a:rPr lang="ru-RU" sz="2400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4489" y="1483522"/>
            <a:ext cx="4622964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письма ми навчимося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писати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 рукописну букву 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</a:t>
            </a:r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писати слова і речення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вивченими буквами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Дитячий журнал «Куля» - Скоромовка — жанр як фольклорного, так і  літературного походження: дотепна гра спеціально скомпонованих  важковимовних слів, і звуків, що створюють труднощі для швидкої й виразної  вимови слів. Зазвичай ма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Клипарт пекарь (59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r="23112"/>
          <a:stretch/>
        </p:blipFill>
        <p:spPr bwMode="auto">
          <a:xfrm>
            <a:off x="8886198" y="1483522"/>
            <a:ext cx="2582361" cy="482293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ампушки з часником – Рецепти українських страв від Юльєт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5299"/>
          <a:stretch/>
        </p:blipFill>
        <p:spPr bwMode="auto">
          <a:xfrm>
            <a:off x="3434489" y="3697149"/>
            <a:ext cx="2738797" cy="180000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091" y="3697149"/>
            <a:ext cx="2476500" cy="18478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9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0" t="66667"/>
          <a:stretch/>
        </p:blipFill>
        <p:spPr>
          <a:xfrm>
            <a:off x="6400799" y="1911493"/>
            <a:ext cx="5067759" cy="409998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08293" y="663491"/>
            <a:ext cx="8732066" cy="694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 Словникова робота 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670713" y="2635878"/>
            <a:ext cx="4527932" cy="255454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пл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нн</a:t>
            </a:r>
            <a:r>
              <a:rPr lang="uk-UA" sz="3200" b="1" dirty="0">
                <a:solidFill>
                  <a:srgbClr val="FF0000"/>
                </a:solidFill>
              </a:rPr>
              <a:t>я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пл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т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sz="3200" b="1" dirty="0">
                <a:solidFill>
                  <a:srgbClr val="FF0000"/>
                </a:solidFill>
              </a:rPr>
              <a:t>о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3200" b="1" dirty="0">
                <a:solidFill>
                  <a:srgbClr val="FF0000"/>
                </a:solidFill>
              </a:rPr>
              <a:t>і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П</a:t>
            </a:r>
            <a:r>
              <a:rPr lang="uk-UA" sz="3200" b="1" dirty="0">
                <a:solidFill>
                  <a:srgbClr val="FF0000"/>
                </a:solidFill>
              </a:rPr>
              <a:t>а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вл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тр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к П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л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</a:p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uk-UA" sz="3200" b="1" dirty="0">
                <a:solidFill>
                  <a:srgbClr val="FF0000"/>
                </a:solidFill>
              </a:rPr>
              <a:t>е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uk-UA" sz="3200" b="1" dirty="0">
                <a:solidFill>
                  <a:srgbClr val="FF0000"/>
                </a:solidFill>
              </a:rPr>
              <a:t>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к  </a:t>
            </a:r>
          </a:p>
        </p:txBody>
      </p:sp>
      <p:pic>
        <p:nvPicPr>
          <p:cNvPr id="1026" name="Picture 2" descr="Блог учителя початкових класів &quot;Вінницький ліцей №7 ім.О.Сухомовського&quot;  Іванович Світлани Леонідівни: Стіна слів/Словникові слова (1-4 клас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4" y="1863160"/>
            <a:ext cx="5466643" cy="40999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1. Навчання грамоти\1 УРОКИ 2023\Письмо\3 Блок л м с н к в п\040 - Написання великої букви П\2023-11-19_2221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1511"/>
          <a:stretch/>
        </p:blipFill>
        <p:spPr bwMode="auto">
          <a:xfrm>
            <a:off x="4067999" y="2089296"/>
            <a:ext cx="6624000" cy="29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 клас\1. Навчання грамоти\1 УРОКИ 2023\Письмо\3 Блок л м с н к в п\040 - Написання великої букви П\2023-11-19_222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99" y="2116916"/>
            <a:ext cx="1233487" cy="17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81252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69" y="3369533"/>
            <a:ext cx="2456740" cy="2534555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1301" y="540338"/>
            <a:ext cx="10874828" cy="14680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Розглянь малюнок вгорі сторінки зошита. </a:t>
            </a:r>
            <a:r>
              <a:rPr lang="uk-UA" sz="2800" b="1" dirty="0" smtClean="0">
                <a:solidFill>
                  <a:schemeClr val="bg1"/>
                </a:solidFill>
              </a:rPr>
              <a:t>Чим </a:t>
            </a:r>
            <a:r>
              <a:rPr lang="uk-UA" sz="2800" b="1" dirty="0">
                <a:solidFill>
                  <a:schemeClr val="bg1"/>
                </a:solidFill>
              </a:rPr>
              <a:t>займаються діти?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Де </a:t>
            </a:r>
            <a:r>
              <a:rPr lang="uk-UA" sz="2800" b="1" dirty="0">
                <a:solidFill>
                  <a:schemeClr val="bg1"/>
                </a:solidFill>
              </a:rPr>
              <a:t>вони </a:t>
            </a:r>
            <a:r>
              <a:rPr lang="uk-UA" sz="2800" b="1" dirty="0" smtClean="0">
                <a:solidFill>
                  <a:schemeClr val="bg1"/>
                </a:solidFill>
              </a:rPr>
              <a:t>плавають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  <a:r>
              <a:rPr lang="uk-UA" sz="2800" b="1" dirty="0" smtClean="0">
                <a:solidFill>
                  <a:schemeClr val="bg1"/>
                </a:solidFill>
              </a:rPr>
              <a:t>Чому хлопчик в окулярах? Який настрій у дітей?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Придумай </a:t>
            </a:r>
            <a:r>
              <a:rPr lang="uk-UA" sz="2800" b="1" dirty="0">
                <a:solidFill>
                  <a:schemeClr val="bg1"/>
                </a:solidFill>
              </a:rPr>
              <a:t>їм імена на букву П.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30396" y="5126911"/>
            <a:ext cx="7068231" cy="930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Назви </a:t>
            </a:r>
            <a:r>
              <a:rPr lang="uk-UA" sz="2000" b="1" dirty="0">
                <a:solidFill>
                  <a:schemeClr val="bg1"/>
                </a:solidFill>
              </a:rPr>
              <a:t>на малюнку слова на букву «</a:t>
            </a:r>
            <a:r>
              <a:rPr lang="uk-UA" sz="2000" b="1" dirty="0" err="1">
                <a:solidFill>
                  <a:schemeClr val="bg1"/>
                </a:solidFill>
              </a:rPr>
              <a:t>пе</a:t>
            </a:r>
            <a:r>
              <a:rPr lang="uk-UA" sz="2000" b="1" dirty="0" smtClean="0">
                <a:solidFill>
                  <a:schemeClr val="bg1"/>
                </a:solidFill>
              </a:rPr>
              <a:t>». Розглянь </a:t>
            </a:r>
            <a:r>
              <a:rPr lang="uk-UA" sz="2000" b="1" dirty="0">
                <a:solidFill>
                  <a:schemeClr val="bg1"/>
                </a:solidFill>
              </a:rPr>
              <a:t>елементи букви «</a:t>
            </a:r>
            <a:r>
              <a:rPr lang="uk-UA" sz="2000" b="1" dirty="0" err="1">
                <a:solidFill>
                  <a:schemeClr val="bg1"/>
                </a:solidFill>
              </a:rPr>
              <a:t>пе</a:t>
            </a:r>
            <a:r>
              <a:rPr lang="uk-UA" sz="2000" b="1" dirty="0">
                <a:solidFill>
                  <a:schemeClr val="bg1"/>
                </a:solidFill>
              </a:rPr>
              <a:t>». </a:t>
            </a:r>
            <a:r>
              <a:rPr lang="uk-UA" sz="2000" b="1" dirty="0" smtClean="0">
                <a:solidFill>
                  <a:schemeClr val="bg1"/>
                </a:solidFill>
              </a:rPr>
              <a:t>Наведи </a:t>
            </a:r>
            <a:r>
              <a:rPr lang="uk-UA" sz="2000" b="1" dirty="0">
                <a:solidFill>
                  <a:schemeClr val="bg1"/>
                </a:solidFill>
              </a:rPr>
              <a:t>ці елементи на малюнку.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300" y="2089296"/>
            <a:ext cx="2673529" cy="12159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плавання, плавки, купальник, посмішка, пірнає, плавають</a:t>
            </a:r>
            <a:r>
              <a:rPr lang="uk-UA" sz="20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0605" r="40550" b="21633"/>
          <a:stretch/>
        </p:blipFill>
        <p:spPr bwMode="auto">
          <a:xfrm>
            <a:off x="4995605" y="1886323"/>
            <a:ext cx="45365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5584073" y="5776913"/>
            <a:ext cx="914400" cy="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ru-RU">
              <a:solidFill>
                <a:srgbClr val="00CC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524165" y="4174398"/>
            <a:ext cx="7616667" cy="2451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524166" y="5737972"/>
            <a:ext cx="7616667" cy="270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524166" y="2098995"/>
            <a:ext cx="7616667" cy="1920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115175" y="1462693"/>
            <a:ext cx="2218135" cy="52629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238773" y="1462693"/>
            <a:ext cx="2021174" cy="526296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0" descr="ellipse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13" y="2067396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1" descr="ellipse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51" y="2102321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ellipse_2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07" y="2580799"/>
            <a:ext cx="279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РУЧ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51" y="1310159"/>
            <a:ext cx="19986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33890" y="433771"/>
            <a:ext cx="9642680" cy="1028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Написання великої рукописної букви П. </a:t>
            </a:r>
          </a:p>
          <a:p>
            <a:pPr algn="ctr"/>
            <a:r>
              <a:rPr lang="uk-UA" sz="3200" b="1" dirty="0" smtClean="0"/>
              <a:t>З </a:t>
            </a:r>
            <a:r>
              <a:rPr lang="uk-UA" sz="3200" b="1" dirty="0"/>
              <a:t>яких елементів вона складається?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" y="3562627"/>
            <a:ext cx="2890798" cy="2982361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162 L -0.02878 0.16482 C -0.03763 0.20278 -0.03464 0.20047 -0.03776 0.21412 C -0.04076 0.22732 -0.04063 0.21829 -0.04662 0.24514 C -0.05456 0.28033 -0.06849 0.34908 -0.07344 0.37477 C -0.07878 0.40047 -0.07136 0.37732 -0.07787 0.39908 L -0.11159 0.5044 L -0.14258 0.52454 L -0.16432 0.51898 L -0.18138 0.50093 L -0.19714 0.46088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0278 L 0.03815 0.16389 C 0.03138 0.18241 0.0194 0.24584 0.01028 0.27477 C 0.00338 0.30162 0.00169 0.31042 -0.00052 0.32315 C -0.003 0.3338 -0.00365 0.3338 -0.00482 0.33889 L -0.00794 0.35371 L -0.01042 0.3669 L -0.02591 0.4426 L -0.02852 0.48912 L -0.02201 0.5 L -0.01419 0.5007 L 0.00573 0.48264 L 0.03541 0.44422 " pathEditMode="relative" rAng="0" ptsTypes="AAAAAAAAAAA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37 0.08797 L -0.10039 0.03681 L -0.06732 0.00787 L -0.04571 -0.00648 L -0.01198 -0.01203 C 0.00013 -0.00949 0.01719 -0.0074 0.02604 -0.00648 C 0.03476 -0.00555 0.03437 -0.00578 0.04101 -0.00602 C 0.04778 -0.00463 0.06068 -0.0081 0.0664 -0.00764 C 0.07226 -0.00787 0.072 -0.00787 0.07682 -0.00764 L 0.0957 -0.00602 L 0.14909 -0.00324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39" t="24731" r="14389" b="49773"/>
          <a:stretch/>
        </p:blipFill>
        <p:spPr>
          <a:xfrm>
            <a:off x="3781774" y="2030824"/>
            <a:ext cx="6930099" cy="329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Группа 32"/>
          <p:cNvGrpSpPr/>
          <p:nvPr/>
        </p:nvGrpSpPr>
        <p:grpSpPr>
          <a:xfrm rot="21444079">
            <a:off x="6181141" y="2077754"/>
            <a:ext cx="715283" cy="574744"/>
            <a:chOff x="4003829" y="1740110"/>
            <a:chExt cx="3243504" cy="2887661"/>
          </a:xfrm>
        </p:grpSpPr>
        <p:sp>
          <p:nvSpPr>
            <p:cNvPr id="34" name="Полилиния 3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1444079">
            <a:off x="6880640" y="2077754"/>
            <a:ext cx="715283" cy="574744"/>
            <a:chOff x="4003829" y="1740110"/>
            <a:chExt cx="3243504" cy="2887661"/>
          </a:xfrm>
        </p:grpSpPr>
        <p:sp>
          <p:nvSpPr>
            <p:cNvPr id="54" name="Полилиния 5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21444079">
            <a:off x="7627325" y="2077753"/>
            <a:ext cx="715283" cy="574744"/>
            <a:chOff x="4003829" y="1740110"/>
            <a:chExt cx="3243504" cy="2887661"/>
          </a:xfrm>
        </p:grpSpPr>
        <p:sp>
          <p:nvSpPr>
            <p:cNvPr id="58" name="Полилиния 5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21444079">
            <a:off x="8377293" y="2077754"/>
            <a:ext cx="715283" cy="574744"/>
            <a:chOff x="4003829" y="1740110"/>
            <a:chExt cx="3243504" cy="2887661"/>
          </a:xfrm>
        </p:grpSpPr>
        <p:sp>
          <p:nvSpPr>
            <p:cNvPr id="62" name="Полилиния 61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 rot="21444079">
            <a:off x="9136622" y="2077753"/>
            <a:ext cx="715283" cy="574744"/>
            <a:chOff x="4003829" y="1740110"/>
            <a:chExt cx="3243504" cy="2887661"/>
          </a:xfrm>
        </p:grpSpPr>
        <p:sp>
          <p:nvSpPr>
            <p:cNvPr id="66" name="Полилиния 65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rot="21444079">
            <a:off x="9899234" y="2090453"/>
            <a:ext cx="715283" cy="574744"/>
            <a:chOff x="4003829" y="1740110"/>
            <a:chExt cx="3243504" cy="2887661"/>
          </a:xfrm>
        </p:grpSpPr>
        <p:sp>
          <p:nvSpPr>
            <p:cNvPr id="74" name="Полилиния 7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81252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054761" y="409730"/>
            <a:ext cx="7620506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Напиши велику рукописну букву П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 першому рядку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544406"/>
            <a:ext cx="2889961" cy="298149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66088" y="193939"/>
            <a:ext cx="2046939" cy="19024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934580" y="4551137"/>
            <a:ext cx="2007537" cy="18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4" t="24731" r="14389" b="49773"/>
          <a:stretch/>
        </p:blipFill>
        <p:spPr>
          <a:xfrm>
            <a:off x="3742690" y="2102354"/>
            <a:ext cx="6950648" cy="329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Группа 32"/>
          <p:cNvGrpSpPr/>
          <p:nvPr/>
        </p:nvGrpSpPr>
        <p:grpSpPr>
          <a:xfrm rot="21444079">
            <a:off x="6173067" y="2149292"/>
            <a:ext cx="715283" cy="574744"/>
            <a:chOff x="4003829" y="1740110"/>
            <a:chExt cx="3243504" cy="2887661"/>
          </a:xfrm>
        </p:grpSpPr>
        <p:sp>
          <p:nvSpPr>
            <p:cNvPr id="34" name="Полилиния 3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1444079">
            <a:off x="6860373" y="2149295"/>
            <a:ext cx="715283" cy="574744"/>
            <a:chOff x="4003829" y="1740110"/>
            <a:chExt cx="3243504" cy="2887661"/>
          </a:xfrm>
        </p:grpSpPr>
        <p:sp>
          <p:nvSpPr>
            <p:cNvPr id="54" name="Полилиния 5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21444079">
            <a:off x="7615968" y="2165706"/>
            <a:ext cx="715283" cy="574744"/>
            <a:chOff x="4003829" y="1740110"/>
            <a:chExt cx="3243504" cy="2887661"/>
          </a:xfrm>
        </p:grpSpPr>
        <p:sp>
          <p:nvSpPr>
            <p:cNvPr id="58" name="Полилиния 5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21444079">
            <a:off x="8365936" y="2165707"/>
            <a:ext cx="715283" cy="574744"/>
            <a:chOff x="4003829" y="1740110"/>
            <a:chExt cx="3243504" cy="2887661"/>
          </a:xfrm>
        </p:grpSpPr>
        <p:sp>
          <p:nvSpPr>
            <p:cNvPr id="62" name="Полилиния 61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 rot="21444079">
            <a:off x="9125265" y="2165706"/>
            <a:ext cx="715283" cy="574744"/>
            <a:chOff x="4003829" y="1740110"/>
            <a:chExt cx="3243504" cy="2887661"/>
          </a:xfrm>
        </p:grpSpPr>
        <p:sp>
          <p:nvSpPr>
            <p:cNvPr id="66" name="Полилиния 65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rot="21444079">
            <a:off x="9887877" y="2178406"/>
            <a:ext cx="715283" cy="574744"/>
            <a:chOff x="4003829" y="1740110"/>
            <a:chExt cx="3243504" cy="2887661"/>
          </a:xfrm>
        </p:grpSpPr>
        <p:sp>
          <p:nvSpPr>
            <p:cNvPr id="74" name="Полилиния 7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81338" y="2961574"/>
            <a:ext cx="816823" cy="591784"/>
            <a:chOff x="1608990" y="3561765"/>
            <a:chExt cx="1207020" cy="92228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608990" y="3561765"/>
              <a:ext cx="1021700" cy="917709"/>
              <a:chOff x="4015389" y="1744449"/>
              <a:chExt cx="3228199" cy="2899620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4015389" y="2104008"/>
                <a:ext cx="1897137" cy="2505064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5727659" y="2126415"/>
                <a:ext cx="1225233" cy="2517654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78" h="2511567">
                    <a:moveTo>
                      <a:pt x="1022433" y="0"/>
                    </a:moveTo>
                    <a:cubicBezTo>
                      <a:pt x="661408" y="863353"/>
                      <a:pt x="138592" y="1728186"/>
                      <a:pt x="28134" y="2139518"/>
                    </a:cubicBezTo>
                    <a:cubicBezTo>
                      <a:pt x="-82324" y="2550850"/>
                      <a:pt x="154259" y="2551280"/>
                      <a:pt x="359683" y="2467992"/>
                    </a:cubicBezTo>
                    <a:cubicBezTo>
                      <a:pt x="565107" y="2384704"/>
                      <a:pt x="1140493" y="1767780"/>
                      <a:pt x="1260679" y="163979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17402775" flipV="1">
                <a:off x="5354813" y="1380065"/>
                <a:ext cx="1524392" cy="2253159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410558" y="3682655"/>
              <a:ext cx="405452" cy="801391"/>
              <a:chOff x="2621135" y="3223563"/>
              <a:chExt cx="379385" cy="749868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2637072" y="3695262"/>
                <a:ext cx="178091" cy="278169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21135" y="3223563"/>
                <a:ext cx="379385" cy="53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.</a:t>
                </a:r>
                <a:endParaRPr lang="ru-RU" dirty="0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1439674">
            <a:off x="6016892" y="2967572"/>
            <a:ext cx="750672" cy="600554"/>
            <a:chOff x="4856154" y="3574684"/>
            <a:chExt cx="1009875" cy="926385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856154" y="3574684"/>
              <a:ext cx="1009875" cy="898596"/>
              <a:chOff x="4111743" y="1809660"/>
              <a:chExt cx="3190834" cy="2839234"/>
            </a:xfrm>
          </p:grpSpPr>
          <p:sp>
            <p:nvSpPr>
              <p:cNvPr id="73" name="Полилиния 72"/>
              <p:cNvSpPr/>
              <p:nvPr/>
            </p:nvSpPr>
            <p:spPr>
              <a:xfrm>
                <a:off x="4111743" y="2091662"/>
                <a:ext cx="1800789" cy="252296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5647675" y="2165484"/>
                <a:ext cx="1012757" cy="2483410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975" h="2508309">
                    <a:moveTo>
                      <a:pt x="1015976" y="0"/>
                    </a:moveTo>
                    <a:cubicBezTo>
                      <a:pt x="654951" y="863353"/>
                      <a:pt x="133393" y="1721916"/>
                      <a:pt x="21677" y="2139518"/>
                    </a:cubicBezTo>
                    <a:cubicBezTo>
                      <a:pt x="-90039" y="2557120"/>
                      <a:pt x="262278" y="2507387"/>
                      <a:pt x="345678" y="2505611"/>
                    </a:cubicBezTo>
                    <a:cubicBezTo>
                      <a:pt x="429078" y="2503835"/>
                      <a:pt x="650981" y="2392262"/>
                      <a:pt x="839092" y="2264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7402775" flipV="1">
                <a:off x="5409283" y="1422768"/>
                <a:ext cx="1506402" cy="228018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олилиния 71"/>
            <p:cNvSpPr/>
            <p:nvPr/>
          </p:nvSpPr>
          <p:spPr>
            <a:xfrm>
              <a:off x="5555455" y="4200796"/>
              <a:ext cx="266998" cy="300273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8021645" y="2960689"/>
            <a:ext cx="784193" cy="609617"/>
            <a:chOff x="7813684" y="3602417"/>
            <a:chExt cx="1137841" cy="915555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7813684" y="3602417"/>
              <a:ext cx="1029822" cy="900498"/>
              <a:chOff x="3993477" y="1869640"/>
              <a:chExt cx="3253857" cy="2845240"/>
            </a:xfrm>
          </p:grpSpPr>
          <p:sp>
            <p:nvSpPr>
              <p:cNvPr id="90" name="Полилиния 89"/>
              <p:cNvSpPr/>
              <p:nvPr/>
            </p:nvSpPr>
            <p:spPr>
              <a:xfrm>
                <a:off x="3993477" y="2241895"/>
                <a:ext cx="1858688" cy="2472985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5642361" y="2367469"/>
                <a:ext cx="914069" cy="230687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23377 w 1023376"/>
                  <a:gd name="connsiteY0" fmla="*/ 0 h 2482763"/>
                  <a:gd name="connsiteX1" fmla="*/ 29078 w 1023376"/>
                  <a:gd name="connsiteY1" fmla="*/ 2139518 h 2482763"/>
                  <a:gd name="connsiteX2" fmla="*/ 315341 w 1023376"/>
                  <a:gd name="connsiteY2" fmla="*/ 2467992 h 2482763"/>
                  <a:gd name="connsiteX3" fmla="*/ 831395 w 1023376"/>
                  <a:gd name="connsiteY3" fmla="*/ 2031034 h 2482763"/>
                  <a:gd name="connsiteX0" fmla="*/ 1021307 w 1021306"/>
                  <a:gd name="connsiteY0" fmla="*/ 0 h 2486074"/>
                  <a:gd name="connsiteX1" fmla="*/ 27008 w 1021306"/>
                  <a:gd name="connsiteY1" fmla="*/ 2139518 h 2486074"/>
                  <a:gd name="connsiteX2" fmla="*/ 313271 w 1021306"/>
                  <a:gd name="connsiteY2" fmla="*/ 2467992 h 2486074"/>
                  <a:gd name="connsiteX3" fmla="*/ 829325 w 1021306"/>
                  <a:gd name="connsiteY3" fmla="*/ 2031034 h 248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306" h="2486074">
                    <a:moveTo>
                      <a:pt x="1021307" y="0"/>
                    </a:moveTo>
                    <a:cubicBezTo>
                      <a:pt x="660282" y="863353"/>
                      <a:pt x="145014" y="1728186"/>
                      <a:pt x="27008" y="2139518"/>
                    </a:cubicBezTo>
                    <a:cubicBezTo>
                      <a:pt x="-90998" y="2550850"/>
                      <a:pt x="209743" y="2493595"/>
                      <a:pt x="313271" y="2467992"/>
                    </a:cubicBezTo>
                    <a:cubicBezTo>
                      <a:pt x="416799" y="2442389"/>
                      <a:pt x="663859" y="2196642"/>
                      <a:pt x="829325" y="203103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7312489" flipV="1">
                <a:off x="5354040" y="1482747"/>
                <a:ext cx="1506402" cy="2280187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8" name="Овал 87"/>
            <p:cNvSpPr/>
            <p:nvPr/>
          </p:nvSpPr>
          <p:spPr>
            <a:xfrm rot="1464054">
              <a:off x="8562434" y="4205426"/>
              <a:ext cx="219009" cy="3125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8763350" y="4198160"/>
              <a:ext cx="188175" cy="316559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965303" y="2958639"/>
            <a:ext cx="816823" cy="595674"/>
            <a:chOff x="1608990" y="3561765"/>
            <a:chExt cx="1207020" cy="928344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1608990" y="3561765"/>
              <a:ext cx="1021700" cy="928344"/>
              <a:chOff x="4015389" y="1744449"/>
              <a:chExt cx="3228199" cy="2933223"/>
            </a:xfrm>
          </p:grpSpPr>
          <p:sp>
            <p:nvSpPr>
              <p:cNvPr id="105" name="Полилиния 104"/>
              <p:cNvSpPr/>
              <p:nvPr/>
            </p:nvSpPr>
            <p:spPr>
              <a:xfrm>
                <a:off x="4015389" y="2104008"/>
                <a:ext cx="1897137" cy="2505064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727659" y="2083289"/>
                <a:ext cx="1225233" cy="2594383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78" h="2511567">
                    <a:moveTo>
                      <a:pt x="1022433" y="0"/>
                    </a:moveTo>
                    <a:cubicBezTo>
                      <a:pt x="661408" y="863353"/>
                      <a:pt x="138592" y="1728186"/>
                      <a:pt x="28134" y="2139518"/>
                    </a:cubicBezTo>
                    <a:cubicBezTo>
                      <a:pt x="-82324" y="2550850"/>
                      <a:pt x="154259" y="2551280"/>
                      <a:pt x="359683" y="2467992"/>
                    </a:cubicBezTo>
                    <a:cubicBezTo>
                      <a:pt x="565107" y="2384704"/>
                      <a:pt x="1140493" y="1767780"/>
                      <a:pt x="1260679" y="163979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7402775" flipV="1">
                <a:off x="5354813" y="1380065"/>
                <a:ext cx="1524392" cy="2253159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2410558" y="3682655"/>
              <a:ext cx="405452" cy="801391"/>
              <a:chOff x="2621135" y="3223563"/>
              <a:chExt cx="379385" cy="749868"/>
            </a:xfrm>
          </p:grpSpPr>
          <p:sp>
            <p:nvSpPr>
              <p:cNvPr id="103" name="Полилиния 102"/>
              <p:cNvSpPr/>
              <p:nvPr/>
            </p:nvSpPr>
            <p:spPr>
              <a:xfrm>
                <a:off x="2637072" y="3695262"/>
                <a:ext cx="178091" cy="278169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21135" y="3223563"/>
                <a:ext cx="379385" cy="53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.</a:t>
                </a:r>
                <a:endParaRPr lang="ru-RU" dirty="0"/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 rot="21439674">
            <a:off x="7021152" y="2969131"/>
            <a:ext cx="750672" cy="600554"/>
            <a:chOff x="4856154" y="3574684"/>
            <a:chExt cx="1009875" cy="926385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4856154" y="3574684"/>
              <a:ext cx="1009875" cy="898596"/>
              <a:chOff x="4111743" y="1809660"/>
              <a:chExt cx="3190834" cy="2839234"/>
            </a:xfrm>
          </p:grpSpPr>
          <p:sp>
            <p:nvSpPr>
              <p:cNvPr id="111" name="Полилиния 110"/>
              <p:cNvSpPr/>
              <p:nvPr/>
            </p:nvSpPr>
            <p:spPr>
              <a:xfrm>
                <a:off x="4111743" y="2091662"/>
                <a:ext cx="1800789" cy="252296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647675" y="2165484"/>
                <a:ext cx="1012757" cy="2483410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975" h="2508309">
                    <a:moveTo>
                      <a:pt x="1015976" y="0"/>
                    </a:moveTo>
                    <a:cubicBezTo>
                      <a:pt x="654951" y="863353"/>
                      <a:pt x="133393" y="1721916"/>
                      <a:pt x="21677" y="2139518"/>
                    </a:cubicBezTo>
                    <a:cubicBezTo>
                      <a:pt x="-90039" y="2557120"/>
                      <a:pt x="262278" y="2507387"/>
                      <a:pt x="345678" y="2505611"/>
                    </a:cubicBezTo>
                    <a:cubicBezTo>
                      <a:pt x="429078" y="2503835"/>
                      <a:pt x="650981" y="2392262"/>
                      <a:pt x="839092" y="2264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7402775" flipV="1">
                <a:off x="5409283" y="1422768"/>
                <a:ext cx="1506402" cy="228018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Полилиния 109"/>
            <p:cNvSpPr/>
            <p:nvPr/>
          </p:nvSpPr>
          <p:spPr>
            <a:xfrm>
              <a:off x="5555455" y="4200796"/>
              <a:ext cx="266998" cy="300273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9078615" y="2973178"/>
            <a:ext cx="784193" cy="609617"/>
            <a:chOff x="7813684" y="3602417"/>
            <a:chExt cx="1137841" cy="915555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7813684" y="3602417"/>
              <a:ext cx="1029822" cy="900498"/>
              <a:chOff x="3993477" y="1869640"/>
              <a:chExt cx="3253857" cy="2845240"/>
            </a:xfrm>
          </p:grpSpPr>
          <p:sp>
            <p:nvSpPr>
              <p:cNvPr id="118" name="Полилиния 117"/>
              <p:cNvSpPr/>
              <p:nvPr/>
            </p:nvSpPr>
            <p:spPr>
              <a:xfrm>
                <a:off x="3993477" y="2241895"/>
                <a:ext cx="1858688" cy="2472985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642368" y="2238834"/>
                <a:ext cx="853915" cy="2435512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23377 w 1023376"/>
                  <a:gd name="connsiteY0" fmla="*/ 0 h 2482763"/>
                  <a:gd name="connsiteX1" fmla="*/ 29078 w 1023376"/>
                  <a:gd name="connsiteY1" fmla="*/ 2139518 h 2482763"/>
                  <a:gd name="connsiteX2" fmla="*/ 315341 w 1023376"/>
                  <a:gd name="connsiteY2" fmla="*/ 2467992 h 2482763"/>
                  <a:gd name="connsiteX3" fmla="*/ 831395 w 1023376"/>
                  <a:gd name="connsiteY3" fmla="*/ 2031034 h 2482763"/>
                  <a:gd name="connsiteX0" fmla="*/ 1021307 w 1021306"/>
                  <a:gd name="connsiteY0" fmla="*/ 0 h 2486074"/>
                  <a:gd name="connsiteX1" fmla="*/ 27008 w 1021306"/>
                  <a:gd name="connsiteY1" fmla="*/ 2139518 h 2486074"/>
                  <a:gd name="connsiteX2" fmla="*/ 313271 w 1021306"/>
                  <a:gd name="connsiteY2" fmla="*/ 2467992 h 2486074"/>
                  <a:gd name="connsiteX3" fmla="*/ 829325 w 1021306"/>
                  <a:gd name="connsiteY3" fmla="*/ 2031034 h 248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306" h="2486074">
                    <a:moveTo>
                      <a:pt x="1021307" y="0"/>
                    </a:moveTo>
                    <a:cubicBezTo>
                      <a:pt x="660282" y="863353"/>
                      <a:pt x="145014" y="1728186"/>
                      <a:pt x="27008" y="2139518"/>
                    </a:cubicBezTo>
                    <a:cubicBezTo>
                      <a:pt x="-90998" y="2550850"/>
                      <a:pt x="209743" y="2493595"/>
                      <a:pt x="313271" y="2467992"/>
                    </a:cubicBezTo>
                    <a:cubicBezTo>
                      <a:pt x="416799" y="2442389"/>
                      <a:pt x="663859" y="2196642"/>
                      <a:pt x="829325" y="203103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7312489" flipV="1">
                <a:off x="5354040" y="1482747"/>
                <a:ext cx="1506402" cy="2280187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Овал 115"/>
            <p:cNvSpPr/>
            <p:nvPr/>
          </p:nvSpPr>
          <p:spPr>
            <a:xfrm rot="1464054">
              <a:off x="8562434" y="4205426"/>
              <a:ext cx="219009" cy="3125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8763350" y="4208768"/>
              <a:ext cx="188175" cy="297802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81252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3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544406"/>
            <a:ext cx="2889961" cy="298149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66088" y="193939"/>
            <a:ext cx="2046939" cy="190242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934580" y="4551137"/>
            <a:ext cx="2007537" cy="1856752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2054761" y="562312"/>
            <a:ext cx="7620506" cy="1165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 склади у другому рядку. Напиши </a:t>
            </a:r>
            <a:r>
              <a:rPr lang="uk-UA" sz="3200" b="1" dirty="0">
                <a:solidFill>
                  <a:schemeClr val="bg1"/>
                </a:solidFill>
              </a:rPr>
              <a:t>за </a:t>
            </a:r>
            <a:r>
              <a:rPr lang="uk-UA" sz="3200" b="1" dirty="0" smtClean="0">
                <a:solidFill>
                  <a:schemeClr val="bg1"/>
                </a:solidFill>
              </a:rPr>
              <a:t>зразком                                                       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14" t="24731" r="14389" b="49773"/>
          <a:stretch/>
        </p:blipFill>
        <p:spPr>
          <a:xfrm>
            <a:off x="3673996" y="2096368"/>
            <a:ext cx="6950648" cy="329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Группа 32"/>
          <p:cNvGrpSpPr/>
          <p:nvPr/>
        </p:nvGrpSpPr>
        <p:grpSpPr>
          <a:xfrm rot="21444079">
            <a:off x="6093912" y="2143298"/>
            <a:ext cx="715283" cy="574744"/>
            <a:chOff x="4003829" y="1740110"/>
            <a:chExt cx="3243504" cy="2887661"/>
          </a:xfrm>
        </p:grpSpPr>
        <p:sp>
          <p:nvSpPr>
            <p:cNvPr id="34" name="Полилиния 3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1444079">
            <a:off x="6793411" y="2150672"/>
            <a:ext cx="715283" cy="574744"/>
            <a:chOff x="4003829" y="1740110"/>
            <a:chExt cx="3243504" cy="2887661"/>
          </a:xfrm>
        </p:grpSpPr>
        <p:sp>
          <p:nvSpPr>
            <p:cNvPr id="54" name="Полилиния 5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олилиния 5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21444079">
            <a:off x="7540096" y="2143297"/>
            <a:ext cx="715283" cy="574744"/>
            <a:chOff x="4003829" y="1740110"/>
            <a:chExt cx="3243504" cy="2887661"/>
          </a:xfrm>
        </p:grpSpPr>
        <p:sp>
          <p:nvSpPr>
            <p:cNvPr id="58" name="Полилиния 57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олилиния 59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 rot="21444079">
            <a:off x="8290064" y="2143298"/>
            <a:ext cx="715283" cy="574744"/>
            <a:chOff x="4003829" y="1740110"/>
            <a:chExt cx="3243504" cy="2887661"/>
          </a:xfrm>
        </p:grpSpPr>
        <p:sp>
          <p:nvSpPr>
            <p:cNvPr id="62" name="Полилиния 61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 rot="21444079">
            <a:off x="9049393" y="2143297"/>
            <a:ext cx="715283" cy="574744"/>
            <a:chOff x="4003829" y="1740110"/>
            <a:chExt cx="3243504" cy="2887661"/>
          </a:xfrm>
        </p:grpSpPr>
        <p:sp>
          <p:nvSpPr>
            <p:cNvPr id="66" name="Полилиния 65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rot="21444079">
            <a:off x="9812005" y="2155997"/>
            <a:ext cx="715283" cy="574744"/>
            <a:chOff x="4003829" y="1740110"/>
            <a:chExt cx="3243504" cy="2887661"/>
          </a:xfrm>
        </p:grpSpPr>
        <p:sp>
          <p:nvSpPr>
            <p:cNvPr id="74" name="Полилиния 73"/>
            <p:cNvSpPr/>
            <p:nvPr/>
          </p:nvSpPr>
          <p:spPr>
            <a:xfrm>
              <a:off x="4003829" y="2104007"/>
              <a:ext cx="1908699" cy="2523763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74"/>
            <p:cNvSpPr/>
            <p:nvPr/>
          </p:nvSpPr>
          <p:spPr>
            <a:xfrm>
              <a:off x="5645552" y="2140590"/>
              <a:ext cx="1014879" cy="2487181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олилиния 75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12644" y="2955588"/>
            <a:ext cx="816823" cy="591784"/>
            <a:chOff x="1608990" y="3561765"/>
            <a:chExt cx="1207020" cy="92228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1608990" y="3561765"/>
              <a:ext cx="1021700" cy="917709"/>
              <a:chOff x="4015389" y="1744449"/>
              <a:chExt cx="3228199" cy="2899620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4015389" y="2104008"/>
                <a:ext cx="1897137" cy="2505064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5760631" y="1877122"/>
                <a:ext cx="1225224" cy="2766947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78" h="2511567">
                    <a:moveTo>
                      <a:pt x="1022433" y="0"/>
                    </a:moveTo>
                    <a:cubicBezTo>
                      <a:pt x="661408" y="863353"/>
                      <a:pt x="138592" y="1728186"/>
                      <a:pt x="28134" y="2139518"/>
                    </a:cubicBezTo>
                    <a:cubicBezTo>
                      <a:pt x="-82324" y="2550850"/>
                      <a:pt x="154259" y="2551280"/>
                      <a:pt x="359683" y="2467992"/>
                    </a:cubicBezTo>
                    <a:cubicBezTo>
                      <a:pt x="565107" y="2384704"/>
                      <a:pt x="1140493" y="1767780"/>
                      <a:pt x="1260679" y="163979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олилиния 43"/>
              <p:cNvSpPr/>
              <p:nvPr/>
            </p:nvSpPr>
            <p:spPr>
              <a:xfrm rot="17402775" flipV="1">
                <a:off x="5354813" y="1380065"/>
                <a:ext cx="1524392" cy="2253159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2410558" y="3682655"/>
              <a:ext cx="405452" cy="801391"/>
              <a:chOff x="2621135" y="3223563"/>
              <a:chExt cx="379385" cy="749868"/>
            </a:xfrm>
          </p:grpSpPr>
          <p:sp>
            <p:nvSpPr>
              <p:cNvPr id="40" name="Полилиния 39"/>
              <p:cNvSpPr/>
              <p:nvPr/>
            </p:nvSpPr>
            <p:spPr>
              <a:xfrm>
                <a:off x="2637072" y="3695262"/>
                <a:ext cx="178091" cy="278169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621135" y="3223563"/>
                <a:ext cx="379385" cy="53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.</a:t>
                </a:r>
                <a:endParaRPr lang="ru-RU" dirty="0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 rot="21439674">
            <a:off x="5948198" y="2961586"/>
            <a:ext cx="750672" cy="600554"/>
            <a:chOff x="4856154" y="3574684"/>
            <a:chExt cx="1009875" cy="926385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856154" y="3574684"/>
              <a:ext cx="1009875" cy="898596"/>
              <a:chOff x="4111743" y="1809660"/>
              <a:chExt cx="3190834" cy="2839234"/>
            </a:xfrm>
          </p:grpSpPr>
          <p:sp>
            <p:nvSpPr>
              <p:cNvPr id="73" name="Полилиния 72"/>
              <p:cNvSpPr/>
              <p:nvPr/>
            </p:nvSpPr>
            <p:spPr>
              <a:xfrm>
                <a:off x="4111743" y="2091662"/>
                <a:ext cx="1800789" cy="252296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>
                <a:off x="5647675" y="2165484"/>
                <a:ext cx="1012757" cy="2483410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975" h="2508309">
                    <a:moveTo>
                      <a:pt x="1015976" y="0"/>
                    </a:moveTo>
                    <a:cubicBezTo>
                      <a:pt x="654951" y="863353"/>
                      <a:pt x="133393" y="1721916"/>
                      <a:pt x="21677" y="2139518"/>
                    </a:cubicBezTo>
                    <a:cubicBezTo>
                      <a:pt x="-90039" y="2557120"/>
                      <a:pt x="262278" y="2507387"/>
                      <a:pt x="345678" y="2505611"/>
                    </a:cubicBezTo>
                    <a:cubicBezTo>
                      <a:pt x="429078" y="2503835"/>
                      <a:pt x="650981" y="2392262"/>
                      <a:pt x="839092" y="2264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олилиния 77"/>
              <p:cNvSpPr/>
              <p:nvPr/>
            </p:nvSpPr>
            <p:spPr>
              <a:xfrm rot="17402775" flipV="1">
                <a:off x="5409283" y="1422768"/>
                <a:ext cx="1506402" cy="228018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Полилиния 71"/>
            <p:cNvSpPr/>
            <p:nvPr/>
          </p:nvSpPr>
          <p:spPr>
            <a:xfrm>
              <a:off x="5555455" y="4200796"/>
              <a:ext cx="266998" cy="300273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7946124" y="2954703"/>
            <a:ext cx="791017" cy="609617"/>
            <a:chOff x="7803782" y="3602417"/>
            <a:chExt cx="1147743" cy="915555"/>
          </a:xfrm>
        </p:grpSpPr>
        <p:grpSp>
          <p:nvGrpSpPr>
            <p:cNvPr id="87" name="Группа 86"/>
            <p:cNvGrpSpPr/>
            <p:nvPr/>
          </p:nvGrpSpPr>
          <p:grpSpPr>
            <a:xfrm>
              <a:off x="7803782" y="3602417"/>
              <a:ext cx="1039723" cy="900498"/>
              <a:chOff x="3962192" y="1869640"/>
              <a:chExt cx="3285142" cy="2845240"/>
            </a:xfrm>
          </p:grpSpPr>
          <p:sp>
            <p:nvSpPr>
              <p:cNvPr id="90" name="Полилиния 89"/>
              <p:cNvSpPr/>
              <p:nvPr/>
            </p:nvSpPr>
            <p:spPr>
              <a:xfrm>
                <a:off x="3962192" y="2241895"/>
                <a:ext cx="1858688" cy="2472985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олилиния 90"/>
              <p:cNvSpPr/>
              <p:nvPr/>
            </p:nvSpPr>
            <p:spPr>
              <a:xfrm>
                <a:off x="5642361" y="2367469"/>
                <a:ext cx="914069" cy="230687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23377 w 1023376"/>
                  <a:gd name="connsiteY0" fmla="*/ 0 h 2482763"/>
                  <a:gd name="connsiteX1" fmla="*/ 29078 w 1023376"/>
                  <a:gd name="connsiteY1" fmla="*/ 2139518 h 2482763"/>
                  <a:gd name="connsiteX2" fmla="*/ 315341 w 1023376"/>
                  <a:gd name="connsiteY2" fmla="*/ 2467992 h 2482763"/>
                  <a:gd name="connsiteX3" fmla="*/ 831395 w 1023376"/>
                  <a:gd name="connsiteY3" fmla="*/ 2031034 h 2482763"/>
                  <a:gd name="connsiteX0" fmla="*/ 1021307 w 1021306"/>
                  <a:gd name="connsiteY0" fmla="*/ 0 h 2486074"/>
                  <a:gd name="connsiteX1" fmla="*/ 27008 w 1021306"/>
                  <a:gd name="connsiteY1" fmla="*/ 2139518 h 2486074"/>
                  <a:gd name="connsiteX2" fmla="*/ 313271 w 1021306"/>
                  <a:gd name="connsiteY2" fmla="*/ 2467992 h 2486074"/>
                  <a:gd name="connsiteX3" fmla="*/ 829325 w 1021306"/>
                  <a:gd name="connsiteY3" fmla="*/ 2031034 h 248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306" h="2486074">
                    <a:moveTo>
                      <a:pt x="1021307" y="0"/>
                    </a:moveTo>
                    <a:cubicBezTo>
                      <a:pt x="660282" y="863353"/>
                      <a:pt x="145014" y="1728186"/>
                      <a:pt x="27008" y="2139518"/>
                    </a:cubicBezTo>
                    <a:cubicBezTo>
                      <a:pt x="-90998" y="2550850"/>
                      <a:pt x="209743" y="2493595"/>
                      <a:pt x="313271" y="2467992"/>
                    </a:cubicBezTo>
                    <a:cubicBezTo>
                      <a:pt x="416799" y="2442389"/>
                      <a:pt x="663859" y="2196642"/>
                      <a:pt x="829325" y="203103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олилиния 91"/>
              <p:cNvSpPr/>
              <p:nvPr/>
            </p:nvSpPr>
            <p:spPr>
              <a:xfrm rot="17312489" flipV="1">
                <a:off x="5354040" y="1482747"/>
                <a:ext cx="1506402" cy="2280187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8" name="Овал 87"/>
            <p:cNvSpPr/>
            <p:nvPr/>
          </p:nvSpPr>
          <p:spPr>
            <a:xfrm rot="1464054">
              <a:off x="8562434" y="4205426"/>
              <a:ext cx="219009" cy="3125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8763350" y="4198160"/>
              <a:ext cx="188175" cy="316559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896609" y="2952653"/>
            <a:ext cx="816823" cy="595674"/>
            <a:chOff x="1608990" y="3561765"/>
            <a:chExt cx="1207020" cy="928344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1608990" y="3561765"/>
              <a:ext cx="1021700" cy="928344"/>
              <a:chOff x="4015389" y="1744449"/>
              <a:chExt cx="3228199" cy="2933223"/>
            </a:xfrm>
          </p:grpSpPr>
          <p:sp>
            <p:nvSpPr>
              <p:cNvPr id="105" name="Полилиния 104"/>
              <p:cNvSpPr/>
              <p:nvPr/>
            </p:nvSpPr>
            <p:spPr>
              <a:xfrm>
                <a:off x="4015389" y="2104008"/>
                <a:ext cx="1897137" cy="2505064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олилиния 105"/>
              <p:cNvSpPr/>
              <p:nvPr/>
            </p:nvSpPr>
            <p:spPr>
              <a:xfrm>
                <a:off x="5727659" y="2083289"/>
                <a:ext cx="1225233" cy="2594383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0678" h="2511567">
                    <a:moveTo>
                      <a:pt x="1022433" y="0"/>
                    </a:moveTo>
                    <a:cubicBezTo>
                      <a:pt x="661408" y="863353"/>
                      <a:pt x="138592" y="1728186"/>
                      <a:pt x="28134" y="2139518"/>
                    </a:cubicBezTo>
                    <a:cubicBezTo>
                      <a:pt x="-82324" y="2550850"/>
                      <a:pt x="154259" y="2551280"/>
                      <a:pt x="359683" y="2467992"/>
                    </a:cubicBezTo>
                    <a:cubicBezTo>
                      <a:pt x="565107" y="2384704"/>
                      <a:pt x="1140493" y="1767780"/>
                      <a:pt x="1260679" y="163979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Полилиния 106"/>
              <p:cNvSpPr/>
              <p:nvPr/>
            </p:nvSpPr>
            <p:spPr>
              <a:xfrm rot="17402775" flipV="1">
                <a:off x="5354813" y="1380065"/>
                <a:ext cx="1524392" cy="2253159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2410558" y="3682655"/>
              <a:ext cx="405452" cy="801391"/>
              <a:chOff x="2621135" y="3223563"/>
              <a:chExt cx="379385" cy="749868"/>
            </a:xfrm>
          </p:grpSpPr>
          <p:sp>
            <p:nvSpPr>
              <p:cNvPr id="103" name="Полилиния 102"/>
              <p:cNvSpPr/>
              <p:nvPr/>
            </p:nvSpPr>
            <p:spPr>
              <a:xfrm>
                <a:off x="2637072" y="3695262"/>
                <a:ext cx="178091" cy="278169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621135" y="3223563"/>
                <a:ext cx="379385" cy="538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/>
                  <a:t>.</a:t>
                </a:r>
                <a:endParaRPr lang="ru-RU" dirty="0"/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 rot="21439674">
            <a:off x="6952458" y="2963145"/>
            <a:ext cx="750672" cy="600554"/>
            <a:chOff x="4856154" y="3574684"/>
            <a:chExt cx="1009875" cy="926385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4856154" y="3574684"/>
              <a:ext cx="1009875" cy="898596"/>
              <a:chOff x="4111743" y="1809660"/>
              <a:chExt cx="3190834" cy="2839234"/>
            </a:xfrm>
          </p:grpSpPr>
          <p:sp>
            <p:nvSpPr>
              <p:cNvPr id="111" name="Полилиния 110"/>
              <p:cNvSpPr/>
              <p:nvPr/>
            </p:nvSpPr>
            <p:spPr>
              <a:xfrm>
                <a:off x="4111743" y="2091662"/>
                <a:ext cx="1800789" cy="252296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5647675" y="2165484"/>
                <a:ext cx="1012757" cy="2483410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5975" h="2508309">
                    <a:moveTo>
                      <a:pt x="1015976" y="0"/>
                    </a:moveTo>
                    <a:cubicBezTo>
                      <a:pt x="654951" y="863353"/>
                      <a:pt x="133393" y="1721916"/>
                      <a:pt x="21677" y="2139518"/>
                    </a:cubicBezTo>
                    <a:cubicBezTo>
                      <a:pt x="-90039" y="2557120"/>
                      <a:pt x="262278" y="2507387"/>
                      <a:pt x="345678" y="2505611"/>
                    </a:cubicBezTo>
                    <a:cubicBezTo>
                      <a:pt x="429078" y="2503835"/>
                      <a:pt x="650981" y="2392262"/>
                      <a:pt x="839092" y="2264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 rot="17402775" flipV="1">
                <a:off x="5409283" y="1422768"/>
                <a:ext cx="1506402" cy="2280186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Полилиния 109"/>
            <p:cNvSpPr/>
            <p:nvPr/>
          </p:nvSpPr>
          <p:spPr>
            <a:xfrm>
              <a:off x="5555455" y="4200796"/>
              <a:ext cx="266998" cy="300273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9009921" y="2967192"/>
            <a:ext cx="784193" cy="609617"/>
            <a:chOff x="7813684" y="3602417"/>
            <a:chExt cx="1137841" cy="915555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7813684" y="3602417"/>
              <a:ext cx="1029822" cy="900498"/>
              <a:chOff x="3993477" y="1869640"/>
              <a:chExt cx="3253857" cy="2845240"/>
            </a:xfrm>
          </p:grpSpPr>
          <p:sp>
            <p:nvSpPr>
              <p:cNvPr id="118" name="Полилиния 117"/>
              <p:cNvSpPr/>
              <p:nvPr/>
            </p:nvSpPr>
            <p:spPr>
              <a:xfrm>
                <a:off x="3993477" y="2241895"/>
                <a:ext cx="1858688" cy="2472985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699" h="2478274">
                    <a:moveTo>
                      <a:pt x="1908699" y="0"/>
                    </a:moveTo>
                    <a:cubicBezTo>
                      <a:pt x="1547674" y="863353"/>
                      <a:pt x="1186649" y="1726706"/>
                      <a:pt x="914400" y="2139518"/>
                    </a:cubicBezTo>
                    <a:cubicBezTo>
                      <a:pt x="642151" y="2552330"/>
                      <a:pt x="427608" y="2460594"/>
                      <a:pt x="275208" y="2476870"/>
                    </a:cubicBezTo>
                    <a:cubicBezTo>
                      <a:pt x="122808" y="2493146"/>
                      <a:pt x="61404" y="2365159"/>
                      <a:pt x="0" y="223717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642368" y="2238834"/>
                <a:ext cx="853915" cy="2435512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1908699 w 1908699"/>
                  <a:gd name="connsiteY0" fmla="*/ 0 h 2487070"/>
                  <a:gd name="connsiteX1" fmla="*/ 914400 w 1908699"/>
                  <a:gd name="connsiteY1" fmla="*/ 2139518 h 2487070"/>
                  <a:gd name="connsiteX2" fmla="*/ 1254854 w 1908699"/>
                  <a:gd name="connsiteY2" fmla="*/ 2485748 h 2487070"/>
                  <a:gd name="connsiteX3" fmla="*/ 0 w 1908699"/>
                  <a:gd name="connsiteY3" fmla="*/ 2237173 h 2487070"/>
                  <a:gd name="connsiteX0" fmla="*/ 1017105 w 1017105"/>
                  <a:gd name="connsiteY0" fmla="*/ 0 h 2501935"/>
                  <a:gd name="connsiteX1" fmla="*/ 22806 w 1017105"/>
                  <a:gd name="connsiteY1" fmla="*/ 2139518 h 2501935"/>
                  <a:gd name="connsiteX2" fmla="*/ 363260 w 1017105"/>
                  <a:gd name="connsiteY2" fmla="*/ 2485748 h 2501935"/>
                  <a:gd name="connsiteX3" fmla="*/ 862864 w 1017105"/>
                  <a:gd name="connsiteY3" fmla="*/ 1970843 h 2501935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18103 w 1018103"/>
                  <a:gd name="connsiteY0" fmla="*/ 0 h 2487181"/>
                  <a:gd name="connsiteX1" fmla="*/ 23804 w 1018103"/>
                  <a:gd name="connsiteY1" fmla="*/ 2139518 h 2487181"/>
                  <a:gd name="connsiteX2" fmla="*/ 355353 w 1018103"/>
                  <a:gd name="connsiteY2" fmla="*/ 2467992 h 2487181"/>
                  <a:gd name="connsiteX3" fmla="*/ 863862 w 1018103"/>
                  <a:gd name="connsiteY3" fmla="*/ 1970843 h 2487181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22433 w 1260678"/>
                  <a:gd name="connsiteY0" fmla="*/ 0 h 2511567"/>
                  <a:gd name="connsiteX1" fmla="*/ 28134 w 1260678"/>
                  <a:gd name="connsiteY1" fmla="*/ 2139518 h 2511567"/>
                  <a:gd name="connsiteX2" fmla="*/ 359683 w 1260678"/>
                  <a:gd name="connsiteY2" fmla="*/ 2467992 h 2511567"/>
                  <a:gd name="connsiteX3" fmla="*/ 1260679 w 1260678"/>
                  <a:gd name="connsiteY3" fmla="*/ 1639793 h 2511567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7891 w 1017890"/>
                  <a:gd name="connsiteY0" fmla="*/ 0 h 2470150"/>
                  <a:gd name="connsiteX1" fmla="*/ 23592 w 1017890"/>
                  <a:gd name="connsiteY1" fmla="*/ 2139518 h 2470150"/>
                  <a:gd name="connsiteX2" fmla="*/ 355141 w 1017890"/>
                  <a:gd name="connsiteY2" fmla="*/ 2467992 h 2470150"/>
                  <a:gd name="connsiteX3" fmla="*/ 841007 w 1017890"/>
                  <a:gd name="connsiteY3" fmla="*/ 2264275 h 2470150"/>
                  <a:gd name="connsiteX0" fmla="*/ 1017891 w 1017890"/>
                  <a:gd name="connsiteY0" fmla="*/ 0 h 2470817"/>
                  <a:gd name="connsiteX1" fmla="*/ 23592 w 1017890"/>
                  <a:gd name="connsiteY1" fmla="*/ 2139518 h 2470817"/>
                  <a:gd name="connsiteX2" fmla="*/ 355141 w 1017890"/>
                  <a:gd name="connsiteY2" fmla="*/ 2467992 h 2470817"/>
                  <a:gd name="connsiteX3" fmla="*/ 841007 w 1017890"/>
                  <a:gd name="connsiteY3" fmla="*/ 2264275 h 2470817"/>
                  <a:gd name="connsiteX0" fmla="*/ 1018756 w 1018755"/>
                  <a:gd name="connsiteY0" fmla="*/ 0 h 2507756"/>
                  <a:gd name="connsiteX1" fmla="*/ 24457 w 1018755"/>
                  <a:gd name="connsiteY1" fmla="*/ 2139518 h 2507756"/>
                  <a:gd name="connsiteX2" fmla="*/ 348458 w 1018755"/>
                  <a:gd name="connsiteY2" fmla="*/ 2505611 h 2507756"/>
                  <a:gd name="connsiteX3" fmla="*/ 841872 w 1018755"/>
                  <a:gd name="connsiteY3" fmla="*/ 2264275 h 2507756"/>
                  <a:gd name="connsiteX0" fmla="*/ 1015976 w 1015975"/>
                  <a:gd name="connsiteY0" fmla="*/ 0 h 2508309"/>
                  <a:gd name="connsiteX1" fmla="*/ 21677 w 1015975"/>
                  <a:gd name="connsiteY1" fmla="*/ 2139518 h 2508309"/>
                  <a:gd name="connsiteX2" fmla="*/ 345678 w 1015975"/>
                  <a:gd name="connsiteY2" fmla="*/ 2505611 h 2508309"/>
                  <a:gd name="connsiteX3" fmla="*/ 839092 w 1015975"/>
                  <a:gd name="connsiteY3" fmla="*/ 2264275 h 250830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18610 w 1018609"/>
                  <a:gd name="connsiteY0" fmla="*/ 0 h 2514849"/>
                  <a:gd name="connsiteX1" fmla="*/ 24311 w 1018609"/>
                  <a:gd name="connsiteY1" fmla="*/ 2139518 h 2514849"/>
                  <a:gd name="connsiteX2" fmla="*/ 348312 w 1018609"/>
                  <a:gd name="connsiteY2" fmla="*/ 2505611 h 2514849"/>
                  <a:gd name="connsiteX3" fmla="*/ 826628 w 1018609"/>
                  <a:gd name="connsiteY3" fmla="*/ 2031034 h 2514849"/>
                  <a:gd name="connsiteX0" fmla="*/ 1023377 w 1023376"/>
                  <a:gd name="connsiteY0" fmla="*/ 0 h 2482763"/>
                  <a:gd name="connsiteX1" fmla="*/ 29078 w 1023376"/>
                  <a:gd name="connsiteY1" fmla="*/ 2139518 h 2482763"/>
                  <a:gd name="connsiteX2" fmla="*/ 315341 w 1023376"/>
                  <a:gd name="connsiteY2" fmla="*/ 2467992 h 2482763"/>
                  <a:gd name="connsiteX3" fmla="*/ 831395 w 1023376"/>
                  <a:gd name="connsiteY3" fmla="*/ 2031034 h 2482763"/>
                  <a:gd name="connsiteX0" fmla="*/ 1021307 w 1021306"/>
                  <a:gd name="connsiteY0" fmla="*/ 0 h 2486074"/>
                  <a:gd name="connsiteX1" fmla="*/ 27008 w 1021306"/>
                  <a:gd name="connsiteY1" fmla="*/ 2139518 h 2486074"/>
                  <a:gd name="connsiteX2" fmla="*/ 313271 w 1021306"/>
                  <a:gd name="connsiteY2" fmla="*/ 2467992 h 2486074"/>
                  <a:gd name="connsiteX3" fmla="*/ 829325 w 1021306"/>
                  <a:gd name="connsiteY3" fmla="*/ 2031034 h 248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1306" h="2486074">
                    <a:moveTo>
                      <a:pt x="1021307" y="0"/>
                    </a:moveTo>
                    <a:cubicBezTo>
                      <a:pt x="660282" y="863353"/>
                      <a:pt x="145014" y="1728186"/>
                      <a:pt x="27008" y="2139518"/>
                    </a:cubicBezTo>
                    <a:cubicBezTo>
                      <a:pt x="-90998" y="2550850"/>
                      <a:pt x="209743" y="2493595"/>
                      <a:pt x="313271" y="2467992"/>
                    </a:cubicBezTo>
                    <a:cubicBezTo>
                      <a:pt x="416799" y="2442389"/>
                      <a:pt x="663859" y="2196642"/>
                      <a:pt x="829325" y="2031034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 rot="17312489" flipV="1">
                <a:off x="5354040" y="1482747"/>
                <a:ext cx="1506402" cy="2280187"/>
              </a:xfrm>
              <a:custGeom>
                <a:avLst/>
                <a:gdLst>
                  <a:gd name="connsiteX0" fmla="*/ 1908699 w 1908699"/>
                  <a:gd name="connsiteY0" fmla="*/ 0 h 2478274"/>
                  <a:gd name="connsiteX1" fmla="*/ 914400 w 1908699"/>
                  <a:gd name="connsiteY1" fmla="*/ 2139518 h 2478274"/>
                  <a:gd name="connsiteX2" fmla="*/ 275208 w 1908699"/>
                  <a:gd name="connsiteY2" fmla="*/ 2476870 h 2478274"/>
                  <a:gd name="connsiteX3" fmla="*/ 0 w 1908699"/>
                  <a:gd name="connsiteY3" fmla="*/ 2237173 h 2478274"/>
                  <a:gd name="connsiteX0" fmla="*/ 2232569 w 2232569"/>
                  <a:gd name="connsiteY0" fmla="*/ 0 h 2485297"/>
                  <a:gd name="connsiteX1" fmla="*/ 1238270 w 2232569"/>
                  <a:gd name="connsiteY1" fmla="*/ 2139518 h 2485297"/>
                  <a:gd name="connsiteX2" fmla="*/ 599078 w 2232569"/>
                  <a:gd name="connsiteY2" fmla="*/ 2476870 h 2485297"/>
                  <a:gd name="connsiteX3" fmla="*/ -1 w 2232569"/>
                  <a:gd name="connsiteY3" fmla="*/ 2324936 h 2485297"/>
                  <a:gd name="connsiteX0" fmla="*/ 2232570 w 2232570"/>
                  <a:gd name="connsiteY0" fmla="*/ 0 h 2481429"/>
                  <a:gd name="connsiteX1" fmla="*/ 1238271 w 2232570"/>
                  <a:gd name="connsiteY1" fmla="*/ 2139518 h 2481429"/>
                  <a:gd name="connsiteX2" fmla="*/ 599079 w 2232570"/>
                  <a:gd name="connsiteY2" fmla="*/ 2476870 h 2481429"/>
                  <a:gd name="connsiteX3" fmla="*/ 0 w 2232570"/>
                  <a:gd name="connsiteY3" fmla="*/ 2324936 h 2481429"/>
                  <a:gd name="connsiteX0" fmla="*/ 2232570 w 2232570"/>
                  <a:gd name="connsiteY0" fmla="*/ 0 h 2467105"/>
                  <a:gd name="connsiteX1" fmla="*/ 1238271 w 2232570"/>
                  <a:gd name="connsiteY1" fmla="*/ 2139518 h 2467105"/>
                  <a:gd name="connsiteX2" fmla="*/ 620457 w 2232570"/>
                  <a:gd name="connsiteY2" fmla="*/ 2462080 h 2467105"/>
                  <a:gd name="connsiteX3" fmla="*/ 0 w 2232570"/>
                  <a:gd name="connsiteY3" fmla="*/ 2324936 h 2467105"/>
                  <a:gd name="connsiteX0" fmla="*/ 2232570 w 2232570"/>
                  <a:gd name="connsiteY0" fmla="*/ 0 h 2482158"/>
                  <a:gd name="connsiteX1" fmla="*/ 1238271 w 2232570"/>
                  <a:gd name="connsiteY1" fmla="*/ 2139518 h 2482158"/>
                  <a:gd name="connsiteX2" fmla="*/ 620457 w 2232570"/>
                  <a:gd name="connsiteY2" fmla="*/ 2462080 h 2482158"/>
                  <a:gd name="connsiteX3" fmla="*/ 0 w 2232570"/>
                  <a:gd name="connsiteY3" fmla="*/ 2324936 h 2482158"/>
                  <a:gd name="connsiteX0" fmla="*/ 2232570 w 2232570"/>
                  <a:gd name="connsiteY0" fmla="*/ 0 h 2473117"/>
                  <a:gd name="connsiteX1" fmla="*/ 1284542 w 2232570"/>
                  <a:gd name="connsiteY1" fmla="*/ 2018626 h 2473117"/>
                  <a:gd name="connsiteX2" fmla="*/ 620457 w 2232570"/>
                  <a:gd name="connsiteY2" fmla="*/ 2462080 h 2473117"/>
                  <a:gd name="connsiteX3" fmla="*/ 0 w 2232570"/>
                  <a:gd name="connsiteY3" fmla="*/ 2324936 h 2473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2570" h="2473117">
                    <a:moveTo>
                      <a:pt x="2232570" y="0"/>
                    </a:moveTo>
                    <a:cubicBezTo>
                      <a:pt x="1871545" y="863353"/>
                      <a:pt x="1553227" y="1608279"/>
                      <a:pt x="1284542" y="2018626"/>
                    </a:cubicBezTo>
                    <a:cubicBezTo>
                      <a:pt x="1015857" y="2428973"/>
                      <a:pt x="834547" y="2411028"/>
                      <a:pt x="620457" y="2462080"/>
                    </a:cubicBezTo>
                    <a:cubicBezTo>
                      <a:pt x="406367" y="2513132"/>
                      <a:pt x="185173" y="2373225"/>
                      <a:pt x="0" y="232493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6" name="Овал 115"/>
            <p:cNvSpPr/>
            <p:nvPr/>
          </p:nvSpPr>
          <p:spPr>
            <a:xfrm rot="1464054">
              <a:off x="8562434" y="4205426"/>
              <a:ext cx="219009" cy="31254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8763350" y="4208768"/>
              <a:ext cx="188175" cy="297802"/>
            </a:xfrm>
            <a:custGeom>
              <a:avLst/>
              <a:gdLst>
                <a:gd name="connsiteX0" fmla="*/ 95252 w 195265"/>
                <a:gd name="connsiteY0" fmla="*/ 0 h 273380"/>
                <a:gd name="connsiteX1" fmla="*/ 2 w 195265"/>
                <a:gd name="connsiteY1" fmla="*/ 238125 h 273380"/>
                <a:gd name="connsiteX2" fmla="*/ 97633 w 195265"/>
                <a:gd name="connsiteY2" fmla="*/ 269082 h 273380"/>
                <a:gd name="connsiteX3" fmla="*/ 195265 w 195265"/>
                <a:gd name="connsiteY3" fmla="*/ 207169 h 273380"/>
                <a:gd name="connsiteX0" fmla="*/ 95252 w 188121"/>
                <a:gd name="connsiteY0" fmla="*/ 0 h 273380"/>
                <a:gd name="connsiteX1" fmla="*/ 2 w 188121"/>
                <a:gd name="connsiteY1" fmla="*/ 238125 h 273380"/>
                <a:gd name="connsiteX2" fmla="*/ 97633 w 188121"/>
                <a:gd name="connsiteY2" fmla="*/ 269082 h 273380"/>
                <a:gd name="connsiteX3" fmla="*/ 188121 w 188121"/>
                <a:gd name="connsiteY3" fmla="*/ 171450 h 273380"/>
                <a:gd name="connsiteX0" fmla="*/ 95304 w 188173"/>
                <a:gd name="connsiteY0" fmla="*/ 0 h 265659"/>
                <a:gd name="connsiteX1" fmla="*/ 54 w 188173"/>
                <a:gd name="connsiteY1" fmla="*/ 238125 h 265659"/>
                <a:gd name="connsiteX2" fmla="*/ 83398 w 188173"/>
                <a:gd name="connsiteY2" fmla="*/ 257176 h 265659"/>
                <a:gd name="connsiteX3" fmla="*/ 188173 w 188173"/>
                <a:gd name="connsiteY3" fmla="*/ 171450 h 26565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  <a:gd name="connsiteX0" fmla="*/ 95306 w 188175"/>
                <a:gd name="connsiteY0" fmla="*/ 0 h 272339"/>
                <a:gd name="connsiteX1" fmla="*/ 56 w 188175"/>
                <a:gd name="connsiteY1" fmla="*/ 238125 h 272339"/>
                <a:gd name="connsiteX2" fmla="*/ 83400 w 188175"/>
                <a:gd name="connsiteY2" fmla="*/ 257176 h 272339"/>
                <a:gd name="connsiteX3" fmla="*/ 188175 w 188175"/>
                <a:gd name="connsiteY3" fmla="*/ 171450 h 272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75" h="272339">
                  <a:moveTo>
                    <a:pt x="95306" y="0"/>
                  </a:moveTo>
                  <a:cubicBezTo>
                    <a:pt x="47482" y="96639"/>
                    <a:pt x="2040" y="195262"/>
                    <a:pt x="56" y="238125"/>
                  </a:cubicBezTo>
                  <a:cubicBezTo>
                    <a:pt x="-1928" y="280988"/>
                    <a:pt x="48475" y="279004"/>
                    <a:pt x="83400" y="257176"/>
                  </a:cubicBezTo>
                  <a:cubicBezTo>
                    <a:pt x="108800" y="247255"/>
                    <a:pt x="155631" y="199827"/>
                    <a:pt x="188175" y="1714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812644" y="3787222"/>
            <a:ext cx="689593" cy="581744"/>
            <a:chOff x="3971411" y="1740110"/>
            <a:chExt cx="3275922" cy="2887661"/>
          </a:xfrm>
        </p:grpSpPr>
        <p:sp>
          <p:nvSpPr>
            <p:cNvPr id="81" name="Полилиния 80"/>
            <p:cNvSpPr/>
            <p:nvPr/>
          </p:nvSpPr>
          <p:spPr>
            <a:xfrm>
              <a:off x="3971411" y="2104006"/>
              <a:ext cx="1908700" cy="2523765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5677972" y="2140589"/>
              <a:ext cx="1014881" cy="2487182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олилиния 82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27542" r="57411" b="54991"/>
          <a:stretch/>
        </p:blipFill>
        <p:spPr>
          <a:xfrm>
            <a:off x="6388538" y="3797791"/>
            <a:ext cx="1809132" cy="655093"/>
          </a:xfrm>
          <a:prstGeom prst="rect">
            <a:avLst/>
          </a:prstGeom>
        </p:spPr>
      </p:pic>
      <p:grpSp>
        <p:nvGrpSpPr>
          <p:cNvPr id="122" name="Группа 121"/>
          <p:cNvGrpSpPr/>
          <p:nvPr/>
        </p:nvGrpSpPr>
        <p:grpSpPr>
          <a:xfrm>
            <a:off x="4507106" y="3787222"/>
            <a:ext cx="689593" cy="581744"/>
            <a:chOff x="3971411" y="1740110"/>
            <a:chExt cx="3275922" cy="2887661"/>
          </a:xfrm>
        </p:grpSpPr>
        <p:sp>
          <p:nvSpPr>
            <p:cNvPr id="123" name="Полилиния 122"/>
            <p:cNvSpPr/>
            <p:nvPr/>
          </p:nvSpPr>
          <p:spPr>
            <a:xfrm>
              <a:off x="3971411" y="2104006"/>
              <a:ext cx="1908700" cy="2523765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5677972" y="2140589"/>
              <a:ext cx="1014881" cy="2487182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олилиния 124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5205264" y="3774112"/>
            <a:ext cx="689593" cy="581744"/>
            <a:chOff x="3971411" y="1740110"/>
            <a:chExt cx="3275922" cy="2887661"/>
          </a:xfrm>
        </p:grpSpPr>
        <p:sp>
          <p:nvSpPr>
            <p:cNvPr id="127" name="Полилиния 126"/>
            <p:cNvSpPr/>
            <p:nvPr/>
          </p:nvSpPr>
          <p:spPr>
            <a:xfrm>
              <a:off x="3971411" y="2104006"/>
              <a:ext cx="1908700" cy="2523765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699" h="2478274">
                  <a:moveTo>
                    <a:pt x="1908699" y="0"/>
                  </a:moveTo>
                  <a:cubicBezTo>
                    <a:pt x="1547674" y="863353"/>
                    <a:pt x="1186649" y="1726706"/>
                    <a:pt x="914400" y="2139518"/>
                  </a:cubicBezTo>
                  <a:cubicBezTo>
                    <a:pt x="642151" y="2552330"/>
                    <a:pt x="427608" y="2460594"/>
                    <a:pt x="275208" y="2476870"/>
                  </a:cubicBezTo>
                  <a:cubicBezTo>
                    <a:pt x="122808" y="2493146"/>
                    <a:pt x="61404" y="2365159"/>
                    <a:pt x="0" y="223717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5677972" y="2140589"/>
              <a:ext cx="1014881" cy="2487182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1908699 w 1908699"/>
                <a:gd name="connsiteY0" fmla="*/ 0 h 2487070"/>
                <a:gd name="connsiteX1" fmla="*/ 914400 w 1908699"/>
                <a:gd name="connsiteY1" fmla="*/ 2139518 h 2487070"/>
                <a:gd name="connsiteX2" fmla="*/ 1254854 w 1908699"/>
                <a:gd name="connsiteY2" fmla="*/ 2485748 h 2487070"/>
                <a:gd name="connsiteX3" fmla="*/ 0 w 1908699"/>
                <a:gd name="connsiteY3" fmla="*/ 2237173 h 2487070"/>
                <a:gd name="connsiteX0" fmla="*/ 1017105 w 1017105"/>
                <a:gd name="connsiteY0" fmla="*/ 0 h 2501935"/>
                <a:gd name="connsiteX1" fmla="*/ 22806 w 1017105"/>
                <a:gd name="connsiteY1" fmla="*/ 2139518 h 2501935"/>
                <a:gd name="connsiteX2" fmla="*/ 363260 w 1017105"/>
                <a:gd name="connsiteY2" fmla="*/ 2485748 h 2501935"/>
                <a:gd name="connsiteX3" fmla="*/ 862864 w 1017105"/>
                <a:gd name="connsiteY3" fmla="*/ 1970843 h 2501935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  <a:gd name="connsiteX0" fmla="*/ 1018103 w 1018103"/>
                <a:gd name="connsiteY0" fmla="*/ 0 h 2487181"/>
                <a:gd name="connsiteX1" fmla="*/ 23804 w 1018103"/>
                <a:gd name="connsiteY1" fmla="*/ 2139518 h 2487181"/>
                <a:gd name="connsiteX2" fmla="*/ 355353 w 1018103"/>
                <a:gd name="connsiteY2" fmla="*/ 2467992 h 2487181"/>
                <a:gd name="connsiteX3" fmla="*/ 863862 w 1018103"/>
                <a:gd name="connsiteY3" fmla="*/ 1970843 h 24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8103" h="2487181">
                  <a:moveTo>
                    <a:pt x="1018103" y="0"/>
                  </a:moveTo>
                  <a:cubicBezTo>
                    <a:pt x="657078" y="863353"/>
                    <a:pt x="134262" y="1728186"/>
                    <a:pt x="23804" y="2139518"/>
                  </a:cubicBezTo>
                  <a:cubicBezTo>
                    <a:pt x="-86654" y="2550850"/>
                    <a:pt x="215343" y="2496104"/>
                    <a:pt x="355353" y="2467992"/>
                  </a:cubicBezTo>
                  <a:cubicBezTo>
                    <a:pt x="495363" y="2439880"/>
                    <a:pt x="773867" y="2098829"/>
                    <a:pt x="863862" y="1970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олилиния 128"/>
            <p:cNvSpPr/>
            <p:nvPr/>
          </p:nvSpPr>
          <p:spPr>
            <a:xfrm rot="17402775" flipV="1">
              <a:off x="5354038" y="1353219"/>
              <a:ext cx="1506403" cy="2280186"/>
            </a:xfrm>
            <a:custGeom>
              <a:avLst/>
              <a:gdLst>
                <a:gd name="connsiteX0" fmla="*/ 1908699 w 1908699"/>
                <a:gd name="connsiteY0" fmla="*/ 0 h 2478274"/>
                <a:gd name="connsiteX1" fmla="*/ 914400 w 1908699"/>
                <a:gd name="connsiteY1" fmla="*/ 2139518 h 2478274"/>
                <a:gd name="connsiteX2" fmla="*/ 275208 w 1908699"/>
                <a:gd name="connsiteY2" fmla="*/ 2476870 h 2478274"/>
                <a:gd name="connsiteX3" fmla="*/ 0 w 1908699"/>
                <a:gd name="connsiteY3" fmla="*/ 2237173 h 2478274"/>
                <a:gd name="connsiteX0" fmla="*/ 2232569 w 2232569"/>
                <a:gd name="connsiteY0" fmla="*/ 0 h 2485297"/>
                <a:gd name="connsiteX1" fmla="*/ 1238270 w 2232569"/>
                <a:gd name="connsiteY1" fmla="*/ 2139518 h 2485297"/>
                <a:gd name="connsiteX2" fmla="*/ 599078 w 2232569"/>
                <a:gd name="connsiteY2" fmla="*/ 2476870 h 2485297"/>
                <a:gd name="connsiteX3" fmla="*/ -1 w 2232569"/>
                <a:gd name="connsiteY3" fmla="*/ 2324936 h 2485297"/>
                <a:gd name="connsiteX0" fmla="*/ 2232570 w 2232570"/>
                <a:gd name="connsiteY0" fmla="*/ 0 h 2481429"/>
                <a:gd name="connsiteX1" fmla="*/ 1238271 w 2232570"/>
                <a:gd name="connsiteY1" fmla="*/ 2139518 h 2481429"/>
                <a:gd name="connsiteX2" fmla="*/ 599079 w 2232570"/>
                <a:gd name="connsiteY2" fmla="*/ 2476870 h 2481429"/>
                <a:gd name="connsiteX3" fmla="*/ 0 w 2232570"/>
                <a:gd name="connsiteY3" fmla="*/ 2324936 h 2481429"/>
                <a:gd name="connsiteX0" fmla="*/ 2232570 w 2232570"/>
                <a:gd name="connsiteY0" fmla="*/ 0 h 2467105"/>
                <a:gd name="connsiteX1" fmla="*/ 1238271 w 2232570"/>
                <a:gd name="connsiteY1" fmla="*/ 2139518 h 2467105"/>
                <a:gd name="connsiteX2" fmla="*/ 620457 w 2232570"/>
                <a:gd name="connsiteY2" fmla="*/ 2462080 h 2467105"/>
                <a:gd name="connsiteX3" fmla="*/ 0 w 2232570"/>
                <a:gd name="connsiteY3" fmla="*/ 2324936 h 2467105"/>
                <a:gd name="connsiteX0" fmla="*/ 2232570 w 2232570"/>
                <a:gd name="connsiteY0" fmla="*/ 0 h 2482158"/>
                <a:gd name="connsiteX1" fmla="*/ 1238271 w 2232570"/>
                <a:gd name="connsiteY1" fmla="*/ 2139518 h 2482158"/>
                <a:gd name="connsiteX2" fmla="*/ 620457 w 2232570"/>
                <a:gd name="connsiteY2" fmla="*/ 2462080 h 2482158"/>
                <a:gd name="connsiteX3" fmla="*/ 0 w 2232570"/>
                <a:gd name="connsiteY3" fmla="*/ 2324936 h 2482158"/>
                <a:gd name="connsiteX0" fmla="*/ 2232570 w 2232570"/>
                <a:gd name="connsiteY0" fmla="*/ 0 h 2473117"/>
                <a:gd name="connsiteX1" fmla="*/ 1284542 w 2232570"/>
                <a:gd name="connsiteY1" fmla="*/ 2018626 h 2473117"/>
                <a:gd name="connsiteX2" fmla="*/ 620457 w 2232570"/>
                <a:gd name="connsiteY2" fmla="*/ 2462080 h 2473117"/>
                <a:gd name="connsiteX3" fmla="*/ 0 w 2232570"/>
                <a:gd name="connsiteY3" fmla="*/ 2324936 h 247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2570" h="2473117">
                  <a:moveTo>
                    <a:pt x="2232570" y="0"/>
                  </a:moveTo>
                  <a:cubicBezTo>
                    <a:pt x="1871545" y="863353"/>
                    <a:pt x="1553227" y="1608279"/>
                    <a:pt x="1284542" y="2018626"/>
                  </a:cubicBezTo>
                  <a:cubicBezTo>
                    <a:pt x="1015857" y="2428973"/>
                    <a:pt x="834547" y="2411028"/>
                    <a:pt x="620457" y="2462080"/>
                  </a:cubicBezTo>
                  <a:cubicBezTo>
                    <a:pt x="406367" y="2513132"/>
                    <a:pt x="185173" y="2373225"/>
                    <a:pt x="0" y="232493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27542" r="57411" b="54991"/>
          <a:stretch/>
        </p:blipFill>
        <p:spPr>
          <a:xfrm>
            <a:off x="8541166" y="3802697"/>
            <a:ext cx="1816208" cy="655093"/>
          </a:xfrm>
          <a:prstGeom prst="rect">
            <a:avLst/>
          </a:prstGeom>
        </p:spPr>
      </p:pic>
      <p:sp>
        <p:nvSpPr>
          <p:cNvPr id="9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9838"/>
            <a:ext cx="871369" cy="8767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6" name="Picture 2" descr="D:\Картинки до тестів\Людина\олівець-з-указкою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" y="2512992"/>
            <a:ext cx="2889961" cy="2981498"/>
          </a:xfrm>
          <a:prstGeom prst="round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" b="87131" l="10019" r="88312">
                        <a14:foregroundMark x1="49351" y1="61814" x2="49351" y2="61814"/>
                        <a14:foregroundMark x1="53432" y1="52110" x2="53432" y2="52110"/>
                        <a14:foregroundMark x1="34323" y1="56962" x2="34323" y2="56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74" r="10987" b="11826"/>
          <a:stretch/>
        </p:blipFill>
        <p:spPr>
          <a:xfrm>
            <a:off x="10066088" y="193939"/>
            <a:ext cx="2046939" cy="1902429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7176" l="11000" r="90300">
                        <a14:foregroundMark x1="52800" y1="55294" x2="52800" y2="55294"/>
                        <a14:foregroundMark x1="51351" y1="25798" x2="51351" y2="25798"/>
                        <a14:foregroundMark x1="51351" y1="28571" x2="51351" y2="28571"/>
                        <a14:foregroundMark x1="50059" y1="23717" x2="50059" y2="23717"/>
                        <a14:foregroundMark x1="54407" y1="58807" x2="54407" y2="58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77" r="10334" b="12778"/>
          <a:stretch/>
        </p:blipFill>
        <p:spPr>
          <a:xfrm>
            <a:off x="9934580" y="4551137"/>
            <a:ext cx="2007537" cy="1856752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935430" y="370683"/>
            <a:ext cx="9174524" cy="15489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слова у наступних рядках. Чому вони написані з великої букви? Надпиши звукові схеми. Поділи їх на склади, постав </a:t>
            </a:r>
            <a:r>
              <a:rPr lang="uk-UA" sz="2800" b="1" dirty="0">
                <a:solidFill>
                  <a:schemeClr val="bg1"/>
                </a:solidFill>
              </a:rPr>
              <a:t>наголоси. Напиши за зразком </a:t>
            </a: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4950" r="63063" b="76635"/>
          <a:stretch/>
        </p:blipFill>
        <p:spPr>
          <a:xfrm>
            <a:off x="5748674" y="4626114"/>
            <a:ext cx="1964137" cy="685328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4950" r="63063" b="76635"/>
          <a:stretch/>
        </p:blipFill>
        <p:spPr>
          <a:xfrm>
            <a:off x="8006314" y="4626114"/>
            <a:ext cx="1964137" cy="685328"/>
          </a:xfrm>
          <a:prstGeom prst="rect">
            <a:avLst/>
          </a:prstGeom>
        </p:spPr>
      </p:pic>
      <p:sp>
        <p:nvSpPr>
          <p:cNvPr id="143" name="Дуга 142"/>
          <p:cNvSpPr/>
          <p:nvPr/>
        </p:nvSpPr>
        <p:spPr>
          <a:xfrm rot="8399758">
            <a:off x="6296167" y="3645810"/>
            <a:ext cx="957281" cy="891526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Дуга 143"/>
          <p:cNvSpPr/>
          <p:nvPr/>
        </p:nvSpPr>
        <p:spPr>
          <a:xfrm rot="8948689">
            <a:off x="6980998" y="3472976"/>
            <a:ext cx="1711598" cy="103686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5" name="Прямая соединительная линия 144"/>
          <p:cNvCxnSpPr/>
          <p:nvPr/>
        </p:nvCxnSpPr>
        <p:spPr>
          <a:xfrm flipH="1">
            <a:off x="7127117" y="3549548"/>
            <a:ext cx="64546" cy="20096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узел 145"/>
          <p:cNvSpPr/>
          <p:nvPr/>
        </p:nvSpPr>
        <p:spPr>
          <a:xfrm>
            <a:off x="6970701" y="3777800"/>
            <a:ext cx="176270" cy="16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Минус 146"/>
          <p:cNvSpPr/>
          <p:nvPr/>
        </p:nvSpPr>
        <p:spPr>
          <a:xfrm>
            <a:off x="6554472" y="3658681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Минус 147"/>
          <p:cNvSpPr/>
          <p:nvPr/>
        </p:nvSpPr>
        <p:spPr>
          <a:xfrm>
            <a:off x="7142831" y="3739778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Минус 148"/>
          <p:cNvSpPr/>
          <p:nvPr/>
        </p:nvSpPr>
        <p:spPr>
          <a:xfrm>
            <a:off x="7977090" y="3739778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Блок-схема: узел 149"/>
          <p:cNvSpPr/>
          <p:nvPr/>
        </p:nvSpPr>
        <p:spPr>
          <a:xfrm>
            <a:off x="7824041" y="3773247"/>
            <a:ext cx="176270" cy="16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Минус 150"/>
          <p:cNvSpPr/>
          <p:nvPr/>
        </p:nvSpPr>
        <p:spPr>
          <a:xfrm>
            <a:off x="7471501" y="3739778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Дуга 151"/>
          <p:cNvSpPr/>
          <p:nvPr/>
        </p:nvSpPr>
        <p:spPr>
          <a:xfrm rot="8399758">
            <a:off x="3739688" y="4529724"/>
            <a:ext cx="1031100" cy="76678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Блок-схема: узел 152"/>
          <p:cNvSpPr/>
          <p:nvPr/>
        </p:nvSpPr>
        <p:spPr>
          <a:xfrm>
            <a:off x="4497443" y="4596954"/>
            <a:ext cx="176270" cy="16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Минус 153"/>
          <p:cNvSpPr/>
          <p:nvPr/>
        </p:nvSpPr>
        <p:spPr>
          <a:xfrm>
            <a:off x="4081214" y="4477835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Минус 154"/>
          <p:cNvSpPr/>
          <p:nvPr/>
        </p:nvSpPr>
        <p:spPr>
          <a:xfrm>
            <a:off x="4669573" y="4558932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Минус 155"/>
          <p:cNvSpPr/>
          <p:nvPr/>
        </p:nvSpPr>
        <p:spPr>
          <a:xfrm>
            <a:off x="5173220" y="4562366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Блок-схема: узел 156"/>
          <p:cNvSpPr/>
          <p:nvPr/>
        </p:nvSpPr>
        <p:spPr>
          <a:xfrm>
            <a:off x="5022113" y="4562366"/>
            <a:ext cx="176270" cy="16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Минус 157"/>
          <p:cNvSpPr/>
          <p:nvPr/>
        </p:nvSpPr>
        <p:spPr>
          <a:xfrm>
            <a:off x="4690073" y="4437990"/>
            <a:ext cx="352540" cy="241883"/>
          </a:xfrm>
          <a:prstGeom prst="mathMinus">
            <a:avLst/>
          </a:prstGeom>
          <a:solidFill>
            <a:srgbClr val="00206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Блок-схема: узел 158"/>
          <p:cNvSpPr/>
          <p:nvPr/>
        </p:nvSpPr>
        <p:spPr>
          <a:xfrm>
            <a:off x="5559156" y="4568422"/>
            <a:ext cx="176270" cy="16200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Дуга 159"/>
          <p:cNvSpPr/>
          <p:nvPr/>
        </p:nvSpPr>
        <p:spPr>
          <a:xfrm rot="8399758">
            <a:off x="4420370" y="4617285"/>
            <a:ext cx="754619" cy="67275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Дуга 160"/>
          <p:cNvSpPr/>
          <p:nvPr/>
        </p:nvSpPr>
        <p:spPr>
          <a:xfrm rot="8399758">
            <a:off x="4878999" y="4517418"/>
            <a:ext cx="1031100" cy="766783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2" name="Прямая соединительная линия 161"/>
          <p:cNvCxnSpPr/>
          <p:nvPr/>
        </p:nvCxnSpPr>
        <p:spPr>
          <a:xfrm flipH="1">
            <a:off x="5140947" y="4337506"/>
            <a:ext cx="64546" cy="20096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44716</TotalTime>
  <Words>352</Words>
  <Application>Microsoft Office PowerPoint</Application>
  <PresentationFormat>Произвольный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2849</cp:revision>
  <dcterms:created xsi:type="dcterms:W3CDTF">2018-01-05T16:38:53Z</dcterms:created>
  <dcterms:modified xsi:type="dcterms:W3CDTF">2023-11-20T09:02:01Z</dcterms:modified>
</cp:coreProperties>
</file>