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2" r:id="rId3"/>
    <p:sldId id="309" r:id="rId4"/>
    <p:sldId id="315" r:id="rId5"/>
    <p:sldId id="314" r:id="rId6"/>
    <p:sldId id="297" r:id="rId7"/>
    <p:sldId id="278" r:id="rId8"/>
    <p:sldId id="298" r:id="rId9"/>
    <p:sldId id="301" r:id="rId10"/>
    <p:sldId id="303" r:id="rId11"/>
    <p:sldId id="288" r:id="rId12"/>
    <p:sldId id="294" r:id="rId13"/>
    <p:sldId id="306" r:id="rId14"/>
    <p:sldId id="307" r:id="rId15"/>
    <p:sldId id="31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C31D58"/>
    <a:srgbClr val="27C268"/>
    <a:srgbClr val="2F3242"/>
    <a:srgbClr val="722651"/>
    <a:srgbClr val="DED231"/>
    <a:srgbClr val="295FFF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>
        <p:scale>
          <a:sx n="80" d="100"/>
          <a:sy n="80" d="100"/>
        </p:scale>
        <p:origin x="-79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2.wdp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1500" y="3992838"/>
            <a:ext cx="8932614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Чому ввічливість завжди доречна?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00" y="1127264"/>
            <a:ext cx="3740128" cy="253497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282047" y="1322118"/>
            <a:ext cx="3983186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400" b="1" cap="all" dirty="0" err="1" smtClean="0"/>
              <a:t>людина</a:t>
            </a:r>
            <a:r>
              <a:rPr lang="ru-RU" sz="2400" b="1" cap="all" dirty="0" smtClean="0"/>
              <a:t> </a:t>
            </a:r>
            <a:r>
              <a:rPr lang="ru-RU" sz="2400" b="1" cap="all" dirty="0" err="1"/>
              <a:t>серед</a:t>
            </a:r>
            <a:r>
              <a:rPr lang="ru-RU" sz="2400" b="1" cap="all" dirty="0"/>
              <a:t> </a:t>
            </a:r>
            <a:r>
              <a:rPr lang="ru-RU" sz="2400" b="1" cap="all" dirty="0" smtClean="0"/>
              <a:t>людей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33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83996" y="494528"/>
            <a:ext cx="8732066" cy="7432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703585" y="1360403"/>
            <a:ext cx="4180594" cy="180274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Треба </a:t>
            </a:r>
            <a:r>
              <a:rPr lang="ru-RU" sz="2400" b="1" dirty="0" err="1"/>
              <a:t>завжди</a:t>
            </a:r>
            <a:r>
              <a:rPr lang="ru-RU" sz="2400" b="1" dirty="0"/>
              <a:t> </a:t>
            </a:r>
            <a:r>
              <a:rPr lang="ru-RU" sz="2400" b="1" dirty="0" err="1"/>
              <a:t>чемним</a:t>
            </a:r>
            <a:r>
              <a:rPr lang="ru-RU" sz="2400" b="1" dirty="0"/>
              <a:t> бути,</a:t>
            </a:r>
            <a:br>
              <a:rPr lang="ru-RU" sz="2400" b="1" dirty="0"/>
            </a:br>
            <a:r>
              <a:rPr lang="ru-RU" sz="2400" b="1" dirty="0" err="1"/>
              <a:t>Бо</a:t>
            </a:r>
            <a:r>
              <a:rPr lang="ru-RU" sz="2400" b="1" dirty="0"/>
              <a:t> ж </a:t>
            </a:r>
            <a:r>
              <a:rPr lang="ru-RU" sz="2400" b="1" dirty="0" err="1"/>
              <a:t>людина</a:t>
            </a:r>
            <a:r>
              <a:rPr lang="ru-RU" sz="2400" b="1" dirty="0"/>
              <a:t> в </a:t>
            </a:r>
            <a:r>
              <a:rPr lang="ru-RU" sz="2400" b="1" dirty="0" err="1"/>
              <a:t>світі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!</a:t>
            </a:r>
            <a:br>
              <a:rPr lang="ru-RU" sz="2400" b="1" dirty="0"/>
            </a:br>
            <a:r>
              <a:rPr lang="ru-RU" sz="2400" b="1" dirty="0" err="1"/>
              <a:t>Слів</a:t>
            </a:r>
            <a:r>
              <a:rPr lang="ru-RU" sz="2400" b="1" dirty="0"/>
              <a:t> </a:t>
            </a:r>
            <a:r>
              <a:rPr lang="ru-RU" sz="2400" b="1" dirty="0" err="1"/>
              <a:t>чарівних</a:t>
            </a:r>
            <a:r>
              <a:rPr lang="ru-RU" sz="2400" b="1" dirty="0"/>
              <a:t> не забути,</a:t>
            </a:r>
            <a:br>
              <a:rPr lang="ru-RU" sz="2400" b="1" dirty="0"/>
            </a:br>
            <a:r>
              <a:rPr lang="ru-RU" sz="2400" b="1" dirty="0" err="1"/>
              <a:t>Чемним</a:t>
            </a:r>
            <a:r>
              <a:rPr lang="ru-RU" sz="2400" b="1" dirty="0"/>
              <a:t> у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іти</a:t>
            </a:r>
            <a:r>
              <a:rPr lang="ru-RU" sz="2400" b="1" dirty="0"/>
              <a:t>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r="23917" b="7606"/>
          <a:stretch/>
        </p:blipFill>
        <p:spPr>
          <a:xfrm>
            <a:off x="9231086" y="1426795"/>
            <a:ext cx="2036634" cy="490147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5109275" y="1426795"/>
            <a:ext cx="3871440" cy="17363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Порівняй</a:t>
            </a:r>
            <a:r>
              <a:rPr lang="ru-RU" sz="2400" b="1" dirty="0"/>
              <a:t> </a:t>
            </a:r>
            <a:r>
              <a:rPr lang="ru-RU" sz="2400" b="1" dirty="0" err="1"/>
              <a:t>поведінку</a:t>
            </a:r>
            <a:r>
              <a:rPr lang="ru-RU" sz="2400" b="1" dirty="0"/>
              <a:t> </a:t>
            </a:r>
            <a:r>
              <a:rPr lang="ru-RU" sz="2400" b="1" dirty="0" err="1"/>
              <a:t>двох</a:t>
            </a:r>
            <a:r>
              <a:rPr lang="ru-RU" sz="2400" b="1" dirty="0"/>
              <a:t> </a:t>
            </a:r>
            <a:r>
              <a:rPr lang="ru-RU" sz="2400" b="1" dirty="0" err="1" smtClean="0"/>
              <a:t>хлопчиків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вірша</a:t>
            </a:r>
            <a:r>
              <a:rPr lang="ru-RU" sz="2400" b="1" dirty="0" smtClean="0"/>
              <a:t>, </a:t>
            </a:r>
            <a:r>
              <a:rPr lang="ru-RU" sz="2400" b="1" dirty="0" err="1"/>
              <a:t>який</a:t>
            </a:r>
            <a:r>
              <a:rPr lang="ru-RU" sz="2400" b="1" dirty="0"/>
              <a:t> хлопчик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подобається</a:t>
            </a:r>
            <a:r>
              <a:rPr lang="ru-RU" sz="2400" b="1" dirty="0"/>
              <a:t>, а </a:t>
            </a:r>
            <a:r>
              <a:rPr lang="ru-RU" sz="2400" b="1" dirty="0" err="1"/>
              <a:t>який</a:t>
            </a:r>
            <a:r>
              <a:rPr lang="ru-RU" sz="2400" b="1" dirty="0"/>
              <a:t> — </a:t>
            </a:r>
            <a:r>
              <a:rPr lang="ru-RU" sz="2400" b="1" dirty="0" err="1"/>
              <a:t>ні</a:t>
            </a:r>
            <a:r>
              <a:rPr lang="ru-RU" sz="2400" b="1" dirty="0"/>
              <a:t>. </a:t>
            </a:r>
            <a:r>
              <a:rPr lang="ru-RU" sz="2400" b="1" dirty="0" err="1"/>
              <a:t>Чому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2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3479469" y="3360674"/>
            <a:ext cx="5501245" cy="13086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завжди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ввічливий</a:t>
            </a:r>
            <a:r>
              <a:rPr lang="ru-RU" sz="2400" b="1" dirty="0"/>
              <a:t> з </a:t>
            </a:r>
            <a:r>
              <a:rPr lang="ru-RU" sz="2400" b="1" dirty="0" smtClean="0"/>
              <a:t>людьми?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ні</a:t>
            </a:r>
            <a:r>
              <a:rPr lang="ru-RU" sz="2400" b="1" dirty="0"/>
              <a:t>, то постарайся </a:t>
            </a:r>
            <a:r>
              <a:rPr lang="ru-RU" sz="2400" b="1" dirty="0" err="1"/>
              <a:t>виправитись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адже</a:t>
            </a:r>
            <a:r>
              <a:rPr lang="ru-RU" sz="2400" b="1" dirty="0" smtClean="0"/>
              <a:t> </a:t>
            </a:r>
            <a:r>
              <a:rPr lang="ru-RU" sz="2400" b="1" dirty="0" err="1"/>
              <a:t>ввічливих</a:t>
            </a:r>
            <a:r>
              <a:rPr lang="ru-RU" sz="2400" b="1" dirty="0"/>
              <a:t> </a:t>
            </a:r>
            <a:r>
              <a:rPr lang="ru-RU" sz="2400" b="1" dirty="0" err="1"/>
              <a:t>поважають</a:t>
            </a:r>
            <a:r>
              <a:rPr lang="ru-RU" sz="2400" b="1" dirty="0" smtClean="0"/>
              <a:t>...</a:t>
            </a:r>
            <a:endParaRPr lang="ru-RU" sz="2400" b="1" dirty="0"/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3479469" y="4904870"/>
            <a:ext cx="5501245" cy="1023886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варто розмовляти ввічливо, </a:t>
            </a:r>
          </a:p>
          <a:p>
            <a:pPr algn="ctr"/>
            <a:r>
              <a:rPr lang="uk-UA" sz="2400" b="1" dirty="0" smtClean="0"/>
              <a:t>коли в тебе поганий настрій?</a:t>
            </a:r>
            <a:endParaRPr lang="ru-RU" sz="2400" b="1" dirty="0"/>
          </a:p>
        </p:txBody>
      </p:sp>
      <p:pic>
        <p:nvPicPr>
          <p:cNvPr id="1026" name="Picture 2" descr="D:\Картинки до тестів\Людина\Хлопці б ютьс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8" y="3329054"/>
            <a:ext cx="2938272" cy="31516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8939" y="495118"/>
            <a:ext cx="8732066" cy="11703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Які чарівні слова ти говориш найчастіше? Доповни перелік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514" y="2787950"/>
            <a:ext cx="2819400" cy="9019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Вибачте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84627" y="1783688"/>
            <a:ext cx="2879237" cy="9019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Дякую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7766" y="1783687"/>
            <a:ext cx="2874924" cy="9019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Будь - ласка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514" y="1783688"/>
            <a:ext cx="2899581" cy="9019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Добрий вечір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87766" y="2846479"/>
            <a:ext cx="2874924" cy="84341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До побачення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84627" y="2817214"/>
            <a:ext cx="2843243" cy="843417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Перепрошую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1204" y="4021358"/>
            <a:ext cx="4097253" cy="93907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подобається тобі бути ввічливим? Чому?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26013" y="4021358"/>
            <a:ext cx="4538443" cy="1334981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Яким секретом ввічливості ти будеш користуватися передусім?</a:t>
            </a:r>
            <a:endParaRPr lang="ru-RU" sz="2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" b="7647"/>
          <a:stretch/>
        </p:blipFill>
        <p:spPr>
          <a:xfrm>
            <a:off x="9633783" y="3268187"/>
            <a:ext cx="2218436" cy="323548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85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92208" y="1374878"/>
            <a:ext cx="7588231" cy="5726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Доповни вислів потрібним словом. Поясни прислів’я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49750"/>
            <a:ext cx="950026" cy="110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208" y="2073731"/>
            <a:ext cx="5130038" cy="9344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Увічливість відчиняє всі ...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2" t="9646" r="579" b="6940"/>
          <a:stretch/>
        </p:blipFill>
        <p:spPr>
          <a:xfrm>
            <a:off x="8799615" y="1374877"/>
            <a:ext cx="2739483" cy="303299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983996" y="494528"/>
            <a:ext cx="8732066" cy="7432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44083" y="2086100"/>
            <a:ext cx="1482687" cy="90970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двері.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2208" y="3213573"/>
            <a:ext cx="7489892" cy="8715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Де варто вписати НЕ, щоб скласти правила гарного спілкування?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2777419" y="4611022"/>
            <a:ext cx="2458058" cy="754931"/>
          </a:xfrm>
          <a:prstGeom prst="roundRect">
            <a:avLst/>
          </a:prstGeom>
          <a:solidFill>
            <a:srgbClr val="C31D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 Усміхайся</a:t>
            </a:r>
            <a:endParaRPr lang="ru-RU" sz="3200" b="1" dirty="0"/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7134109" y="4622472"/>
            <a:ext cx="3035247" cy="754931"/>
          </a:xfrm>
          <a:prstGeom prst="roundRect">
            <a:avLst/>
          </a:prstGeom>
          <a:solidFill>
            <a:srgbClr val="C31D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 Уважно слухай</a:t>
            </a:r>
            <a:endParaRPr lang="ru-RU" sz="3200" b="1" dirty="0"/>
          </a:p>
        </p:txBody>
      </p:sp>
      <p:sp>
        <p:nvSpPr>
          <p:cNvPr id="14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2744822" y="5520104"/>
            <a:ext cx="8512986" cy="771895"/>
          </a:xfrm>
          <a:prstGeom prst="roundRect">
            <a:avLst/>
          </a:prstGeom>
          <a:solidFill>
            <a:srgbClr val="C31D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Перебивай співрозмовника/співрозмовницю</a:t>
            </a:r>
            <a:endParaRPr lang="ru-RU" sz="3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08166" y="4773881"/>
            <a:ext cx="890650" cy="451262"/>
          </a:xfrm>
          <a:prstGeom prst="roundRect">
            <a:avLst/>
          </a:prstGeom>
          <a:noFill/>
          <a:ln w="57150">
            <a:solidFill>
              <a:srgbClr val="C31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08166" y="5549962"/>
            <a:ext cx="890650" cy="451262"/>
          </a:xfrm>
          <a:prstGeom prst="roundRect">
            <a:avLst/>
          </a:prstGeom>
          <a:noFill/>
          <a:ln w="57150">
            <a:solidFill>
              <a:srgbClr val="C31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31D58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90062" y="4773881"/>
            <a:ext cx="890650" cy="451262"/>
          </a:xfrm>
          <a:prstGeom prst="roundRect">
            <a:avLst/>
          </a:prstGeom>
          <a:noFill/>
          <a:ln w="57150">
            <a:solidFill>
              <a:srgbClr val="C31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56879" y="5395807"/>
            <a:ext cx="793224" cy="783193"/>
          </a:xfrm>
          <a:prstGeom prst="round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rgbClr val="C31D58"/>
                </a:solidFill>
              </a:rPr>
              <a:t>не</a:t>
            </a:r>
            <a:endParaRPr lang="ru-RU" sz="4000" b="1" dirty="0">
              <a:solidFill>
                <a:srgbClr val="C31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313" y1="52007" x2="54492" y2="56934"/>
                        <a14:foregroundMark x1="46094" y1="30474" x2="46289" y2="32117"/>
                        <a14:foregroundMark x1="73047" y1="36131" x2="69141" y2="3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2" y="1604393"/>
            <a:ext cx="2256313" cy="2414959"/>
          </a:xfrm>
          <a:prstGeom prst="rect">
            <a:avLst/>
          </a:prstGeom>
        </p:spPr>
      </p:pic>
      <p:sp>
        <p:nvSpPr>
          <p:cNvPr id="14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6915957" y="1273452"/>
            <a:ext cx="3849774" cy="6250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Коли </a:t>
            </a:r>
            <a:r>
              <a:rPr lang="uk-UA" sz="2000" b="1" dirty="0"/>
              <a:t>доречно говорити </a:t>
            </a:r>
            <a:r>
              <a:rPr lang="uk-UA" sz="2000" b="1" dirty="0" smtClean="0"/>
              <a:t>тихо.</a:t>
            </a:r>
            <a:r>
              <a:rPr lang="ru-RU" sz="2000" b="1" dirty="0" smtClean="0"/>
              <a:t> </a:t>
            </a:r>
            <a:r>
              <a:rPr lang="uk-UA" sz="2000" b="1" dirty="0" smtClean="0"/>
              <a:t>З’єднай. Домалюй свої ситуації</a:t>
            </a:r>
            <a:endParaRPr lang="ru-RU" sz="20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49750"/>
            <a:ext cx="950026" cy="110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83996" y="494528"/>
            <a:ext cx="8732066" cy="7432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3 Я досліджую світ\1 УРОКИ 2023\Тиждень 11\№33 Чому ввічливість завжди доречна\2023-11-18_010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76" y="1377538"/>
            <a:ext cx="2419940" cy="184717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3 Я досліджую світ\1 УРОКИ 2023\Тиждень 11\№33 Чому ввічливість завжди доречна\2023-11-18_0108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01" y="3166149"/>
            <a:ext cx="2485118" cy="184523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 клас\3 Я досліджую світ\1 УРОКИ 2023\Тиждень 11\№33 Чому ввічливість завжди доречна\2023-11-18_0108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09" y="2017232"/>
            <a:ext cx="2352675" cy="117157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1 клас\3 Я досліджую світ\1 УРОКИ 2023\Тиждень 11\№33 Чому ввічливість завжди доречна\2023-11-18_0108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90" y="4896350"/>
            <a:ext cx="2826491" cy="140752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1 клас\3 Я досліджую світ\1 УРОКИ 2023\Тиждень 11\№33 Чому ввічливість завжди доречна\2023-11-18_0110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2" y="3188807"/>
            <a:ext cx="2569589" cy="2216101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1 клас\3 Я досліджую світ\1 УРОКИ 2023\Тиждень 11\№33 Чому ввічливість завжди доречна\2023-11-18_0111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38" y="4773881"/>
            <a:ext cx="2213703" cy="173246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7006442" y="3515096"/>
            <a:ext cx="1045028" cy="78176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474497" y="3800104"/>
            <a:ext cx="522516" cy="97377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8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29555" y="1341001"/>
            <a:ext cx="6570706" cy="777277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 і з’єднай лініями приклади ввічливих слів.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Напиши своє улюблене ввічливе слово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49750"/>
            <a:ext cx="950026" cy="110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83996" y="494528"/>
            <a:ext cx="8732066" cy="7432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00052" y="3060342"/>
            <a:ext cx="1995054" cy="5133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Вибачте!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49179" y="3107020"/>
            <a:ext cx="2594229" cy="513307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Дуже дякую!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54667" y="5403272"/>
            <a:ext cx="3705436" cy="731215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Щасливої дороги!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00286" y="2278613"/>
            <a:ext cx="2667961" cy="6427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Добрий вечір!</a:t>
            </a:r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9179" y="2278613"/>
            <a:ext cx="2879237" cy="704405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До побачення!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25004" y="4637904"/>
            <a:ext cx="2843243" cy="639185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Перепрошую!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92767" y="5474525"/>
            <a:ext cx="2843243" cy="731214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Добрий вечір!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85173" y="4637903"/>
            <a:ext cx="2558235" cy="6391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Спасибі!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0339" y="3752709"/>
            <a:ext cx="2116286" cy="77727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Вітання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51957" y="3752709"/>
            <a:ext cx="2368516" cy="77727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Вибачення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55090" y="3810185"/>
            <a:ext cx="2139596" cy="77727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Подяка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009265" y="3752709"/>
            <a:ext cx="2307511" cy="77727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Прощання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950026" y="2630814"/>
            <a:ext cx="391165" cy="112189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895106" y="3191761"/>
            <a:ext cx="692212" cy="55285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112472" y="4579280"/>
            <a:ext cx="685159" cy="4471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795647" y="4587462"/>
            <a:ext cx="429053" cy="117579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0660103" y="2583705"/>
            <a:ext cx="372074" cy="116090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7124889" y="3191761"/>
            <a:ext cx="624290" cy="55285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7124889" y="4568792"/>
            <a:ext cx="624290" cy="45767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0697404" y="4529986"/>
            <a:ext cx="519071" cy="117837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0230" y="5054543"/>
            <a:ext cx="2068734" cy="729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8800" y="5017501"/>
            <a:ext cx="1836284" cy="764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4158" y="4968184"/>
            <a:ext cx="2134929" cy="729303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14143" y="4859242"/>
            <a:ext cx="1919237" cy="93716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Маю ще подумати</a:t>
            </a:r>
            <a:endParaRPr lang="ru-RU" sz="2400" b="1" dirty="0"/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2449" y="1368943"/>
            <a:ext cx="6051366" cy="7755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Оціни свою роботу на </a:t>
            </a:r>
            <a:r>
              <a:rPr lang="uk-UA" sz="2400" b="1" dirty="0" err="1" smtClean="0"/>
              <a:t>уроці</a:t>
            </a:r>
            <a:endParaRPr lang="ru-RU" sz="2400" b="1" dirty="0"/>
          </a:p>
        </p:txBody>
      </p:sp>
      <p:pic>
        <p:nvPicPr>
          <p:cNvPr id="2050" name="Picture 2" descr="Котигорошко | Вікі Казка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1" y="1833768"/>
            <a:ext cx="1819912" cy="285695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адки про казкових героїв. Дитячі загадки про казкових героїв з  картинками і відповід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4" y="2451532"/>
            <a:ext cx="2440641" cy="22703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итяча вікторина за казками для дітей. Вікторина для школяр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485966"/>
            <a:ext cx="3432348" cy="22359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агадки про казкових героїв.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r="28542"/>
          <a:stretch/>
        </p:blipFill>
        <p:spPr bwMode="auto">
          <a:xfrm>
            <a:off x="9314143" y="2065037"/>
            <a:ext cx="1980000" cy="265685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0230" y="4922877"/>
            <a:ext cx="2068734" cy="860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Котигорошко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84628" y="5054543"/>
            <a:ext cx="1836284" cy="764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Колобок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3157" y="4852120"/>
            <a:ext cx="2350490" cy="100248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Журавель і лисиця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797" y="4968185"/>
            <a:ext cx="1919237" cy="93716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Червона шапочка</a:t>
            </a:r>
            <a:endParaRPr lang="ru-RU" sz="2400" b="1" dirty="0"/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2449" y="1368942"/>
            <a:ext cx="6051366" cy="9296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казковий персонаж співпадає з твоїм настроєм на початку уроку? Чому?</a:t>
            </a:r>
            <a:endParaRPr lang="ru-RU" sz="2400" b="1" dirty="0"/>
          </a:p>
        </p:txBody>
      </p:sp>
      <p:pic>
        <p:nvPicPr>
          <p:cNvPr id="2050" name="Picture 2" descr="Котигорошко | Вікі Казка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1" y="1833768"/>
            <a:ext cx="1819912" cy="285695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адки про казкових героїв. Дитячі загадки про казкових героїв з  картинками і відповід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4" y="2451532"/>
            <a:ext cx="2440641" cy="22703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итяча вікторина за казками для дітей. Вікторина для школяр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485966"/>
            <a:ext cx="3432348" cy="22359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агадки про казкових героїв.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r="28542"/>
          <a:stretch/>
        </p:blipFill>
        <p:spPr bwMode="auto">
          <a:xfrm>
            <a:off x="9314143" y="2065037"/>
            <a:ext cx="1980000" cy="265685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997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✓ Чому деякі птахи літають клином 🛫🏝 Сайт про найцікавіші куточки нашого 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00" y="1392524"/>
            <a:ext cx="3212843" cy="2412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18764" y="2972583"/>
            <a:ext cx="4446644" cy="9462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764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8764" y="2155287"/>
            <a:ext cx="4430332" cy="76999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Тепло чи холодно надворі? </a:t>
            </a:r>
          </a:p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8764" y="4031165"/>
            <a:ext cx="3048746" cy="107615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Гороскоп на листопад 2023 року для всіх 12 знаків Зодіаку » Новини  Чернівці: Інформаційний портал «Молодий буковинець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9"/>
          <a:stretch/>
        </p:blipFill>
        <p:spPr bwMode="auto">
          <a:xfrm>
            <a:off x="4189512" y="3918857"/>
            <a:ext cx="3420000" cy="258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Урок НУШ &quot;Тварини восени&quot; 1 клас з використанням методу &quot;6 цеглин&quot;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12" y="3853971"/>
            <a:ext cx="3890984" cy="2589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1 клас\3 Я досліджую світ\Картки Квітка Осінь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195" r="5748" b="-195"/>
          <a:stretch/>
        </p:blipFill>
        <p:spPr bwMode="auto">
          <a:xfrm rot="19839946">
            <a:off x="7277427" y="2284658"/>
            <a:ext cx="2016000" cy="17251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1 клас\3 Я досліджую світ\Картки Квітка Осінь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483" r="12108" b="439"/>
          <a:stretch/>
        </p:blipFill>
        <p:spPr bwMode="auto">
          <a:xfrm rot="2411740">
            <a:off x="3889365" y="1650931"/>
            <a:ext cx="1980000" cy="169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 клас\3 Я досліджую світ\Картки Квітка Осінь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t="1118" r="4849" b="804"/>
          <a:stretch/>
        </p:blipFill>
        <p:spPr bwMode="auto">
          <a:xfrm rot="1438588">
            <a:off x="7007029" y="3896307"/>
            <a:ext cx="2052000" cy="169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15791" y="2149942"/>
            <a:ext cx="1967696" cy="68610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Звірі готуються до зими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01151" y="1210810"/>
            <a:ext cx="2260179" cy="796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Птахи відлітають в теплі краї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41597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Осінні зміни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1 клас\3 Я досліджую світ\Картки Квітка Осінь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6995"/>
          <a:stretch/>
        </p:blipFill>
        <p:spPr bwMode="auto">
          <a:xfrm>
            <a:off x="5365509" y="4490311"/>
            <a:ext cx="1725168" cy="19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1 клас\3 Я досліджую світ\Картки Квітка Осінь\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6686" r="791" b="12115"/>
          <a:stretch/>
        </p:blipFill>
        <p:spPr bwMode="auto">
          <a:xfrm>
            <a:off x="5905777" y="1210810"/>
            <a:ext cx="1692000" cy="19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1 клас\3 Я досліджую світ\Картки Квітка Осінь\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1482" r="12108" b="439"/>
          <a:stretch/>
        </p:blipFill>
        <p:spPr bwMode="auto">
          <a:xfrm rot="20315146">
            <a:off x="3460450" y="3562574"/>
            <a:ext cx="2016000" cy="169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1 клас\3 Я досліджую світ\Картки Квітка Осінь\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t="1484" r="23921" b="8786"/>
          <a:stretch/>
        </p:blipFill>
        <p:spPr bwMode="auto">
          <a:xfrm>
            <a:off x="5418801" y="2898679"/>
            <a:ext cx="1618584" cy="16571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286538" y="2200810"/>
            <a:ext cx="2374250" cy="127047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Діти після канікул повертаються до навчання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50129" y="5028386"/>
            <a:ext cx="2485808" cy="1076151"/>
          </a:xfrm>
          <a:prstGeom prst="roundRect">
            <a:avLst/>
          </a:prstGeom>
          <a:solidFill>
            <a:srgbClr val="FF31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 садах, городах, полях збирають урожаї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92653" y="3727240"/>
            <a:ext cx="1889340" cy="7998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Йдуть холодні дощі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374" y="3797955"/>
            <a:ext cx="2971593" cy="876877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Стає холодно. Люди одягають теплий одяг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8744" y="5351300"/>
            <a:ext cx="2896765" cy="5809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Жовтіє та опадає листя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576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8" grpId="0" animBg="1"/>
      <p:bldP spid="19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96" y="614272"/>
            <a:ext cx="8732066" cy="637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Виправ помилки, які допустив </a:t>
            </a:r>
            <a:r>
              <a:rPr lang="uk-UA" sz="3600" b="1" dirty="0" smtClean="0">
                <a:solidFill>
                  <a:schemeClr val="bg1"/>
                </a:solidFill>
              </a:rPr>
              <a:t>Данилко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ºÐ»Ð¸Ð¿Ð°ÑÑ Ð¼Ð°Ð»ÑÑÐ¸Ðº Ð¿Ð½Ð³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9" b="97398" l="27805" r="71341">
                        <a14:foregroundMark x1="43049" y1="43123" x2="31341" y2="54399"/>
                        <a14:foregroundMark x1="53537" y1="40768" x2="66220" y2="52416"/>
                        <a14:foregroundMark x1="44878" y1="41636" x2="33537" y2="46840"/>
                        <a14:foregroundMark x1="33537" y1="51797" x2="30366" y2="50310"/>
                        <a14:foregroundMark x1="44024" y1="17968" x2="34512" y2="15366"/>
                        <a14:foregroundMark x1="31707" y1="18340" x2="33780" y2="16233"/>
                        <a14:foregroundMark x1="51585" y1="90582" x2="44024" y2="94300"/>
                        <a14:foregroundMark x1="44024" y1="95539" x2="39146" y2="93432"/>
                        <a14:foregroundMark x1="55854" y1="91202" x2="67317" y2="92689"/>
                        <a14:foregroundMark x1="67195" y1="93556" x2="68049" y2="91078"/>
                        <a14:foregroundMark x1="57927" y1="92441" x2="54878" y2="91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4375" r="27246" b="3813"/>
          <a:stretch/>
        </p:blipFill>
        <p:spPr bwMode="auto">
          <a:xfrm>
            <a:off x="7763184" y="1381149"/>
            <a:ext cx="2579529" cy="476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21484" y="1421576"/>
            <a:ext cx="5828698" cy="9905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До </a:t>
            </a:r>
            <a:r>
              <a:rPr lang="uk-UA" sz="2400" b="1" dirty="0"/>
              <a:t>старших за віком, незнайомих людей обов’язково треба звертатися на «ти</a:t>
            </a:r>
            <a:r>
              <a:rPr lang="uk-UA" sz="2400" b="1" dirty="0" smtClean="0"/>
              <a:t>».</a:t>
            </a:r>
            <a:endParaRPr lang="uk-UA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1484" y="2603727"/>
            <a:ext cx="5828698" cy="8967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Чемний </a:t>
            </a:r>
            <a:r>
              <a:rPr lang="uk-UA" sz="2400" b="1" dirty="0"/>
              <a:t>хлопчик завжди смикає дівчат за </a:t>
            </a:r>
            <a:r>
              <a:rPr lang="uk-UA" sz="2400" b="1" dirty="0" smtClean="0"/>
              <a:t>кіски</a:t>
            </a:r>
            <a:r>
              <a:rPr lang="ru-RU" sz="2400" b="1" dirty="0" smtClean="0"/>
              <a:t>.</a:t>
            </a:r>
            <a:endParaRPr lang="uk-UA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9608" y="4896944"/>
            <a:ext cx="5840573" cy="8894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Якщо </a:t>
            </a:r>
            <a:r>
              <a:rPr lang="uk-UA" sz="2400" b="1" dirty="0"/>
              <a:t>ти здалеку помітив знайомого, кричи через усю вулицю або з вікна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9609" y="3718144"/>
            <a:ext cx="5840573" cy="883516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Ввічливі </a:t>
            </a:r>
            <a:r>
              <a:rPr lang="uk-UA" sz="2400" b="1" dirty="0"/>
              <a:t>діти ніколи не поступаються місцем старшим</a:t>
            </a:r>
            <a:r>
              <a:rPr lang="ru-RU" sz="2400" b="1" dirty="0"/>
              <a:t>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8947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3111" y="351309"/>
            <a:ext cx="8732066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 завжди потрібно бути ввічливим?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5" t="60470" r="4461" b="3474"/>
          <a:stretch/>
        </p:blipFill>
        <p:spPr>
          <a:xfrm>
            <a:off x="2677098" y="1509082"/>
            <a:ext cx="6155470" cy="396594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278" r="4" b="40598"/>
          <a:stretch/>
        </p:blipFill>
        <p:spPr>
          <a:xfrm>
            <a:off x="2635435" y="1448635"/>
            <a:ext cx="6316764" cy="402638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7" y="1448634"/>
            <a:ext cx="7048393" cy="402638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47" b="3398"/>
          <a:stretch/>
        </p:blipFill>
        <p:spPr>
          <a:xfrm>
            <a:off x="2448147" y="1054209"/>
            <a:ext cx="7048393" cy="558896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3996" y="494528"/>
            <a:ext cx="8732066" cy="7432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695464" y="1368454"/>
            <a:ext cx="4268422" cy="17448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Ніс</a:t>
            </a:r>
            <a:r>
              <a:rPr lang="ru-RU" sz="2400" b="1" dirty="0"/>
              <a:t> </a:t>
            </a:r>
            <a:r>
              <a:rPr lang="ru-RU" sz="2400" b="1" dirty="0" err="1"/>
              <a:t>хлопчина</a:t>
            </a:r>
            <a:r>
              <a:rPr lang="ru-RU" sz="2400" b="1" dirty="0"/>
              <a:t> в школу в </a:t>
            </a:r>
            <a:r>
              <a:rPr lang="ru-RU" sz="2400" b="1" dirty="0" err="1"/>
              <a:t>ранці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Ручки, </a:t>
            </a:r>
            <a:r>
              <a:rPr lang="ru-RU" sz="2400" b="1" dirty="0" err="1"/>
              <a:t>зошити</a:t>
            </a:r>
            <a:r>
              <a:rPr lang="ru-RU" sz="2400" b="1" dirty="0"/>
              <a:t> й книжки.</a:t>
            </a:r>
            <a:br>
              <a:rPr lang="ru-RU" sz="2400" b="1" dirty="0"/>
            </a:br>
            <a:r>
              <a:rPr lang="ru-RU" sz="2400" b="1" dirty="0"/>
              <a:t>З </a:t>
            </a:r>
            <a:r>
              <a:rPr lang="ru-RU" sz="2400" b="1" dirty="0" err="1"/>
              <a:t>усіма</a:t>
            </a:r>
            <a:r>
              <a:rPr lang="ru-RU" sz="2400" b="1" dirty="0"/>
              <a:t> </a:t>
            </a:r>
            <a:r>
              <a:rPr lang="ru-RU" sz="2400" b="1" dirty="0" err="1"/>
              <a:t>вітався</a:t>
            </a:r>
            <a:r>
              <a:rPr lang="ru-RU" sz="2400" b="1" dirty="0"/>
              <a:t> </a:t>
            </a:r>
            <a:r>
              <a:rPr lang="ru-RU" sz="2400" b="1" dirty="0" err="1"/>
              <a:t>вранці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Наш </a:t>
            </a:r>
            <a:r>
              <a:rPr lang="ru-RU" sz="2400" b="1" dirty="0" err="1"/>
              <a:t>Івасик</a:t>
            </a:r>
            <a:r>
              <a:rPr lang="ru-RU" sz="2400" b="1" dirty="0"/>
              <a:t> </a:t>
            </a:r>
            <a:r>
              <a:rPr lang="ru-RU" sz="2400" b="1" dirty="0" err="1"/>
              <a:t>залюбки</a:t>
            </a:r>
            <a:r>
              <a:rPr lang="ru-RU" sz="24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4" r="18321" b="7606"/>
          <a:stretch/>
        </p:blipFill>
        <p:spPr>
          <a:xfrm>
            <a:off x="8905055" y="1872342"/>
            <a:ext cx="2777023" cy="431656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4339207" y="2630289"/>
            <a:ext cx="4793908" cy="18882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Всім</a:t>
            </a:r>
            <a:r>
              <a:rPr lang="ru-RU" sz="2400" b="1" dirty="0"/>
              <a:t> казав </a:t>
            </a:r>
            <a:r>
              <a:rPr lang="ru-RU" sz="2400" b="1" dirty="0" err="1"/>
              <a:t>він</a:t>
            </a:r>
            <a:r>
              <a:rPr lang="ru-RU" sz="2400" b="1" dirty="0"/>
              <a:t> «</a:t>
            </a:r>
            <a:r>
              <a:rPr lang="ru-RU" sz="2400" b="1" dirty="0" err="1"/>
              <a:t>Добрий</a:t>
            </a:r>
            <a:r>
              <a:rPr lang="ru-RU" sz="2400" b="1" dirty="0"/>
              <a:t> ранок</a:t>
            </a:r>
            <a:r>
              <a:rPr lang="ru-RU" sz="2400" b="1" dirty="0" smtClean="0"/>
              <a:t>!»</a:t>
            </a:r>
          </a:p>
          <a:p>
            <a:pPr algn="ctr"/>
            <a:r>
              <a:rPr lang="ru-RU" sz="2400" b="1" dirty="0" smtClean="0"/>
              <a:t>Людям</a:t>
            </a:r>
            <a:r>
              <a:rPr lang="ru-RU" sz="2400" b="1" dirty="0"/>
              <a:t>, </a:t>
            </a:r>
            <a:r>
              <a:rPr lang="ru-RU" sz="2400" b="1" dirty="0" err="1"/>
              <a:t>сонечку</a:t>
            </a:r>
            <a:r>
              <a:rPr lang="ru-RU" sz="2400" b="1" dirty="0"/>
              <a:t>, пташкам...</a:t>
            </a:r>
            <a:br>
              <a:rPr lang="ru-RU" sz="2400" b="1" dirty="0"/>
            </a:br>
            <a:r>
              <a:rPr lang="ru-RU" sz="2400" b="1" dirty="0"/>
              <a:t>І </a:t>
            </a:r>
            <a:r>
              <a:rPr lang="ru-RU" sz="2400" b="1" dirty="0" err="1"/>
              <a:t>всміхавсь</a:t>
            </a:r>
            <a:r>
              <a:rPr lang="ru-RU" sz="2400" b="1" dirty="0"/>
              <a:t> теплом </a:t>
            </a:r>
            <a:r>
              <a:rPr lang="ru-RU" sz="2400" b="1" dirty="0" err="1"/>
              <a:t>світанок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Дарував</a:t>
            </a:r>
            <a:r>
              <a:rPr lang="ru-RU" sz="2400" b="1" dirty="0"/>
              <a:t> </a:t>
            </a:r>
            <a:r>
              <a:rPr lang="ru-RU" sz="2400" b="1" dirty="0" err="1"/>
              <a:t>всім</a:t>
            </a:r>
            <a:r>
              <a:rPr lang="ru-RU" sz="2400" b="1" dirty="0"/>
              <a:t> </a:t>
            </a:r>
            <a:r>
              <a:rPr lang="ru-RU" sz="2400" b="1" dirty="0" err="1"/>
              <a:t>радість</a:t>
            </a:r>
            <a:r>
              <a:rPr lang="ru-RU" sz="2400" b="1" dirty="0"/>
              <a:t> нам.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5" y="3867340"/>
            <a:ext cx="4320761" cy="243042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4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547930" y="1358603"/>
            <a:ext cx="4720756" cy="18605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 </a:t>
            </a:r>
            <a:r>
              <a:rPr lang="ru-RU" sz="2400" b="1" dirty="0" err="1"/>
              <a:t>Василько</a:t>
            </a:r>
            <a:r>
              <a:rPr lang="ru-RU" sz="2400" b="1" dirty="0"/>
              <a:t> — не </a:t>
            </a:r>
            <a:r>
              <a:rPr lang="ru-RU" sz="2400" b="1" dirty="0" err="1"/>
              <a:t>вітався</a:t>
            </a:r>
            <a:r>
              <a:rPr lang="ru-RU" sz="2400" b="1" dirty="0"/>
              <a:t> —</a:t>
            </a:r>
            <a:br>
              <a:rPr lang="ru-RU" sz="2400" b="1" dirty="0"/>
            </a:br>
            <a:r>
              <a:rPr lang="ru-RU" sz="2400" b="1" dirty="0" err="1"/>
              <a:t>Чи</a:t>
            </a:r>
            <a:r>
              <a:rPr lang="ru-RU" sz="2400" b="1" dirty="0"/>
              <a:t> не </a:t>
            </a:r>
            <a:r>
              <a:rPr lang="ru-RU" sz="2400" b="1" dirty="0" err="1"/>
              <a:t>вмів</a:t>
            </a:r>
            <a:r>
              <a:rPr lang="ru-RU" sz="2400" b="1" dirty="0"/>
              <a:t>, </a:t>
            </a:r>
            <a:r>
              <a:rPr lang="ru-RU" sz="2400" b="1" dirty="0" err="1"/>
              <a:t>чи</a:t>
            </a:r>
            <a:r>
              <a:rPr lang="ru-RU" sz="2400" b="1" dirty="0"/>
              <a:t> не </a:t>
            </a:r>
            <a:r>
              <a:rPr lang="ru-RU" sz="2400" b="1" dirty="0" err="1"/>
              <a:t>хотів</a:t>
            </a:r>
            <a:r>
              <a:rPr lang="ru-RU" sz="2400" b="1" dirty="0"/>
              <a:t>...</a:t>
            </a:r>
            <a:br>
              <a:rPr lang="ru-RU" sz="2400" b="1" dirty="0"/>
            </a:br>
            <a:r>
              <a:rPr lang="ru-RU" sz="2400" b="1" dirty="0" err="1"/>
              <a:t>Між</a:t>
            </a:r>
            <a:r>
              <a:rPr lang="ru-RU" sz="2400" b="1" dirty="0"/>
              <a:t> людьми </a:t>
            </a:r>
            <a:r>
              <a:rPr lang="ru-RU" sz="2400" b="1" dirty="0" err="1"/>
              <a:t>завжди</a:t>
            </a:r>
            <a:r>
              <a:rPr lang="ru-RU" sz="2400" b="1" dirty="0"/>
              <a:t> </a:t>
            </a:r>
            <a:r>
              <a:rPr lang="ru-RU" sz="2400" b="1" dirty="0" err="1"/>
              <a:t>штовхався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Грубіянити</a:t>
            </a:r>
            <a:r>
              <a:rPr lang="ru-RU" sz="2400" b="1" dirty="0"/>
              <a:t> </a:t>
            </a:r>
            <a:r>
              <a:rPr lang="ru-RU" sz="2400" b="1" dirty="0" err="1"/>
              <a:t>умів</a:t>
            </a:r>
            <a:r>
              <a:rPr lang="ru-RU" sz="2400" b="1" dirty="0"/>
              <a:t>...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/>
        </p:blipFill>
        <p:spPr>
          <a:xfrm>
            <a:off x="700329" y="3365650"/>
            <a:ext cx="4027713" cy="29589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983996" y="494528"/>
            <a:ext cx="8732066" cy="7432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t="-109" r="23701" b="3814"/>
          <a:stretch/>
        </p:blipFill>
        <p:spPr>
          <a:xfrm>
            <a:off x="9646726" y="1358603"/>
            <a:ext cx="1773760" cy="44827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5347609" y="1358603"/>
            <a:ext cx="4112078" cy="18999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То ж Василька не любили —</a:t>
            </a:r>
            <a:br>
              <a:rPr lang="ru-RU" sz="2400" b="1" dirty="0"/>
            </a:br>
            <a:r>
              <a:rPr lang="ru-RU" sz="2400" b="1" dirty="0" err="1"/>
              <a:t>Ніс</a:t>
            </a:r>
            <a:r>
              <a:rPr lang="ru-RU" sz="2400" b="1" dirty="0"/>
              <a:t> </a:t>
            </a:r>
            <a:r>
              <a:rPr lang="ru-RU" sz="2400" b="1" dirty="0" err="1"/>
              <a:t>хлопчина</a:t>
            </a:r>
            <a:r>
              <a:rPr lang="ru-RU" sz="2400" b="1" dirty="0"/>
              <a:t> в </a:t>
            </a:r>
            <a:r>
              <a:rPr lang="ru-RU" sz="2400" b="1" dirty="0" err="1"/>
              <a:t>серці</a:t>
            </a:r>
            <a:r>
              <a:rPr lang="ru-RU" sz="2400" b="1" dirty="0"/>
              <a:t> зло.</a:t>
            </a:r>
            <a:br>
              <a:rPr lang="ru-RU" sz="2400" b="1" dirty="0"/>
            </a:br>
            <a:r>
              <a:rPr lang="ru-RU" sz="2400" b="1" dirty="0"/>
              <a:t>З ним </a:t>
            </a:r>
            <a:r>
              <a:rPr lang="ru-RU" sz="2400" b="1" dirty="0" err="1"/>
              <a:t>дружити</a:t>
            </a:r>
            <a:r>
              <a:rPr lang="ru-RU" sz="2400" b="1" dirty="0"/>
              <a:t> не </a:t>
            </a:r>
            <a:r>
              <a:rPr lang="ru-RU" sz="2400" b="1" dirty="0" err="1"/>
              <a:t>хотіли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Й не </a:t>
            </a:r>
            <a:r>
              <a:rPr lang="ru-RU" sz="2400" b="1" dirty="0" err="1"/>
              <a:t>цікаво</a:t>
            </a:r>
            <a:r>
              <a:rPr lang="ru-RU" sz="2400" b="1" dirty="0"/>
              <a:t> з ним </a:t>
            </a:r>
            <a:r>
              <a:rPr lang="ru-RU" sz="2400" b="1" dirty="0" err="1"/>
              <a:t>було</a:t>
            </a:r>
            <a:r>
              <a:rPr lang="ru-RU" sz="2400" b="1" dirty="0"/>
              <a:t>,</a:t>
            </a:r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5268686" y="3632854"/>
            <a:ext cx="4024991" cy="1838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Ще</a:t>
            </a:r>
            <a:r>
              <a:rPr lang="ru-RU" sz="2400" b="1" dirty="0"/>
              <a:t> й слова </a:t>
            </a:r>
            <a:r>
              <a:rPr lang="ru-RU" sz="2400" b="1" dirty="0" err="1"/>
              <a:t>несловникові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Дуже</a:t>
            </a:r>
            <a:r>
              <a:rPr lang="ru-RU" sz="2400" b="1" dirty="0"/>
              <a:t> часто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вживав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Й кулаки </a:t>
            </a:r>
            <a:r>
              <a:rPr lang="ru-RU" sz="2400" b="1" dirty="0" err="1"/>
              <a:t>напоготові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До </a:t>
            </a:r>
            <a:r>
              <a:rPr lang="ru-RU" sz="2400" b="1" dirty="0" err="1"/>
              <a:t>дітей</a:t>
            </a:r>
            <a:r>
              <a:rPr lang="ru-RU" sz="2400" b="1" dirty="0"/>
              <a:t> </a:t>
            </a:r>
            <a:r>
              <a:rPr lang="ru-RU" sz="2400" b="1" dirty="0" err="1"/>
              <a:t>завжди</a:t>
            </a:r>
            <a:r>
              <a:rPr lang="ru-RU" sz="2400" b="1" dirty="0"/>
              <a:t> </a:t>
            </a:r>
            <a:r>
              <a:rPr lang="ru-RU" sz="2400" b="1" dirty="0" err="1"/>
              <a:t>тримав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2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433</Words>
  <Application>Microsoft Office PowerPoint</Application>
  <PresentationFormat>Произвольный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80</cp:revision>
  <dcterms:created xsi:type="dcterms:W3CDTF">2018-01-05T16:38:53Z</dcterms:created>
  <dcterms:modified xsi:type="dcterms:W3CDTF">2023-11-19T10:44:36Z</dcterms:modified>
</cp:coreProperties>
</file>