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1" r:id="rId3"/>
    <p:sldId id="312" r:id="rId4"/>
    <p:sldId id="314" r:id="rId5"/>
    <p:sldId id="284" r:id="rId6"/>
    <p:sldId id="285" r:id="rId7"/>
    <p:sldId id="304" r:id="rId8"/>
    <p:sldId id="286" r:id="rId9"/>
    <p:sldId id="299" r:id="rId10"/>
    <p:sldId id="307" r:id="rId11"/>
    <p:sldId id="308" r:id="rId12"/>
    <p:sldId id="31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1694E9"/>
    <a:srgbClr val="C31D58"/>
    <a:srgbClr val="2F3242"/>
    <a:srgbClr val="722651"/>
    <a:srgbClr val="DED231"/>
    <a:srgbClr val="295FFF"/>
    <a:srgbClr val="27C268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0622" y="4618119"/>
            <a:ext cx="8754611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Коли я вчиняю правильно</a:t>
            </a:r>
            <a:r>
              <a:rPr lang="uk-UA" sz="5400" b="1" dirty="0" smtClean="0">
                <a:solidFill>
                  <a:schemeClr val="bg1"/>
                </a:solidFill>
              </a:rPr>
              <a:t>?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2047" y="1322118"/>
            <a:ext cx="3983186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36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Діти-з-книж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66" y="1322118"/>
            <a:ext cx="3581695" cy="280067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940" y="1128776"/>
            <a:ext cx="5303603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Роздивися світлини. «Посортуй» їх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Тиждень 12\№36 Коли я вчиняю правильно\2023-11-24_2314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1" r="9578" b="5392"/>
          <a:stretch/>
        </p:blipFill>
        <p:spPr bwMode="auto">
          <a:xfrm>
            <a:off x="4908485" y="1914395"/>
            <a:ext cx="2160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3 Я досліджую світ\1 УРОКИ 2023\Тиждень 12\№36 Коли я вчиняю правильно\2023-11-24_2314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4201" r="-767" b="3257"/>
          <a:stretch/>
        </p:blipFill>
        <p:spPr bwMode="auto">
          <a:xfrm>
            <a:off x="936000" y="2988000"/>
            <a:ext cx="2052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3 Я досліджую світ\1 УРОКИ 2023\Тиждень 12\№36 Коли я вчиняю правильно\2023-11-24_2315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r="3310" b="968"/>
          <a:stretch/>
        </p:blipFill>
        <p:spPr bwMode="auto">
          <a:xfrm>
            <a:off x="7052028" y="2988000"/>
            <a:ext cx="248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 клас\3 Я досліджую світ\1 УРОКИ 2023\Тиждень 12\№36 Коли я вчиняю правильно\2023-11-24_2318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81" y="3757769"/>
            <a:ext cx="2938834" cy="17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1 клас\3 Я досліджую світ\1 УРОКИ 2023\Тиждень 12\№36 Коли я вчиняю правильно\2023-11-24_2319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3656" r="3011" b="3397"/>
          <a:stretch/>
        </p:blipFill>
        <p:spPr bwMode="auto">
          <a:xfrm>
            <a:off x="5684741" y="4682828"/>
            <a:ext cx="2700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84856" y="359229"/>
            <a:ext cx="9997605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D:\1 клас\3 Я досліджую світ\1 УРОКИ 2023\Тиждень 12\№36 Коли я вчиняю правильно\2023-11-24_23205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6326" r="541" b="1209"/>
          <a:stretch/>
        </p:blipFill>
        <p:spPr bwMode="auto">
          <a:xfrm>
            <a:off x="9041028" y="4857686"/>
            <a:ext cx="2880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32351" y="1912798"/>
            <a:ext cx="3278861" cy="971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Правильні </a:t>
            </a:r>
            <a:r>
              <a:rPr lang="uk-UA" sz="2400" b="1" dirty="0" smtClean="0">
                <a:solidFill>
                  <a:schemeClr val="bg1"/>
                </a:solidFill>
              </a:rPr>
              <a:t>вчинки: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02796" y="1853241"/>
            <a:ext cx="3278861" cy="10314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Неправильні </a:t>
            </a:r>
            <a:r>
              <a:rPr lang="uk-UA" sz="2400" b="1" dirty="0" smtClean="0">
                <a:solidFill>
                  <a:schemeClr val="bg1"/>
                </a:solidFill>
              </a:rPr>
              <a:t>вчинки: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649686"/>
            <a:ext cx="1284514" cy="1208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6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 №7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Людина\Сім раз відмі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3744" r="9011" b="24264"/>
          <a:stretch/>
        </p:blipFill>
        <p:spPr bwMode="auto">
          <a:xfrm>
            <a:off x="3668482" y="3945648"/>
            <a:ext cx="3429001" cy="267629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8139" y="1509666"/>
            <a:ext cx="8732066" cy="594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лініями дві частини прислів’їв. </a:t>
            </a:r>
            <a:r>
              <a:rPr lang="uk-UA" sz="2400" b="1" dirty="0">
                <a:solidFill>
                  <a:schemeClr val="bg1"/>
                </a:solidFill>
              </a:rPr>
              <a:t>Поясни, як ти розумієш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1205" y="2325001"/>
            <a:ext cx="4348059" cy="963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Сім раз відміряй, 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498" y="3526126"/>
            <a:ext cx="3855140" cy="8201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Вчасна поміч - 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99884" y="2325001"/>
            <a:ext cx="4297990" cy="82008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</a:t>
            </a:r>
            <a:r>
              <a:rPr lang="uk-UA" sz="3600" b="1" dirty="0" smtClean="0"/>
              <a:t>к дощ згори.</a:t>
            </a:r>
            <a:endParaRPr lang="ru-RU" sz="3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99884" y="3526126"/>
            <a:ext cx="4297990" cy="839045"/>
          </a:xfrm>
          <a:prstGeom prst="roundRect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</a:t>
            </a:r>
            <a:r>
              <a:rPr lang="uk-UA" sz="3600" b="1" dirty="0" smtClean="0"/>
              <a:t>дин раз </a:t>
            </a:r>
            <a:r>
              <a:rPr lang="uk-UA" sz="3600" b="1" dirty="0" err="1" smtClean="0"/>
              <a:t>відріж</a:t>
            </a:r>
            <a:r>
              <a:rPr lang="uk-UA" sz="3600" b="1" dirty="0" smtClean="0"/>
              <a:t>.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4856" y="468086"/>
            <a:ext cx="9997605" cy="892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649686"/>
            <a:ext cx="1284514" cy="1208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6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 №8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0104 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556 L 2.5E-6 -0.17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5054543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8800" y="5017501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4158" y="4968184"/>
            <a:ext cx="2134929" cy="729303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14143" y="4859242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Маю ще подумати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3"/>
            <a:ext cx="6051366" cy="7755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4922877"/>
            <a:ext cx="2068734" cy="860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Котигорошко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4628" y="5054543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Колобок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3157" y="4852120"/>
            <a:ext cx="2350490" cy="100248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Журавель і лисиця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968185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Червона шапочка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2"/>
            <a:ext cx="6051366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казковий персонаж співпадає з твоїм настроєм на початку уроку? Чому?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441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8764" y="3023385"/>
            <a:ext cx="4446644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764" y="208205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333" y="4142942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764" y="5231426"/>
            <a:ext cx="296404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ознаки зими в природі з’явились?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Місячний календар городника та садівника на грудень 2021 ро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08" y="1393546"/>
            <a:ext cx="4493402" cy="2527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ісячний календар на грудень: що потрібно зробити і як провести кожен день  місяця, щоб грудень став щасливим та успішним – Особли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91" y="3981563"/>
            <a:ext cx="3940499" cy="262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ікаво про грудень: народні прикмети, свята й традиції - Рідна 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82" y="3969659"/>
            <a:ext cx="3620610" cy="255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076" y="494527"/>
            <a:ext cx="10265981" cy="768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smtClean="0">
                <a:solidFill>
                  <a:schemeClr val="bg1"/>
                </a:solidFill>
              </a:rPr>
              <a:t>яка дитина вчиняє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правильно, а </a:t>
            </a:r>
            <a:r>
              <a:rPr lang="uk-UA" sz="3600" b="1" dirty="0" smtClean="0">
                <a:solidFill>
                  <a:schemeClr val="bg1"/>
                </a:solidFill>
              </a:rPr>
              <a:t>яка - </a:t>
            </a:r>
            <a:r>
              <a:rPr lang="uk-UA" sz="3600" b="1" dirty="0" smtClean="0">
                <a:solidFill>
                  <a:schemeClr val="bg1"/>
                </a:solidFill>
              </a:rPr>
              <a:t>ні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-6" r="16571" b="1766"/>
          <a:stretch/>
        </p:blipFill>
        <p:spPr>
          <a:xfrm>
            <a:off x="5323115" y="2277106"/>
            <a:ext cx="2378757" cy="365134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9020" r="13433" b="14313"/>
          <a:stretch/>
        </p:blipFill>
        <p:spPr>
          <a:xfrm>
            <a:off x="8044671" y="2319800"/>
            <a:ext cx="3017974" cy="360864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6" y="2316384"/>
            <a:ext cx="3980822" cy="35727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09324" y="1368173"/>
            <a:ext cx="5096819" cy="787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Чи замислювався ти коли небудь над своїми вчинками і щоденною поведінкою?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0" y="1368173"/>
            <a:ext cx="5878286" cy="787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Ти прокидаєшся вранці з гарним настроєм?</a:t>
            </a:r>
          </a:p>
          <a:p>
            <a:pPr algn="ctr"/>
            <a:r>
              <a:rPr lang="uk-UA" sz="2000" b="1" dirty="0" smtClean="0"/>
              <a:t>Чи намагаєшся щодня дізнаватися про щось нове?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4258" y="5780314"/>
            <a:ext cx="8937172" cy="638225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Чи старанно вчишся і виконуєш свої обов’язки? Або вередуєш, як немовля?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516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2015" b="-114"/>
          <a:stretch/>
        </p:blipFill>
        <p:spPr>
          <a:xfrm>
            <a:off x="3725764" y="1484522"/>
            <a:ext cx="2366986" cy="30991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8314" y="494529"/>
            <a:ext cx="9982199" cy="995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повітряні кульки. Доповни перелік рис, які допоможуть тобі відчувати радість і щастя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437">
            <a:off x="1951221" y="3003172"/>
            <a:ext cx="2468907" cy="3274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4" y="1522757"/>
            <a:ext cx="2224128" cy="2950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47" l="0" r="9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321">
            <a:off x="4956462" y="3277602"/>
            <a:ext cx="2317474" cy="3011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537" y="2272178"/>
            <a:ext cx="249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Усміхайся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013" y="4193936"/>
            <a:ext cx="231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2F3242"/>
                </a:solidFill>
              </a:rPr>
              <a:t>Працюй!</a:t>
            </a:r>
            <a:endParaRPr lang="ru-RU" sz="3600" b="1" dirty="0">
              <a:solidFill>
                <a:srgbClr val="2F324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304915">
            <a:off x="1936895" y="3717251"/>
            <a:ext cx="249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2F3242"/>
                </a:solidFill>
              </a:rPr>
              <a:t>Допомагай друзям</a:t>
            </a:r>
            <a:endParaRPr lang="ru-RU" sz="3600" b="1" dirty="0">
              <a:solidFill>
                <a:srgbClr val="2F324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2015" b="-114"/>
          <a:stretch/>
        </p:blipFill>
        <p:spPr>
          <a:xfrm>
            <a:off x="9268277" y="1484521"/>
            <a:ext cx="2366986" cy="30991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2093" r="-143" b="44973"/>
          <a:stretch/>
        </p:blipFill>
        <p:spPr>
          <a:xfrm rot="568738">
            <a:off x="7161115" y="2998588"/>
            <a:ext cx="3268885" cy="36833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04117" y="1977501"/>
            <a:ext cx="221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Твори добро!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0076" y="4299246"/>
            <a:ext cx="266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Досліджуй!</a:t>
            </a:r>
            <a:endParaRPr lang="ru-RU" sz="3600" b="1" dirty="0">
              <a:solidFill>
                <a:srgbClr val="2F324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858">
            <a:off x="6119236" y="1336310"/>
            <a:ext cx="2468907" cy="32748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99413" y="2090363"/>
            <a:ext cx="249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2F3242"/>
                </a:solidFill>
              </a:rPr>
              <a:t>Відкривай нове!</a:t>
            </a:r>
            <a:endParaRPr lang="ru-RU" sz="3600" b="1" dirty="0">
              <a:solidFill>
                <a:srgbClr val="2F324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2392" y="2090362"/>
            <a:ext cx="221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Не лінуйся!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910" y="495119"/>
            <a:ext cx="8732066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743" y="1584879"/>
            <a:ext cx="4506686" cy="978794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маєш ти друзів?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17171" y="2909730"/>
            <a:ext cx="5116286" cy="1206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риси характеру твоїх друзів тобі подобаються найбільше?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8485"/>
          <a:stretch/>
        </p:blipFill>
        <p:spPr>
          <a:xfrm>
            <a:off x="7358742" y="1584879"/>
            <a:ext cx="3822195" cy="421711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3743" y="4432684"/>
            <a:ext cx="4506686" cy="1031945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можна легко позбутися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поганих </a:t>
            </a:r>
            <a:r>
              <a:rPr lang="uk-UA" sz="2400" b="1" dirty="0" smtClean="0"/>
              <a:t>рис?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33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6999" y="494529"/>
            <a:ext cx="8732066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1" l="0" r="99000">
                        <a14:foregroundMark x1="19667" y1="22698" x2="17000" y2="29764"/>
                        <a14:foregroundMark x1="30667" y1="47323" x2="61333" y2="70450"/>
                        <a14:foregroundMark x1="66000" y1="96360" x2="77667" y2="82655"/>
                        <a14:foregroundMark x1="70333" y1="94433" x2="61333" y2="88651"/>
                        <a14:foregroundMark x1="65000" y1="95717" x2="59667" y2="94218"/>
                        <a14:foregroundMark x1="21667" y1="84154" x2="10000" y2="67024"/>
                        <a14:foregroundMark x1="21333" y1="77516" x2="44333" y2="68522"/>
                        <a14:foregroundMark x1="41667" y1="57388" x2="42667" y2="56959"/>
                        <a14:foregroundMark x1="45667" y1="56317" x2="53333" y2="47537"/>
                        <a14:foregroundMark x1="45333" y1="50535" x2="45333" y2="46467"/>
                        <a14:foregroundMark x1="36333" y1="28480" x2="40667" y2="25268"/>
                        <a14:foregroundMark x1="63667" y1="29764" x2="60667" y2="24839"/>
                        <a14:foregroundMark x1="53333" y1="38116" x2="40667" y2="37259"/>
                        <a14:foregroundMark x1="50333" y1="42398" x2="49000" y2="38544"/>
                        <a14:foregroundMark x1="70333" y1="69379" x2="67000" y2="58672"/>
                        <a14:foregroundMark x1="66333" y1="50321" x2="52000" y2="45824"/>
                        <a14:foregroundMark x1="71000" y1="94218" x2="77667" y2="84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5" y="1860848"/>
            <a:ext cx="2886098" cy="4492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r="11244"/>
          <a:stretch/>
        </p:blipFill>
        <p:spPr>
          <a:xfrm>
            <a:off x="665842" y="2018847"/>
            <a:ext cx="2105993" cy="4176696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383032" y="1331706"/>
            <a:ext cx="4697109" cy="8889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Роздратований, агресивний, злий, похмурий, негативний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0108" y="4098923"/>
            <a:ext cx="5165840" cy="5436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чесноти в людині найважливіші?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6656" y="4693029"/>
            <a:ext cx="6270172" cy="1502514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Думай, як люди оцінюють твій вчинок. Запам’ятай, що не все, що приємне для тебе, так само приємне і бажане для інших.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62574" y="1280896"/>
            <a:ext cx="3580521" cy="587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Охарактеризуй хлопчиків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06725" y="3238950"/>
            <a:ext cx="5190033" cy="734335"/>
          </a:xfrm>
          <a:prstGeom prst="roundRect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покращать твоє життя дратівливість і злість?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8839" y="2223691"/>
            <a:ext cx="4697109" cy="9005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Доброзичливий, приємний, веселий, щасливий, позитивний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08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9196" y="705349"/>
            <a:ext cx="8732066" cy="829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7201" y="1637147"/>
            <a:ext cx="5556114" cy="17374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Завітав</a:t>
            </a:r>
            <a:r>
              <a:rPr lang="ru-RU" sz="2400" b="1" dirty="0"/>
              <a:t> </a:t>
            </a:r>
            <a:r>
              <a:rPr lang="ru-RU" sz="2400" b="1" dirty="0" err="1"/>
              <a:t>якось</a:t>
            </a:r>
            <a:r>
              <a:rPr lang="ru-RU" sz="2400" b="1" dirty="0"/>
              <a:t> до </a:t>
            </a:r>
            <a:r>
              <a:rPr lang="ru-RU" sz="2400" b="1" dirty="0" err="1" smtClean="0"/>
              <a:t>Гната</a:t>
            </a:r>
            <a:r>
              <a:rPr lang="ru-RU" sz="2400" b="1" dirty="0"/>
              <a:t> </a:t>
            </a:r>
            <a:r>
              <a:rPr lang="ru-RU" sz="2400" b="1" dirty="0" err="1" smtClean="0"/>
              <a:t>Родіон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Та й не </a:t>
            </a:r>
            <a:r>
              <a:rPr lang="ru-RU" sz="2400" b="1" dirty="0" err="1"/>
              <a:t>вірить</a:t>
            </a:r>
            <a:r>
              <a:rPr lang="ru-RU" sz="2400" b="1" dirty="0"/>
              <a:t>: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 smtClean="0"/>
              <a:t>насправді</a:t>
            </a:r>
            <a:r>
              <a:rPr lang="ru-RU" sz="2400" b="1" dirty="0" smtClean="0"/>
              <a:t>, а </a:t>
            </a:r>
            <a:r>
              <a:rPr lang="ru-RU" sz="2400" b="1" dirty="0" err="1"/>
              <a:t>чи</a:t>
            </a:r>
            <a:r>
              <a:rPr lang="ru-RU" sz="2400" b="1" dirty="0"/>
              <a:t> сон?</a:t>
            </a:r>
          </a:p>
          <a:p>
            <a:pPr algn="ctr"/>
            <a:r>
              <a:rPr lang="ru-RU" sz="2400" b="1" dirty="0" err="1"/>
              <a:t>Гнат</a:t>
            </a:r>
            <a:r>
              <a:rPr lang="ru-RU" sz="2400" b="1" dirty="0"/>
              <a:t> над книжкою </a:t>
            </a:r>
            <a:r>
              <a:rPr lang="ru-RU" sz="2400" b="1" dirty="0" err="1" smtClean="0"/>
              <a:t>схилився</a:t>
            </a:r>
            <a:r>
              <a:rPr lang="ru-RU" sz="2400" b="1" dirty="0" smtClean="0"/>
              <a:t>, як </a:t>
            </a:r>
            <a:r>
              <a:rPr lang="ru-RU" sz="2400" b="1" dirty="0" err="1"/>
              <a:t>мара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І </a:t>
            </a:r>
            <a:r>
              <a:rPr lang="ru-RU" sz="2400" b="1" dirty="0" err="1"/>
              <a:t>підряд</a:t>
            </a:r>
            <a:r>
              <a:rPr lang="ru-RU" sz="2400" b="1" dirty="0"/>
              <a:t> </a:t>
            </a:r>
            <a:r>
              <a:rPr lang="ru-RU" sz="2400" b="1" dirty="0" err="1"/>
              <a:t>усі</a:t>
            </a:r>
            <a:r>
              <a:rPr lang="ru-RU" sz="2400" b="1" dirty="0"/>
              <a:t> </a:t>
            </a:r>
            <a:r>
              <a:rPr lang="ru-RU" sz="2400" b="1" dirty="0" err="1" smtClean="0"/>
              <a:t>малюнки</a:t>
            </a:r>
            <a:r>
              <a:rPr lang="ru-RU" sz="2400" b="1" dirty="0"/>
              <a:t> </a:t>
            </a:r>
            <a:r>
              <a:rPr lang="ru-RU" sz="2400" b="1" dirty="0" err="1" smtClean="0"/>
              <a:t>видира</a:t>
            </a:r>
            <a:r>
              <a:rPr lang="ru-RU" sz="24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507" r="5607" b="14177"/>
          <a:stretch/>
        </p:blipFill>
        <p:spPr>
          <a:xfrm>
            <a:off x="1036306" y="3472544"/>
            <a:ext cx="2782116" cy="284117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361070" y="1658916"/>
            <a:ext cx="5221331" cy="1715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Родіон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за руку</a:t>
            </a:r>
            <a:r>
              <a:rPr lang="ru-RU" sz="2400" b="1" dirty="0" smtClean="0"/>
              <a:t>:–</a:t>
            </a:r>
            <a:r>
              <a:rPr lang="ru-RU" sz="2400" b="1" dirty="0"/>
              <a:t> </a:t>
            </a:r>
            <a:r>
              <a:rPr lang="ru-RU" sz="2400" b="1" dirty="0" err="1"/>
              <a:t>Друже</a:t>
            </a:r>
            <a:r>
              <a:rPr lang="ru-RU" sz="2400" b="1" dirty="0"/>
              <a:t> </a:t>
            </a:r>
            <a:r>
              <a:rPr lang="ru-RU" sz="2400" b="1" dirty="0" err="1"/>
              <a:t>мій</a:t>
            </a:r>
            <a:r>
              <a:rPr lang="ru-RU" sz="2400" b="1" dirty="0"/>
              <a:t>!</a:t>
            </a:r>
            <a:br>
              <a:rPr lang="ru-RU" sz="2400" b="1" dirty="0"/>
            </a:b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робиш</a:t>
            </a:r>
            <a:r>
              <a:rPr lang="ru-RU" sz="2400" b="1" dirty="0"/>
              <a:t>? </a:t>
            </a:r>
            <a:r>
              <a:rPr lang="ru-RU" sz="2400" b="1" dirty="0" err="1" smtClean="0"/>
              <a:t>Схаменися</a:t>
            </a:r>
            <a:r>
              <a:rPr lang="ru-RU" sz="2400" b="1" dirty="0" smtClean="0"/>
              <a:t>! </a:t>
            </a:r>
            <a:r>
              <a:rPr lang="ru-RU" sz="2400" b="1" dirty="0" err="1" smtClean="0"/>
              <a:t>Пожалій</a:t>
            </a:r>
            <a:r>
              <a:rPr lang="ru-RU" sz="2400" b="1" dirty="0"/>
              <a:t>!</a:t>
            </a:r>
          </a:p>
          <a:p>
            <a:pPr algn="ctr"/>
            <a:r>
              <a:rPr lang="ru-RU" sz="2400" b="1" dirty="0" err="1"/>
              <a:t>Зиркнув</a:t>
            </a:r>
            <a:r>
              <a:rPr lang="ru-RU" sz="2400" b="1" dirty="0"/>
              <a:t> </a:t>
            </a:r>
            <a:r>
              <a:rPr lang="ru-RU" sz="2400" b="1" dirty="0" err="1"/>
              <a:t>Гнат</a:t>
            </a:r>
            <a:r>
              <a:rPr lang="ru-RU" sz="2400" b="1" dirty="0"/>
              <a:t> на </a:t>
            </a:r>
            <a:r>
              <a:rPr lang="ru-RU" sz="2400" b="1" dirty="0" err="1" smtClean="0"/>
              <a:t>Родіона</a:t>
            </a:r>
            <a:r>
              <a:rPr lang="ru-RU" sz="2400" b="1" dirty="0"/>
              <a:t> </a:t>
            </a:r>
            <a:r>
              <a:rPr lang="ru-RU" sz="2400" b="1" dirty="0" err="1" smtClean="0"/>
              <a:t>із-під</a:t>
            </a:r>
            <a:r>
              <a:rPr lang="ru-RU" sz="2400" b="1" dirty="0" smtClean="0"/>
              <a:t> </a:t>
            </a:r>
            <a:r>
              <a:rPr lang="ru-RU" sz="2400" b="1" dirty="0" err="1"/>
              <a:t>брів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І, </a:t>
            </a:r>
            <a:r>
              <a:rPr lang="ru-RU" sz="2400" b="1" dirty="0" err="1"/>
              <a:t>показуючи</a:t>
            </a:r>
            <a:r>
              <a:rPr lang="ru-RU" sz="2400" b="1" dirty="0"/>
              <a:t> </a:t>
            </a:r>
            <a:r>
              <a:rPr lang="ru-RU" sz="2400" b="1" dirty="0" smtClean="0"/>
              <a:t>книжку, </a:t>
            </a:r>
            <a:r>
              <a:rPr lang="ru-RU" sz="2400" b="1" dirty="0" err="1" smtClean="0"/>
              <a:t>відповів</a:t>
            </a:r>
            <a:r>
              <a:rPr lang="ru-RU" sz="2400" b="1" dirty="0"/>
              <a:t>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55879" y="3494318"/>
            <a:ext cx="4607122" cy="12083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Ну </a:t>
            </a:r>
            <a:r>
              <a:rPr lang="ru-RU" sz="2400" b="1" dirty="0" err="1"/>
              <a:t>чого</a:t>
            </a:r>
            <a:r>
              <a:rPr lang="ru-RU" sz="2400" b="1" dirty="0"/>
              <a:t> б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 smtClean="0"/>
              <a:t>жаліти</a:t>
            </a:r>
            <a:r>
              <a:rPr lang="ru-RU" sz="2400" b="1" dirty="0"/>
              <a:t> </a:t>
            </a:r>
            <a:r>
              <a:rPr lang="ru-RU" sz="2400" b="1" dirty="0" err="1" smtClean="0"/>
              <a:t>мусив</a:t>
            </a:r>
            <a:r>
              <a:rPr lang="ru-RU" sz="2400" b="1" dirty="0" smtClean="0"/>
              <a:t> </a:t>
            </a:r>
            <a:r>
              <a:rPr lang="ru-RU" sz="2400" b="1" dirty="0"/>
              <a:t>я,</a:t>
            </a:r>
            <a:br>
              <a:rPr lang="ru-RU" sz="2400" b="1" dirty="0"/>
            </a:br>
            <a:r>
              <a:rPr lang="ru-RU" sz="2400" b="1" dirty="0"/>
              <a:t>Як вона </a:t>
            </a:r>
            <a:r>
              <a:rPr lang="ru-RU" sz="2400" b="1" dirty="0" err="1"/>
              <a:t>бібліотечна</a:t>
            </a:r>
            <a:r>
              <a:rPr lang="ru-RU" sz="2400" b="1" dirty="0"/>
              <a:t> </a:t>
            </a:r>
            <a:r>
              <a:rPr lang="ru-RU" sz="2400" b="1" dirty="0" smtClean="0"/>
              <a:t>– не </a:t>
            </a:r>
            <a:r>
              <a:rPr lang="ru-RU" sz="2400" b="1" dirty="0"/>
              <a:t>моя!..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3124" y="4972856"/>
            <a:ext cx="3360743" cy="975892"/>
          </a:xfrm>
          <a:prstGeom prst="roundRect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наслідки Гнатового вчинку можуть бути?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35" y="3374570"/>
            <a:ext cx="2092338" cy="30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365</Words>
  <Application>Microsoft Office PowerPoint</Application>
  <PresentationFormat>Произвольный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76</cp:revision>
  <dcterms:created xsi:type="dcterms:W3CDTF">2018-01-05T16:38:53Z</dcterms:created>
  <dcterms:modified xsi:type="dcterms:W3CDTF">2023-11-25T16:03:21Z</dcterms:modified>
</cp:coreProperties>
</file>