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37" r:id="rId3"/>
    <p:sldId id="338" r:id="rId4"/>
    <p:sldId id="339" r:id="rId5"/>
    <p:sldId id="334" r:id="rId6"/>
    <p:sldId id="300" r:id="rId7"/>
    <p:sldId id="302" r:id="rId8"/>
    <p:sldId id="306" r:id="rId9"/>
    <p:sldId id="308" r:id="rId10"/>
    <p:sldId id="310" r:id="rId11"/>
    <p:sldId id="312" r:id="rId12"/>
    <p:sldId id="317" r:id="rId13"/>
    <p:sldId id="285" r:id="rId14"/>
    <p:sldId id="286" r:id="rId15"/>
    <p:sldId id="332" r:id="rId16"/>
    <p:sldId id="335" r:id="rId17"/>
    <p:sldId id="333" r:id="rId18"/>
    <p:sldId id="33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jpg"/><Relationship Id="rId17" Type="http://schemas.openxmlformats.org/officeDocument/2006/relationships/image" Target="../media/image43.png"/><Relationship Id="rId2" Type="http://schemas.openxmlformats.org/officeDocument/2006/relationships/image" Target="../media/image29.jp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0.jpg"/><Relationship Id="rId5" Type="http://schemas.openxmlformats.org/officeDocument/2006/relationships/image" Target="../media/image32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2969" y="3978556"/>
            <a:ext cx="8044543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Ким працюють </a:t>
            </a:r>
            <a:endParaRPr lang="uk-UA" sz="5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наші </a:t>
            </a:r>
            <a:r>
              <a:rPr lang="uk-UA" sz="5400" b="1" dirty="0">
                <a:solidFill>
                  <a:schemeClr val="bg1"/>
                </a:solidFill>
              </a:rPr>
              <a:t>батьки?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76" y="830281"/>
            <a:ext cx="3070149" cy="2760977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172194" y="830281"/>
            <a:ext cx="3875318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400" b="1" cap="all" dirty="0" err="1" smtClean="0"/>
              <a:t>людина</a:t>
            </a:r>
            <a:r>
              <a:rPr lang="ru-RU" sz="2400" b="1" cap="all" dirty="0" smtClean="0"/>
              <a:t> </a:t>
            </a:r>
            <a:r>
              <a:rPr lang="ru-RU" sz="2400" b="1" cap="all" dirty="0" err="1"/>
              <a:t>серед</a:t>
            </a:r>
            <a:r>
              <a:rPr lang="ru-RU" sz="2400" b="1" cap="all" dirty="0"/>
              <a:t> </a:t>
            </a:r>
            <a:r>
              <a:rPr lang="ru-RU" sz="2400" b="1" cap="all" dirty="0" smtClean="0"/>
              <a:t>людей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38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72761" y="1519517"/>
            <a:ext cx="4036899" cy="18223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Шторм </a:t>
            </a:r>
            <a:r>
              <a:rPr lang="ru-RU" sz="2400" b="1" dirty="0" err="1"/>
              <a:t>його</a:t>
            </a:r>
            <a:r>
              <a:rPr lang="ru-RU" sz="2400" b="1" dirty="0"/>
              <a:t> не </a:t>
            </a:r>
            <a:r>
              <a:rPr lang="ru-RU" sz="2400" b="1" dirty="0" err="1"/>
              <a:t>налякає</a:t>
            </a:r>
            <a:r>
              <a:rPr lang="ru-RU" sz="2400" b="1" dirty="0"/>
              <a:t>,</a:t>
            </a:r>
          </a:p>
          <a:p>
            <a:pPr algn="ctr"/>
            <a:r>
              <a:rPr lang="ru-RU" sz="2400" b="1" dirty="0" err="1"/>
              <a:t>Адже</a:t>
            </a:r>
            <a:r>
              <a:rPr lang="ru-RU" sz="2400" b="1" dirty="0"/>
              <a:t> </a:t>
            </a:r>
            <a:r>
              <a:rPr lang="ru-RU" sz="2400" b="1" dirty="0" err="1"/>
              <a:t>він</a:t>
            </a:r>
            <a:r>
              <a:rPr lang="ru-RU" sz="2400" b="1" dirty="0"/>
              <a:t> штурвал </a:t>
            </a:r>
            <a:r>
              <a:rPr lang="ru-RU" sz="2400" b="1" dirty="0" err="1"/>
              <a:t>тримає</a:t>
            </a:r>
            <a:r>
              <a:rPr lang="ru-RU" sz="2400" b="1" dirty="0"/>
              <a:t>.</a:t>
            </a:r>
          </a:p>
          <a:p>
            <a:pPr algn="ctr"/>
            <a:r>
              <a:rPr lang="ru-RU" sz="2400" b="1" dirty="0"/>
              <a:t>Через море й океан</a:t>
            </a:r>
          </a:p>
          <a:p>
            <a:pPr algn="ctr"/>
            <a:r>
              <a:rPr lang="ru-RU" sz="2400" b="1" dirty="0"/>
              <a:t>Водить судно…</a:t>
            </a:r>
            <a:endParaRPr lang="uk-U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25353" y="2971800"/>
            <a:ext cx="151750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Капітан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46" y="3433465"/>
            <a:ext cx="2468728" cy="3081095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66381" y="494529"/>
            <a:ext cx="8732066" cy="8553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загадку. Упізнай професію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983614" y="2430715"/>
            <a:ext cx="3054477" cy="3962094"/>
            <a:chOff x="5842593" y="1150811"/>
            <a:chExt cx="4242701" cy="546837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593" y="1150811"/>
              <a:ext cx="4242701" cy="5468370"/>
            </a:xfrm>
            <a:prstGeom prst="rect">
              <a:avLst/>
            </a:prstGeom>
          </p:spPr>
        </p:pic>
        <p:sp>
          <p:nvSpPr>
            <p:cNvPr id="12" name="Полилиния 11"/>
            <p:cNvSpPr/>
            <p:nvPr/>
          </p:nvSpPr>
          <p:spPr>
            <a:xfrm>
              <a:off x="6599501" y="3410232"/>
              <a:ext cx="862632" cy="2180868"/>
            </a:xfrm>
            <a:custGeom>
              <a:avLst/>
              <a:gdLst>
                <a:gd name="connsiteX0" fmla="*/ 107576 w 921773"/>
                <a:gd name="connsiteY0" fmla="*/ 134470 h 2183347"/>
                <a:gd name="connsiteX1" fmla="*/ 591670 w 921773"/>
                <a:gd name="connsiteY1" fmla="*/ 605117 h 2183347"/>
                <a:gd name="connsiteX2" fmla="*/ 591670 w 921773"/>
                <a:gd name="connsiteY2" fmla="*/ 632011 h 2183347"/>
                <a:gd name="connsiteX3" fmla="*/ 712694 w 921773"/>
                <a:gd name="connsiteY3" fmla="*/ 1210235 h 2183347"/>
                <a:gd name="connsiteX4" fmla="*/ 820270 w 921773"/>
                <a:gd name="connsiteY4" fmla="*/ 1290917 h 2183347"/>
                <a:gd name="connsiteX5" fmla="*/ 887506 w 921773"/>
                <a:gd name="connsiteY5" fmla="*/ 2178423 h 2183347"/>
                <a:gd name="connsiteX6" fmla="*/ 242047 w 921773"/>
                <a:gd name="connsiteY6" fmla="*/ 1627094 h 2183347"/>
                <a:gd name="connsiteX7" fmla="*/ 147917 w 921773"/>
                <a:gd name="connsiteY7" fmla="*/ 1156447 h 2183347"/>
                <a:gd name="connsiteX8" fmla="*/ 147917 w 921773"/>
                <a:gd name="connsiteY8" fmla="*/ 1102658 h 2183347"/>
                <a:gd name="connsiteX9" fmla="*/ 121023 w 921773"/>
                <a:gd name="connsiteY9" fmla="*/ 887506 h 2183347"/>
                <a:gd name="connsiteX10" fmla="*/ 26894 w 921773"/>
                <a:gd name="connsiteY10" fmla="*/ 658906 h 2183347"/>
                <a:gd name="connsiteX11" fmla="*/ 26894 w 921773"/>
                <a:gd name="connsiteY11" fmla="*/ 510988 h 2183347"/>
                <a:gd name="connsiteX12" fmla="*/ 0 w 921773"/>
                <a:gd name="connsiteY12" fmla="*/ 215153 h 2183347"/>
                <a:gd name="connsiteX13" fmla="*/ 26894 w 921773"/>
                <a:gd name="connsiteY13" fmla="*/ 107576 h 2183347"/>
                <a:gd name="connsiteX14" fmla="*/ 134470 w 921773"/>
                <a:gd name="connsiteY14" fmla="*/ 0 h 2183347"/>
                <a:gd name="connsiteX0" fmla="*/ 127704 w 941901"/>
                <a:gd name="connsiteY0" fmla="*/ 134470 h 2183347"/>
                <a:gd name="connsiteX1" fmla="*/ 611798 w 941901"/>
                <a:gd name="connsiteY1" fmla="*/ 605117 h 2183347"/>
                <a:gd name="connsiteX2" fmla="*/ 611798 w 941901"/>
                <a:gd name="connsiteY2" fmla="*/ 632011 h 2183347"/>
                <a:gd name="connsiteX3" fmla="*/ 732822 w 941901"/>
                <a:gd name="connsiteY3" fmla="*/ 1210235 h 2183347"/>
                <a:gd name="connsiteX4" fmla="*/ 840398 w 941901"/>
                <a:gd name="connsiteY4" fmla="*/ 1290917 h 2183347"/>
                <a:gd name="connsiteX5" fmla="*/ 907634 w 941901"/>
                <a:gd name="connsiteY5" fmla="*/ 2178423 h 2183347"/>
                <a:gd name="connsiteX6" fmla="*/ 262175 w 941901"/>
                <a:gd name="connsiteY6" fmla="*/ 1627094 h 2183347"/>
                <a:gd name="connsiteX7" fmla="*/ 168045 w 941901"/>
                <a:gd name="connsiteY7" fmla="*/ 1156447 h 2183347"/>
                <a:gd name="connsiteX8" fmla="*/ 168045 w 941901"/>
                <a:gd name="connsiteY8" fmla="*/ 1102658 h 2183347"/>
                <a:gd name="connsiteX9" fmla="*/ 141151 w 941901"/>
                <a:gd name="connsiteY9" fmla="*/ 887506 h 2183347"/>
                <a:gd name="connsiteX10" fmla="*/ 47022 w 941901"/>
                <a:gd name="connsiteY10" fmla="*/ 658906 h 2183347"/>
                <a:gd name="connsiteX11" fmla="*/ 47022 w 941901"/>
                <a:gd name="connsiteY11" fmla="*/ 510988 h 2183347"/>
                <a:gd name="connsiteX12" fmla="*/ 20128 w 941901"/>
                <a:gd name="connsiteY12" fmla="*/ 215153 h 2183347"/>
                <a:gd name="connsiteX13" fmla="*/ 8645 w 941901"/>
                <a:gd name="connsiteY13" fmla="*/ 102743 h 2183347"/>
                <a:gd name="connsiteX14" fmla="*/ 154598 w 941901"/>
                <a:gd name="connsiteY14" fmla="*/ 0 h 2183347"/>
                <a:gd name="connsiteX0" fmla="*/ 174297 w 988494"/>
                <a:gd name="connsiteY0" fmla="*/ 134470 h 2183347"/>
                <a:gd name="connsiteX1" fmla="*/ 658391 w 988494"/>
                <a:gd name="connsiteY1" fmla="*/ 605117 h 2183347"/>
                <a:gd name="connsiteX2" fmla="*/ 658391 w 988494"/>
                <a:gd name="connsiteY2" fmla="*/ 632011 h 2183347"/>
                <a:gd name="connsiteX3" fmla="*/ 779415 w 988494"/>
                <a:gd name="connsiteY3" fmla="*/ 1210235 h 2183347"/>
                <a:gd name="connsiteX4" fmla="*/ 886991 w 988494"/>
                <a:gd name="connsiteY4" fmla="*/ 1290917 h 2183347"/>
                <a:gd name="connsiteX5" fmla="*/ 954227 w 988494"/>
                <a:gd name="connsiteY5" fmla="*/ 2178423 h 2183347"/>
                <a:gd name="connsiteX6" fmla="*/ 308768 w 988494"/>
                <a:gd name="connsiteY6" fmla="*/ 1627094 h 2183347"/>
                <a:gd name="connsiteX7" fmla="*/ 214638 w 988494"/>
                <a:gd name="connsiteY7" fmla="*/ 1156447 h 2183347"/>
                <a:gd name="connsiteX8" fmla="*/ 214638 w 988494"/>
                <a:gd name="connsiteY8" fmla="*/ 1102658 h 2183347"/>
                <a:gd name="connsiteX9" fmla="*/ 187744 w 988494"/>
                <a:gd name="connsiteY9" fmla="*/ 887506 h 2183347"/>
                <a:gd name="connsiteX10" fmla="*/ 93615 w 988494"/>
                <a:gd name="connsiteY10" fmla="*/ 658906 h 2183347"/>
                <a:gd name="connsiteX11" fmla="*/ 93615 w 988494"/>
                <a:gd name="connsiteY11" fmla="*/ 510988 h 2183347"/>
                <a:gd name="connsiteX12" fmla="*/ 933 w 988494"/>
                <a:gd name="connsiteY12" fmla="*/ 219986 h 2183347"/>
                <a:gd name="connsiteX13" fmla="*/ 55238 w 988494"/>
                <a:gd name="connsiteY13" fmla="*/ 102743 h 2183347"/>
                <a:gd name="connsiteX14" fmla="*/ 201191 w 988494"/>
                <a:gd name="connsiteY14" fmla="*/ 0 h 2183347"/>
                <a:gd name="connsiteX0" fmla="*/ 174168 w 988365"/>
                <a:gd name="connsiteY0" fmla="*/ 134470 h 2183347"/>
                <a:gd name="connsiteX1" fmla="*/ 658262 w 988365"/>
                <a:gd name="connsiteY1" fmla="*/ 605117 h 2183347"/>
                <a:gd name="connsiteX2" fmla="*/ 658262 w 988365"/>
                <a:gd name="connsiteY2" fmla="*/ 632011 h 2183347"/>
                <a:gd name="connsiteX3" fmla="*/ 779286 w 988365"/>
                <a:gd name="connsiteY3" fmla="*/ 1210235 h 2183347"/>
                <a:gd name="connsiteX4" fmla="*/ 886862 w 988365"/>
                <a:gd name="connsiteY4" fmla="*/ 1290917 h 2183347"/>
                <a:gd name="connsiteX5" fmla="*/ 954098 w 988365"/>
                <a:gd name="connsiteY5" fmla="*/ 2178423 h 2183347"/>
                <a:gd name="connsiteX6" fmla="*/ 308639 w 988365"/>
                <a:gd name="connsiteY6" fmla="*/ 1627094 h 2183347"/>
                <a:gd name="connsiteX7" fmla="*/ 214509 w 988365"/>
                <a:gd name="connsiteY7" fmla="*/ 1156447 h 2183347"/>
                <a:gd name="connsiteX8" fmla="*/ 214509 w 988365"/>
                <a:gd name="connsiteY8" fmla="*/ 1102658 h 2183347"/>
                <a:gd name="connsiteX9" fmla="*/ 187615 w 988365"/>
                <a:gd name="connsiteY9" fmla="*/ 887506 h 2183347"/>
                <a:gd name="connsiteX10" fmla="*/ 93486 w 988365"/>
                <a:gd name="connsiteY10" fmla="*/ 658906 h 2183347"/>
                <a:gd name="connsiteX11" fmla="*/ 93486 w 988365"/>
                <a:gd name="connsiteY11" fmla="*/ 510988 h 2183347"/>
                <a:gd name="connsiteX12" fmla="*/ 804 w 988365"/>
                <a:gd name="connsiteY12" fmla="*/ 219986 h 2183347"/>
                <a:gd name="connsiteX13" fmla="*/ 55109 w 988365"/>
                <a:gd name="connsiteY13" fmla="*/ 102743 h 2183347"/>
                <a:gd name="connsiteX14" fmla="*/ 201062 w 988365"/>
                <a:gd name="connsiteY14" fmla="*/ 0 h 2183347"/>
                <a:gd name="connsiteX0" fmla="*/ 217801 w 1031998"/>
                <a:gd name="connsiteY0" fmla="*/ 134470 h 2183347"/>
                <a:gd name="connsiteX1" fmla="*/ 701895 w 1031998"/>
                <a:gd name="connsiteY1" fmla="*/ 605117 h 2183347"/>
                <a:gd name="connsiteX2" fmla="*/ 701895 w 1031998"/>
                <a:gd name="connsiteY2" fmla="*/ 632011 h 2183347"/>
                <a:gd name="connsiteX3" fmla="*/ 822919 w 1031998"/>
                <a:gd name="connsiteY3" fmla="*/ 1210235 h 2183347"/>
                <a:gd name="connsiteX4" fmla="*/ 930495 w 1031998"/>
                <a:gd name="connsiteY4" fmla="*/ 1290917 h 2183347"/>
                <a:gd name="connsiteX5" fmla="*/ 997731 w 1031998"/>
                <a:gd name="connsiteY5" fmla="*/ 2178423 h 2183347"/>
                <a:gd name="connsiteX6" fmla="*/ 352272 w 1031998"/>
                <a:gd name="connsiteY6" fmla="*/ 1627094 h 2183347"/>
                <a:gd name="connsiteX7" fmla="*/ 258142 w 1031998"/>
                <a:gd name="connsiteY7" fmla="*/ 1156447 h 2183347"/>
                <a:gd name="connsiteX8" fmla="*/ 258142 w 1031998"/>
                <a:gd name="connsiteY8" fmla="*/ 1102658 h 2183347"/>
                <a:gd name="connsiteX9" fmla="*/ 231248 w 1031998"/>
                <a:gd name="connsiteY9" fmla="*/ 887506 h 2183347"/>
                <a:gd name="connsiteX10" fmla="*/ 137119 w 1031998"/>
                <a:gd name="connsiteY10" fmla="*/ 658906 h 2183347"/>
                <a:gd name="connsiteX11" fmla="*/ 137119 w 1031998"/>
                <a:gd name="connsiteY11" fmla="*/ 510988 h 2183347"/>
                <a:gd name="connsiteX12" fmla="*/ 578 w 1031998"/>
                <a:gd name="connsiteY12" fmla="*/ 258649 h 2183347"/>
                <a:gd name="connsiteX13" fmla="*/ 98742 w 1031998"/>
                <a:gd name="connsiteY13" fmla="*/ 102743 h 2183347"/>
                <a:gd name="connsiteX14" fmla="*/ 244695 w 1031998"/>
                <a:gd name="connsiteY14" fmla="*/ 0 h 2183347"/>
                <a:gd name="connsiteX0" fmla="*/ 232309 w 1046506"/>
                <a:gd name="connsiteY0" fmla="*/ 134470 h 2183347"/>
                <a:gd name="connsiteX1" fmla="*/ 716403 w 1046506"/>
                <a:gd name="connsiteY1" fmla="*/ 605117 h 2183347"/>
                <a:gd name="connsiteX2" fmla="*/ 716403 w 1046506"/>
                <a:gd name="connsiteY2" fmla="*/ 632011 h 2183347"/>
                <a:gd name="connsiteX3" fmla="*/ 837427 w 1046506"/>
                <a:gd name="connsiteY3" fmla="*/ 1210235 h 2183347"/>
                <a:gd name="connsiteX4" fmla="*/ 945003 w 1046506"/>
                <a:gd name="connsiteY4" fmla="*/ 1290917 h 2183347"/>
                <a:gd name="connsiteX5" fmla="*/ 1012239 w 1046506"/>
                <a:gd name="connsiteY5" fmla="*/ 2178423 h 2183347"/>
                <a:gd name="connsiteX6" fmla="*/ 366780 w 1046506"/>
                <a:gd name="connsiteY6" fmla="*/ 1627094 h 2183347"/>
                <a:gd name="connsiteX7" fmla="*/ 272650 w 1046506"/>
                <a:gd name="connsiteY7" fmla="*/ 1156447 h 2183347"/>
                <a:gd name="connsiteX8" fmla="*/ 272650 w 1046506"/>
                <a:gd name="connsiteY8" fmla="*/ 1102658 h 2183347"/>
                <a:gd name="connsiteX9" fmla="*/ 245756 w 1046506"/>
                <a:gd name="connsiteY9" fmla="*/ 887506 h 2183347"/>
                <a:gd name="connsiteX10" fmla="*/ 151627 w 1046506"/>
                <a:gd name="connsiteY10" fmla="*/ 658906 h 2183347"/>
                <a:gd name="connsiteX11" fmla="*/ 14570 w 1046506"/>
                <a:gd name="connsiteY11" fmla="*/ 539985 h 2183347"/>
                <a:gd name="connsiteX12" fmla="*/ 15086 w 1046506"/>
                <a:gd name="connsiteY12" fmla="*/ 258649 h 2183347"/>
                <a:gd name="connsiteX13" fmla="*/ 113250 w 1046506"/>
                <a:gd name="connsiteY13" fmla="*/ 102743 h 2183347"/>
                <a:gd name="connsiteX14" fmla="*/ 259203 w 1046506"/>
                <a:gd name="connsiteY14" fmla="*/ 0 h 2183347"/>
                <a:gd name="connsiteX0" fmla="*/ 225556 w 1039753"/>
                <a:gd name="connsiteY0" fmla="*/ 134470 h 2183347"/>
                <a:gd name="connsiteX1" fmla="*/ 709650 w 1039753"/>
                <a:gd name="connsiteY1" fmla="*/ 605117 h 2183347"/>
                <a:gd name="connsiteX2" fmla="*/ 709650 w 1039753"/>
                <a:gd name="connsiteY2" fmla="*/ 632011 h 2183347"/>
                <a:gd name="connsiteX3" fmla="*/ 830674 w 1039753"/>
                <a:gd name="connsiteY3" fmla="*/ 1210235 h 2183347"/>
                <a:gd name="connsiteX4" fmla="*/ 938250 w 1039753"/>
                <a:gd name="connsiteY4" fmla="*/ 1290917 h 2183347"/>
                <a:gd name="connsiteX5" fmla="*/ 1005486 w 1039753"/>
                <a:gd name="connsiteY5" fmla="*/ 2178423 h 2183347"/>
                <a:gd name="connsiteX6" fmla="*/ 360027 w 1039753"/>
                <a:gd name="connsiteY6" fmla="*/ 1627094 h 2183347"/>
                <a:gd name="connsiteX7" fmla="*/ 265897 w 1039753"/>
                <a:gd name="connsiteY7" fmla="*/ 1156447 h 2183347"/>
                <a:gd name="connsiteX8" fmla="*/ 265897 w 1039753"/>
                <a:gd name="connsiteY8" fmla="*/ 1102658 h 2183347"/>
                <a:gd name="connsiteX9" fmla="*/ 239003 w 1039753"/>
                <a:gd name="connsiteY9" fmla="*/ 887506 h 2183347"/>
                <a:gd name="connsiteX10" fmla="*/ 29745 w 1039753"/>
                <a:gd name="connsiteY10" fmla="*/ 741066 h 2183347"/>
                <a:gd name="connsiteX11" fmla="*/ 7817 w 1039753"/>
                <a:gd name="connsiteY11" fmla="*/ 539985 h 2183347"/>
                <a:gd name="connsiteX12" fmla="*/ 8333 w 1039753"/>
                <a:gd name="connsiteY12" fmla="*/ 258649 h 2183347"/>
                <a:gd name="connsiteX13" fmla="*/ 106497 w 1039753"/>
                <a:gd name="connsiteY13" fmla="*/ 102743 h 2183347"/>
                <a:gd name="connsiteX14" fmla="*/ 252450 w 1039753"/>
                <a:gd name="connsiteY14" fmla="*/ 0 h 2183347"/>
                <a:gd name="connsiteX0" fmla="*/ 235747 w 1049944"/>
                <a:gd name="connsiteY0" fmla="*/ 134470 h 2183347"/>
                <a:gd name="connsiteX1" fmla="*/ 719841 w 1049944"/>
                <a:gd name="connsiteY1" fmla="*/ 605117 h 2183347"/>
                <a:gd name="connsiteX2" fmla="*/ 719841 w 1049944"/>
                <a:gd name="connsiteY2" fmla="*/ 632011 h 2183347"/>
                <a:gd name="connsiteX3" fmla="*/ 840865 w 1049944"/>
                <a:gd name="connsiteY3" fmla="*/ 1210235 h 2183347"/>
                <a:gd name="connsiteX4" fmla="*/ 948441 w 1049944"/>
                <a:gd name="connsiteY4" fmla="*/ 1290917 h 2183347"/>
                <a:gd name="connsiteX5" fmla="*/ 1015677 w 1049944"/>
                <a:gd name="connsiteY5" fmla="*/ 2178423 h 2183347"/>
                <a:gd name="connsiteX6" fmla="*/ 370218 w 1049944"/>
                <a:gd name="connsiteY6" fmla="*/ 1627094 h 2183347"/>
                <a:gd name="connsiteX7" fmla="*/ 276088 w 1049944"/>
                <a:gd name="connsiteY7" fmla="*/ 1156447 h 2183347"/>
                <a:gd name="connsiteX8" fmla="*/ 276088 w 1049944"/>
                <a:gd name="connsiteY8" fmla="*/ 1102658 h 2183347"/>
                <a:gd name="connsiteX9" fmla="*/ 249194 w 1049944"/>
                <a:gd name="connsiteY9" fmla="*/ 887506 h 2183347"/>
                <a:gd name="connsiteX10" fmla="*/ 39936 w 1049944"/>
                <a:gd name="connsiteY10" fmla="*/ 741066 h 2183347"/>
                <a:gd name="connsiteX11" fmla="*/ 1561 w 1049944"/>
                <a:gd name="connsiteY11" fmla="*/ 539985 h 2183347"/>
                <a:gd name="connsiteX12" fmla="*/ 18524 w 1049944"/>
                <a:gd name="connsiteY12" fmla="*/ 258649 h 2183347"/>
                <a:gd name="connsiteX13" fmla="*/ 116688 w 1049944"/>
                <a:gd name="connsiteY13" fmla="*/ 102743 h 2183347"/>
                <a:gd name="connsiteX14" fmla="*/ 262641 w 1049944"/>
                <a:gd name="connsiteY14" fmla="*/ 0 h 2183347"/>
                <a:gd name="connsiteX0" fmla="*/ 235747 w 1049944"/>
                <a:gd name="connsiteY0" fmla="*/ 134470 h 2183347"/>
                <a:gd name="connsiteX1" fmla="*/ 719841 w 1049944"/>
                <a:gd name="connsiteY1" fmla="*/ 605117 h 2183347"/>
                <a:gd name="connsiteX2" fmla="*/ 719841 w 1049944"/>
                <a:gd name="connsiteY2" fmla="*/ 632011 h 2183347"/>
                <a:gd name="connsiteX3" fmla="*/ 840865 w 1049944"/>
                <a:gd name="connsiteY3" fmla="*/ 1210235 h 2183347"/>
                <a:gd name="connsiteX4" fmla="*/ 948441 w 1049944"/>
                <a:gd name="connsiteY4" fmla="*/ 1290917 h 2183347"/>
                <a:gd name="connsiteX5" fmla="*/ 1015677 w 1049944"/>
                <a:gd name="connsiteY5" fmla="*/ 2178423 h 2183347"/>
                <a:gd name="connsiteX6" fmla="*/ 370218 w 1049944"/>
                <a:gd name="connsiteY6" fmla="*/ 1627094 h 2183347"/>
                <a:gd name="connsiteX7" fmla="*/ 276088 w 1049944"/>
                <a:gd name="connsiteY7" fmla="*/ 1156447 h 2183347"/>
                <a:gd name="connsiteX8" fmla="*/ 276088 w 1049944"/>
                <a:gd name="connsiteY8" fmla="*/ 1102658 h 2183347"/>
                <a:gd name="connsiteX9" fmla="*/ 139548 w 1049944"/>
                <a:gd name="connsiteY9" fmla="*/ 955167 h 2183347"/>
                <a:gd name="connsiteX10" fmla="*/ 39936 w 1049944"/>
                <a:gd name="connsiteY10" fmla="*/ 741066 h 2183347"/>
                <a:gd name="connsiteX11" fmla="*/ 1561 w 1049944"/>
                <a:gd name="connsiteY11" fmla="*/ 539985 h 2183347"/>
                <a:gd name="connsiteX12" fmla="*/ 18524 w 1049944"/>
                <a:gd name="connsiteY12" fmla="*/ 258649 h 2183347"/>
                <a:gd name="connsiteX13" fmla="*/ 116688 w 1049944"/>
                <a:gd name="connsiteY13" fmla="*/ 102743 h 2183347"/>
                <a:gd name="connsiteX14" fmla="*/ 262641 w 1049944"/>
                <a:gd name="connsiteY14" fmla="*/ 0 h 2183347"/>
                <a:gd name="connsiteX0" fmla="*/ 235089 w 1049286"/>
                <a:gd name="connsiteY0" fmla="*/ 134470 h 2183347"/>
                <a:gd name="connsiteX1" fmla="*/ 719183 w 1049286"/>
                <a:gd name="connsiteY1" fmla="*/ 605117 h 2183347"/>
                <a:gd name="connsiteX2" fmla="*/ 719183 w 1049286"/>
                <a:gd name="connsiteY2" fmla="*/ 632011 h 2183347"/>
                <a:gd name="connsiteX3" fmla="*/ 840207 w 1049286"/>
                <a:gd name="connsiteY3" fmla="*/ 1210235 h 2183347"/>
                <a:gd name="connsiteX4" fmla="*/ 947783 w 1049286"/>
                <a:gd name="connsiteY4" fmla="*/ 1290917 h 2183347"/>
                <a:gd name="connsiteX5" fmla="*/ 1015019 w 1049286"/>
                <a:gd name="connsiteY5" fmla="*/ 2178423 h 2183347"/>
                <a:gd name="connsiteX6" fmla="*/ 369560 w 1049286"/>
                <a:gd name="connsiteY6" fmla="*/ 1627094 h 2183347"/>
                <a:gd name="connsiteX7" fmla="*/ 275430 w 1049286"/>
                <a:gd name="connsiteY7" fmla="*/ 1156447 h 2183347"/>
                <a:gd name="connsiteX8" fmla="*/ 275430 w 1049286"/>
                <a:gd name="connsiteY8" fmla="*/ 1102658 h 2183347"/>
                <a:gd name="connsiteX9" fmla="*/ 138890 w 1049286"/>
                <a:gd name="connsiteY9" fmla="*/ 955167 h 2183347"/>
                <a:gd name="connsiteX10" fmla="*/ 17349 w 1049286"/>
                <a:gd name="connsiteY10" fmla="*/ 741066 h 2183347"/>
                <a:gd name="connsiteX11" fmla="*/ 903 w 1049286"/>
                <a:gd name="connsiteY11" fmla="*/ 539985 h 2183347"/>
                <a:gd name="connsiteX12" fmla="*/ 17866 w 1049286"/>
                <a:gd name="connsiteY12" fmla="*/ 258649 h 2183347"/>
                <a:gd name="connsiteX13" fmla="*/ 116030 w 1049286"/>
                <a:gd name="connsiteY13" fmla="*/ 102743 h 2183347"/>
                <a:gd name="connsiteX14" fmla="*/ 261983 w 1049286"/>
                <a:gd name="connsiteY14" fmla="*/ 0 h 2183347"/>
                <a:gd name="connsiteX0" fmla="*/ 234869 w 1049066"/>
                <a:gd name="connsiteY0" fmla="*/ 134470 h 2183347"/>
                <a:gd name="connsiteX1" fmla="*/ 718963 w 1049066"/>
                <a:gd name="connsiteY1" fmla="*/ 605117 h 2183347"/>
                <a:gd name="connsiteX2" fmla="*/ 718963 w 1049066"/>
                <a:gd name="connsiteY2" fmla="*/ 632011 h 2183347"/>
                <a:gd name="connsiteX3" fmla="*/ 839987 w 1049066"/>
                <a:gd name="connsiteY3" fmla="*/ 1210235 h 2183347"/>
                <a:gd name="connsiteX4" fmla="*/ 947563 w 1049066"/>
                <a:gd name="connsiteY4" fmla="*/ 1290917 h 2183347"/>
                <a:gd name="connsiteX5" fmla="*/ 1014799 w 1049066"/>
                <a:gd name="connsiteY5" fmla="*/ 2178423 h 2183347"/>
                <a:gd name="connsiteX6" fmla="*/ 369340 w 1049066"/>
                <a:gd name="connsiteY6" fmla="*/ 1627094 h 2183347"/>
                <a:gd name="connsiteX7" fmla="*/ 275210 w 1049066"/>
                <a:gd name="connsiteY7" fmla="*/ 1156447 h 2183347"/>
                <a:gd name="connsiteX8" fmla="*/ 275210 w 1049066"/>
                <a:gd name="connsiteY8" fmla="*/ 1102658 h 2183347"/>
                <a:gd name="connsiteX9" fmla="*/ 133188 w 1049066"/>
                <a:gd name="connsiteY9" fmla="*/ 960000 h 2183347"/>
                <a:gd name="connsiteX10" fmla="*/ 17129 w 1049066"/>
                <a:gd name="connsiteY10" fmla="*/ 741066 h 2183347"/>
                <a:gd name="connsiteX11" fmla="*/ 683 w 1049066"/>
                <a:gd name="connsiteY11" fmla="*/ 539985 h 2183347"/>
                <a:gd name="connsiteX12" fmla="*/ 17646 w 1049066"/>
                <a:gd name="connsiteY12" fmla="*/ 258649 h 2183347"/>
                <a:gd name="connsiteX13" fmla="*/ 115810 w 1049066"/>
                <a:gd name="connsiteY13" fmla="*/ 102743 h 2183347"/>
                <a:gd name="connsiteX14" fmla="*/ 261763 w 1049066"/>
                <a:gd name="connsiteY14" fmla="*/ 0 h 2183347"/>
                <a:gd name="connsiteX0" fmla="*/ 234869 w 1049066"/>
                <a:gd name="connsiteY0" fmla="*/ 134470 h 2183347"/>
                <a:gd name="connsiteX1" fmla="*/ 718963 w 1049066"/>
                <a:gd name="connsiteY1" fmla="*/ 605117 h 2183347"/>
                <a:gd name="connsiteX2" fmla="*/ 718963 w 1049066"/>
                <a:gd name="connsiteY2" fmla="*/ 632011 h 2183347"/>
                <a:gd name="connsiteX3" fmla="*/ 839987 w 1049066"/>
                <a:gd name="connsiteY3" fmla="*/ 1210235 h 2183347"/>
                <a:gd name="connsiteX4" fmla="*/ 947563 w 1049066"/>
                <a:gd name="connsiteY4" fmla="*/ 1290917 h 2183347"/>
                <a:gd name="connsiteX5" fmla="*/ 1014799 w 1049066"/>
                <a:gd name="connsiteY5" fmla="*/ 2178423 h 2183347"/>
                <a:gd name="connsiteX6" fmla="*/ 369340 w 1049066"/>
                <a:gd name="connsiteY6" fmla="*/ 1627094 h 2183347"/>
                <a:gd name="connsiteX7" fmla="*/ 275210 w 1049066"/>
                <a:gd name="connsiteY7" fmla="*/ 1156447 h 2183347"/>
                <a:gd name="connsiteX8" fmla="*/ 236834 w 1049066"/>
                <a:gd name="connsiteY8" fmla="*/ 1136489 h 2183347"/>
                <a:gd name="connsiteX9" fmla="*/ 133188 w 1049066"/>
                <a:gd name="connsiteY9" fmla="*/ 960000 h 2183347"/>
                <a:gd name="connsiteX10" fmla="*/ 17129 w 1049066"/>
                <a:gd name="connsiteY10" fmla="*/ 741066 h 2183347"/>
                <a:gd name="connsiteX11" fmla="*/ 683 w 1049066"/>
                <a:gd name="connsiteY11" fmla="*/ 539985 h 2183347"/>
                <a:gd name="connsiteX12" fmla="*/ 17646 w 1049066"/>
                <a:gd name="connsiteY12" fmla="*/ 258649 h 2183347"/>
                <a:gd name="connsiteX13" fmla="*/ 115810 w 1049066"/>
                <a:gd name="connsiteY13" fmla="*/ 102743 h 2183347"/>
                <a:gd name="connsiteX14" fmla="*/ 261763 w 1049066"/>
                <a:gd name="connsiteY14" fmla="*/ 0 h 2183347"/>
                <a:gd name="connsiteX0" fmla="*/ 234869 w 1049066"/>
                <a:gd name="connsiteY0" fmla="*/ 134470 h 2183347"/>
                <a:gd name="connsiteX1" fmla="*/ 718963 w 1049066"/>
                <a:gd name="connsiteY1" fmla="*/ 605117 h 2183347"/>
                <a:gd name="connsiteX2" fmla="*/ 718963 w 1049066"/>
                <a:gd name="connsiteY2" fmla="*/ 632011 h 2183347"/>
                <a:gd name="connsiteX3" fmla="*/ 839987 w 1049066"/>
                <a:gd name="connsiteY3" fmla="*/ 1210235 h 2183347"/>
                <a:gd name="connsiteX4" fmla="*/ 947563 w 1049066"/>
                <a:gd name="connsiteY4" fmla="*/ 1290917 h 2183347"/>
                <a:gd name="connsiteX5" fmla="*/ 1014799 w 1049066"/>
                <a:gd name="connsiteY5" fmla="*/ 2178423 h 2183347"/>
                <a:gd name="connsiteX6" fmla="*/ 369340 w 1049066"/>
                <a:gd name="connsiteY6" fmla="*/ 1627094 h 2183347"/>
                <a:gd name="connsiteX7" fmla="*/ 275210 w 1049066"/>
                <a:gd name="connsiteY7" fmla="*/ 1156447 h 2183347"/>
                <a:gd name="connsiteX8" fmla="*/ 236834 w 1049066"/>
                <a:gd name="connsiteY8" fmla="*/ 1136489 h 2183347"/>
                <a:gd name="connsiteX9" fmla="*/ 133188 w 1049066"/>
                <a:gd name="connsiteY9" fmla="*/ 960000 h 2183347"/>
                <a:gd name="connsiteX10" fmla="*/ 17129 w 1049066"/>
                <a:gd name="connsiteY10" fmla="*/ 741066 h 2183347"/>
                <a:gd name="connsiteX11" fmla="*/ 683 w 1049066"/>
                <a:gd name="connsiteY11" fmla="*/ 539985 h 2183347"/>
                <a:gd name="connsiteX12" fmla="*/ 17646 w 1049066"/>
                <a:gd name="connsiteY12" fmla="*/ 258649 h 2183347"/>
                <a:gd name="connsiteX13" fmla="*/ 115810 w 1049066"/>
                <a:gd name="connsiteY13" fmla="*/ 102743 h 2183347"/>
                <a:gd name="connsiteX14" fmla="*/ 261763 w 1049066"/>
                <a:gd name="connsiteY14" fmla="*/ 0 h 2183347"/>
                <a:gd name="connsiteX0" fmla="*/ 234869 w 1049066"/>
                <a:gd name="connsiteY0" fmla="*/ 134470 h 2183347"/>
                <a:gd name="connsiteX1" fmla="*/ 718963 w 1049066"/>
                <a:gd name="connsiteY1" fmla="*/ 605117 h 2183347"/>
                <a:gd name="connsiteX2" fmla="*/ 718963 w 1049066"/>
                <a:gd name="connsiteY2" fmla="*/ 632011 h 2183347"/>
                <a:gd name="connsiteX3" fmla="*/ 839987 w 1049066"/>
                <a:gd name="connsiteY3" fmla="*/ 1210235 h 2183347"/>
                <a:gd name="connsiteX4" fmla="*/ 947563 w 1049066"/>
                <a:gd name="connsiteY4" fmla="*/ 1290917 h 2183347"/>
                <a:gd name="connsiteX5" fmla="*/ 1014799 w 1049066"/>
                <a:gd name="connsiteY5" fmla="*/ 2178423 h 2183347"/>
                <a:gd name="connsiteX6" fmla="*/ 369340 w 1049066"/>
                <a:gd name="connsiteY6" fmla="*/ 1627094 h 2183347"/>
                <a:gd name="connsiteX7" fmla="*/ 242317 w 1049066"/>
                <a:gd name="connsiteY7" fmla="*/ 1156447 h 2183347"/>
                <a:gd name="connsiteX8" fmla="*/ 236834 w 1049066"/>
                <a:gd name="connsiteY8" fmla="*/ 1136489 h 2183347"/>
                <a:gd name="connsiteX9" fmla="*/ 133188 w 1049066"/>
                <a:gd name="connsiteY9" fmla="*/ 960000 h 2183347"/>
                <a:gd name="connsiteX10" fmla="*/ 17129 w 1049066"/>
                <a:gd name="connsiteY10" fmla="*/ 741066 h 2183347"/>
                <a:gd name="connsiteX11" fmla="*/ 683 w 1049066"/>
                <a:gd name="connsiteY11" fmla="*/ 539985 h 2183347"/>
                <a:gd name="connsiteX12" fmla="*/ 17646 w 1049066"/>
                <a:gd name="connsiteY12" fmla="*/ 258649 h 2183347"/>
                <a:gd name="connsiteX13" fmla="*/ 115810 w 1049066"/>
                <a:gd name="connsiteY13" fmla="*/ 102743 h 2183347"/>
                <a:gd name="connsiteX14" fmla="*/ 261763 w 1049066"/>
                <a:gd name="connsiteY14" fmla="*/ 0 h 2183347"/>
                <a:gd name="connsiteX0" fmla="*/ 234869 w 1049066"/>
                <a:gd name="connsiteY0" fmla="*/ 134470 h 2183347"/>
                <a:gd name="connsiteX1" fmla="*/ 718963 w 1049066"/>
                <a:gd name="connsiteY1" fmla="*/ 605117 h 2183347"/>
                <a:gd name="connsiteX2" fmla="*/ 718963 w 1049066"/>
                <a:gd name="connsiteY2" fmla="*/ 632011 h 2183347"/>
                <a:gd name="connsiteX3" fmla="*/ 839987 w 1049066"/>
                <a:gd name="connsiteY3" fmla="*/ 1210235 h 2183347"/>
                <a:gd name="connsiteX4" fmla="*/ 947563 w 1049066"/>
                <a:gd name="connsiteY4" fmla="*/ 1290917 h 2183347"/>
                <a:gd name="connsiteX5" fmla="*/ 1014799 w 1049066"/>
                <a:gd name="connsiteY5" fmla="*/ 2178423 h 2183347"/>
                <a:gd name="connsiteX6" fmla="*/ 369340 w 1049066"/>
                <a:gd name="connsiteY6" fmla="*/ 1627094 h 2183347"/>
                <a:gd name="connsiteX7" fmla="*/ 242317 w 1049066"/>
                <a:gd name="connsiteY7" fmla="*/ 1156447 h 2183347"/>
                <a:gd name="connsiteX8" fmla="*/ 236834 w 1049066"/>
                <a:gd name="connsiteY8" fmla="*/ 1136489 h 2183347"/>
                <a:gd name="connsiteX9" fmla="*/ 133188 w 1049066"/>
                <a:gd name="connsiteY9" fmla="*/ 960000 h 2183347"/>
                <a:gd name="connsiteX10" fmla="*/ 17129 w 1049066"/>
                <a:gd name="connsiteY10" fmla="*/ 741066 h 2183347"/>
                <a:gd name="connsiteX11" fmla="*/ 683 w 1049066"/>
                <a:gd name="connsiteY11" fmla="*/ 539985 h 2183347"/>
                <a:gd name="connsiteX12" fmla="*/ 17646 w 1049066"/>
                <a:gd name="connsiteY12" fmla="*/ 258649 h 2183347"/>
                <a:gd name="connsiteX13" fmla="*/ 115810 w 1049066"/>
                <a:gd name="connsiteY13" fmla="*/ 102743 h 2183347"/>
                <a:gd name="connsiteX14" fmla="*/ 261763 w 1049066"/>
                <a:gd name="connsiteY14" fmla="*/ 0 h 2183347"/>
                <a:gd name="connsiteX0" fmla="*/ 234869 w 1046350"/>
                <a:gd name="connsiteY0" fmla="*/ 134470 h 2183710"/>
                <a:gd name="connsiteX1" fmla="*/ 718963 w 1046350"/>
                <a:gd name="connsiteY1" fmla="*/ 605117 h 2183710"/>
                <a:gd name="connsiteX2" fmla="*/ 718963 w 1046350"/>
                <a:gd name="connsiteY2" fmla="*/ 632011 h 2183710"/>
                <a:gd name="connsiteX3" fmla="*/ 839987 w 1046350"/>
                <a:gd name="connsiteY3" fmla="*/ 1210235 h 2183710"/>
                <a:gd name="connsiteX4" fmla="*/ 947563 w 1046350"/>
                <a:gd name="connsiteY4" fmla="*/ 1290917 h 2183710"/>
                <a:gd name="connsiteX5" fmla="*/ 1014799 w 1046350"/>
                <a:gd name="connsiteY5" fmla="*/ 2178423 h 2183710"/>
                <a:gd name="connsiteX6" fmla="*/ 407717 w 1046350"/>
                <a:gd name="connsiteY6" fmla="*/ 1636760 h 2183710"/>
                <a:gd name="connsiteX7" fmla="*/ 242317 w 1046350"/>
                <a:gd name="connsiteY7" fmla="*/ 1156447 h 2183710"/>
                <a:gd name="connsiteX8" fmla="*/ 236834 w 1046350"/>
                <a:gd name="connsiteY8" fmla="*/ 1136489 h 2183710"/>
                <a:gd name="connsiteX9" fmla="*/ 133188 w 1046350"/>
                <a:gd name="connsiteY9" fmla="*/ 960000 h 2183710"/>
                <a:gd name="connsiteX10" fmla="*/ 17129 w 1046350"/>
                <a:gd name="connsiteY10" fmla="*/ 741066 h 2183710"/>
                <a:gd name="connsiteX11" fmla="*/ 683 w 1046350"/>
                <a:gd name="connsiteY11" fmla="*/ 539985 h 2183710"/>
                <a:gd name="connsiteX12" fmla="*/ 17646 w 1046350"/>
                <a:gd name="connsiteY12" fmla="*/ 258649 h 2183710"/>
                <a:gd name="connsiteX13" fmla="*/ 115810 w 1046350"/>
                <a:gd name="connsiteY13" fmla="*/ 102743 h 2183710"/>
                <a:gd name="connsiteX14" fmla="*/ 261763 w 1046350"/>
                <a:gd name="connsiteY14" fmla="*/ 0 h 2183710"/>
                <a:gd name="connsiteX0" fmla="*/ 234869 w 1046351"/>
                <a:gd name="connsiteY0" fmla="*/ 134470 h 2183817"/>
                <a:gd name="connsiteX1" fmla="*/ 718963 w 1046351"/>
                <a:gd name="connsiteY1" fmla="*/ 605117 h 2183817"/>
                <a:gd name="connsiteX2" fmla="*/ 718963 w 1046351"/>
                <a:gd name="connsiteY2" fmla="*/ 632011 h 2183817"/>
                <a:gd name="connsiteX3" fmla="*/ 839987 w 1046351"/>
                <a:gd name="connsiteY3" fmla="*/ 1210235 h 2183817"/>
                <a:gd name="connsiteX4" fmla="*/ 947563 w 1046351"/>
                <a:gd name="connsiteY4" fmla="*/ 1290917 h 2183817"/>
                <a:gd name="connsiteX5" fmla="*/ 1014799 w 1046351"/>
                <a:gd name="connsiteY5" fmla="*/ 2178423 h 2183817"/>
                <a:gd name="connsiteX6" fmla="*/ 407717 w 1046351"/>
                <a:gd name="connsiteY6" fmla="*/ 1636760 h 2183817"/>
                <a:gd name="connsiteX7" fmla="*/ 242317 w 1046351"/>
                <a:gd name="connsiteY7" fmla="*/ 1156447 h 2183817"/>
                <a:gd name="connsiteX8" fmla="*/ 236834 w 1046351"/>
                <a:gd name="connsiteY8" fmla="*/ 1136489 h 2183817"/>
                <a:gd name="connsiteX9" fmla="*/ 133188 w 1046351"/>
                <a:gd name="connsiteY9" fmla="*/ 960000 h 2183817"/>
                <a:gd name="connsiteX10" fmla="*/ 17129 w 1046351"/>
                <a:gd name="connsiteY10" fmla="*/ 741066 h 2183817"/>
                <a:gd name="connsiteX11" fmla="*/ 683 w 1046351"/>
                <a:gd name="connsiteY11" fmla="*/ 539985 h 2183817"/>
                <a:gd name="connsiteX12" fmla="*/ 17646 w 1046351"/>
                <a:gd name="connsiteY12" fmla="*/ 258649 h 2183817"/>
                <a:gd name="connsiteX13" fmla="*/ 115810 w 1046351"/>
                <a:gd name="connsiteY13" fmla="*/ 102743 h 2183817"/>
                <a:gd name="connsiteX14" fmla="*/ 261763 w 1046351"/>
                <a:gd name="connsiteY14" fmla="*/ 0 h 2183817"/>
                <a:gd name="connsiteX0" fmla="*/ 234869 w 1045577"/>
                <a:gd name="connsiteY0" fmla="*/ 134470 h 2184619"/>
                <a:gd name="connsiteX1" fmla="*/ 718963 w 1045577"/>
                <a:gd name="connsiteY1" fmla="*/ 605117 h 2184619"/>
                <a:gd name="connsiteX2" fmla="*/ 718963 w 1045577"/>
                <a:gd name="connsiteY2" fmla="*/ 632011 h 2184619"/>
                <a:gd name="connsiteX3" fmla="*/ 839987 w 1045577"/>
                <a:gd name="connsiteY3" fmla="*/ 1210235 h 2184619"/>
                <a:gd name="connsiteX4" fmla="*/ 947563 w 1045577"/>
                <a:gd name="connsiteY4" fmla="*/ 1290917 h 2184619"/>
                <a:gd name="connsiteX5" fmla="*/ 1014799 w 1045577"/>
                <a:gd name="connsiteY5" fmla="*/ 2178423 h 2184619"/>
                <a:gd name="connsiteX6" fmla="*/ 418681 w 1045577"/>
                <a:gd name="connsiteY6" fmla="*/ 1656091 h 2184619"/>
                <a:gd name="connsiteX7" fmla="*/ 242317 w 1045577"/>
                <a:gd name="connsiteY7" fmla="*/ 1156447 h 2184619"/>
                <a:gd name="connsiteX8" fmla="*/ 236834 w 1045577"/>
                <a:gd name="connsiteY8" fmla="*/ 1136489 h 2184619"/>
                <a:gd name="connsiteX9" fmla="*/ 133188 w 1045577"/>
                <a:gd name="connsiteY9" fmla="*/ 960000 h 2184619"/>
                <a:gd name="connsiteX10" fmla="*/ 17129 w 1045577"/>
                <a:gd name="connsiteY10" fmla="*/ 741066 h 2184619"/>
                <a:gd name="connsiteX11" fmla="*/ 683 w 1045577"/>
                <a:gd name="connsiteY11" fmla="*/ 539985 h 2184619"/>
                <a:gd name="connsiteX12" fmla="*/ 17646 w 1045577"/>
                <a:gd name="connsiteY12" fmla="*/ 258649 h 2184619"/>
                <a:gd name="connsiteX13" fmla="*/ 115810 w 1045577"/>
                <a:gd name="connsiteY13" fmla="*/ 102743 h 2184619"/>
                <a:gd name="connsiteX14" fmla="*/ 261763 w 1045577"/>
                <a:gd name="connsiteY14" fmla="*/ 0 h 2184619"/>
                <a:gd name="connsiteX0" fmla="*/ 234869 w 1039824"/>
                <a:gd name="connsiteY0" fmla="*/ 134470 h 2199607"/>
                <a:gd name="connsiteX1" fmla="*/ 718963 w 1039824"/>
                <a:gd name="connsiteY1" fmla="*/ 605117 h 2199607"/>
                <a:gd name="connsiteX2" fmla="*/ 718963 w 1039824"/>
                <a:gd name="connsiteY2" fmla="*/ 632011 h 2199607"/>
                <a:gd name="connsiteX3" fmla="*/ 839987 w 1039824"/>
                <a:gd name="connsiteY3" fmla="*/ 1210235 h 2199607"/>
                <a:gd name="connsiteX4" fmla="*/ 947563 w 1039824"/>
                <a:gd name="connsiteY4" fmla="*/ 1290917 h 2199607"/>
                <a:gd name="connsiteX5" fmla="*/ 1014799 w 1039824"/>
                <a:gd name="connsiteY5" fmla="*/ 2178423 h 2199607"/>
                <a:gd name="connsiteX6" fmla="*/ 500916 w 1039824"/>
                <a:gd name="connsiteY6" fmla="*/ 1854241 h 2199607"/>
                <a:gd name="connsiteX7" fmla="*/ 242317 w 1039824"/>
                <a:gd name="connsiteY7" fmla="*/ 1156447 h 2199607"/>
                <a:gd name="connsiteX8" fmla="*/ 236834 w 1039824"/>
                <a:gd name="connsiteY8" fmla="*/ 1136489 h 2199607"/>
                <a:gd name="connsiteX9" fmla="*/ 133188 w 1039824"/>
                <a:gd name="connsiteY9" fmla="*/ 960000 h 2199607"/>
                <a:gd name="connsiteX10" fmla="*/ 17129 w 1039824"/>
                <a:gd name="connsiteY10" fmla="*/ 741066 h 2199607"/>
                <a:gd name="connsiteX11" fmla="*/ 683 w 1039824"/>
                <a:gd name="connsiteY11" fmla="*/ 539985 h 2199607"/>
                <a:gd name="connsiteX12" fmla="*/ 17646 w 1039824"/>
                <a:gd name="connsiteY12" fmla="*/ 258649 h 2199607"/>
                <a:gd name="connsiteX13" fmla="*/ 115810 w 1039824"/>
                <a:gd name="connsiteY13" fmla="*/ 102743 h 2199607"/>
                <a:gd name="connsiteX14" fmla="*/ 261763 w 1039824"/>
                <a:gd name="connsiteY14" fmla="*/ 0 h 2199607"/>
                <a:gd name="connsiteX0" fmla="*/ 234869 w 1040205"/>
                <a:gd name="connsiteY0" fmla="*/ 134470 h 2199607"/>
                <a:gd name="connsiteX1" fmla="*/ 718963 w 1040205"/>
                <a:gd name="connsiteY1" fmla="*/ 605117 h 2199607"/>
                <a:gd name="connsiteX2" fmla="*/ 718963 w 1040205"/>
                <a:gd name="connsiteY2" fmla="*/ 632011 h 2199607"/>
                <a:gd name="connsiteX3" fmla="*/ 839987 w 1040205"/>
                <a:gd name="connsiteY3" fmla="*/ 1210235 h 2199607"/>
                <a:gd name="connsiteX4" fmla="*/ 947563 w 1040205"/>
                <a:gd name="connsiteY4" fmla="*/ 1290917 h 2199607"/>
                <a:gd name="connsiteX5" fmla="*/ 1014799 w 1040205"/>
                <a:gd name="connsiteY5" fmla="*/ 2178423 h 2199607"/>
                <a:gd name="connsiteX6" fmla="*/ 495434 w 1040205"/>
                <a:gd name="connsiteY6" fmla="*/ 1854241 h 2199607"/>
                <a:gd name="connsiteX7" fmla="*/ 242317 w 1040205"/>
                <a:gd name="connsiteY7" fmla="*/ 1156447 h 2199607"/>
                <a:gd name="connsiteX8" fmla="*/ 236834 w 1040205"/>
                <a:gd name="connsiteY8" fmla="*/ 1136489 h 2199607"/>
                <a:gd name="connsiteX9" fmla="*/ 133188 w 1040205"/>
                <a:gd name="connsiteY9" fmla="*/ 960000 h 2199607"/>
                <a:gd name="connsiteX10" fmla="*/ 17129 w 1040205"/>
                <a:gd name="connsiteY10" fmla="*/ 741066 h 2199607"/>
                <a:gd name="connsiteX11" fmla="*/ 683 w 1040205"/>
                <a:gd name="connsiteY11" fmla="*/ 539985 h 2199607"/>
                <a:gd name="connsiteX12" fmla="*/ 17646 w 1040205"/>
                <a:gd name="connsiteY12" fmla="*/ 258649 h 2199607"/>
                <a:gd name="connsiteX13" fmla="*/ 115810 w 1040205"/>
                <a:gd name="connsiteY13" fmla="*/ 102743 h 2199607"/>
                <a:gd name="connsiteX14" fmla="*/ 261763 w 1040205"/>
                <a:gd name="connsiteY14" fmla="*/ 0 h 2199607"/>
                <a:gd name="connsiteX0" fmla="*/ 234869 w 1040205"/>
                <a:gd name="connsiteY0" fmla="*/ 134470 h 2197209"/>
                <a:gd name="connsiteX1" fmla="*/ 718963 w 1040205"/>
                <a:gd name="connsiteY1" fmla="*/ 605117 h 2197209"/>
                <a:gd name="connsiteX2" fmla="*/ 718963 w 1040205"/>
                <a:gd name="connsiteY2" fmla="*/ 632011 h 2197209"/>
                <a:gd name="connsiteX3" fmla="*/ 839987 w 1040205"/>
                <a:gd name="connsiteY3" fmla="*/ 1210235 h 2197209"/>
                <a:gd name="connsiteX4" fmla="*/ 947563 w 1040205"/>
                <a:gd name="connsiteY4" fmla="*/ 1290917 h 2197209"/>
                <a:gd name="connsiteX5" fmla="*/ 1014799 w 1040205"/>
                <a:gd name="connsiteY5" fmla="*/ 2178423 h 2197209"/>
                <a:gd name="connsiteX6" fmla="*/ 495434 w 1040205"/>
                <a:gd name="connsiteY6" fmla="*/ 1854241 h 2197209"/>
                <a:gd name="connsiteX7" fmla="*/ 242317 w 1040205"/>
                <a:gd name="connsiteY7" fmla="*/ 1156447 h 2197209"/>
                <a:gd name="connsiteX8" fmla="*/ 236834 w 1040205"/>
                <a:gd name="connsiteY8" fmla="*/ 1136489 h 2197209"/>
                <a:gd name="connsiteX9" fmla="*/ 133188 w 1040205"/>
                <a:gd name="connsiteY9" fmla="*/ 960000 h 2197209"/>
                <a:gd name="connsiteX10" fmla="*/ 17129 w 1040205"/>
                <a:gd name="connsiteY10" fmla="*/ 741066 h 2197209"/>
                <a:gd name="connsiteX11" fmla="*/ 683 w 1040205"/>
                <a:gd name="connsiteY11" fmla="*/ 539985 h 2197209"/>
                <a:gd name="connsiteX12" fmla="*/ 17646 w 1040205"/>
                <a:gd name="connsiteY12" fmla="*/ 258649 h 2197209"/>
                <a:gd name="connsiteX13" fmla="*/ 115810 w 1040205"/>
                <a:gd name="connsiteY13" fmla="*/ 102743 h 2197209"/>
                <a:gd name="connsiteX14" fmla="*/ 261763 w 1040205"/>
                <a:gd name="connsiteY14" fmla="*/ 0 h 2197209"/>
                <a:gd name="connsiteX0" fmla="*/ 234869 w 1040205"/>
                <a:gd name="connsiteY0" fmla="*/ 134470 h 2217397"/>
                <a:gd name="connsiteX1" fmla="*/ 718963 w 1040205"/>
                <a:gd name="connsiteY1" fmla="*/ 605117 h 2217397"/>
                <a:gd name="connsiteX2" fmla="*/ 718963 w 1040205"/>
                <a:gd name="connsiteY2" fmla="*/ 632011 h 2217397"/>
                <a:gd name="connsiteX3" fmla="*/ 839987 w 1040205"/>
                <a:gd name="connsiteY3" fmla="*/ 1210235 h 2217397"/>
                <a:gd name="connsiteX4" fmla="*/ 947563 w 1040205"/>
                <a:gd name="connsiteY4" fmla="*/ 1290917 h 2217397"/>
                <a:gd name="connsiteX5" fmla="*/ 1014799 w 1040205"/>
                <a:gd name="connsiteY5" fmla="*/ 2197755 h 2217397"/>
                <a:gd name="connsiteX6" fmla="*/ 495434 w 1040205"/>
                <a:gd name="connsiteY6" fmla="*/ 1854241 h 2217397"/>
                <a:gd name="connsiteX7" fmla="*/ 242317 w 1040205"/>
                <a:gd name="connsiteY7" fmla="*/ 1156447 h 2217397"/>
                <a:gd name="connsiteX8" fmla="*/ 236834 w 1040205"/>
                <a:gd name="connsiteY8" fmla="*/ 1136489 h 2217397"/>
                <a:gd name="connsiteX9" fmla="*/ 133188 w 1040205"/>
                <a:gd name="connsiteY9" fmla="*/ 960000 h 2217397"/>
                <a:gd name="connsiteX10" fmla="*/ 17129 w 1040205"/>
                <a:gd name="connsiteY10" fmla="*/ 741066 h 2217397"/>
                <a:gd name="connsiteX11" fmla="*/ 683 w 1040205"/>
                <a:gd name="connsiteY11" fmla="*/ 539985 h 2217397"/>
                <a:gd name="connsiteX12" fmla="*/ 17646 w 1040205"/>
                <a:gd name="connsiteY12" fmla="*/ 258649 h 2217397"/>
                <a:gd name="connsiteX13" fmla="*/ 115810 w 1040205"/>
                <a:gd name="connsiteY13" fmla="*/ 102743 h 2217397"/>
                <a:gd name="connsiteX14" fmla="*/ 261763 w 1040205"/>
                <a:gd name="connsiteY14" fmla="*/ 0 h 2217397"/>
                <a:gd name="connsiteX0" fmla="*/ 234869 w 1056492"/>
                <a:gd name="connsiteY0" fmla="*/ 134470 h 2206620"/>
                <a:gd name="connsiteX1" fmla="*/ 718963 w 1056492"/>
                <a:gd name="connsiteY1" fmla="*/ 605117 h 2206620"/>
                <a:gd name="connsiteX2" fmla="*/ 718963 w 1056492"/>
                <a:gd name="connsiteY2" fmla="*/ 632011 h 2206620"/>
                <a:gd name="connsiteX3" fmla="*/ 839987 w 1056492"/>
                <a:gd name="connsiteY3" fmla="*/ 1210235 h 2206620"/>
                <a:gd name="connsiteX4" fmla="*/ 947563 w 1056492"/>
                <a:gd name="connsiteY4" fmla="*/ 1290917 h 2206620"/>
                <a:gd name="connsiteX5" fmla="*/ 1014799 w 1056492"/>
                <a:gd name="connsiteY5" fmla="*/ 2197755 h 2206620"/>
                <a:gd name="connsiteX6" fmla="*/ 495434 w 1056492"/>
                <a:gd name="connsiteY6" fmla="*/ 1854241 h 2206620"/>
                <a:gd name="connsiteX7" fmla="*/ 242317 w 1056492"/>
                <a:gd name="connsiteY7" fmla="*/ 1156447 h 2206620"/>
                <a:gd name="connsiteX8" fmla="*/ 236834 w 1056492"/>
                <a:gd name="connsiteY8" fmla="*/ 1136489 h 2206620"/>
                <a:gd name="connsiteX9" fmla="*/ 133188 w 1056492"/>
                <a:gd name="connsiteY9" fmla="*/ 960000 h 2206620"/>
                <a:gd name="connsiteX10" fmla="*/ 17129 w 1056492"/>
                <a:gd name="connsiteY10" fmla="*/ 741066 h 2206620"/>
                <a:gd name="connsiteX11" fmla="*/ 683 w 1056492"/>
                <a:gd name="connsiteY11" fmla="*/ 539985 h 2206620"/>
                <a:gd name="connsiteX12" fmla="*/ 17646 w 1056492"/>
                <a:gd name="connsiteY12" fmla="*/ 258649 h 2206620"/>
                <a:gd name="connsiteX13" fmla="*/ 115810 w 1056492"/>
                <a:gd name="connsiteY13" fmla="*/ 102743 h 2206620"/>
                <a:gd name="connsiteX14" fmla="*/ 261763 w 1056492"/>
                <a:gd name="connsiteY14" fmla="*/ 0 h 2206620"/>
                <a:gd name="connsiteX0" fmla="*/ 234869 w 1038092"/>
                <a:gd name="connsiteY0" fmla="*/ 134470 h 2235390"/>
                <a:gd name="connsiteX1" fmla="*/ 718963 w 1038092"/>
                <a:gd name="connsiteY1" fmla="*/ 605117 h 2235390"/>
                <a:gd name="connsiteX2" fmla="*/ 718963 w 1038092"/>
                <a:gd name="connsiteY2" fmla="*/ 632011 h 2235390"/>
                <a:gd name="connsiteX3" fmla="*/ 839987 w 1038092"/>
                <a:gd name="connsiteY3" fmla="*/ 1210235 h 2235390"/>
                <a:gd name="connsiteX4" fmla="*/ 947563 w 1038092"/>
                <a:gd name="connsiteY4" fmla="*/ 1290917 h 2235390"/>
                <a:gd name="connsiteX5" fmla="*/ 992870 w 1038092"/>
                <a:gd name="connsiteY5" fmla="*/ 2226752 h 2235390"/>
                <a:gd name="connsiteX6" fmla="*/ 495434 w 1038092"/>
                <a:gd name="connsiteY6" fmla="*/ 1854241 h 2235390"/>
                <a:gd name="connsiteX7" fmla="*/ 242317 w 1038092"/>
                <a:gd name="connsiteY7" fmla="*/ 1156447 h 2235390"/>
                <a:gd name="connsiteX8" fmla="*/ 236834 w 1038092"/>
                <a:gd name="connsiteY8" fmla="*/ 1136489 h 2235390"/>
                <a:gd name="connsiteX9" fmla="*/ 133188 w 1038092"/>
                <a:gd name="connsiteY9" fmla="*/ 960000 h 2235390"/>
                <a:gd name="connsiteX10" fmla="*/ 17129 w 1038092"/>
                <a:gd name="connsiteY10" fmla="*/ 741066 h 2235390"/>
                <a:gd name="connsiteX11" fmla="*/ 683 w 1038092"/>
                <a:gd name="connsiteY11" fmla="*/ 539985 h 2235390"/>
                <a:gd name="connsiteX12" fmla="*/ 17646 w 1038092"/>
                <a:gd name="connsiteY12" fmla="*/ 258649 h 2235390"/>
                <a:gd name="connsiteX13" fmla="*/ 115810 w 1038092"/>
                <a:gd name="connsiteY13" fmla="*/ 102743 h 2235390"/>
                <a:gd name="connsiteX14" fmla="*/ 261763 w 1038092"/>
                <a:gd name="connsiteY14" fmla="*/ 0 h 2235390"/>
                <a:gd name="connsiteX0" fmla="*/ 234869 w 1009580"/>
                <a:gd name="connsiteY0" fmla="*/ 134470 h 2243898"/>
                <a:gd name="connsiteX1" fmla="*/ 718963 w 1009580"/>
                <a:gd name="connsiteY1" fmla="*/ 605117 h 2243898"/>
                <a:gd name="connsiteX2" fmla="*/ 718963 w 1009580"/>
                <a:gd name="connsiteY2" fmla="*/ 632011 h 2243898"/>
                <a:gd name="connsiteX3" fmla="*/ 839987 w 1009580"/>
                <a:gd name="connsiteY3" fmla="*/ 1210235 h 2243898"/>
                <a:gd name="connsiteX4" fmla="*/ 887259 w 1009580"/>
                <a:gd name="connsiteY4" fmla="*/ 1315081 h 2243898"/>
                <a:gd name="connsiteX5" fmla="*/ 992870 w 1009580"/>
                <a:gd name="connsiteY5" fmla="*/ 2226752 h 2243898"/>
                <a:gd name="connsiteX6" fmla="*/ 495434 w 1009580"/>
                <a:gd name="connsiteY6" fmla="*/ 1854241 h 2243898"/>
                <a:gd name="connsiteX7" fmla="*/ 242317 w 1009580"/>
                <a:gd name="connsiteY7" fmla="*/ 1156447 h 2243898"/>
                <a:gd name="connsiteX8" fmla="*/ 236834 w 1009580"/>
                <a:gd name="connsiteY8" fmla="*/ 1136489 h 2243898"/>
                <a:gd name="connsiteX9" fmla="*/ 133188 w 1009580"/>
                <a:gd name="connsiteY9" fmla="*/ 960000 h 2243898"/>
                <a:gd name="connsiteX10" fmla="*/ 17129 w 1009580"/>
                <a:gd name="connsiteY10" fmla="*/ 741066 h 2243898"/>
                <a:gd name="connsiteX11" fmla="*/ 683 w 1009580"/>
                <a:gd name="connsiteY11" fmla="*/ 539985 h 2243898"/>
                <a:gd name="connsiteX12" fmla="*/ 17646 w 1009580"/>
                <a:gd name="connsiteY12" fmla="*/ 258649 h 2243898"/>
                <a:gd name="connsiteX13" fmla="*/ 115810 w 1009580"/>
                <a:gd name="connsiteY13" fmla="*/ 102743 h 2243898"/>
                <a:gd name="connsiteX14" fmla="*/ 261763 w 1009580"/>
                <a:gd name="connsiteY14" fmla="*/ 0 h 2243898"/>
                <a:gd name="connsiteX0" fmla="*/ 234869 w 1010340"/>
                <a:gd name="connsiteY0" fmla="*/ 134470 h 2243898"/>
                <a:gd name="connsiteX1" fmla="*/ 718963 w 1010340"/>
                <a:gd name="connsiteY1" fmla="*/ 605117 h 2243898"/>
                <a:gd name="connsiteX2" fmla="*/ 718963 w 1010340"/>
                <a:gd name="connsiteY2" fmla="*/ 632011 h 2243898"/>
                <a:gd name="connsiteX3" fmla="*/ 785164 w 1010340"/>
                <a:gd name="connsiteY3" fmla="*/ 1219900 h 2243898"/>
                <a:gd name="connsiteX4" fmla="*/ 887259 w 1010340"/>
                <a:gd name="connsiteY4" fmla="*/ 1315081 h 2243898"/>
                <a:gd name="connsiteX5" fmla="*/ 992870 w 1010340"/>
                <a:gd name="connsiteY5" fmla="*/ 2226752 h 2243898"/>
                <a:gd name="connsiteX6" fmla="*/ 495434 w 1010340"/>
                <a:gd name="connsiteY6" fmla="*/ 1854241 h 2243898"/>
                <a:gd name="connsiteX7" fmla="*/ 242317 w 1010340"/>
                <a:gd name="connsiteY7" fmla="*/ 1156447 h 2243898"/>
                <a:gd name="connsiteX8" fmla="*/ 236834 w 1010340"/>
                <a:gd name="connsiteY8" fmla="*/ 1136489 h 2243898"/>
                <a:gd name="connsiteX9" fmla="*/ 133188 w 1010340"/>
                <a:gd name="connsiteY9" fmla="*/ 960000 h 2243898"/>
                <a:gd name="connsiteX10" fmla="*/ 17129 w 1010340"/>
                <a:gd name="connsiteY10" fmla="*/ 741066 h 2243898"/>
                <a:gd name="connsiteX11" fmla="*/ 683 w 1010340"/>
                <a:gd name="connsiteY11" fmla="*/ 539985 h 2243898"/>
                <a:gd name="connsiteX12" fmla="*/ 17646 w 1010340"/>
                <a:gd name="connsiteY12" fmla="*/ 258649 h 2243898"/>
                <a:gd name="connsiteX13" fmla="*/ 115810 w 1010340"/>
                <a:gd name="connsiteY13" fmla="*/ 102743 h 2243898"/>
                <a:gd name="connsiteX14" fmla="*/ 261763 w 1010340"/>
                <a:gd name="connsiteY14" fmla="*/ 0 h 2243898"/>
                <a:gd name="connsiteX0" fmla="*/ 234869 w 1015181"/>
                <a:gd name="connsiteY0" fmla="*/ 134470 h 2243183"/>
                <a:gd name="connsiteX1" fmla="*/ 718963 w 1015181"/>
                <a:gd name="connsiteY1" fmla="*/ 605117 h 2243183"/>
                <a:gd name="connsiteX2" fmla="*/ 718963 w 1015181"/>
                <a:gd name="connsiteY2" fmla="*/ 632011 h 2243183"/>
                <a:gd name="connsiteX3" fmla="*/ 785164 w 1015181"/>
                <a:gd name="connsiteY3" fmla="*/ 1219900 h 2243183"/>
                <a:gd name="connsiteX4" fmla="*/ 914671 w 1015181"/>
                <a:gd name="connsiteY4" fmla="*/ 1329581 h 2243183"/>
                <a:gd name="connsiteX5" fmla="*/ 992870 w 1015181"/>
                <a:gd name="connsiteY5" fmla="*/ 2226752 h 2243183"/>
                <a:gd name="connsiteX6" fmla="*/ 495434 w 1015181"/>
                <a:gd name="connsiteY6" fmla="*/ 1854241 h 2243183"/>
                <a:gd name="connsiteX7" fmla="*/ 242317 w 1015181"/>
                <a:gd name="connsiteY7" fmla="*/ 1156447 h 2243183"/>
                <a:gd name="connsiteX8" fmla="*/ 236834 w 1015181"/>
                <a:gd name="connsiteY8" fmla="*/ 1136489 h 2243183"/>
                <a:gd name="connsiteX9" fmla="*/ 133188 w 1015181"/>
                <a:gd name="connsiteY9" fmla="*/ 960000 h 2243183"/>
                <a:gd name="connsiteX10" fmla="*/ 17129 w 1015181"/>
                <a:gd name="connsiteY10" fmla="*/ 741066 h 2243183"/>
                <a:gd name="connsiteX11" fmla="*/ 683 w 1015181"/>
                <a:gd name="connsiteY11" fmla="*/ 539985 h 2243183"/>
                <a:gd name="connsiteX12" fmla="*/ 17646 w 1015181"/>
                <a:gd name="connsiteY12" fmla="*/ 258649 h 2243183"/>
                <a:gd name="connsiteX13" fmla="*/ 115810 w 1015181"/>
                <a:gd name="connsiteY13" fmla="*/ 102743 h 2243183"/>
                <a:gd name="connsiteX14" fmla="*/ 261763 w 1015181"/>
                <a:gd name="connsiteY14" fmla="*/ 0 h 2243183"/>
                <a:gd name="connsiteX0" fmla="*/ 234869 w 1014962"/>
                <a:gd name="connsiteY0" fmla="*/ 134470 h 2243183"/>
                <a:gd name="connsiteX1" fmla="*/ 718963 w 1014962"/>
                <a:gd name="connsiteY1" fmla="*/ 605117 h 2243183"/>
                <a:gd name="connsiteX2" fmla="*/ 718963 w 1014962"/>
                <a:gd name="connsiteY2" fmla="*/ 632011 h 2243183"/>
                <a:gd name="connsiteX3" fmla="*/ 796129 w 1014962"/>
                <a:gd name="connsiteY3" fmla="*/ 1219900 h 2243183"/>
                <a:gd name="connsiteX4" fmla="*/ 914671 w 1014962"/>
                <a:gd name="connsiteY4" fmla="*/ 1329581 h 2243183"/>
                <a:gd name="connsiteX5" fmla="*/ 992870 w 1014962"/>
                <a:gd name="connsiteY5" fmla="*/ 2226752 h 2243183"/>
                <a:gd name="connsiteX6" fmla="*/ 495434 w 1014962"/>
                <a:gd name="connsiteY6" fmla="*/ 1854241 h 2243183"/>
                <a:gd name="connsiteX7" fmla="*/ 242317 w 1014962"/>
                <a:gd name="connsiteY7" fmla="*/ 1156447 h 2243183"/>
                <a:gd name="connsiteX8" fmla="*/ 236834 w 1014962"/>
                <a:gd name="connsiteY8" fmla="*/ 1136489 h 2243183"/>
                <a:gd name="connsiteX9" fmla="*/ 133188 w 1014962"/>
                <a:gd name="connsiteY9" fmla="*/ 960000 h 2243183"/>
                <a:gd name="connsiteX10" fmla="*/ 17129 w 1014962"/>
                <a:gd name="connsiteY10" fmla="*/ 741066 h 2243183"/>
                <a:gd name="connsiteX11" fmla="*/ 683 w 1014962"/>
                <a:gd name="connsiteY11" fmla="*/ 539985 h 2243183"/>
                <a:gd name="connsiteX12" fmla="*/ 17646 w 1014962"/>
                <a:gd name="connsiteY12" fmla="*/ 258649 h 2243183"/>
                <a:gd name="connsiteX13" fmla="*/ 115810 w 1014962"/>
                <a:gd name="connsiteY13" fmla="*/ 102743 h 2243183"/>
                <a:gd name="connsiteX14" fmla="*/ 261763 w 1014962"/>
                <a:gd name="connsiteY14" fmla="*/ 0 h 2243183"/>
                <a:gd name="connsiteX0" fmla="*/ 234869 w 1014222"/>
                <a:gd name="connsiteY0" fmla="*/ 134470 h 2243183"/>
                <a:gd name="connsiteX1" fmla="*/ 718963 w 1014222"/>
                <a:gd name="connsiteY1" fmla="*/ 605117 h 2243183"/>
                <a:gd name="connsiteX2" fmla="*/ 718963 w 1014222"/>
                <a:gd name="connsiteY2" fmla="*/ 632011 h 2243183"/>
                <a:gd name="connsiteX3" fmla="*/ 796129 w 1014222"/>
                <a:gd name="connsiteY3" fmla="*/ 1219900 h 2243183"/>
                <a:gd name="connsiteX4" fmla="*/ 834831 w 1014222"/>
                <a:gd name="connsiteY4" fmla="*/ 1246612 h 2243183"/>
                <a:gd name="connsiteX5" fmla="*/ 914671 w 1014222"/>
                <a:gd name="connsiteY5" fmla="*/ 1329581 h 2243183"/>
                <a:gd name="connsiteX6" fmla="*/ 992870 w 1014222"/>
                <a:gd name="connsiteY6" fmla="*/ 2226752 h 2243183"/>
                <a:gd name="connsiteX7" fmla="*/ 495434 w 1014222"/>
                <a:gd name="connsiteY7" fmla="*/ 1854241 h 2243183"/>
                <a:gd name="connsiteX8" fmla="*/ 242317 w 1014222"/>
                <a:gd name="connsiteY8" fmla="*/ 1156447 h 2243183"/>
                <a:gd name="connsiteX9" fmla="*/ 236834 w 1014222"/>
                <a:gd name="connsiteY9" fmla="*/ 1136489 h 2243183"/>
                <a:gd name="connsiteX10" fmla="*/ 133188 w 1014222"/>
                <a:gd name="connsiteY10" fmla="*/ 960000 h 2243183"/>
                <a:gd name="connsiteX11" fmla="*/ 17129 w 1014222"/>
                <a:gd name="connsiteY11" fmla="*/ 741066 h 2243183"/>
                <a:gd name="connsiteX12" fmla="*/ 683 w 1014222"/>
                <a:gd name="connsiteY12" fmla="*/ 539985 h 2243183"/>
                <a:gd name="connsiteX13" fmla="*/ 17646 w 1014222"/>
                <a:gd name="connsiteY13" fmla="*/ 258649 h 2243183"/>
                <a:gd name="connsiteX14" fmla="*/ 115810 w 1014222"/>
                <a:gd name="connsiteY14" fmla="*/ 102743 h 2243183"/>
                <a:gd name="connsiteX15" fmla="*/ 261763 w 1014222"/>
                <a:gd name="connsiteY15" fmla="*/ 0 h 2243183"/>
                <a:gd name="connsiteX0" fmla="*/ 355479 w 1014222"/>
                <a:gd name="connsiteY0" fmla="*/ 506606 h 2243183"/>
                <a:gd name="connsiteX1" fmla="*/ 718963 w 1014222"/>
                <a:gd name="connsiteY1" fmla="*/ 605117 h 2243183"/>
                <a:gd name="connsiteX2" fmla="*/ 718963 w 1014222"/>
                <a:gd name="connsiteY2" fmla="*/ 632011 h 2243183"/>
                <a:gd name="connsiteX3" fmla="*/ 796129 w 1014222"/>
                <a:gd name="connsiteY3" fmla="*/ 1219900 h 2243183"/>
                <a:gd name="connsiteX4" fmla="*/ 834831 w 1014222"/>
                <a:gd name="connsiteY4" fmla="*/ 1246612 h 2243183"/>
                <a:gd name="connsiteX5" fmla="*/ 914671 w 1014222"/>
                <a:gd name="connsiteY5" fmla="*/ 1329581 h 2243183"/>
                <a:gd name="connsiteX6" fmla="*/ 992870 w 1014222"/>
                <a:gd name="connsiteY6" fmla="*/ 2226752 h 2243183"/>
                <a:gd name="connsiteX7" fmla="*/ 495434 w 1014222"/>
                <a:gd name="connsiteY7" fmla="*/ 1854241 h 2243183"/>
                <a:gd name="connsiteX8" fmla="*/ 242317 w 1014222"/>
                <a:gd name="connsiteY8" fmla="*/ 1156447 h 2243183"/>
                <a:gd name="connsiteX9" fmla="*/ 236834 w 1014222"/>
                <a:gd name="connsiteY9" fmla="*/ 1136489 h 2243183"/>
                <a:gd name="connsiteX10" fmla="*/ 133188 w 1014222"/>
                <a:gd name="connsiteY10" fmla="*/ 960000 h 2243183"/>
                <a:gd name="connsiteX11" fmla="*/ 17129 w 1014222"/>
                <a:gd name="connsiteY11" fmla="*/ 741066 h 2243183"/>
                <a:gd name="connsiteX12" fmla="*/ 683 w 1014222"/>
                <a:gd name="connsiteY12" fmla="*/ 539985 h 2243183"/>
                <a:gd name="connsiteX13" fmla="*/ 17646 w 1014222"/>
                <a:gd name="connsiteY13" fmla="*/ 258649 h 2243183"/>
                <a:gd name="connsiteX14" fmla="*/ 115810 w 1014222"/>
                <a:gd name="connsiteY14" fmla="*/ 102743 h 2243183"/>
                <a:gd name="connsiteX15" fmla="*/ 261763 w 1014222"/>
                <a:gd name="connsiteY15" fmla="*/ 0 h 2243183"/>
                <a:gd name="connsiteX0" fmla="*/ 355479 w 1014222"/>
                <a:gd name="connsiteY0" fmla="*/ 453443 h 2190020"/>
                <a:gd name="connsiteX1" fmla="*/ 718963 w 1014222"/>
                <a:gd name="connsiteY1" fmla="*/ 551954 h 2190020"/>
                <a:gd name="connsiteX2" fmla="*/ 718963 w 1014222"/>
                <a:gd name="connsiteY2" fmla="*/ 578848 h 2190020"/>
                <a:gd name="connsiteX3" fmla="*/ 796129 w 1014222"/>
                <a:gd name="connsiteY3" fmla="*/ 1166737 h 2190020"/>
                <a:gd name="connsiteX4" fmla="*/ 834831 w 1014222"/>
                <a:gd name="connsiteY4" fmla="*/ 1193449 h 2190020"/>
                <a:gd name="connsiteX5" fmla="*/ 914671 w 1014222"/>
                <a:gd name="connsiteY5" fmla="*/ 1276418 h 2190020"/>
                <a:gd name="connsiteX6" fmla="*/ 992870 w 1014222"/>
                <a:gd name="connsiteY6" fmla="*/ 2173589 h 2190020"/>
                <a:gd name="connsiteX7" fmla="*/ 495434 w 1014222"/>
                <a:gd name="connsiteY7" fmla="*/ 1801078 h 2190020"/>
                <a:gd name="connsiteX8" fmla="*/ 242317 w 1014222"/>
                <a:gd name="connsiteY8" fmla="*/ 1103284 h 2190020"/>
                <a:gd name="connsiteX9" fmla="*/ 236834 w 1014222"/>
                <a:gd name="connsiteY9" fmla="*/ 1083326 h 2190020"/>
                <a:gd name="connsiteX10" fmla="*/ 133188 w 1014222"/>
                <a:gd name="connsiteY10" fmla="*/ 906837 h 2190020"/>
                <a:gd name="connsiteX11" fmla="*/ 17129 w 1014222"/>
                <a:gd name="connsiteY11" fmla="*/ 687903 h 2190020"/>
                <a:gd name="connsiteX12" fmla="*/ 683 w 1014222"/>
                <a:gd name="connsiteY12" fmla="*/ 486822 h 2190020"/>
                <a:gd name="connsiteX13" fmla="*/ 17646 w 1014222"/>
                <a:gd name="connsiteY13" fmla="*/ 205486 h 2190020"/>
                <a:gd name="connsiteX14" fmla="*/ 115810 w 1014222"/>
                <a:gd name="connsiteY14" fmla="*/ 49580 h 2190020"/>
                <a:gd name="connsiteX15" fmla="*/ 179528 w 1014222"/>
                <a:gd name="connsiteY15" fmla="*/ 0 h 2190020"/>
                <a:gd name="connsiteX0" fmla="*/ 355479 w 1014222"/>
                <a:gd name="connsiteY0" fmla="*/ 443777 h 2180354"/>
                <a:gd name="connsiteX1" fmla="*/ 718963 w 1014222"/>
                <a:gd name="connsiteY1" fmla="*/ 542288 h 2180354"/>
                <a:gd name="connsiteX2" fmla="*/ 718963 w 1014222"/>
                <a:gd name="connsiteY2" fmla="*/ 569182 h 2180354"/>
                <a:gd name="connsiteX3" fmla="*/ 796129 w 1014222"/>
                <a:gd name="connsiteY3" fmla="*/ 1157071 h 2180354"/>
                <a:gd name="connsiteX4" fmla="*/ 834831 w 1014222"/>
                <a:gd name="connsiteY4" fmla="*/ 1183783 h 2180354"/>
                <a:gd name="connsiteX5" fmla="*/ 914671 w 1014222"/>
                <a:gd name="connsiteY5" fmla="*/ 1266752 h 2180354"/>
                <a:gd name="connsiteX6" fmla="*/ 992870 w 1014222"/>
                <a:gd name="connsiteY6" fmla="*/ 2163923 h 2180354"/>
                <a:gd name="connsiteX7" fmla="*/ 495434 w 1014222"/>
                <a:gd name="connsiteY7" fmla="*/ 1791412 h 2180354"/>
                <a:gd name="connsiteX8" fmla="*/ 242317 w 1014222"/>
                <a:gd name="connsiteY8" fmla="*/ 1093618 h 2180354"/>
                <a:gd name="connsiteX9" fmla="*/ 236834 w 1014222"/>
                <a:gd name="connsiteY9" fmla="*/ 1073660 h 2180354"/>
                <a:gd name="connsiteX10" fmla="*/ 133188 w 1014222"/>
                <a:gd name="connsiteY10" fmla="*/ 897171 h 2180354"/>
                <a:gd name="connsiteX11" fmla="*/ 17129 w 1014222"/>
                <a:gd name="connsiteY11" fmla="*/ 678237 h 2180354"/>
                <a:gd name="connsiteX12" fmla="*/ 683 w 1014222"/>
                <a:gd name="connsiteY12" fmla="*/ 477156 h 2180354"/>
                <a:gd name="connsiteX13" fmla="*/ 17646 w 1014222"/>
                <a:gd name="connsiteY13" fmla="*/ 195820 h 2180354"/>
                <a:gd name="connsiteX14" fmla="*/ 115810 w 1014222"/>
                <a:gd name="connsiteY14" fmla="*/ 39914 h 2180354"/>
                <a:gd name="connsiteX15" fmla="*/ 163080 w 1014222"/>
                <a:gd name="connsiteY15" fmla="*/ 0 h 2180354"/>
                <a:gd name="connsiteX0" fmla="*/ 152634 w 1014222"/>
                <a:gd name="connsiteY0" fmla="*/ 13647 h 2180354"/>
                <a:gd name="connsiteX1" fmla="*/ 718963 w 1014222"/>
                <a:gd name="connsiteY1" fmla="*/ 542288 h 2180354"/>
                <a:gd name="connsiteX2" fmla="*/ 718963 w 1014222"/>
                <a:gd name="connsiteY2" fmla="*/ 569182 h 2180354"/>
                <a:gd name="connsiteX3" fmla="*/ 796129 w 1014222"/>
                <a:gd name="connsiteY3" fmla="*/ 1157071 h 2180354"/>
                <a:gd name="connsiteX4" fmla="*/ 834831 w 1014222"/>
                <a:gd name="connsiteY4" fmla="*/ 1183783 h 2180354"/>
                <a:gd name="connsiteX5" fmla="*/ 914671 w 1014222"/>
                <a:gd name="connsiteY5" fmla="*/ 1266752 h 2180354"/>
                <a:gd name="connsiteX6" fmla="*/ 992870 w 1014222"/>
                <a:gd name="connsiteY6" fmla="*/ 2163923 h 2180354"/>
                <a:gd name="connsiteX7" fmla="*/ 495434 w 1014222"/>
                <a:gd name="connsiteY7" fmla="*/ 1791412 h 2180354"/>
                <a:gd name="connsiteX8" fmla="*/ 242317 w 1014222"/>
                <a:gd name="connsiteY8" fmla="*/ 1093618 h 2180354"/>
                <a:gd name="connsiteX9" fmla="*/ 236834 w 1014222"/>
                <a:gd name="connsiteY9" fmla="*/ 1073660 h 2180354"/>
                <a:gd name="connsiteX10" fmla="*/ 133188 w 1014222"/>
                <a:gd name="connsiteY10" fmla="*/ 897171 h 2180354"/>
                <a:gd name="connsiteX11" fmla="*/ 17129 w 1014222"/>
                <a:gd name="connsiteY11" fmla="*/ 678237 h 2180354"/>
                <a:gd name="connsiteX12" fmla="*/ 683 w 1014222"/>
                <a:gd name="connsiteY12" fmla="*/ 477156 h 2180354"/>
                <a:gd name="connsiteX13" fmla="*/ 17646 w 1014222"/>
                <a:gd name="connsiteY13" fmla="*/ 195820 h 2180354"/>
                <a:gd name="connsiteX14" fmla="*/ 115810 w 1014222"/>
                <a:gd name="connsiteY14" fmla="*/ 39914 h 2180354"/>
                <a:gd name="connsiteX15" fmla="*/ 163080 w 1014222"/>
                <a:gd name="connsiteY15" fmla="*/ 0 h 2180354"/>
                <a:gd name="connsiteX0" fmla="*/ 152634 w 1014222"/>
                <a:gd name="connsiteY0" fmla="*/ 13647 h 2180354"/>
                <a:gd name="connsiteX1" fmla="*/ 718963 w 1014222"/>
                <a:gd name="connsiteY1" fmla="*/ 542288 h 2180354"/>
                <a:gd name="connsiteX2" fmla="*/ 718963 w 1014222"/>
                <a:gd name="connsiteY2" fmla="*/ 569182 h 2180354"/>
                <a:gd name="connsiteX3" fmla="*/ 796129 w 1014222"/>
                <a:gd name="connsiteY3" fmla="*/ 1157071 h 2180354"/>
                <a:gd name="connsiteX4" fmla="*/ 834831 w 1014222"/>
                <a:gd name="connsiteY4" fmla="*/ 1183783 h 2180354"/>
                <a:gd name="connsiteX5" fmla="*/ 914671 w 1014222"/>
                <a:gd name="connsiteY5" fmla="*/ 1266752 h 2180354"/>
                <a:gd name="connsiteX6" fmla="*/ 992870 w 1014222"/>
                <a:gd name="connsiteY6" fmla="*/ 2163923 h 2180354"/>
                <a:gd name="connsiteX7" fmla="*/ 495434 w 1014222"/>
                <a:gd name="connsiteY7" fmla="*/ 1791412 h 2180354"/>
                <a:gd name="connsiteX8" fmla="*/ 242317 w 1014222"/>
                <a:gd name="connsiteY8" fmla="*/ 1093618 h 2180354"/>
                <a:gd name="connsiteX9" fmla="*/ 236834 w 1014222"/>
                <a:gd name="connsiteY9" fmla="*/ 1073660 h 2180354"/>
                <a:gd name="connsiteX10" fmla="*/ 133188 w 1014222"/>
                <a:gd name="connsiteY10" fmla="*/ 897171 h 2180354"/>
                <a:gd name="connsiteX11" fmla="*/ 17129 w 1014222"/>
                <a:gd name="connsiteY11" fmla="*/ 678237 h 2180354"/>
                <a:gd name="connsiteX12" fmla="*/ 683 w 1014222"/>
                <a:gd name="connsiteY12" fmla="*/ 477156 h 2180354"/>
                <a:gd name="connsiteX13" fmla="*/ 17646 w 1014222"/>
                <a:gd name="connsiteY13" fmla="*/ 195820 h 2180354"/>
                <a:gd name="connsiteX14" fmla="*/ 115810 w 1014222"/>
                <a:gd name="connsiteY14" fmla="*/ 39914 h 2180354"/>
                <a:gd name="connsiteX15" fmla="*/ 163080 w 1014222"/>
                <a:gd name="connsiteY15" fmla="*/ 0 h 2180354"/>
                <a:gd name="connsiteX0" fmla="*/ 152634 w 1014222"/>
                <a:gd name="connsiteY0" fmla="*/ 13647 h 2180354"/>
                <a:gd name="connsiteX1" fmla="*/ 718963 w 1014222"/>
                <a:gd name="connsiteY1" fmla="*/ 542288 h 2180354"/>
                <a:gd name="connsiteX2" fmla="*/ 718963 w 1014222"/>
                <a:gd name="connsiteY2" fmla="*/ 699670 h 2180354"/>
                <a:gd name="connsiteX3" fmla="*/ 796129 w 1014222"/>
                <a:gd name="connsiteY3" fmla="*/ 1157071 h 2180354"/>
                <a:gd name="connsiteX4" fmla="*/ 834831 w 1014222"/>
                <a:gd name="connsiteY4" fmla="*/ 1183783 h 2180354"/>
                <a:gd name="connsiteX5" fmla="*/ 914671 w 1014222"/>
                <a:gd name="connsiteY5" fmla="*/ 1266752 h 2180354"/>
                <a:gd name="connsiteX6" fmla="*/ 992870 w 1014222"/>
                <a:gd name="connsiteY6" fmla="*/ 2163923 h 2180354"/>
                <a:gd name="connsiteX7" fmla="*/ 495434 w 1014222"/>
                <a:gd name="connsiteY7" fmla="*/ 1791412 h 2180354"/>
                <a:gd name="connsiteX8" fmla="*/ 242317 w 1014222"/>
                <a:gd name="connsiteY8" fmla="*/ 1093618 h 2180354"/>
                <a:gd name="connsiteX9" fmla="*/ 236834 w 1014222"/>
                <a:gd name="connsiteY9" fmla="*/ 1073660 h 2180354"/>
                <a:gd name="connsiteX10" fmla="*/ 133188 w 1014222"/>
                <a:gd name="connsiteY10" fmla="*/ 897171 h 2180354"/>
                <a:gd name="connsiteX11" fmla="*/ 17129 w 1014222"/>
                <a:gd name="connsiteY11" fmla="*/ 678237 h 2180354"/>
                <a:gd name="connsiteX12" fmla="*/ 683 w 1014222"/>
                <a:gd name="connsiteY12" fmla="*/ 477156 h 2180354"/>
                <a:gd name="connsiteX13" fmla="*/ 17646 w 1014222"/>
                <a:gd name="connsiteY13" fmla="*/ 195820 h 2180354"/>
                <a:gd name="connsiteX14" fmla="*/ 115810 w 1014222"/>
                <a:gd name="connsiteY14" fmla="*/ 39914 h 2180354"/>
                <a:gd name="connsiteX15" fmla="*/ 163080 w 1014222"/>
                <a:gd name="connsiteY15" fmla="*/ 0 h 2180354"/>
                <a:gd name="connsiteX0" fmla="*/ 152634 w 1014222"/>
                <a:gd name="connsiteY0" fmla="*/ 13647 h 2180354"/>
                <a:gd name="connsiteX1" fmla="*/ 451072 w 1014222"/>
                <a:gd name="connsiteY1" fmla="*/ 550668 h 2180354"/>
                <a:gd name="connsiteX2" fmla="*/ 718963 w 1014222"/>
                <a:gd name="connsiteY2" fmla="*/ 542288 h 2180354"/>
                <a:gd name="connsiteX3" fmla="*/ 718963 w 1014222"/>
                <a:gd name="connsiteY3" fmla="*/ 699670 h 2180354"/>
                <a:gd name="connsiteX4" fmla="*/ 796129 w 1014222"/>
                <a:gd name="connsiteY4" fmla="*/ 1157071 h 2180354"/>
                <a:gd name="connsiteX5" fmla="*/ 834831 w 1014222"/>
                <a:gd name="connsiteY5" fmla="*/ 1183783 h 2180354"/>
                <a:gd name="connsiteX6" fmla="*/ 914671 w 1014222"/>
                <a:gd name="connsiteY6" fmla="*/ 1266752 h 2180354"/>
                <a:gd name="connsiteX7" fmla="*/ 992870 w 1014222"/>
                <a:gd name="connsiteY7" fmla="*/ 2163923 h 2180354"/>
                <a:gd name="connsiteX8" fmla="*/ 495434 w 1014222"/>
                <a:gd name="connsiteY8" fmla="*/ 1791412 h 2180354"/>
                <a:gd name="connsiteX9" fmla="*/ 242317 w 1014222"/>
                <a:gd name="connsiteY9" fmla="*/ 1093618 h 2180354"/>
                <a:gd name="connsiteX10" fmla="*/ 236834 w 1014222"/>
                <a:gd name="connsiteY10" fmla="*/ 1073660 h 2180354"/>
                <a:gd name="connsiteX11" fmla="*/ 133188 w 1014222"/>
                <a:gd name="connsiteY11" fmla="*/ 897171 h 2180354"/>
                <a:gd name="connsiteX12" fmla="*/ 17129 w 1014222"/>
                <a:gd name="connsiteY12" fmla="*/ 678237 h 2180354"/>
                <a:gd name="connsiteX13" fmla="*/ 683 w 1014222"/>
                <a:gd name="connsiteY13" fmla="*/ 477156 h 2180354"/>
                <a:gd name="connsiteX14" fmla="*/ 17646 w 1014222"/>
                <a:gd name="connsiteY14" fmla="*/ 195820 h 2180354"/>
                <a:gd name="connsiteX15" fmla="*/ 115810 w 1014222"/>
                <a:gd name="connsiteY15" fmla="*/ 39914 h 2180354"/>
                <a:gd name="connsiteX16" fmla="*/ 163080 w 1014222"/>
                <a:gd name="connsiteY16" fmla="*/ 0 h 2180354"/>
                <a:gd name="connsiteX0" fmla="*/ 152634 w 1014222"/>
                <a:gd name="connsiteY0" fmla="*/ 13647 h 2180354"/>
                <a:gd name="connsiteX1" fmla="*/ 242745 w 1014222"/>
                <a:gd name="connsiteY1" fmla="*/ 284857 h 2180354"/>
                <a:gd name="connsiteX2" fmla="*/ 451072 w 1014222"/>
                <a:gd name="connsiteY2" fmla="*/ 550668 h 2180354"/>
                <a:gd name="connsiteX3" fmla="*/ 718963 w 1014222"/>
                <a:gd name="connsiteY3" fmla="*/ 542288 h 2180354"/>
                <a:gd name="connsiteX4" fmla="*/ 718963 w 1014222"/>
                <a:gd name="connsiteY4" fmla="*/ 699670 h 2180354"/>
                <a:gd name="connsiteX5" fmla="*/ 796129 w 1014222"/>
                <a:gd name="connsiteY5" fmla="*/ 1157071 h 2180354"/>
                <a:gd name="connsiteX6" fmla="*/ 834831 w 1014222"/>
                <a:gd name="connsiteY6" fmla="*/ 1183783 h 2180354"/>
                <a:gd name="connsiteX7" fmla="*/ 914671 w 1014222"/>
                <a:gd name="connsiteY7" fmla="*/ 1266752 h 2180354"/>
                <a:gd name="connsiteX8" fmla="*/ 992870 w 1014222"/>
                <a:gd name="connsiteY8" fmla="*/ 2163923 h 2180354"/>
                <a:gd name="connsiteX9" fmla="*/ 495434 w 1014222"/>
                <a:gd name="connsiteY9" fmla="*/ 1791412 h 2180354"/>
                <a:gd name="connsiteX10" fmla="*/ 242317 w 1014222"/>
                <a:gd name="connsiteY10" fmla="*/ 1093618 h 2180354"/>
                <a:gd name="connsiteX11" fmla="*/ 236834 w 1014222"/>
                <a:gd name="connsiteY11" fmla="*/ 1073660 h 2180354"/>
                <a:gd name="connsiteX12" fmla="*/ 133188 w 1014222"/>
                <a:gd name="connsiteY12" fmla="*/ 897171 h 2180354"/>
                <a:gd name="connsiteX13" fmla="*/ 17129 w 1014222"/>
                <a:gd name="connsiteY13" fmla="*/ 678237 h 2180354"/>
                <a:gd name="connsiteX14" fmla="*/ 683 w 1014222"/>
                <a:gd name="connsiteY14" fmla="*/ 477156 h 2180354"/>
                <a:gd name="connsiteX15" fmla="*/ 17646 w 1014222"/>
                <a:gd name="connsiteY15" fmla="*/ 195820 h 2180354"/>
                <a:gd name="connsiteX16" fmla="*/ 115810 w 1014222"/>
                <a:gd name="connsiteY16" fmla="*/ 39914 h 2180354"/>
                <a:gd name="connsiteX17" fmla="*/ 163080 w 1014222"/>
                <a:gd name="connsiteY17" fmla="*/ 0 h 2180354"/>
                <a:gd name="connsiteX0" fmla="*/ 152634 w 1014222"/>
                <a:gd name="connsiteY0" fmla="*/ 13647 h 2180354"/>
                <a:gd name="connsiteX1" fmla="*/ 242745 w 1014222"/>
                <a:gd name="connsiteY1" fmla="*/ 284857 h 2180354"/>
                <a:gd name="connsiteX2" fmla="*/ 451072 w 1014222"/>
                <a:gd name="connsiteY2" fmla="*/ 550668 h 2180354"/>
                <a:gd name="connsiteX3" fmla="*/ 724445 w 1014222"/>
                <a:gd name="connsiteY3" fmla="*/ 571285 h 2180354"/>
                <a:gd name="connsiteX4" fmla="*/ 718963 w 1014222"/>
                <a:gd name="connsiteY4" fmla="*/ 699670 h 2180354"/>
                <a:gd name="connsiteX5" fmla="*/ 796129 w 1014222"/>
                <a:gd name="connsiteY5" fmla="*/ 1157071 h 2180354"/>
                <a:gd name="connsiteX6" fmla="*/ 834831 w 1014222"/>
                <a:gd name="connsiteY6" fmla="*/ 1183783 h 2180354"/>
                <a:gd name="connsiteX7" fmla="*/ 914671 w 1014222"/>
                <a:gd name="connsiteY7" fmla="*/ 1266752 h 2180354"/>
                <a:gd name="connsiteX8" fmla="*/ 992870 w 1014222"/>
                <a:gd name="connsiteY8" fmla="*/ 2163923 h 2180354"/>
                <a:gd name="connsiteX9" fmla="*/ 495434 w 1014222"/>
                <a:gd name="connsiteY9" fmla="*/ 1791412 h 2180354"/>
                <a:gd name="connsiteX10" fmla="*/ 242317 w 1014222"/>
                <a:gd name="connsiteY10" fmla="*/ 1093618 h 2180354"/>
                <a:gd name="connsiteX11" fmla="*/ 236834 w 1014222"/>
                <a:gd name="connsiteY11" fmla="*/ 1073660 h 2180354"/>
                <a:gd name="connsiteX12" fmla="*/ 133188 w 1014222"/>
                <a:gd name="connsiteY12" fmla="*/ 897171 h 2180354"/>
                <a:gd name="connsiteX13" fmla="*/ 17129 w 1014222"/>
                <a:gd name="connsiteY13" fmla="*/ 678237 h 2180354"/>
                <a:gd name="connsiteX14" fmla="*/ 683 w 1014222"/>
                <a:gd name="connsiteY14" fmla="*/ 477156 h 2180354"/>
                <a:gd name="connsiteX15" fmla="*/ 17646 w 1014222"/>
                <a:gd name="connsiteY15" fmla="*/ 195820 h 2180354"/>
                <a:gd name="connsiteX16" fmla="*/ 115810 w 1014222"/>
                <a:gd name="connsiteY16" fmla="*/ 39914 h 2180354"/>
                <a:gd name="connsiteX17" fmla="*/ 163080 w 1014222"/>
                <a:gd name="connsiteY17" fmla="*/ 0 h 2180354"/>
                <a:gd name="connsiteX0" fmla="*/ 152634 w 993008"/>
                <a:gd name="connsiteY0" fmla="*/ 13647 h 2213119"/>
                <a:gd name="connsiteX1" fmla="*/ 242745 w 993008"/>
                <a:gd name="connsiteY1" fmla="*/ 284857 h 2213119"/>
                <a:gd name="connsiteX2" fmla="*/ 451072 w 993008"/>
                <a:gd name="connsiteY2" fmla="*/ 550668 h 2213119"/>
                <a:gd name="connsiteX3" fmla="*/ 724445 w 993008"/>
                <a:gd name="connsiteY3" fmla="*/ 571285 h 2213119"/>
                <a:gd name="connsiteX4" fmla="*/ 718963 w 993008"/>
                <a:gd name="connsiteY4" fmla="*/ 699670 h 2213119"/>
                <a:gd name="connsiteX5" fmla="*/ 796129 w 993008"/>
                <a:gd name="connsiteY5" fmla="*/ 1157071 h 2213119"/>
                <a:gd name="connsiteX6" fmla="*/ 834831 w 993008"/>
                <a:gd name="connsiteY6" fmla="*/ 1183783 h 2213119"/>
                <a:gd name="connsiteX7" fmla="*/ 914671 w 993008"/>
                <a:gd name="connsiteY7" fmla="*/ 1266752 h 2213119"/>
                <a:gd name="connsiteX8" fmla="*/ 992870 w 993008"/>
                <a:gd name="connsiteY8" fmla="*/ 2163923 h 2213119"/>
                <a:gd name="connsiteX9" fmla="*/ 895138 w 993008"/>
                <a:gd name="connsiteY9" fmla="*/ 2063375 h 2213119"/>
                <a:gd name="connsiteX10" fmla="*/ 495434 w 993008"/>
                <a:gd name="connsiteY10" fmla="*/ 1791412 h 2213119"/>
                <a:gd name="connsiteX11" fmla="*/ 242317 w 993008"/>
                <a:gd name="connsiteY11" fmla="*/ 1093618 h 2213119"/>
                <a:gd name="connsiteX12" fmla="*/ 236834 w 993008"/>
                <a:gd name="connsiteY12" fmla="*/ 1073660 h 2213119"/>
                <a:gd name="connsiteX13" fmla="*/ 133188 w 993008"/>
                <a:gd name="connsiteY13" fmla="*/ 897171 h 2213119"/>
                <a:gd name="connsiteX14" fmla="*/ 17129 w 993008"/>
                <a:gd name="connsiteY14" fmla="*/ 678237 h 2213119"/>
                <a:gd name="connsiteX15" fmla="*/ 683 w 993008"/>
                <a:gd name="connsiteY15" fmla="*/ 477156 h 2213119"/>
                <a:gd name="connsiteX16" fmla="*/ 17646 w 993008"/>
                <a:gd name="connsiteY16" fmla="*/ 195820 h 2213119"/>
                <a:gd name="connsiteX17" fmla="*/ 115810 w 993008"/>
                <a:gd name="connsiteY17" fmla="*/ 39914 h 2213119"/>
                <a:gd name="connsiteX18" fmla="*/ 163080 w 993008"/>
                <a:gd name="connsiteY18" fmla="*/ 0 h 221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93008" h="2213119">
                  <a:moveTo>
                    <a:pt x="152634" y="13647"/>
                  </a:moveTo>
                  <a:cubicBezTo>
                    <a:pt x="170394" y="51599"/>
                    <a:pt x="193005" y="195354"/>
                    <a:pt x="242745" y="284857"/>
                  </a:cubicBezTo>
                  <a:cubicBezTo>
                    <a:pt x="292485" y="374360"/>
                    <a:pt x="374444" y="500513"/>
                    <a:pt x="451072" y="550668"/>
                  </a:cubicBezTo>
                  <a:cubicBezTo>
                    <a:pt x="527700" y="600823"/>
                    <a:pt x="679796" y="546451"/>
                    <a:pt x="724445" y="571285"/>
                  </a:cubicBezTo>
                  <a:cubicBezTo>
                    <a:pt x="769094" y="596119"/>
                    <a:pt x="707016" y="602039"/>
                    <a:pt x="718963" y="699670"/>
                  </a:cubicBezTo>
                  <a:cubicBezTo>
                    <a:pt x="730910" y="797301"/>
                    <a:pt x="776818" y="1076386"/>
                    <a:pt x="796129" y="1157071"/>
                  </a:cubicBezTo>
                  <a:cubicBezTo>
                    <a:pt x="815440" y="1237757"/>
                    <a:pt x="815074" y="1165503"/>
                    <a:pt x="834831" y="1183783"/>
                  </a:cubicBezTo>
                  <a:cubicBezTo>
                    <a:pt x="854588" y="1202063"/>
                    <a:pt x="888331" y="1103395"/>
                    <a:pt x="914671" y="1266752"/>
                  </a:cubicBezTo>
                  <a:cubicBezTo>
                    <a:pt x="941011" y="1430109"/>
                    <a:pt x="996125" y="2031153"/>
                    <a:pt x="992870" y="2163923"/>
                  </a:cubicBezTo>
                  <a:cubicBezTo>
                    <a:pt x="989615" y="2296693"/>
                    <a:pt x="978044" y="2125460"/>
                    <a:pt x="895138" y="2063375"/>
                  </a:cubicBezTo>
                  <a:cubicBezTo>
                    <a:pt x="812232" y="2001290"/>
                    <a:pt x="604237" y="1953038"/>
                    <a:pt x="495434" y="1791412"/>
                  </a:cubicBezTo>
                  <a:cubicBezTo>
                    <a:pt x="386631" y="1629786"/>
                    <a:pt x="285417" y="1213243"/>
                    <a:pt x="242317" y="1093618"/>
                  </a:cubicBezTo>
                  <a:cubicBezTo>
                    <a:pt x="199217" y="973993"/>
                    <a:pt x="255022" y="1106401"/>
                    <a:pt x="236834" y="1073660"/>
                  </a:cubicBezTo>
                  <a:cubicBezTo>
                    <a:pt x="218646" y="1040919"/>
                    <a:pt x="169806" y="963075"/>
                    <a:pt x="133188" y="897171"/>
                  </a:cubicBezTo>
                  <a:cubicBezTo>
                    <a:pt x="96571" y="831267"/>
                    <a:pt x="39213" y="748239"/>
                    <a:pt x="17129" y="678237"/>
                  </a:cubicBezTo>
                  <a:cubicBezTo>
                    <a:pt x="-4955" y="608235"/>
                    <a:pt x="597" y="557559"/>
                    <a:pt x="683" y="477156"/>
                  </a:cubicBezTo>
                  <a:cubicBezTo>
                    <a:pt x="769" y="396753"/>
                    <a:pt x="-1542" y="268694"/>
                    <a:pt x="17646" y="195820"/>
                  </a:cubicBezTo>
                  <a:cubicBezTo>
                    <a:pt x="36834" y="122946"/>
                    <a:pt x="91571" y="72551"/>
                    <a:pt x="115810" y="39914"/>
                  </a:cubicBezTo>
                  <a:cubicBezTo>
                    <a:pt x="140049" y="7277"/>
                    <a:pt x="120498" y="35858"/>
                    <a:pt x="16308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396785" y="3341914"/>
            <a:ext cx="193567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Журналіст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1028" y="1490543"/>
            <a:ext cx="3951514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Він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дізнається</a:t>
            </a:r>
            <a:r>
              <a:rPr lang="ru-RU" sz="2400" b="1" dirty="0">
                <a:solidFill>
                  <a:schemeClr val="bg1"/>
                </a:solidFill>
              </a:rPr>
              <a:t> для нас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Про Китай і про Канзас,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Про </a:t>
            </a:r>
            <a:r>
              <a:rPr lang="ru-RU" sz="2400" b="1" dirty="0" err="1">
                <a:solidFill>
                  <a:schemeClr val="bg1"/>
                </a:solidFill>
              </a:rPr>
              <a:t>найдовший</a:t>
            </a:r>
            <a:r>
              <a:rPr lang="ru-RU" sz="2400" b="1" dirty="0">
                <a:solidFill>
                  <a:schemeClr val="bg1"/>
                </a:solidFill>
              </a:rPr>
              <a:t> в </a:t>
            </a:r>
            <a:r>
              <a:rPr lang="ru-RU" sz="2400" b="1" dirty="0" err="1">
                <a:solidFill>
                  <a:schemeClr val="bg1"/>
                </a:solidFill>
              </a:rPr>
              <a:t>світі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міст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err="1">
                <a:solidFill>
                  <a:schemeClr val="bg1"/>
                </a:solidFill>
              </a:rPr>
              <a:t>Розповість</a:t>
            </a:r>
            <a:r>
              <a:rPr lang="ru-RU" sz="2400" b="1" dirty="0">
                <a:solidFill>
                  <a:schemeClr val="bg1"/>
                </a:solidFill>
              </a:rPr>
              <a:t> нам…</a:t>
            </a:r>
          </a:p>
        </p:txBody>
      </p:sp>
    </p:spTree>
    <p:extLst>
      <p:ext uri="{BB962C8B-B14F-4D97-AF65-F5344CB8AC3E}">
        <p14:creationId xmlns:p14="http://schemas.microsoft.com/office/powerpoint/2010/main" val="10567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39941" y="506003"/>
            <a:ext cx="8732066" cy="822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Хвилинка – веселинка «Плутанина»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1969" y="1561752"/>
            <a:ext cx="4583173" cy="23462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Геть усе – усе на світі </a:t>
            </a:r>
          </a:p>
          <a:p>
            <a:pPr algn="ctr"/>
            <a:r>
              <a:rPr lang="uk-UA" sz="2400" b="1" dirty="0"/>
              <a:t>Переплутав хлопчик Вітя</a:t>
            </a:r>
          </a:p>
          <a:p>
            <a:pPr algn="ctr"/>
            <a:r>
              <a:rPr lang="uk-UA" sz="2400" b="1" dirty="0" err="1"/>
              <a:t>Каже:«Діти</a:t>
            </a:r>
            <a:r>
              <a:rPr lang="uk-UA" sz="2400" b="1" dirty="0"/>
              <a:t> </a:t>
            </a:r>
            <a:r>
              <a:rPr lang="uk-UA" sz="2400" b="1" dirty="0" err="1"/>
              <a:t>вчаться</a:t>
            </a:r>
            <a:r>
              <a:rPr lang="uk-UA" sz="2400" b="1" dirty="0"/>
              <a:t> в полі</a:t>
            </a:r>
            <a:r>
              <a:rPr lang="uk-UA" sz="2400" b="1" dirty="0" smtClean="0"/>
              <a:t>,</a:t>
            </a:r>
            <a:endParaRPr lang="uk-UA" sz="2400" b="1" dirty="0"/>
          </a:p>
          <a:p>
            <a:pPr algn="ctr"/>
            <a:r>
              <a:rPr lang="uk-UA" sz="2400" b="1" dirty="0"/>
              <a:t>А комбайн працює в школі</a:t>
            </a:r>
            <a:r>
              <a:rPr lang="uk-UA" sz="2400" b="1" dirty="0" smtClean="0"/>
              <a:t>,</a:t>
            </a:r>
          </a:p>
          <a:p>
            <a:pPr algn="ctr"/>
            <a:r>
              <a:rPr lang="uk-UA" sz="2400" b="1" dirty="0"/>
              <a:t>Всіх людей стрижуть в лікарні</a:t>
            </a:r>
            <a:r>
              <a:rPr lang="uk-UA" sz="2400" b="1" dirty="0" smtClean="0"/>
              <a:t>,</a:t>
            </a:r>
          </a:p>
          <a:p>
            <a:pPr algn="ctr"/>
            <a:r>
              <a:rPr lang="uk-UA" sz="2400" b="1" dirty="0"/>
              <a:t>А лікують в перукарні</a:t>
            </a:r>
            <a:r>
              <a:rPr lang="uk-UA" sz="2400" b="1" dirty="0" smtClean="0"/>
              <a:t>.</a:t>
            </a:r>
            <a:endParaRPr lang="uk-UA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40" y="373196"/>
            <a:ext cx="1895934" cy="2762356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79" y="1561753"/>
            <a:ext cx="3370613" cy="224528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82" y="2543292"/>
            <a:ext cx="1664431" cy="1184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0" y="4074497"/>
            <a:ext cx="3761674" cy="214523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3" y="4323216"/>
            <a:ext cx="1986189" cy="1986189"/>
          </a:xfrm>
          <a:prstGeom prst="rect">
            <a:avLst/>
          </a:prstGeom>
          <a:ln>
            <a:noFill/>
          </a:ln>
        </p:spPr>
      </p:pic>
      <p:grpSp>
        <p:nvGrpSpPr>
          <p:cNvPr id="12" name="Группа 11"/>
          <p:cNvGrpSpPr/>
          <p:nvPr/>
        </p:nvGrpSpPr>
        <p:grpSpPr>
          <a:xfrm>
            <a:off x="4528457" y="4074498"/>
            <a:ext cx="3282584" cy="2234908"/>
            <a:chOff x="3967156" y="1454699"/>
            <a:chExt cx="7508945" cy="515109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156" y="1454699"/>
              <a:ext cx="7508945" cy="5005963"/>
            </a:xfrm>
            <a:prstGeom prst="round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598" y="1725768"/>
              <a:ext cx="4459123" cy="4880024"/>
            </a:xfrm>
            <a:prstGeom prst="roundRect">
              <a:avLst/>
            </a:prstGeom>
            <a:ln>
              <a:noFill/>
            </a:ln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7" t="1301" r="28" b="7030"/>
          <a:stretch/>
        </p:blipFill>
        <p:spPr>
          <a:xfrm>
            <a:off x="8388719" y="3258454"/>
            <a:ext cx="2464242" cy="317966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9614" y="4129238"/>
            <a:ext cx="2162969" cy="220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9429" y="1518826"/>
            <a:ext cx="4266055" cy="16239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Ми книжки берем в аптеці</a:t>
            </a:r>
            <a:r>
              <a:rPr lang="uk-UA" sz="2400" b="1" dirty="0" smtClean="0"/>
              <a:t>,</a:t>
            </a:r>
          </a:p>
          <a:p>
            <a:pPr algn="ctr"/>
            <a:r>
              <a:rPr lang="uk-UA" sz="2400" b="1" dirty="0"/>
              <a:t>Ліки – у бібліотеці».</a:t>
            </a:r>
          </a:p>
          <a:p>
            <a:pPr algn="ctr"/>
            <a:r>
              <a:rPr lang="uk-UA" sz="2400" b="1" dirty="0"/>
              <a:t>От який Вітько дивак!</a:t>
            </a:r>
          </a:p>
          <a:p>
            <a:pPr algn="ctr"/>
            <a:r>
              <a:rPr lang="uk-UA" sz="2400" b="1" dirty="0"/>
              <a:t>Ти ж бо знаєш – це не так</a:t>
            </a:r>
            <a:r>
              <a:rPr lang="uk-UA" sz="2400" b="1" dirty="0" smtClean="0"/>
              <a:t>!</a:t>
            </a:r>
            <a:endParaRPr lang="uk-UA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32" y="3645239"/>
            <a:ext cx="4272546" cy="285058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55" y="5365153"/>
            <a:ext cx="687653" cy="668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84" y="3783040"/>
            <a:ext cx="1636362" cy="7690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94" y="3734274"/>
            <a:ext cx="1226109" cy="5762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11" y="4914392"/>
            <a:ext cx="1429009" cy="6716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51" y="3726823"/>
            <a:ext cx="1623069" cy="7628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9653" flipH="1">
            <a:off x="2525094" y="4763423"/>
            <a:ext cx="634780" cy="4364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88" y="4391753"/>
            <a:ext cx="542394" cy="462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" y="4488645"/>
            <a:ext cx="736666" cy="911714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739941" y="506003"/>
            <a:ext cx="8732066" cy="822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Хвилинка – веселинка «Плутанина»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40" y="373196"/>
            <a:ext cx="1895934" cy="2762356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3" r="339" b="14689"/>
          <a:stretch/>
        </p:blipFill>
        <p:spPr>
          <a:xfrm>
            <a:off x="6433456" y="3847587"/>
            <a:ext cx="4010553" cy="26147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327">
            <a:off x="8792479" y="4318911"/>
            <a:ext cx="270535" cy="4664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45" y="4310347"/>
            <a:ext cx="600921" cy="6229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327">
            <a:off x="8828701" y="3875024"/>
            <a:ext cx="270535" cy="4664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327">
            <a:off x="8329356" y="4237952"/>
            <a:ext cx="270535" cy="4664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327">
            <a:off x="9280206" y="3836427"/>
            <a:ext cx="270535" cy="46643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92" y="3715289"/>
            <a:ext cx="500287" cy="51859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58" y="3847587"/>
            <a:ext cx="553832" cy="57409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961337"/>
            <a:ext cx="430217" cy="4459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327">
            <a:off x="7852887" y="3901415"/>
            <a:ext cx="270535" cy="46643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327">
            <a:off x="7527793" y="3884859"/>
            <a:ext cx="270535" cy="46643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060" y="4340298"/>
            <a:ext cx="553832" cy="57409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448" y="4340298"/>
            <a:ext cx="553832" cy="574094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5035320" y="1518825"/>
            <a:ext cx="3664708" cy="23263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bg1"/>
                </a:solidFill>
              </a:rPr>
              <a:t>Діти, звісно, </a:t>
            </a:r>
            <a:r>
              <a:rPr lang="uk-UA" sz="2400" b="1" dirty="0" err="1">
                <a:solidFill>
                  <a:schemeClr val="bg1"/>
                </a:solidFill>
              </a:rPr>
              <a:t>вчаться</a:t>
            </a:r>
            <a:r>
              <a:rPr lang="uk-UA" sz="2400" b="1" dirty="0">
                <a:solidFill>
                  <a:schemeClr val="bg1"/>
                </a:solidFill>
              </a:rPr>
              <a:t> в</a:t>
            </a:r>
            <a:r>
              <a:rPr lang="uk-UA" sz="2400" b="1" dirty="0" smtClean="0">
                <a:solidFill>
                  <a:schemeClr val="bg1"/>
                </a:solidFill>
              </a:rPr>
              <a:t>…</a:t>
            </a:r>
          </a:p>
          <a:p>
            <a:r>
              <a:rPr lang="uk-UA" sz="2400" b="1" dirty="0"/>
              <a:t>А комбайн працює в…</a:t>
            </a:r>
          </a:p>
          <a:p>
            <a:r>
              <a:rPr lang="uk-UA" sz="2400" b="1" dirty="0"/>
              <a:t>Ми лікуємось в…</a:t>
            </a:r>
          </a:p>
          <a:p>
            <a:r>
              <a:rPr lang="uk-UA" sz="2400" b="1" dirty="0"/>
              <a:t>А стрижемось в…</a:t>
            </a:r>
          </a:p>
          <a:p>
            <a:r>
              <a:rPr lang="uk-UA" sz="2400" b="1" dirty="0"/>
              <a:t>Ліки беремо в…</a:t>
            </a:r>
          </a:p>
          <a:p>
            <a:r>
              <a:rPr lang="uk-UA" sz="2400" b="1" dirty="0"/>
              <a:t>А книжки в</a:t>
            </a:r>
            <a:r>
              <a:rPr lang="uk-UA" sz="2400" b="1" dirty="0" smtClean="0"/>
              <a:t>…</a:t>
            </a:r>
            <a:endParaRPr lang="uk-UA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175752" y="1448650"/>
            <a:ext cx="123972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школ</a:t>
            </a:r>
            <a:r>
              <a:rPr lang="uk-UA" sz="2400" b="1" dirty="0">
                <a:solidFill>
                  <a:srgbClr val="0070C0"/>
                </a:solidFill>
              </a:rPr>
              <a:t>і!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75752" y="1848617"/>
            <a:ext cx="121954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пол</a:t>
            </a:r>
            <a:r>
              <a:rPr lang="uk-UA" sz="2400" b="1" dirty="0">
                <a:solidFill>
                  <a:srgbClr val="0070C0"/>
                </a:solidFill>
              </a:rPr>
              <a:t>і!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85332" y="2220358"/>
            <a:ext cx="140996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лікарні!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10930" y="2645292"/>
            <a:ext cx="168437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перукарні!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31102" y="3038206"/>
            <a:ext cx="168437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аптеці!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31101" y="3414406"/>
            <a:ext cx="168437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бібліотеці!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9967" y="506004"/>
            <a:ext cx="8732066" cy="935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знати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19967" y="2222466"/>
            <a:ext cx="5653807" cy="29123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Подорожуючи містами України, </a:t>
            </a:r>
            <a:r>
              <a:rPr lang="ru-RU" sz="2800" b="1" dirty="0"/>
              <a:t>ми </a:t>
            </a:r>
            <a:r>
              <a:rPr lang="ru-RU" sz="2800" b="1" dirty="0" err="1"/>
              <a:t>можемо</a:t>
            </a:r>
            <a:r>
              <a:rPr lang="ru-RU" sz="2800" b="1" dirty="0"/>
              <a:t> </a:t>
            </a:r>
            <a:r>
              <a:rPr lang="ru-RU" sz="2800" b="1" dirty="0" err="1"/>
              <a:t>побачити</a:t>
            </a:r>
            <a:r>
              <a:rPr lang="ru-RU" sz="2800" b="1" dirty="0"/>
              <a:t> </a:t>
            </a:r>
            <a:r>
              <a:rPr lang="ru-RU" sz="2800" b="1" dirty="0" err="1"/>
              <a:t>нестандартні</a:t>
            </a:r>
            <a:r>
              <a:rPr lang="ru-RU" sz="2800" b="1" dirty="0"/>
              <a:t> </a:t>
            </a:r>
            <a:r>
              <a:rPr lang="ru-RU" sz="2800" b="1" dirty="0" err="1"/>
              <a:t>пам’ятники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/>
              <a:t>пам’ятники</a:t>
            </a:r>
            <a:r>
              <a:rPr lang="ru-RU" sz="2800" b="1" dirty="0"/>
              <a:t> людям </a:t>
            </a:r>
            <a:r>
              <a:rPr lang="ru-RU" sz="2800" b="1" dirty="0" err="1"/>
              <a:t>різних</a:t>
            </a:r>
            <a:r>
              <a:rPr lang="ru-RU" sz="2800" b="1" dirty="0"/>
              <a:t> </a:t>
            </a:r>
            <a:r>
              <a:rPr lang="ru-RU" sz="2800" b="1" dirty="0" err="1"/>
              <a:t>професій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Познайомся</a:t>
            </a:r>
            <a:r>
              <a:rPr lang="ru-RU" sz="2800" b="1" dirty="0" smtClean="0"/>
              <a:t> </a:t>
            </a:r>
            <a:r>
              <a:rPr lang="ru-RU" sz="2800" b="1" dirty="0"/>
              <a:t>з </a:t>
            </a:r>
            <a:r>
              <a:rPr lang="ru-RU" sz="2800" b="1" dirty="0" err="1"/>
              <a:t>декількома</a:t>
            </a:r>
            <a:r>
              <a:rPr lang="ru-RU" sz="2800" b="1" dirty="0"/>
              <a:t> з них.</a:t>
            </a:r>
            <a:endParaRPr lang="uk-UA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55" y="1787037"/>
            <a:ext cx="3960620" cy="39606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429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456418"/>
            <a:ext cx="2477948" cy="378768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33625" y="603974"/>
            <a:ext cx="8732066" cy="9359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знати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12" y="1929014"/>
            <a:ext cx="4061010" cy="304575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010781" y="5298528"/>
            <a:ext cx="3206447" cy="881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Пам'ятник</a:t>
            </a:r>
            <a:r>
              <a:rPr lang="ru-RU" sz="2400" b="1" dirty="0"/>
              <a:t> </a:t>
            </a:r>
            <a:r>
              <a:rPr lang="ru-RU" sz="2400" b="1" dirty="0" err="1"/>
              <a:t>сантехніку</a:t>
            </a:r>
            <a:r>
              <a:rPr lang="ru-RU" sz="2400" b="1" dirty="0"/>
              <a:t> в </a:t>
            </a:r>
            <a:r>
              <a:rPr lang="ru-RU" sz="2400" b="1" dirty="0" err="1"/>
              <a:t>Тернополі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28" y="1929014"/>
            <a:ext cx="3997136" cy="266475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061131" y="4811486"/>
            <a:ext cx="3140269" cy="11974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Пам'ятник</a:t>
            </a:r>
            <a:r>
              <a:rPr lang="ru-RU" sz="2400" b="1" dirty="0"/>
              <a:t> </a:t>
            </a:r>
            <a:r>
              <a:rPr lang="ru-RU" sz="2400" b="1" dirty="0" err="1" smtClean="0"/>
              <a:t>заробітчанам</a:t>
            </a: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err="1"/>
              <a:t>Закарпатті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000" y="5095102"/>
            <a:ext cx="2566233" cy="11968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Пам'ятник</a:t>
            </a:r>
            <a:r>
              <a:rPr lang="ru-RU" sz="2400" b="1" dirty="0"/>
              <a:t> </a:t>
            </a:r>
            <a:r>
              <a:rPr lang="ru-RU" sz="2400" b="1" dirty="0" err="1" smtClean="0"/>
              <a:t>сажотрусу</a:t>
            </a:r>
            <a:r>
              <a:rPr lang="ru-RU" sz="2400" b="1" dirty="0" smtClean="0"/>
              <a:t> </a:t>
            </a:r>
            <a:r>
              <a:rPr lang="ru-RU" sz="2400" b="1" dirty="0"/>
              <a:t>в Мукачево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3 Я досліджую світ\1 УРОКИ 2023\Тиждень 13\№38 Ким працюють наші батьки\2023-12-01_221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01" y="1913714"/>
            <a:ext cx="3137870" cy="2248595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86883" y="443797"/>
            <a:ext cx="9997605" cy="746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791200"/>
            <a:ext cx="979714" cy="10667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5780" y="1279731"/>
            <a:ext cx="9018156" cy="5381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Людям яких професій установили ці пам’ятники? Досліди і доповни підписи.</a:t>
            </a:r>
            <a:endParaRPr lang="ru-RU" sz="2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6" y="2365097"/>
            <a:ext cx="1528796" cy="334505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695780" y="4122550"/>
            <a:ext cx="2138526" cy="590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_ _дож _ _ к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79983" y="3182495"/>
            <a:ext cx="2162661" cy="590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п_ж</a:t>
            </a:r>
            <a:r>
              <a:rPr lang="uk-UA" sz="2800" b="1" dirty="0" smtClean="0">
                <a:solidFill>
                  <a:schemeClr val="bg1"/>
                </a:solidFill>
              </a:rPr>
              <a:t>_ _</a:t>
            </a:r>
            <a:r>
              <a:rPr lang="uk-UA" sz="2800" b="1" dirty="0" err="1" smtClean="0">
                <a:solidFill>
                  <a:schemeClr val="bg1"/>
                </a:solidFill>
              </a:rPr>
              <a:t>ник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7" name="Picture 3" descr="D:\1 клас\3 Я досліджую світ\1 УРОКИ 2023\Тиждень 13\№38 Ким працюють наші батьки\2023-12-01_2217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8" y="1904374"/>
            <a:ext cx="2801921" cy="2361297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695780" y="4127231"/>
            <a:ext cx="2138526" cy="590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художник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57" y="4037625"/>
            <a:ext cx="2904187" cy="193128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1 клас\3 Я досліджую світ\1 УРОКИ 2023\Тиждень 13\№38 Ким працюють наші батьки\2023-12-01_2226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68" y="3983951"/>
            <a:ext cx="2980768" cy="2311080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9079982" y="3191208"/>
            <a:ext cx="2162661" cy="590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пожежник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35538" y="5510165"/>
            <a:ext cx="2137771" cy="590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у_ _</a:t>
            </a:r>
            <a:r>
              <a:rPr lang="uk-UA" sz="2800" b="1" dirty="0" err="1" smtClean="0">
                <a:solidFill>
                  <a:schemeClr val="bg1"/>
                </a:solidFill>
              </a:rPr>
              <a:t>т_лька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23824" y="5805623"/>
            <a:ext cx="3082955" cy="590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в_ _ _</a:t>
            </a:r>
            <a:r>
              <a:rPr lang="uk-UA" sz="2800" b="1" dirty="0" err="1" smtClean="0">
                <a:solidFill>
                  <a:schemeClr val="bg1"/>
                </a:solidFill>
              </a:rPr>
              <a:t>пр</a:t>
            </a:r>
            <a:r>
              <a:rPr lang="uk-UA" sz="2800" b="1" dirty="0" smtClean="0">
                <a:solidFill>
                  <a:schemeClr val="bg1"/>
                </a:solidFill>
              </a:rPr>
              <a:t>_ _ _д_ _к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60702" y="5495742"/>
            <a:ext cx="2112607" cy="590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учителька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23824" y="5805623"/>
            <a:ext cx="3082955" cy="590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Водопровідник</a:t>
            </a:r>
          </a:p>
        </p:txBody>
      </p:sp>
    </p:spTree>
    <p:extLst>
      <p:ext uri="{BB962C8B-B14F-4D97-AF65-F5344CB8AC3E}">
        <p14:creationId xmlns:p14="http://schemas.microsoft.com/office/powerpoint/2010/main" val="37319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038552" y="3477886"/>
            <a:ext cx="6313758" cy="559740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професія зашифрована в ребусі?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6883" y="443797"/>
            <a:ext cx="9997605" cy="746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791200"/>
            <a:ext cx="979714" cy="10667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19060" y="1212013"/>
            <a:ext cx="6533250" cy="538184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«</a:t>
            </a:r>
            <a:r>
              <a:rPr lang="uk-UA" sz="2400" b="1" dirty="0" err="1" smtClean="0"/>
              <a:t>Збери</a:t>
            </a:r>
            <a:r>
              <a:rPr lang="uk-UA" sz="2400" b="1" dirty="0" smtClean="0"/>
              <a:t>» прислів’я. Поясни їхні значення</a:t>
            </a:r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2365098"/>
            <a:ext cx="1528796" cy="334505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744112" y="1849711"/>
            <a:ext cx="4616396" cy="590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Хочеш бути щасливим –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07085" y="1849711"/>
            <a:ext cx="3614056" cy="590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те й пожнеш.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07084" y="2749337"/>
            <a:ext cx="3614057" cy="590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не будь лінивим.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44111" y="2749337"/>
            <a:ext cx="4583739" cy="590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Що посієш,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389012" y="2145169"/>
            <a:ext cx="1240972" cy="85529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360508" y="2145169"/>
            <a:ext cx="1261500" cy="77220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Картинки до тестів\Тварини\Рибка Нем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52" y="4227140"/>
            <a:ext cx="2132043" cy="11939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5170595" y="4528654"/>
            <a:ext cx="1267749" cy="590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лка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02720" y="5495742"/>
            <a:ext cx="2713794" cy="590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Риба-</a:t>
            </a:r>
            <a:r>
              <a:rPr lang="uk-UA" sz="3200" b="1" dirty="0" err="1" smtClean="0">
                <a:solidFill>
                  <a:schemeClr val="bg1"/>
                </a:solidFill>
              </a:rPr>
              <a:t>лка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Людина\Хлоп з ідеє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113" y="3528713"/>
            <a:ext cx="2171485" cy="302333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02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Висновок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2462" y="2659686"/>
            <a:ext cx="4237033" cy="729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Поясни зміст прислів’я.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1091" y="3522493"/>
            <a:ext cx="5601287" cy="7644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Праця людину гартує, а лінь – руйнує.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0299" y="4542970"/>
            <a:ext cx="5542869" cy="94826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Розпитай рідних і знайомих, </a:t>
            </a:r>
          </a:p>
          <a:p>
            <a:pPr algn="ctr"/>
            <a:r>
              <a:rPr lang="uk-UA" sz="2400" b="1" dirty="0" smtClean="0"/>
              <a:t>чому вони обрали свої професії</a:t>
            </a:r>
            <a:endParaRPr lang="ru-RU" sz="2400" b="1" dirty="0"/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5828" y="1412488"/>
            <a:ext cx="5601287" cy="10476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Досліди, які професії частіше обирають жінки, а які – чоловіки.</a:t>
            </a:r>
            <a:endParaRPr lang="ru-RU" sz="2400" b="1" dirty="0"/>
          </a:p>
        </p:txBody>
      </p:sp>
      <p:pic>
        <p:nvPicPr>
          <p:cNvPr id="3074" name="Picture 2" descr="D:\Картинки до тестів\Людина\2023-12-01_231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17" y="1412488"/>
            <a:ext cx="4591050" cy="447675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0230" y="5054543"/>
            <a:ext cx="2068734" cy="7293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легко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8800" y="5017501"/>
            <a:ext cx="1836284" cy="7644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цікаво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4158" y="4968184"/>
            <a:ext cx="2134929" cy="729303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складно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14143" y="4859242"/>
            <a:ext cx="1919237" cy="93716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Маю ще подумати</a:t>
            </a:r>
            <a:endParaRPr lang="ru-RU" sz="2400" b="1" dirty="0"/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82449" y="1368943"/>
            <a:ext cx="6051366" cy="7755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Оціни свою роботу на </a:t>
            </a:r>
            <a:r>
              <a:rPr lang="uk-UA" sz="2400" b="1" dirty="0" err="1" smtClean="0"/>
              <a:t>уроці</a:t>
            </a:r>
            <a:endParaRPr lang="ru-RU" sz="2400" b="1" dirty="0"/>
          </a:p>
        </p:txBody>
      </p:sp>
      <p:pic>
        <p:nvPicPr>
          <p:cNvPr id="2050" name="Picture 2" descr="Котигорошко | Вікі Казка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1" y="1833768"/>
            <a:ext cx="1819912" cy="285695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гадки про казкових героїв. Дитячі загадки про казкових героїв з  картинками і відповідя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34" y="2451532"/>
            <a:ext cx="2440641" cy="227036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итяча вікторина за казками для дітей. Вікторина для школяр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49" y="2485966"/>
            <a:ext cx="3432348" cy="223593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Загадки про казкових героїв.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r="28542"/>
          <a:stretch/>
        </p:blipFill>
        <p:spPr bwMode="auto">
          <a:xfrm>
            <a:off x="9314143" y="2065037"/>
            <a:ext cx="1980000" cy="265685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082" y="495119"/>
            <a:ext cx="8732066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0230" y="5006285"/>
            <a:ext cx="2068734" cy="860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Котигорошко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84628" y="5054543"/>
            <a:ext cx="1836284" cy="7644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Колобок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53157" y="4852120"/>
            <a:ext cx="2350490" cy="1002482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Журавель і лисиця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67797" y="4968185"/>
            <a:ext cx="1919237" cy="93716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Червона шапочка</a:t>
            </a:r>
            <a:endParaRPr lang="ru-RU" sz="2400" b="1" dirty="0"/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14363" y="1417553"/>
            <a:ext cx="7273922" cy="9296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Уяви себе артистом. Якого казкового персонажа із запропонованих тобі хотілося б зіграти? Чому?</a:t>
            </a:r>
            <a:endParaRPr lang="ru-RU" sz="2400" b="1" dirty="0"/>
          </a:p>
        </p:txBody>
      </p:sp>
      <p:pic>
        <p:nvPicPr>
          <p:cNvPr id="2050" name="Picture 2" descr="Котигорошко | Вікі Казка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1" y="2111228"/>
            <a:ext cx="1819912" cy="285695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гадки про казкових героїв. Дитячі загадки про казкових героїв з  картинками і відповідя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34" y="2451532"/>
            <a:ext cx="2440641" cy="227036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итяча вікторина за казками для дітей. Вікторина для школяр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49" y="2485966"/>
            <a:ext cx="3432348" cy="223593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Загадки про казкових героїв.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r="28542"/>
          <a:stretch/>
        </p:blipFill>
        <p:spPr bwMode="auto">
          <a:xfrm>
            <a:off x="9270600" y="2258284"/>
            <a:ext cx="1980000" cy="265685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1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Повторимо пори року і дні тижня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4086" y="1869264"/>
            <a:ext cx="391839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086" y="2764397"/>
            <a:ext cx="3918397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86" y="3624639"/>
            <a:ext cx="3918397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5083629" y="1533412"/>
            <a:ext cx="6117069" cy="48576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4086" y="4528150"/>
            <a:ext cx="3918397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089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9177" y="2881870"/>
            <a:ext cx="4446644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8764" y="1393545"/>
            <a:ext cx="4430332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333" y="2074057"/>
            <a:ext cx="4430332" cy="76999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Тепло чи холодно надворі? </a:t>
            </a:r>
          </a:p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8764" y="3933622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9177" y="4960266"/>
            <a:ext cx="296404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ознаки зими в природі з’явились?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Місячний календар городника та садівника на грудень 2021 ро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99" y="1393545"/>
            <a:ext cx="4493402" cy="2527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Цікаво про грудень: народні прикмети, свята й традиції - Рідна краї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96" y="2852056"/>
            <a:ext cx="3620610" cy="2550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834529" y="3933622"/>
            <a:ext cx="3154100" cy="783193"/>
          </a:xfrm>
          <a:prstGeom prst="roundRect">
            <a:avLst/>
          </a:prstGeom>
          <a:solidFill>
            <a:srgbClr val="002D8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Дні стають коротшими, а ночі довшими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34529" y="4767627"/>
            <a:ext cx="3154100" cy="442674"/>
          </a:xfrm>
          <a:prstGeom prst="roundRect">
            <a:avLst/>
          </a:prstGeom>
          <a:solidFill>
            <a:srgbClr val="295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Повітря стає холоднішим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82051" y="5264731"/>
            <a:ext cx="6146049" cy="783193"/>
          </a:xfrm>
          <a:prstGeom prst="roundRect">
            <a:avLst/>
          </a:prstGeom>
          <a:solidFill>
            <a:srgbClr val="9751C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000" b="1" dirty="0"/>
              <a:t>Іноді падає </a:t>
            </a:r>
            <a:r>
              <a:rPr lang="uk-UA" sz="2000" b="1" dirty="0" smtClean="0"/>
              <a:t>сніг.</a:t>
            </a:r>
            <a:r>
              <a:rPr lang="ru-RU" sz="2000" b="1" dirty="0"/>
              <a:t> </a:t>
            </a:r>
            <a:r>
              <a:rPr lang="uk-UA" sz="2000" b="1" dirty="0" smtClean="0"/>
              <a:t>На рослинах з’являється ожеледь.</a:t>
            </a:r>
            <a:r>
              <a:rPr lang="ru-RU" sz="2000" b="1" dirty="0"/>
              <a:t> </a:t>
            </a:r>
            <a:r>
              <a:rPr lang="uk-UA" sz="2000" b="1" dirty="0" smtClean="0"/>
              <a:t>На </a:t>
            </a:r>
            <a:r>
              <a:rPr lang="uk-UA" sz="2000" b="1" dirty="0"/>
              <a:t>дорогах </a:t>
            </a:r>
            <a:r>
              <a:rPr lang="uk-UA" sz="2000" b="1" dirty="0" smtClean="0"/>
              <a:t>ожеледиця.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897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3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48618" y="494529"/>
            <a:ext cx="8732066" cy="7355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Слово вчителя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48618" y="1463551"/>
            <a:ext cx="5789031" cy="25826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Усе, що нас оточує: будинки, дороги, автомобілі, предмети побуту, прилади, меблі, витвори мистецтва – створено працею і розумом людей. </a:t>
            </a:r>
          </a:p>
          <a:p>
            <a:pPr algn="ctr"/>
            <a:r>
              <a:rPr lang="uk-UA" sz="2400" b="1" dirty="0" smtClean="0"/>
              <a:t>Кожна людина обирає собі професію – фах, у якому прагне досягти успіхів.</a:t>
            </a:r>
            <a:endParaRPr lang="ru-RU" sz="2400" b="1" dirty="0"/>
          </a:p>
        </p:txBody>
      </p:sp>
      <p:pic>
        <p:nvPicPr>
          <p:cNvPr id="102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41" y="1451224"/>
            <a:ext cx="3129643" cy="4470918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48618" y="4172112"/>
            <a:ext cx="5789031" cy="7373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Ким працюють твої батьки, рідні?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48618" y="4981471"/>
            <a:ext cx="5789031" cy="620485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Ким ти мрієш стати в майбутньому?</a:t>
            </a:r>
          </a:p>
        </p:txBody>
      </p:sp>
    </p:spTree>
    <p:extLst>
      <p:ext uri="{BB962C8B-B14F-4D97-AF65-F5344CB8AC3E}">
        <p14:creationId xmlns:p14="http://schemas.microsoft.com/office/powerpoint/2010/main" val="228634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66381" y="494529"/>
            <a:ext cx="8732066" cy="8553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загадку. Упізнай професію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05418" y="1464291"/>
            <a:ext cx="4232637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Зникло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світло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робити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По </a:t>
            </a:r>
            <a:r>
              <a:rPr lang="ru-RU" sz="2400" b="1" dirty="0" err="1">
                <a:solidFill>
                  <a:schemeClr val="bg1"/>
                </a:solidFill>
              </a:rPr>
              <a:t>кімнаті</a:t>
            </a:r>
            <a:r>
              <a:rPr lang="ru-RU" sz="2400" b="1" dirty="0">
                <a:solidFill>
                  <a:schemeClr val="bg1"/>
                </a:solidFill>
              </a:rPr>
              <a:t> як </a:t>
            </a:r>
            <a:r>
              <a:rPr lang="ru-RU" sz="2400" b="1" dirty="0" err="1">
                <a:solidFill>
                  <a:schemeClr val="bg1"/>
                </a:solidFill>
              </a:rPr>
              <a:t>ходити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Мама </a:t>
            </a:r>
            <a:r>
              <a:rPr lang="ru-RU" sz="2400" b="1" dirty="0" err="1">
                <a:solidFill>
                  <a:schemeClr val="bg1"/>
                </a:solidFill>
              </a:rPr>
              <a:t>каже</a:t>
            </a:r>
            <a:r>
              <a:rPr lang="ru-RU" sz="2400" b="1" dirty="0">
                <a:solidFill>
                  <a:schemeClr val="bg1"/>
                </a:solidFill>
              </a:rPr>
              <a:t>: «Без </a:t>
            </a:r>
            <a:r>
              <a:rPr lang="ru-RU" sz="2400" b="1" dirty="0" err="1">
                <a:solidFill>
                  <a:schemeClr val="bg1"/>
                </a:solidFill>
              </a:rPr>
              <a:t>істерик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err="1">
                <a:solidFill>
                  <a:schemeClr val="bg1"/>
                </a:solidFill>
              </a:rPr>
              <a:t>Допоможе</a:t>
            </a:r>
            <a:r>
              <a:rPr lang="ru-RU" sz="2400" b="1" dirty="0">
                <a:solidFill>
                  <a:schemeClr val="bg1"/>
                </a:solidFill>
              </a:rPr>
              <a:t> нам…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45" y="3271354"/>
            <a:ext cx="2463017" cy="3202709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755962" y="3200937"/>
            <a:ext cx="158430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Електрик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78479" y="1510553"/>
            <a:ext cx="4456705" cy="1763133"/>
          </a:xfrm>
          <a:prstGeom prst="round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Літаком</a:t>
            </a:r>
            <a:r>
              <a:rPr lang="ru-RU" sz="2400" b="1" dirty="0"/>
              <a:t> </a:t>
            </a:r>
            <a:r>
              <a:rPr lang="ru-RU" sz="2400" b="1" dirty="0" err="1"/>
              <a:t>керує</a:t>
            </a:r>
            <a:r>
              <a:rPr lang="ru-RU" sz="2400" b="1" dirty="0"/>
              <a:t> </a:t>
            </a:r>
            <a:r>
              <a:rPr lang="ru-RU" sz="2400" b="1" dirty="0" err="1"/>
              <a:t>вправно</a:t>
            </a:r>
            <a:endParaRPr lang="ru-RU" sz="2400" b="1" dirty="0"/>
          </a:p>
          <a:p>
            <a:pPr algn="ctr"/>
            <a:r>
              <a:rPr lang="ru-RU" sz="2400" b="1" dirty="0"/>
              <a:t>Коли </a:t>
            </a:r>
            <a:r>
              <a:rPr lang="ru-RU" sz="2400" b="1" dirty="0" err="1"/>
              <a:t>навіть</a:t>
            </a:r>
            <a:r>
              <a:rPr lang="ru-RU" sz="2400" b="1" dirty="0"/>
              <a:t> в </a:t>
            </a:r>
            <a:r>
              <a:rPr lang="ru-RU" sz="2400" b="1" dirty="0" err="1"/>
              <a:t>небі</a:t>
            </a:r>
            <a:r>
              <a:rPr lang="ru-RU" sz="2400" b="1" dirty="0"/>
              <a:t> </a:t>
            </a:r>
            <a:r>
              <a:rPr lang="ru-RU" sz="2400" b="1" dirty="0" err="1"/>
              <a:t>хмарно</a:t>
            </a:r>
            <a:r>
              <a:rPr lang="ru-RU" sz="2400" b="1" dirty="0"/>
              <a:t>,</a:t>
            </a:r>
          </a:p>
          <a:p>
            <a:pPr algn="ctr"/>
            <a:r>
              <a:rPr lang="ru-RU" sz="2400" b="1" dirty="0" err="1"/>
              <a:t>Посміхається</a:t>
            </a:r>
            <a:r>
              <a:rPr lang="ru-RU" sz="2400" b="1" dirty="0"/>
              <a:t> з </a:t>
            </a:r>
            <a:r>
              <a:rPr lang="ru-RU" sz="2400" b="1" dirty="0" err="1"/>
              <a:t>висот</a:t>
            </a:r>
            <a:endParaRPr lang="ru-RU" sz="2400" b="1" dirty="0"/>
          </a:p>
          <a:p>
            <a:pPr algn="ctr"/>
            <a:r>
              <a:rPr lang="ru-RU" sz="2400" b="1" dirty="0" err="1"/>
              <a:t>Найхоробріший</a:t>
            </a:r>
            <a:r>
              <a:rPr lang="ru-RU" sz="2400" b="1" dirty="0"/>
              <a:t>… </a:t>
            </a:r>
            <a:endParaRPr lang="uk-UA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598" y="3360933"/>
            <a:ext cx="4142466" cy="2932496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0226415" y="3055207"/>
            <a:ext cx="1103298" cy="510778"/>
          </a:xfrm>
          <a:prstGeom prst="round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Пілот</a:t>
            </a:r>
          </a:p>
        </p:txBody>
      </p:sp>
    </p:spTree>
    <p:extLst>
      <p:ext uri="{BB962C8B-B14F-4D97-AF65-F5344CB8AC3E}">
        <p14:creationId xmlns:p14="http://schemas.microsoft.com/office/powerpoint/2010/main" val="326783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4487" y="1456403"/>
            <a:ext cx="5821627" cy="18093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 нас </a:t>
            </a:r>
            <a:r>
              <a:rPr lang="ru-RU" sz="2400" b="1" dirty="0" err="1"/>
              <a:t>цю</a:t>
            </a:r>
            <a:r>
              <a:rPr lang="ru-RU" sz="2400" b="1" dirty="0"/>
              <a:t> </a:t>
            </a:r>
            <a:r>
              <a:rPr lang="ru-RU" sz="2400" b="1" dirty="0" err="1"/>
              <a:t>професію</a:t>
            </a:r>
            <a:r>
              <a:rPr lang="ru-RU" sz="2400" b="1" dirty="0"/>
              <a:t> </a:t>
            </a:r>
            <a:r>
              <a:rPr lang="ru-RU" sz="2400" b="1" dirty="0" err="1"/>
              <a:t>знають</a:t>
            </a:r>
            <a:r>
              <a:rPr lang="ru-RU" sz="2400" b="1" dirty="0"/>
              <a:t> </a:t>
            </a:r>
            <a:r>
              <a:rPr lang="ru-RU" sz="2400" b="1" dirty="0" err="1"/>
              <a:t>усі</a:t>
            </a:r>
            <a:r>
              <a:rPr lang="ru-RU" sz="2400" b="1" dirty="0"/>
              <a:t>:</a:t>
            </a:r>
            <a:br>
              <a:rPr lang="ru-RU" sz="2400" b="1" dirty="0"/>
            </a:br>
            <a:r>
              <a:rPr lang="ru-RU" sz="2400" b="1" dirty="0" err="1"/>
              <a:t>Сидить</a:t>
            </a:r>
            <a:r>
              <a:rPr lang="ru-RU" sz="2400" b="1" dirty="0"/>
              <a:t> за </a:t>
            </a:r>
            <a:r>
              <a:rPr lang="ru-RU" sz="2400" b="1" dirty="0" err="1"/>
              <a:t>кермом</a:t>
            </a:r>
            <a:r>
              <a:rPr lang="ru-RU" sz="2400" b="1" dirty="0"/>
              <a:t> </a:t>
            </a:r>
            <a:r>
              <a:rPr lang="ru-RU" sz="2400" b="1" dirty="0" err="1"/>
              <a:t>вантажівки</a:t>
            </a:r>
            <a:r>
              <a:rPr lang="ru-RU" sz="2400" b="1" dirty="0"/>
              <a:t> й </a:t>
            </a:r>
            <a:r>
              <a:rPr lang="ru-RU" sz="2400" b="1" dirty="0" err="1"/>
              <a:t>таксі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Вантаж</a:t>
            </a:r>
            <a:r>
              <a:rPr lang="ru-RU" sz="2400" b="1" dirty="0"/>
              <a:t> і людей </a:t>
            </a:r>
            <a:r>
              <a:rPr lang="ru-RU" sz="2400" b="1" dirty="0" err="1"/>
              <a:t>він</a:t>
            </a:r>
            <a:r>
              <a:rPr lang="ru-RU" sz="2400" b="1" dirty="0"/>
              <a:t> по </a:t>
            </a:r>
            <a:r>
              <a:rPr lang="ru-RU" sz="2400" b="1" dirty="0" err="1"/>
              <a:t>місту</a:t>
            </a:r>
            <a:r>
              <a:rPr lang="ru-RU" sz="2400" b="1" dirty="0"/>
              <a:t> </a:t>
            </a:r>
            <a:r>
              <a:rPr lang="ru-RU" sz="2400" b="1" dirty="0" err="1"/>
              <a:t>розвозить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У </a:t>
            </a:r>
            <a:r>
              <a:rPr lang="ru-RU" sz="2400" b="1" dirty="0" err="1"/>
              <a:t>літню</a:t>
            </a:r>
            <a:r>
              <a:rPr lang="ru-RU" sz="2400" b="1" dirty="0"/>
              <a:t> </a:t>
            </a:r>
            <a:r>
              <a:rPr lang="ru-RU" sz="2400" b="1" dirty="0" err="1"/>
              <a:t>спекоту</a:t>
            </a:r>
            <a:r>
              <a:rPr lang="ru-RU" sz="2400" b="1" dirty="0"/>
              <a:t> й </a:t>
            </a:r>
            <a:r>
              <a:rPr lang="ru-RU" sz="2400" b="1" dirty="0" err="1"/>
              <a:t>зимові</a:t>
            </a:r>
            <a:r>
              <a:rPr lang="ru-RU" sz="2400" b="1" dirty="0"/>
              <a:t> </a:t>
            </a:r>
            <a:r>
              <a:rPr lang="ru-RU" sz="2400" b="1" dirty="0" err="1"/>
              <a:t>морози</a:t>
            </a:r>
            <a:r>
              <a:rPr lang="ru-RU" sz="2400" b="1" dirty="0"/>
              <a:t>.</a:t>
            </a:r>
            <a:endParaRPr lang="uk-UA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04" y="3064171"/>
            <a:ext cx="3901217" cy="2964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1621" y="3345430"/>
            <a:ext cx="172614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Шофер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6381" y="494529"/>
            <a:ext cx="8732066" cy="8553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загадку. Упізнай професію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97170" y="1466145"/>
            <a:ext cx="4023230" cy="17995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Квіточки попідливає, </a:t>
            </a:r>
          </a:p>
          <a:p>
            <a:pPr algn="ctr"/>
            <a:r>
              <a:rPr lang="uk-UA" sz="2400" b="1" dirty="0"/>
              <a:t>Кущики попідстригає. </a:t>
            </a:r>
          </a:p>
          <a:p>
            <a:pPr algn="ctr"/>
            <a:r>
              <a:rPr lang="uk-UA" sz="2400" b="1" dirty="0"/>
              <a:t>Для рослинок – чарівник, </a:t>
            </a:r>
          </a:p>
          <a:p>
            <a:pPr algn="ctr"/>
            <a:r>
              <a:rPr lang="uk-UA" sz="2400" b="1" dirty="0"/>
              <a:t>Любить землю…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4591" y="3443639"/>
            <a:ext cx="171428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Садівник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45" y="3345430"/>
            <a:ext cx="2544385" cy="2960739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1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05912" y="1459906"/>
            <a:ext cx="4124299" cy="17949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Слоненяті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качаті</a:t>
            </a:r>
            <a:r>
              <a:rPr lang="ru-RU" sz="2400" b="1" dirty="0"/>
              <a:t>,</a:t>
            </a:r>
          </a:p>
          <a:p>
            <a:pPr algn="ctr"/>
            <a:r>
              <a:rPr lang="ru-RU" sz="2400" b="1" dirty="0" err="1"/>
              <a:t>Котеняті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курчаті</a:t>
            </a:r>
            <a:endParaRPr lang="ru-RU" sz="2400" b="1" dirty="0"/>
          </a:p>
          <a:p>
            <a:pPr algn="ctr"/>
            <a:r>
              <a:rPr lang="ru-RU" sz="2400" b="1" dirty="0" err="1"/>
              <a:t>Дасть</a:t>
            </a:r>
            <a:r>
              <a:rPr lang="ru-RU" sz="2400" b="1" dirty="0"/>
              <a:t> </a:t>
            </a:r>
            <a:r>
              <a:rPr lang="ru-RU" sz="2400" b="1" dirty="0" err="1"/>
              <a:t>пігулку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відвар</a:t>
            </a:r>
            <a:endParaRPr lang="ru-RU" sz="2400" b="1" dirty="0"/>
          </a:p>
          <a:p>
            <a:pPr algn="ctr"/>
            <a:r>
              <a:rPr lang="ru-RU" sz="2400" b="1" dirty="0"/>
              <a:t>Друг </a:t>
            </a:r>
            <a:r>
              <a:rPr lang="ru-RU" sz="2400" b="1" dirty="0" err="1"/>
              <a:t>тварин</a:t>
            </a:r>
            <a:r>
              <a:rPr lang="ru-RU" sz="2400" b="1" dirty="0"/>
              <a:t>…</a:t>
            </a:r>
            <a:endParaRPr lang="uk-UA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01" y="3428999"/>
            <a:ext cx="4025310" cy="2945795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766381" y="494529"/>
            <a:ext cx="8732066" cy="8553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загадку. Упізнай професію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5261" y="1535659"/>
            <a:ext cx="4065510" cy="16434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Вміє</a:t>
            </a:r>
            <a:r>
              <a:rPr lang="ru-RU" sz="2400" b="1" dirty="0">
                <a:solidFill>
                  <a:schemeClr val="bg1"/>
                </a:solidFill>
              </a:rPr>
              <a:t> справно </a:t>
            </a:r>
            <a:r>
              <a:rPr lang="ru-RU" sz="2400" b="1" dirty="0" err="1">
                <a:solidFill>
                  <a:schemeClr val="bg1"/>
                </a:solidFill>
              </a:rPr>
              <a:t>рахувати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І товар </a:t>
            </a:r>
            <a:r>
              <a:rPr lang="ru-RU" sz="2400" b="1" dirty="0" err="1">
                <a:solidFill>
                  <a:schemeClr val="bg1"/>
                </a:solidFill>
              </a:rPr>
              <a:t>пропонувати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Зошит</a:t>
            </a:r>
            <a:r>
              <a:rPr lang="ru-RU" sz="2400" b="1" dirty="0">
                <a:solidFill>
                  <a:schemeClr val="bg1"/>
                </a:solidFill>
              </a:rPr>
              <a:t>, книгу, </a:t>
            </a:r>
            <a:r>
              <a:rPr lang="ru-RU" sz="2400" b="1" dirty="0" err="1">
                <a:solidFill>
                  <a:schemeClr val="bg1"/>
                </a:solidFill>
              </a:rPr>
              <a:t>олівець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Видає</a:t>
            </a:r>
            <a:r>
              <a:rPr lang="ru-RU" sz="2400" b="1" dirty="0">
                <a:solidFill>
                  <a:schemeClr val="bg1"/>
                </a:solidFill>
              </a:rPr>
              <a:t> нам…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61" y="3428999"/>
            <a:ext cx="3239610" cy="323961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250691" y="3249508"/>
            <a:ext cx="202690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Продавець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3030" y="3281315"/>
            <a:ext cx="197436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Ветеринар</a:t>
            </a:r>
          </a:p>
        </p:txBody>
      </p:sp>
    </p:spTree>
    <p:extLst>
      <p:ext uri="{BB962C8B-B14F-4D97-AF65-F5344CB8AC3E}">
        <p14:creationId xmlns:p14="http://schemas.microsoft.com/office/powerpoint/2010/main" val="102569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87595" y="1491343"/>
            <a:ext cx="4335093" cy="19181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Інструмент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бере</a:t>
            </a:r>
            <a:r>
              <a:rPr lang="ru-RU" sz="2400" b="1" dirty="0">
                <a:solidFill>
                  <a:schemeClr val="bg1"/>
                </a:solidFill>
              </a:rPr>
              <a:t> у руки —</a:t>
            </a:r>
          </a:p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Линуть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чисті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ніжні</a:t>
            </a:r>
            <a:r>
              <a:rPr lang="ru-RU" sz="2400" b="1" dirty="0">
                <a:solidFill>
                  <a:schemeClr val="bg1"/>
                </a:solidFill>
              </a:rPr>
              <a:t> звуки.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Люди </a:t>
            </a:r>
            <a:r>
              <a:rPr lang="ru-RU" sz="2400" b="1" dirty="0" err="1">
                <a:solidFill>
                  <a:schemeClr val="bg1"/>
                </a:solidFill>
              </a:rPr>
              <a:t>кажуть</a:t>
            </a:r>
            <a:r>
              <a:rPr lang="ru-RU" sz="2400" b="1" dirty="0">
                <a:solidFill>
                  <a:schemeClr val="bg1"/>
                </a:solidFill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err="1">
                <a:solidFill>
                  <a:schemeClr val="bg1"/>
                </a:solidFill>
              </a:rPr>
              <a:t>Це</a:t>
            </a:r>
            <a:r>
              <a:rPr lang="ru-RU" sz="2400" b="1" dirty="0">
                <a:solidFill>
                  <a:schemeClr val="bg1"/>
                </a:solidFill>
              </a:rPr>
              <a:t> талант!»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Добре </a:t>
            </a:r>
            <a:r>
              <a:rPr lang="ru-RU" sz="2400" b="1" dirty="0" err="1">
                <a:solidFill>
                  <a:schemeClr val="bg1"/>
                </a:solidFill>
              </a:rPr>
              <a:t>грає</a:t>
            </a:r>
            <a:r>
              <a:rPr lang="ru-RU" sz="2400" b="1" dirty="0">
                <a:solidFill>
                  <a:schemeClr val="bg1"/>
                </a:solidFill>
              </a:rPr>
              <a:t> ...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29" y="3592286"/>
            <a:ext cx="1876865" cy="2940079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766381" y="494529"/>
            <a:ext cx="8732066" cy="8553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загадку. Упізнай професію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7177" y="3248279"/>
            <a:ext cx="194213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Музикант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6515" y="1446289"/>
            <a:ext cx="5631116" cy="20082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Він воює з жовтим падолистом, </a:t>
            </a:r>
          </a:p>
          <a:p>
            <a:pPr algn="ctr"/>
            <a:r>
              <a:rPr lang="uk-UA" sz="2400" b="1" dirty="0"/>
              <a:t>Щоб було в дворі охайно й чисто.</a:t>
            </a:r>
          </a:p>
          <a:p>
            <a:pPr algn="ctr"/>
            <a:r>
              <a:rPr lang="uk-UA" sz="2400" b="1" dirty="0"/>
              <a:t>Рано-вранці чути «</a:t>
            </a:r>
            <a:r>
              <a:rPr lang="uk-UA" sz="2400" b="1" dirty="0" err="1"/>
              <a:t>вжик</a:t>
            </a:r>
            <a:r>
              <a:rPr lang="uk-UA" sz="2400" b="1" dirty="0"/>
              <a:t>» та «</a:t>
            </a:r>
            <a:r>
              <a:rPr lang="uk-UA" sz="2400" b="1" dirty="0" err="1"/>
              <a:t>вжик</a:t>
            </a:r>
            <a:r>
              <a:rPr lang="uk-UA" sz="2400" b="1" dirty="0"/>
              <a:t>» –</a:t>
            </a:r>
          </a:p>
          <a:p>
            <a:pPr algn="ctr"/>
            <a:r>
              <a:rPr lang="uk-UA" sz="2400" b="1" dirty="0"/>
              <a:t>Підмітає тротуар…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59879" y="3361453"/>
            <a:ext cx="157814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Двірник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765179" y="3592286"/>
            <a:ext cx="2465906" cy="2868203"/>
            <a:chOff x="6555530" y="1354664"/>
            <a:chExt cx="4883127" cy="488312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530" y="1354664"/>
              <a:ext cx="4883127" cy="4883128"/>
            </a:xfrm>
            <a:prstGeom prst="round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10048263" y="5618632"/>
              <a:ext cx="926928" cy="443455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9335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644</Words>
  <Application>Microsoft Office PowerPoint</Application>
  <PresentationFormat>Произвольный</PresentationFormat>
  <Paragraphs>145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79</cp:revision>
  <dcterms:created xsi:type="dcterms:W3CDTF">2018-01-05T16:38:53Z</dcterms:created>
  <dcterms:modified xsi:type="dcterms:W3CDTF">2023-12-02T11:09:20Z</dcterms:modified>
</cp:coreProperties>
</file>