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22" r:id="rId3"/>
    <p:sldId id="320" r:id="rId4"/>
    <p:sldId id="316" r:id="rId5"/>
    <p:sldId id="317" r:id="rId6"/>
    <p:sldId id="284" r:id="rId7"/>
    <p:sldId id="285" r:id="rId8"/>
    <p:sldId id="305" r:id="rId9"/>
    <p:sldId id="311" r:id="rId10"/>
    <p:sldId id="313" r:id="rId11"/>
    <p:sldId id="286" r:id="rId12"/>
    <p:sldId id="287" r:id="rId13"/>
    <p:sldId id="288" r:id="rId14"/>
    <p:sldId id="290" r:id="rId15"/>
    <p:sldId id="318" r:id="rId16"/>
    <p:sldId id="315" r:id="rId17"/>
    <p:sldId id="32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51"/>
    <a:srgbClr val="FF3131"/>
    <a:srgbClr val="2F3242"/>
    <a:srgbClr val="F0D7BA"/>
    <a:srgbClr val="DED231"/>
    <a:srgbClr val="C31D58"/>
    <a:srgbClr val="295FFF"/>
    <a:srgbClr val="27C268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4143" y="4530006"/>
            <a:ext cx="9840686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Чому й де збираються люди?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15" y="1045030"/>
            <a:ext cx="4084061" cy="304673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26979" y="1461572"/>
            <a:ext cx="387531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40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6114" y="1417474"/>
            <a:ext cx="4071258" cy="17846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Під</a:t>
            </a:r>
            <a:r>
              <a:rPr lang="ru-RU" sz="2400" b="1" dirty="0"/>
              <a:t> землею – </a:t>
            </a:r>
            <a:r>
              <a:rPr lang="ru-RU" sz="2400" b="1" dirty="0" err="1"/>
              <a:t>дивне</a:t>
            </a:r>
            <a:r>
              <a:rPr lang="ru-RU" sz="2400" b="1" dirty="0"/>
              <a:t> </a:t>
            </a:r>
            <a:r>
              <a:rPr lang="ru-RU" sz="2400" b="1" dirty="0" err="1"/>
              <a:t>місто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/>
              <a:t>Все в огнях, як у </a:t>
            </a:r>
            <a:r>
              <a:rPr lang="ru-RU" sz="2400" b="1" dirty="0" err="1"/>
              <a:t>намисті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В </a:t>
            </a:r>
            <a:r>
              <a:rPr lang="ru-RU" sz="2400" b="1" dirty="0" err="1"/>
              <a:t>нім</a:t>
            </a:r>
            <a:r>
              <a:rPr lang="ru-RU" sz="2400" b="1" dirty="0"/>
              <a:t> </a:t>
            </a:r>
            <a:r>
              <a:rPr lang="ru-RU" sz="2400" b="1" dirty="0" err="1"/>
              <a:t>будинки</a:t>
            </a:r>
            <a:r>
              <a:rPr lang="ru-RU" sz="2400" b="1" dirty="0"/>
              <a:t> не стоять,</a:t>
            </a:r>
            <a:br>
              <a:rPr lang="ru-RU" sz="2400" b="1" dirty="0"/>
            </a:br>
            <a:r>
              <a:rPr lang="ru-RU" sz="2400" b="1" dirty="0"/>
              <a:t>По </a:t>
            </a:r>
            <a:r>
              <a:rPr lang="ru-RU" sz="2400" b="1" dirty="0" err="1"/>
              <a:t>залізних</a:t>
            </a:r>
            <a:r>
              <a:rPr lang="ru-RU" sz="2400" b="1" dirty="0"/>
              <a:t> рейках мчать.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¼ÐµÑÑÐ¾ ÑÐ¸ÑÑÐ½Ð¾Ð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8"/>
          <a:stretch/>
        </p:blipFill>
        <p:spPr bwMode="auto">
          <a:xfrm>
            <a:off x="1186114" y="3307702"/>
            <a:ext cx="3445262" cy="310527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421578" y="3307703"/>
            <a:ext cx="1445821" cy="5985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Метро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42482" y="494529"/>
            <a:ext cx="873206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14304" y="1417475"/>
            <a:ext cx="4306124" cy="1890228"/>
          </a:xfrm>
          <a:prstGeom prst="roundRect">
            <a:avLst/>
          </a:prstGeom>
          <a:solidFill>
            <a:srgbClr val="FF31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Ця карета – </a:t>
            </a:r>
            <a:r>
              <a:rPr lang="uk-UA" sz="2400" b="1" dirty="0" err="1" smtClean="0"/>
              <a:t>дзень</a:t>
            </a:r>
            <a:r>
              <a:rPr lang="uk-UA" sz="2400" b="1" dirty="0" smtClean="0"/>
              <a:t> - дзелень!</a:t>
            </a:r>
          </a:p>
          <a:p>
            <a:pPr algn="ctr"/>
            <a:r>
              <a:rPr lang="uk-UA" sz="2400" b="1" dirty="0" smtClean="0"/>
              <a:t>Їздить рейками весь день.</a:t>
            </a:r>
          </a:p>
          <a:p>
            <a:pPr algn="ctr"/>
            <a:r>
              <a:rPr lang="uk-UA" sz="2400" b="1" dirty="0" smtClean="0"/>
              <a:t>В неї ти скоріш сідай, </a:t>
            </a:r>
          </a:p>
          <a:p>
            <a:pPr algn="ctr"/>
            <a:r>
              <a:rPr lang="uk-UA" sz="2400" b="1" dirty="0" smtClean="0"/>
              <a:t>Бо карета ця - …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04" y="3433047"/>
            <a:ext cx="4149102" cy="285458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9448799" y="3433047"/>
            <a:ext cx="1894116" cy="586820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Трамвай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58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08314" y="1355727"/>
            <a:ext cx="4147457" cy="1894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Дає здоров’я – спорт.</a:t>
            </a:r>
          </a:p>
          <a:p>
            <a:pPr algn="ctr"/>
            <a:r>
              <a:rPr lang="uk-UA" sz="2400" b="1" dirty="0" smtClean="0"/>
              <a:t>Вагу – солодкий торт.</a:t>
            </a:r>
          </a:p>
          <a:p>
            <a:pPr algn="ctr"/>
            <a:r>
              <a:rPr lang="uk-UA" sz="2400" b="1" dirty="0" smtClean="0"/>
              <a:t>Мед – працьовиті бджоли.</a:t>
            </a:r>
          </a:p>
          <a:p>
            <a:pPr algn="ctr"/>
            <a:r>
              <a:rPr lang="uk-UA" sz="2400" b="1" dirty="0" smtClean="0"/>
              <a:t>Знання великі -…..</a:t>
            </a:r>
            <a:endParaRPr lang="ru-RU" sz="2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21720" y="3407229"/>
            <a:ext cx="4379622" cy="2895948"/>
            <a:chOff x="5926802" y="1635152"/>
            <a:chExt cx="5920420" cy="414190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802" y="1635152"/>
              <a:ext cx="5920420" cy="4141907"/>
            </a:xfrm>
            <a:prstGeom prst="round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8293994" y="3652060"/>
              <a:ext cx="930688" cy="314822"/>
            </a:xfrm>
            <a:prstGeom prst="rect">
              <a:avLst/>
            </a:prstGeom>
            <a:solidFill>
              <a:srgbClr val="F0D7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2F3242"/>
                  </a:solidFill>
                </a:rPr>
                <a:t>Школа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4965870" y="3394963"/>
            <a:ext cx="1609101" cy="5674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Школа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42482" y="494529"/>
            <a:ext cx="873206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1720" y="1355727"/>
            <a:ext cx="5462939" cy="2817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Школа, театр, автобус, лікарня, музей, метро, зоопарк, магазин, торговельно-розважальний центр, бібліотека – це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громадські місця.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" b="99476" l="154" r="100000">
                        <a14:foregroundMark x1="43385" y1="44580" x2="47231" y2="40385"/>
                        <a14:foregroundMark x1="68769" y1="44231" x2="71231" y2="39510"/>
                        <a14:foregroundMark x1="66615" y1="51049" x2="67846" y2="47552"/>
                        <a14:foregroundMark x1="47231" y1="52972" x2="46615" y2="49126"/>
                        <a14:foregroundMark x1="51077" y1="53147" x2="51385" y2="49126"/>
                        <a14:foregroundMark x1="58923" y1="76573" x2="59538" y2="69231"/>
                        <a14:foregroundMark x1="54923" y1="72203" x2="55538" y2="71503"/>
                        <a14:foregroundMark x1="21692" y1="15909" x2="34154" y2="13287"/>
                        <a14:foregroundMark x1="54462" y1="16084" x2="64923" y2="10490"/>
                        <a14:foregroundMark x1="77846" y1="45105" x2="99077" y2="66958"/>
                        <a14:foregroundMark x1="12462" y1="65210" x2="4308" y2="33042"/>
                        <a14:foregroundMark x1="3231" y1="51748" x2="6000" y2="47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1503021"/>
            <a:ext cx="4944684" cy="435132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921719" y="4345702"/>
            <a:ext cx="5462939" cy="1163544"/>
          </a:xfrm>
          <a:prstGeom prst="roundRect">
            <a:avLst/>
          </a:prstGeom>
          <a:solidFill>
            <a:srgbClr val="72265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Поміркуй, чи існують окремі громадські місця для дітей і дорослих.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62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7281" y="494528"/>
            <a:ext cx="8732066" cy="802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Казковий трамвайчик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5" y="1432432"/>
            <a:ext cx="5043133" cy="28357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6143" y="4366133"/>
            <a:ext cx="8360228" cy="21870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 smtClean="0"/>
              <a:t>Популярне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</a:t>
            </a:r>
            <a:r>
              <a:rPr lang="ru-RU" sz="2400" b="1" dirty="0" err="1"/>
              <a:t>проведення</a:t>
            </a:r>
            <a:r>
              <a:rPr lang="ru-RU" sz="2400" b="1" dirty="0"/>
              <a:t> </a:t>
            </a:r>
            <a:r>
              <a:rPr lang="ru-RU" sz="2400" b="1" dirty="0" err="1"/>
              <a:t>сімейного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дозвілля</a:t>
            </a:r>
            <a:r>
              <a:rPr lang="ru-RU" sz="2400" b="1" dirty="0"/>
              <a:t>.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, </a:t>
            </a:r>
            <a:r>
              <a:rPr lang="ru-RU" sz="2400" b="1" dirty="0"/>
              <a:t>яке </a:t>
            </a:r>
            <a:r>
              <a:rPr lang="ru-RU" sz="2400" b="1" dirty="0" err="1"/>
              <a:t>відкрило</a:t>
            </a:r>
            <a:r>
              <a:rPr lang="ru-RU" sz="2400" b="1" dirty="0"/>
              <a:t> </a:t>
            </a:r>
            <a:r>
              <a:rPr lang="ru-RU" sz="2400" b="1" dirty="0" err="1"/>
              <a:t>можливості</a:t>
            </a:r>
            <a:r>
              <a:rPr lang="ru-RU" sz="2400" b="1" dirty="0"/>
              <a:t> </a:t>
            </a:r>
            <a:r>
              <a:rPr lang="ru-RU" sz="2400" b="1" dirty="0" err="1"/>
              <a:t>сучасної</a:t>
            </a:r>
            <a:r>
              <a:rPr lang="ru-RU" sz="2400" b="1" dirty="0"/>
              <a:t> </a:t>
            </a:r>
            <a:r>
              <a:rPr lang="ru-RU" sz="2400" b="1" dirty="0" err="1"/>
              <a:t>бібліотеки</a:t>
            </a:r>
            <a:r>
              <a:rPr lang="ru-RU" sz="2400" b="1" dirty="0"/>
              <a:t> та </a:t>
            </a:r>
            <a:r>
              <a:rPr lang="ru-RU" sz="2400" b="1" dirty="0" err="1"/>
              <a:t>зруйнувало</a:t>
            </a:r>
            <a:r>
              <a:rPr lang="ru-RU" sz="2400" b="1" dirty="0"/>
              <a:t> </a:t>
            </a:r>
            <a:r>
              <a:rPr lang="ru-RU" sz="2400" b="1" dirty="0" err="1"/>
              <a:t>стереотипні</a:t>
            </a:r>
            <a:r>
              <a:rPr lang="ru-RU" sz="2400" b="1" dirty="0"/>
              <a:t> </a:t>
            </a:r>
            <a:r>
              <a:rPr lang="ru-RU" sz="2400" b="1" dirty="0" err="1"/>
              <a:t>уявлення</a:t>
            </a:r>
            <a:r>
              <a:rPr lang="ru-RU" sz="2400" b="1" dirty="0"/>
              <a:t> про </a:t>
            </a:r>
            <a:r>
              <a:rPr lang="ru-RU" sz="2400" b="1" dirty="0" err="1"/>
              <a:t>неї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Подорожуючи</a:t>
            </a:r>
            <a:r>
              <a:rPr lang="ru-RU" sz="2400" b="1" dirty="0" smtClean="0"/>
              <a:t> трамвайчиком, </a:t>
            </a:r>
            <a:r>
              <a:rPr lang="ru-RU" sz="2400" b="1" dirty="0" err="1" smtClean="0"/>
              <a:t>діти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послухати</a:t>
            </a:r>
            <a:r>
              <a:rPr lang="ru-RU" sz="2400" b="1" dirty="0" smtClean="0"/>
              <a:t> </a:t>
            </a:r>
            <a:r>
              <a:rPr lang="ru-RU" sz="2400" b="1" dirty="0" err="1"/>
              <a:t>казку</a:t>
            </a:r>
            <a:r>
              <a:rPr lang="ru-RU" sz="2400" b="1" dirty="0"/>
              <a:t>, </a:t>
            </a:r>
            <a:r>
              <a:rPr lang="ru-RU" sz="2400" b="1" dirty="0" err="1"/>
              <a:t>взяти</a:t>
            </a:r>
            <a:r>
              <a:rPr lang="ru-RU" sz="2400" b="1" dirty="0"/>
              <a:t> участь у </a:t>
            </a:r>
            <a:r>
              <a:rPr lang="ru-RU" sz="2400" b="1" dirty="0" err="1"/>
              <a:t>майстер-класах</a:t>
            </a:r>
            <a:r>
              <a:rPr lang="ru-RU" sz="2400" b="1" dirty="0"/>
              <a:t>, </a:t>
            </a:r>
            <a:r>
              <a:rPr lang="ru-RU" sz="2400" b="1" dirty="0" err="1" smtClean="0"/>
              <a:t>поспівати</a:t>
            </a:r>
            <a:r>
              <a:rPr lang="ru-RU" sz="2400" b="1" dirty="0"/>
              <a:t>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14" y="1443317"/>
            <a:ext cx="4237267" cy="282484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1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9441" y="494529"/>
            <a:ext cx="8732066" cy="7245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Львівська дитяча залізниця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1215" y="4707070"/>
            <a:ext cx="9148519" cy="1476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</a:t>
            </a:r>
            <a:r>
              <a:rPr lang="ru-RU" sz="2400" b="1" dirty="0" err="1" smtClean="0"/>
              <a:t>иховний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освітній</a:t>
            </a:r>
            <a:r>
              <a:rPr lang="ru-RU" sz="2400" b="1" dirty="0"/>
              <a:t> </a:t>
            </a:r>
            <a:r>
              <a:rPr lang="ru-RU" sz="2400" b="1" dirty="0" err="1"/>
              <a:t>позашкільний</a:t>
            </a:r>
            <a:r>
              <a:rPr lang="ru-RU" sz="2400" b="1" dirty="0"/>
              <a:t> заклад, </a:t>
            </a:r>
            <a:r>
              <a:rPr lang="ru-RU" sz="2400" b="1" dirty="0" err="1"/>
              <a:t>місце</a:t>
            </a:r>
            <a:r>
              <a:rPr lang="ru-RU" sz="2400" b="1" dirty="0"/>
              <a:t> </a:t>
            </a:r>
            <a:r>
              <a:rPr lang="ru-RU" sz="2400" b="1" dirty="0" err="1"/>
              <a:t>відпочинку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 та </a:t>
            </a:r>
            <a:r>
              <a:rPr lang="ru-RU" sz="2400" b="1" dirty="0" err="1"/>
              <a:t>дорослих</a:t>
            </a:r>
            <a:r>
              <a:rPr lang="ru-RU" sz="2400" b="1" dirty="0"/>
              <a:t> у </a:t>
            </a:r>
            <a:r>
              <a:rPr lang="ru-RU" sz="2400" b="1" dirty="0" err="1" smtClean="0"/>
              <a:t>Львові</a:t>
            </a:r>
            <a:r>
              <a:rPr lang="ru-RU" sz="2400" b="1" dirty="0" smtClean="0"/>
              <a:t>. </a:t>
            </a:r>
            <a:r>
              <a:rPr lang="ru-RU" sz="2400" b="1" dirty="0" err="1"/>
              <a:t>Д</a:t>
            </a:r>
            <a:r>
              <a:rPr lang="ru-RU" sz="2400" b="1" dirty="0" err="1" smtClean="0"/>
              <a:t>итячу</a:t>
            </a:r>
            <a:r>
              <a:rPr lang="ru-RU" sz="2400" b="1" dirty="0" smtClean="0"/>
              <a:t> </a:t>
            </a:r>
            <a:r>
              <a:rPr lang="ru-RU" sz="2400" b="1" dirty="0" err="1"/>
              <a:t>залізницю</a:t>
            </a:r>
            <a:r>
              <a:rPr lang="ru-RU" sz="2400" b="1" dirty="0"/>
              <a:t> </a:t>
            </a:r>
            <a:r>
              <a:rPr lang="ru-RU" sz="2400" b="1" dirty="0" err="1"/>
              <a:t>відвідує</a:t>
            </a:r>
            <a:r>
              <a:rPr lang="ru-RU" sz="2400" b="1" dirty="0"/>
              <a:t> </a:t>
            </a:r>
            <a:r>
              <a:rPr lang="ru-RU" sz="2400" b="1" dirty="0" err="1"/>
              <a:t>понад</a:t>
            </a:r>
            <a:r>
              <a:rPr lang="ru-RU" sz="2400" b="1" dirty="0"/>
              <a:t> 600 </a:t>
            </a:r>
            <a:r>
              <a:rPr lang="ru-RU" sz="2400" b="1" dirty="0" err="1"/>
              <a:t>юних</a:t>
            </a:r>
            <a:r>
              <a:rPr lang="ru-RU" sz="2400" b="1" dirty="0"/>
              <a:t> </a:t>
            </a:r>
            <a:r>
              <a:rPr lang="ru-RU" sz="2400" b="1" dirty="0" err="1"/>
              <a:t>залізничників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шкіл</a:t>
            </a:r>
            <a:r>
              <a:rPr lang="ru-RU" sz="2400" b="1" dirty="0"/>
              <a:t> </a:t>
            </a:r>
            <a:r>
              <a:rPr lang="ru-RU" sz="2400" b="1" dirty="0" err="1"/>
              <a:t>міста</a:t>
            </a:r>
            <a:r>
              <a:rPr lang="ru-RU" sz="2400" b="1" dirty="0"/>
              <a:t> Львова та </a:t>
            </a:r>
            <a:r>
              <a:rPr lang="ru-RU" sz="2400" b="1" dirty="0" err="1"/>
              <a:t>Львівської</a:t>
            </a:r>
            <a:r>
              <a:rPr lang="ru-RU" sz="2400" b="1" dirty="0"/>
              <a:t> </a:t>
            </a:r>
            <a:r>
              <a:rPr lang="ru-RU" sz="2400" b="1" dirty="0" err="1"/>
              <a:t>області</a:t>
            </a:r>
            <a:r>
              <a:rPr lang="ru-RU" sz="2400" b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3" y="1371725"/>
            <a:ext cx="5473088" cy="3078611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55" y="1371725"/>
            <a:ext cx="4655717" cy="308053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6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1854" y="1426726"/>
            <a:ext cx="8732066" cy="7286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Розглянь громадські місця. Де ти найбільше любиш відпочивати? «Переможців» помісти  на п’єдестал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98" y="4290940"/>
            <a:ext cx="3243103" cy="243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244990"/>
            <a:ext cx="3585414" cy="229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00" y="2244989"/>
            <a:ext cx="3063209" cy="229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11854" y="495119"/>
            <a:ext cx="8732066" cy="830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Бердянськ. Україна - Відпочинок, тури, готелі. Лише актуальні ціни. :: Pan  Ukraine - многопрофильный туроперат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" y="2155370"/>
            <a:ext cx="3856360" cy="235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9986" y="3636787"/>
            <a:ext cx="4331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1122" y="3636787"/>
            <a:ext cx="4122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7929" y="3728837"/>
            <a:ext cx="4154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8562" y="6021326"/>
            <a:ext cx="362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53943" y="5257800"/>
            <a:ext cx="925286" cy="968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endParaRPr lang="ru-RU" sz="3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05100" y="5568044"/>
            <a:ext cx="925286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79229" y="5769429"/>
            <a:ext cx="925286" cy="43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</a:t>
            </a:r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05036" y="4542397"/>
            <a:ext cx="5501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92657" y="4922329"/>
            <a:ext cx="5501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66785" y="5127172"/>
            <a:ext cx="5501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1426726"/>
            <a:ext cx="9797144" cy="7286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Відгадай загадку. Надрукуй відгадку. Скористайся словами підказками.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1854" y="495119"/>
            <a:ext cx="8732066" cy="830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178" y="2353798"/>
            <a:ext cx="17511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Магазин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8905" y="2317153"/>
            <a:ext cx="15979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Аптека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74501" y="2319432"/>
            <a:ext cx="192832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Бульвар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11871" y="5769429"/>
            <a:ext cx="32909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Аптека-музей у Львові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4198" y="3350509"/>
            <a:ext cx="400446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Запитав орел в шуліки: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solidFill>
                  <a:schemeClr val="bg1"/>
                </a:solidFill>
              </a:rPr>
              <a:t>Де дістати можна ліки?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solidFill>
                  <a:schemeClr val="bg1"/>
                </a:solidFill>
              </a:rPr>
              <a:t>Цей будинок недалеко, називається …</a:t>
            </a:r>
          </a:p>
        </p:txBody>
      </p:sp>
      <p:pic>
        <p:nvPicPr>
          <p:cNvPr id="2050" name="Picture 2" descr="Аптека-музей «Під чорним орлом» | Афіша розваг Льв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8" y="2402280"/>
            <a:ext cx="5500459" cy="412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9940" y="583385"/>
            <a:ext cx="8732066" cy="74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Гра</a:t>
            </a:r>
            <a:r>
              <a:rPr lang="ru-RU" sz="3600" b="1" dirty="0"/>
              <a:t> « </a:t>
            </a:r>
            <a:r>
              <a:rPr lang="ru-RU" sz="3600" b="1" dirty="0" err="1"/>
              <a:t>Продовж</a:t>
            </a:r>
            <a:r>
              <a:rPr lang="ru-RU" sz="3600" b="1" dirty="0"/>
              <a:t> </a:t>
            </a:r>
            <a:r>
              <a:rPr lang="ru-RU" sz="3600" b="1" dirty="0" err="1"/>
              <a:t>речення</a:t>
            </a:r>
            <a:r>
              <a:rPr lang="ru-RU" sz="3600" b="1" dirty="0"/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4130" y="1490974"/>
            <a:ext cx="3945809" cy="8331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Громадські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</a:t>
            </a:r>
            <a:r>
              <a:rPr lang="ru-RU" sz="2400" b="1" dirty="0"/>
              <a:t> </a:t>
            </a:r>
            <a:r>
              <a:rPr lang="ru-RU" sz="2400" b="1" dirty="0" smtClean="0"/>
              <a:t>- ….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0187" y="2413204"/>
            <a:ext cx="5692384" cy="10811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Тролейбус</a:t>
            </a:r>
            <a:r>
              <a:rPr lang="ru-RU" sz="2400" b="1" dirty="0" smtClean="0"/>
              <a:t>, автобус, метро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громадським</a:t>
            </a:r>
            <a:r>
              <a:rPr lang="ru-RU" sz="2400" b="1" dirty="0" smtClean="0"/>
              <a:t> транспортом, тому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, …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185" y="4504080"/>
            <a:ext cx="4638973" cy="66663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Із</a:t>
            </a:r>
            <a:r>
              <a:rPr lang="ru-RU" sz="2400" b="1" dirty="0"/>
              <a:t> уроку я </a:t>
            </a:r>
            <a:r>
              <a:rPr lang="ru-RU" sz="2400" b="1" dirty="0" err="1"/>
              <a:t>запам’ятав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187" y="3600876"/>
            <a:ext cx="4638973" cy="74452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 знаю </a:t>
            </a:r>
            <a:r>
              <a:rPr lang="ru-RU" sz="2400" b="1" dirty="0" err="1" smtClean="0"/>
              <a:t>такі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громадські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місця</a:t>
            </a:r>
            <a:r>
              <a:rPr lang="ru-RU" sz="2400" b="1" dirty="0" smtClean="0"/>
              <a:t>...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0186" y="5351181"/>
            <a:ext cx="4411856" cy="668619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Мені сподобалося…</a:t>
            </a:r>
          </a:p>
        </p:txBody>
      </p:sp>
      <p:pic>
        <p:nvPicPr>
          <p:cNvPr id="4098" name="Picture 2" descr="D:\Картинки до тестів\Людина\Учень учениц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60" y="1570919"/>
            <a:ext cx="3856846" cy="480443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8732066" cy="6422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Оціни свою роботу на </a:t>
            </a:r>
            <a:r>
              <a:rPr lang="uk-UA" sz="2800" b="1" dirty="0" err="1" smtClean="0"/>
              <a:t>уроці</a:t>
            </a:r>
            <a:endParaRPr lang="ru-RU" sz="2800" b="1" dirty="0"/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16" y="2019573"/>
            <a:ext cx="3610429" cy="203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" y="1915886"/>
            <a:ext cx="4090653" cy="230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8" y="4050439"/>
            <a:ext cx="3396343" cy="250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3236151" y="4069180"/>
            <a:ext cx="3581964" cy="246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239394" y="2781638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Було легко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4029" y="4341082"/>
            <a:ext cx="2364390" cy="5784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Було цікаво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72338" y="5381826"/>
            <a:ext cx="2016213" cy="9817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Не все зрозуміло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07480" y="4161722"/>
            <a:ext cx="1919237" cy="937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Маю ще подумати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945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6396" y="516890"/>
            <a:ext cx="8732066" cy="7458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Привітання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71684" y="2189626"/>
            <a:ext cx="5417858" cy="3371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прийшов з гарним настроєм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рукою махніть.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вранці зарядку робив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ввічливий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сусідові злегка вклоніться.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вміє дружити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усім посміхніться.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05" y="1363780"/>
            <a:ext cx="5533433" cy="41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1988003"/>
            <a:ext cx="2718533" cy="600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Зимова дорога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8732066" cy="52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Розглянь пейзажі. </a:t>
            </a:r>
            <a:r>
              <a:rPr lang="uk-UA" sz="2000" b="1" dirty="0" smtClean="0"/>
              <a:t>У який </a:t>
            </a:r>
            <a:r>
              <a:rPr lang="uk-UA" sz="2000" b="1" dirty="0" smtClean="0"/>
              <a:t>з них хочеш перенестись? </a:t>
            </a:r>
            <a:r>
              <a:rPr lang="uk-UA" sz="2000" b="1" dirty="0" smtClean="0"/>
              <a:t>Чому?</a:t>
            </a:r>
            <a:endParaRPr lang="ru-RU" sz="2000" b="1" dirty="0"/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342">
            <a:off x="7956011" y="2745015"/>
            <a:ext cx="3744687" cy="2348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341">
            <a:off x="285353" y="2768833"/>
            <a:ext cx="4090653" cy="230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909">
            <a:off x="4679294" y="3925386"/>
            <a:ext cx="3396343" cy="250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4251563" y="1872344"/>
            <a:ext cx="3581964" cy="246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540181" y="5327166"/>
            <a:ext cx="2068734" cy="5236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Літнє море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07286" y="2041767"/>
            <a:ext cx="2568212" cy="41423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Весняний ліс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80204" y="5426964"/>
            <a:ext cx="2906720" cy="5012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Осінній листопад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89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 пори року і дні тижня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54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9177" y="2881870"/>
            <a:ext cx="4446644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393545"/>
            <a:ext cx="4430332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333" y="207405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764" y="3933622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177" y="4960266"/>
            <a:ext cx="296404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ознаки зими в природі з’явились?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Цікаво про грудень: народні прикмети, свята й традиції - Рідна 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96" y="2852056"/>
            <a:ext cx="3620610" cy="2550884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834529" y="3933622"/>
            <a:ext cx="3154100" cy="783193"/>
          </a:xfrm>
          <a:prstGeom prst="roundRect">
            <a:avLst/>
          </a:prstGeom>
          <a:solidFill>
            <a:srgbClr val="002D8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Дні стають коротшими, а ночі довшими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4529" y="4767627"/>
            <a:ext cx="3154100" cy="442674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Повітря стає холоднішим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2051" y="5264731"/>
            <a:ext cx="6146049" cy="783193"/>
          </a:xfrm>
          <a:prstGeom prst="roundRect">
            <a:avLst/>
          </a:prstGeom>
          <a:solidFill>
            <a:srgbClr val="9751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b="1" dirty="0"/>
              <a:t>Іноді падає </a:t>
            </a:r>
            <a:r>
              <a:rPr lang="uk-UA" sz="2000" b="1" dirty="0" smtClean="0"/>
              <a:t>сніг.</a:t>
            </a:r>
            <a:r>
              <a:rPr lang="ru-RU" sz="2000" b="1" dirty="0"/>
              <a:t> </a:t>
            </a:r>
            <a:r>
              <a:rPr lang="uk-UA" sz="2000" b="1" dirty="0" smtClean="0"/>
              <a:t>На рослинах з’являється ожеледь.</a:t>
            </a:r>
            <a:r>
              <a:rPr lang="ru-RU" sz="2000" b="1" dirty="0"/>
              <a:t> </a:t>
            </a:r>
            <a:r>
              <a:rPr lang="uk-UA" sz="2000" b="1" dirty="0" smtClean="0"/>
              <a:t>На </a:t>
            </a:r>
            <a:r>
              <a:rPr lang="uk-UA" sz="2000" b="1" dirty="0"/>
              <a:t>дорогах </a:t>
            </a:r>
            <a:r>
              <a:rPr lang="uk-UA" sz="2000" b="1" dirty="0" smtClean="0"/>
              <a:t>ожеледиця.</a:t>
            </a:r>
            <a:endParaRPr lang="ru-RU" sz="20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18029" r="6362" b="12113"/>
          <a:stretch/>
        </p:blipFill>
        <p:spPr>
          <a:xfrm>
            <a:off x="5617894" y="1376296"/>
            <a:ext cx="3559135" cy="24518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8571" y="560238"/>
            <a:ext cx="9699172" cy="771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0" y="1570967"/>
            <a:ext cx="3129643" cy="447091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35429" y="1451224"/>
            <a:ext cx="7750628" cy="7368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Пригадай, чи може існувати </a:t>
            </a:r>
            <a:r>
              <a:rPr lang="uk-UA" sz="2400" b="1" dirty="0" smtClean="0"/>
              <a:t>людина </a:t>
            </a:r>
            <a:r>
              <a:rPr lang="uk-UA" sz="2400" b="1" dirty="0" smtClean="0"/>
              <a:t>без інших людей.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429" y="2295422"/>
            <a:ext cx="7750628" cy="1721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Жодна людина в світі не може існувати одна. </a:t>
            </a:r>
            <a:r>
              <a:rPr lang="uk-UA" sz="2400" b="1" dirty="0" smtClean="0"/>
              <a:t>Кожному потрібні допомога, підтримка, спілкування з іншими людьми. Тому люди часто збираються громадою в певних громадських місцях.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30085" y="4114077"/>
            <a:ext cx="638991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Громадські місця </a:t>
            </a:r>
            <a:r>
              <a:rPr lang="uk-UA" sz="2400" b="1" dirty="0" smtClean="0">
                <a:solidFill>
                  <a:schemeClr val="bg1"/>
                </a:solidFill>
              </a:rPr>
              <a:t>– це будівля або місцевість, де перебуває багато людей – громада.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1739" y="494527"/>
            <a:ext cx="9663718" cy="12503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світлини і розкажи,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де і чому збираються люди разом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1" y="1903579"/>
            <a:ext cx="4987942" cy="333870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7" y="1919702"/>
            <a:ext cx="4502220" cy="33766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32" y="3572931"/>
            <a:ext cx="5111380" cy="286982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63049" y="4833811"/>
            <a:ext cx="1689007" cy="554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Музей 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65095" y="5242280"/>
            <a:ext cx="1689007" cy="9397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Дитячий садок 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2317" y="5748869"/>
            <a:ext cx="1899479" cy="8663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Дитячий майданчик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708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" y="1831758"/>
            <a:ext cx="4536277" cy="302123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41739" y="494527"/>
            <a:ext cx="9663718" cy="12503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світлини і розкажи,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де і чому збираються люди разом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1" y="1831758"/>
            <a:ext cx="4420167" cy="294677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96" y="3644389"/>
            <a:ext cx="4483227" cy="293971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63049" y="4833811"/>
            <a:ext cx="1689007" cy="554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Магазин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6450" y="4833811"/>
            <a:ext cx="1689007" cy="554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Кафе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69572" y="5846183"/>
            <a:ext cx="2090056" cy="554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Акваріум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2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2482" y="494529"/>
            <a:ext cx="873206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92505" y="1277873"/>
            <a:ext cx="4462252" cy="2806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Тут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експонатів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Буде </a:t>
            </a:r>
            <a:r>
              <a:rPr lang="ru-RU" sz="2400" b="1" dirty="0" err="1"/>
              <a:t>друзям</a:t>
            </a:r>
            <a:r>
              <a:rPr lang="ru-RU" sz="2400" b="1" dirty="0"/>
              <a:t>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сказати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 err="1"/>
              <a:t>Мамонти</a:t>
            </a:r>
            <a:r>
              <a:rPr lang="ru-RU" sz="2400" b="1" dirty="0"/>
              <a:t> і </a:t>
            </a:r>
            <a:r>
              <a:rPr lang="ru-RU" sz="2400" b="1" dirty="0" err="1"/>
              <a:t>динозаври</a:t>
            </a:r>
            <a:r>
              <a:rPr lang="ru-RU" sz="2400" b="1" dirty="0"/>
              <a:t>;</a:t>
            </a:r>
            <a:br>
              <a:rPr lang="ru-RU" sz="2400" b="1" dirty="0"/>
            </a:br>
            <a:r>
              <a:rPr lang="ru-RU" sz="2400" b="1" dirty="0" err="1"/>
              <a:t>Древні</a:t>
            </a:r>
            <a:r>
              <a:rPr lang="ru-RU" sz="2400" b="1" dirty="0"/>
              <a:t> люди, </a:t>
            </a:r>
            <a:r>
              <a:rPr lang="ru-RU" sz="2400" b="1" dirty="0" err="1"/>
              <a:t>їх</a:t>
            </a:r>
            <a:r>
              <a:rPr lang="ru-RU" sz="2400" b="1" dirty="0"/>
              <a:t> наряди;</a:t>
            </a:r>
            <a:br>
              <a:rPr lang="ru-RU" sz="2400" b="1" dirty="0"/>
            </a:b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їв</a:t>
            </a:r>
            <a:r>
              <a:rPr lang="ru-RU" sz="2400" b="1" dirty="0"/>
              <a:t>, </a:t>
            </a:r>
            <a:r>
              <a:rPr lang="ru-RU" sz="2400" b="1" dirty="0" err="1"/>
              <a:t>робив</a:t>
            </a:r>
            <a:r>
              <a:rPr lang="ru-RU" sz="2400" b="1" dirty="0"/>
              <a:t>, як жив,</a:t>
            </a:r>
            <a:br>
              <a:rPr lang="ru-RU" sz="2400" b="1" dirty="0"/>
            </a:br>
            <a:r>
              <a:rPr lang="ru-RU" sz="2400" b="1" dirty="0"/>
              <a:t>Як творив, </a:t>
            </a:r>
            <a:r>
              <a:rPr lang="ru-RU" sz="2400" b="1" dirty="0" err="1"/>
              <a:t>шукав</a:t>
            </a:r>
            <a:r>
              <a:rPr lang="ru-RU" sz="2400" b="1" dirty="0"/>
              <a:t> </a:t>
            </a:r>
            <a:r>
              <a:rPr lang="ru-RU" sz="2400" b="1" dirty="0" err="1"/>
              <a:t>ідей</a:t>
            </a:r>
            <a:r>
              <a:rPr lang="ru-RU" sz="2400" b="1" dirty="0"/>
              <a:t>…</a:t>
            </a:r>
            <a:br>
              <a:rPr lang="ru-RU" sz="2400" b="1" dirty="0"/>
            </a:br>
            <a:r>
              <a:rPr lang="ru-RU" sz="2400" b="1" dirty="0"/>
              <a:t>Вам </a:t>
            </a:r>
            <a:r>
              <a:rPr lang="ru-RU" sz="2400" b="1" dirty="0" err="1"/>
              <a:t>цікаво</a:t>
            </a:r>
            <a:r>
              <a:rPr lang="ru-RU" sz="2400" b="1" dirty="0"/>
              <a:t>. </a:t>
            </a:r>
            <a:r>
              <a:rPr lang="ru-RU" sz="2400" b="1" dirty="0" err="1"/>
              <a:t>Йдіть</a:t>
            </a:r>
            <a:r>
              <a:rPr lang="ru-RU" sz="2400" b="1" dirty="0"/>
              <a:t> в  …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78" y="1363469"/>
            <a:ext cx="3991163" cy="302414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92505" y="4688952"/>
            <a:ext cx="4462252" cy="1208220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Місце</a:t>
            </a:r>
            <a:r>
              <a:rPr lang="ru-RU" sz="2400" b="1" dirty="0"/>
              <a:t>, де </a:t>
            </a:r>
            <a:r>
              <a:rPr lang="ru-RU" sz="2400" b="1" dirty="0" err="1"/>
              <a:t>актори</a:t>
            </a:r>
            <a:r>
              <a:rPr lang="ru-RU" sz="2400" b="1" dirty="0"/>
              <a:t> </a:t>
            </a:r>
            <a:r>
              <a:rPr lang="ru-RU" sz="2400" b="1" dirty="0" err="1"/>
              <a:t>показують</a:t>
            </a:r>
            <a:r>
              <a:rPr lang="ru-RU" sz="2400" b="1" dirty="0"/>
              <a:t> </a:t>
            </a:r>
            <a:r>
              <a:rPr lang="ru-RU" sz="2400" b="1" dirty="0" err="1"/>
              <a:t>глядачам</a:t>
            </a:r>
            <a:r>
              <a:rPr lang="ru-RU" sz="2400" b="1" dirty="0"/>
              <a:t> </a:t>
            </a:r>
            <a:r>
              <a:rPr lang="ru-RU" sz="2400" b="1" dirty="0" err="1"/>
              <a:t>виставу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1392" r="8976"/>
          <a:stretch/>
        </p:blipFill>
        <p:spPr>
          <a:xfrm>
            <a:off x="5483743" y="4204044"/>
            <a:ext cx="4011012" cy="241752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019170" y="4987861"/>
            <a:ext cx="9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F3242"/>
                </a:solidFill>
              </a:rPr>
              <a:t>Театр  </a:t>
            </a:r>
            <a:endParaRPr lang="ru-RU" sz="24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487</Words>
  <Application>Microsoft Office PowerPoint</Application>
  <PresentationFormat>Произвольный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78</cp:revision>
  <dcterms:created xsi:type="dcterms:W3CDTF">2018-01-05T16:38:53Z</dcterms:created>
  <dcterms:modified xsi:type="dcterms:W3CDTF">2023-12-08T19:16:09Z</dcterms:modified>
</cp:coreProperties>
</file>