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01" r:id="rId3"/>
    <p:sldId id="316" r:id="rId4"/>
    <p:sldId id="317" r:id="rId5"/>
    <p:sldId id="318" r:id="rId6"/>
    <p:sldId id="278" r:id="rId7"/>
    <p:sldId id="303" r:id="rId8"/>
    <p:sldId id="319" r:id="rId9"/>
    <p:sldId id="309" r:id="rId10"/>
    <p:sldId id="288" r:id="rId11"/>
    <p:sldId id="311" r:id="rId12"/>
    <p:sldId id="313" r:id="rId13"/>
    <p:sldId id="289" r:id="rId14"/>
    <p:sldId id="320" r:id="rId15"/>
    <p:sldId id="299" r:id="rId16"/>
    <p:sldId id="32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9C2"/>
    <a:srgbClr val="FF3131"/>
    <a:srgbClr val="2F3242"/>
    <a:srgbClr val="722651"/>
    <a:srgbClr val="DED231"/>
    <a:srgbClr val="C31D58"/>
    <a:srgbClr val="295FFF"/>
    <a:srgbClr val="27C268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4569226"/>
            <a:ext cx="982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Які бувають заклади культури?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Ð¼ÑÐ·ÐµÐ¹ Ð¿Ð½Ð³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00" b="80333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51" b="18688"/>
          <a:stretch/>
        </p:blipFill>
        <p:spPr bwMode="auto">
          <a:xfrm>
            <a:off x="938513" y="1206340"/>
            <a:ext cx="4646932" cy="28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26979" y="1461572"/>
            <a:ext cx="3875318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1386619"/>
            <a:ext cx="5299421" cy="397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Скругленный прямоугольник 5"/>
          <p:cNvSpPr/>
          <p:nvPr/>
        </p:nvSpPr>
        <p:spPr>
          <a:xfrm>
            <a:off x="764222" y="5517138"/>
            <a:ext cx="4463180" cy="829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Музей гончарства в селі </a:t>
            </a:r>
            <a:r>
              <a:rPr lang="uk-UA" sz="2400" b="1" dirty="0" err="1" smtClean="0"/>
              <a:t>Опішня</a:t>
            </a:r>
            <a:r>
              <a:rPr lang="uk-UA" sz="2400" b="1" dirty="0" smtClean="0"/>
              <a:t> на Полтавщині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0967" y="494528"/>
            <a:ext cx="8732066" cy="811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 назви закладів культури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1" y="1386619"/>
            <a:ext cx="5282587" cy="396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512069" y="5517139"/>
            <a:ext cx="4527213" cy="829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Краєзнавчий музей в Кропивницькому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61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96" y="494528"/>
            <a:ext cx="8732066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 знаєш </a:t>
            </a:r>
            <a:r>
              <a:rPr lang="uk-UA" sz="4000" b="1" dirty="0" smtClean="0">
                <a:solidFill>
                  <a:schemeClr val="bg1"/>
                </a:solidFill>
              </a:rPr>
              <a:t>ти види музеїв?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8095" y="1343322"/>
            <a:ext cx="6107727" cy="10373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Музеї бувають різні:</a:t>
            </a:r>
          </a:p>
          <a:p>
            <a:pPr algn="ctr"/>
            <a:r>
              <a:rPr lang="uk-UA" sz="2400" b="1" dirty="0"/>
              <a:t>к</a:t>
            </a:r>
            <a:r>
              <a:rPr lang="uk-UA" sz="2400" b="1" dirty="0" smtClean="0"/>
              <a:t>раєзнавчі</a:t>
            </a:r>
            <a:r>
              <a:rPr lang="uk-UA" sz="2400" b="1" dirty="0" smtClean="0"/>
              <a:t>, історичні, художні.</a:t>
            </a:r>
            <a:endParaRPr lang="ru-RU" b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4" y="1450448"/>
            <a:ext cx="3214006" cy="459143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17060" y="1352364"/>
            <a:ext cx="7361505" cy="10192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Музеї</a:t>
            </a:r>
            <a:r>
              <a:rPr lang="ru-RU" sz="2400" b="1" dirty="0" smtClean="0"/>
              <a:t>, де </a:t>
            </a:r>
            <a:r>
              <a:rPr lang="ru-RU" sz="2400" b="1" dirty="0" err="1" smtClean="0"/>
              <a:t>зберігають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експонати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образотворчого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мистецтва</a:t>
            </a:r>
            <a:r>
              <a:rPr lang="ru-RU" sz="2400" b="1" dirty="0" smtClean="0"/>
              <a:t>, </a:t>
            </a:r>
            <a:r>
              <a:rPr lang="ru-RU" sz="2400" b="1" dirty="0" smtClean="0"/>
              <a:t>і </a:t>
            </a:r>
            <a:r>
              <a:rPr lang="ru-RU" sz="2400" b="1" dirty="0" err="1"/>
              <a:t>картинні</a:t>
            </a:r>
            <a:r>
              <a:rPr lang="ru-RU" sz="2400" b="1" dirty="0"/>
              <a:t> </a:t>
            </a:r>
            <a:r>
              <a:rPr lang="ru-RU" sz="2400" b="1" dirty="0" err="1" smtClean="0"/>
              <a:t>галереї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називають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художніми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2" y="2545206"/>
            <a:ext cx="584835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9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8132" y="1410089"/>
            <a:ext cx="5421297" cy="16161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 </a:t>
            </a:r>
            <a:r>
              <a:rPr lang="ru-RU" sz="2400" b="1" dirty="0" smtClean="0"/>
              <a:t>Музей, </a:t>
            </a:r>
            <a:r>
              <a:rPr lang="ru-RU" sz="2400" b="1" dirty="0" err="1"/>
              <a:t>колекції</a:t>
            </a:r>
            <a:r>
              <a:rPr lang="ru-RU" sz="2400" b="1" dirty="0"/>
              <a:t> </a:t>
            </a:r>
            <a:r>
              <a:rPr lang="ru-RU" sz="2400" b="1" dirty="0" err="1"/>
              <a:t>якого</a:t>
            </a:r>
            <a:r>
              <a:rPr lang="ru-RU" sz="2400" b="1" dirty="0"/>
              <a:t> </a:t>
            </a:r>
            <a:r>
              <a:rPr lang="ru-RU" sz="2400" b="1" dirty="0" err="1"/>
              <a:t>розкривають</a:t>
            </a:r>
            <a:r>
              <a:rPr lang="ru-RU" sz="2400" b="1" dirty="0"/>
              <a:t> </a:t>
            </a:r>
            <a:r>
              <a:rPr lang="ru-RU" sz="2400" b="1" dirty="0" err="1"/>
              <a:t>історію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 smtClean="0"/>
              <a:t>події</a:t>
            </a:r>
            <a:r>
              <a:rPr lang="ru-RU" sz="2400" b="1" dirty="0"/>
              <a:t>, </a:t>
            </a:r>
            <a:r>
              <a:rPr lang="ru-RU" sz="2400" b="1" dirty="0" err="1" smtClean="0"/>
              <a:t>міста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/>
              <a:t>видатної</a:t>
            </a:r>
            <a:r>
              <a:rPr lang="ru-RU" sz="2400" b="1" dirty="0"/>
              <a:t> </a:t>
            </a:r>
            <a:r>
              <a:rPr lang="ru-RU" sz="2400" b="1" dirty="0" err="1" smtClean="0"/>
              <a:t>особистості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називається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історичним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Музей історії Бердянська - Бердянський краєзнавчий 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9" y="3189514"/>
            <a:ext cx="5079075" cy="3211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08914" y="1410088"/>
            <a:ext cx="5671457" cy="1616141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Краєзнавчі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музеї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збирають</a:t>
            </a:r>
            <a:r>
              <a:rPr lang="ru-RU" sz="2400" b="1" dirty="0"/>
              <a:t>, </a:t>
            </a:r>
            <a:r>
              <a:rPr lang="ru-RU" sz="2400" b="1" dirty="0" err="1"/>
              <a:t>зберігають</a:t>
            </a:r>
            <a:r>
              <a:rPr lang="ru-RU" sz="2400" b="1" dirty="0"/>
              <a:t>, </a:t>
            </a:r>
            <a:r>
              <a:rPr lang="ru-RU" sz="2400" b="1" dirty="0" err="1"/>
              <a:t>вивчають</a:t>
            </a:r>
            <a:r>
              <a:rPr lang="ru-RU" sz="2400" b="1" dirty="0"/>
              <a:t> і </a:t>
            </a:r>
            <a:r>
              <a:rPr lang="ru-RU" sz="2400" b="1" dirty="0" err="1"/>
              <a:t>експонують</a:t>
            </a:r>
            <a:r>
              <a:rPr lang="ru-RU" sz="2400" b="1" dirty="0"/>
              <a:t> </a:t>
            </a:r>
            <a:r>
              <a:rPr lang="ru-RU" sz="2400" b="1" dirty="0" err="1"/>
              <a:t>матеріали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розповідають</a:t>
            </a:r>
            <a:r>
              <a:rPr lang="ru-RU" sz="2400" b="1" dirty="0"/>
              <a:t> про природу, </a:t>
            </a:r>
            <a:r>
              <a:rPr lang="ru-RU" sz="2400" b="1" dirty="0" err="1"/>
              <a:t>економіку</a:t>
            </a:r>
            <a:r>
              <a:rPr lang="ru-RU" sz="2400" b="1" dirty="0"/>
              <a:t>, </a:t>
            </a:r>
            <a:r>
              <a:rPr lang="ru-RU" sz="2400" b="1" dirty="0" err="1"/>
              <a:t>історію</a:t>
            </a:r>
            <a:r>
              <a:rPr lang="ru-RU" sz="2400" b="1" dirty="0"/>
              <a:t> і культуру </a:t>
            </a:r>
            <a:r>
              <a:rPr lang="ru-RU" sz="2400" b="1" dirty="0" err="1"/>
              <a:t>певного</a:t>
            </a:r>
            <a:r>
              <a:rPr lang="ru-RU" sz="2400" b="1" dirty="0"/>
              <a:t> </a:t>
            </a:r>
            <a:r>
              <a:rPr lang="ru-RU" sz="2400" b="1" dirty="0" smtClean="0"/>
              <a:t>краю.</a:t>
            </a:r>
            <a:endParaRPr lang="ru-RU" sz="2400" b="1" dirty="0"/>
          </a:p>
        </p:txBody>
      </p:sp>
      <p:pic>
        <p:nvPicPr>
          <p:cNvPr id="2052" name="Picture 4" descr="Краєзнавчий музей, Бердянськ: інформація, фото, відг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42" y="3189514"/>
            <a:ext cx="4366033" cy="327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96" y="494528"/>
            <a:ext cx="8732066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 знаєш </a:t>
            </a:r>
            <a:r>
              <a:rPr lang="uk-UA" sz="4000" b="1" dirty="0" smtClean="0">
                <a:solidFill>
                  <a:schemeClr val="bg1"/>
                </a:solidFill>
              </a:rPr>
              <a:t>ти види музеїв?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111" y="1478325"/>
            <a:ext cx="873206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Вибери і з’єднай. Які заклади культури пов’язані з книжками?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543" y="2178055"/>
            <a:ext cx="25799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театр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1854" y="495119"/>
            <a:ext cx="8732066" cy="830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1020388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Тиждень 14\№41 Які бувають заклади культури\2023-12-08_19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41" y="2136457"/>
            <a:ext cx="3490092" cy="37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97554" y="2207613"/>
            <a:ext cx="28868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бібліотека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543" y="3399559"/>
            <a:ext cx="25799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храм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542" y="4561399"/>
            <a:ext cx="25799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цирк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5526" y="3411852"/>
            <a:ext cx="28868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кінотеатр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5526" y="4553328"/>
            <a:ext cx="28868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музей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385458" y="2717801"/>
            <a:ext cx="1045028" cy="4825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85458" y="3784651"/>
            <a:ext cx="94738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822933" y="2612952"/>
            <a:ext cx="774622" cy="5003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7822933" y="4441371"/>
            <a:ext cx="872594" cy="5616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5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клас\3 Я досліджую світ\1 УРОКИ 2023\Тиждень 14\№41 Які бувають заклади культури\2023-12-08_195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9" y="1498650"/>
            <a:ext cx="6369927" cy="48150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177" y="2695646"/>
            <a:ext cx="3230260" cy="161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лініями назви музеїв і предмети, які можна в них побачити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1854" y="495119"/>
            <a:ext cx="8732066" cy="830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1020388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33945" y="1608864"/>
            <a:ext cx="1730828" cy="8622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Музей природи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30838" y="4130196"/>
            <a:ext cx="1730828" cy="8622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</a:rPr>
              <a:t>Художніймузей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94456" y="2684760"/>
            <a:ext cx="2043717" cy="11125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Історико-краєзнавчий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музей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718659" y="2612952"/>
            <a:ext cx="522514" cy="16669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04195" y="3654022"/>
            <a:ext cx="94738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822933" y="2612952"/>
            <a:ext cx="774622" cy="5003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7835555" y="3701526"/>
            <a:ext cx="605237" cy="1698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8044543" y="2220685"/>
            <a:ext cx="396250" cy="27605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823857" y="2220685"/>
            <a:ext cx="410088" cy="27605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51824" y="487780"/>
            <a:ext cx="8732066" cy="720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6029" y="1337401"/>
            <a:ext cx="4891828" cy="7440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Назви заклади культури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6029" y="2184152"/>
            <a:ext cx="4891828" cy="7332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Чому їх так називають?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6030" y="4577974"/>
            <a:ext cx="4891828" cy="64716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хочу відвідати….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97" y="994737"/>
            <a:ext cx="4786961" cy="589217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17105" y="3011464"/>
            <a:ext cx="6562092" cy="14847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Заклади культури</a:t>
            </a:r>
            <a:r>
              <a:rPr lang="uk-UA" sz="2400" b="1" dirty="0" smtClean="0">
                <a:solidFill>
                  <a:srgbClr val="2F3242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зберігають історію, традиції, мистецтво, розповсюджують </a:t>
            </a:r>
            <a:r>
              <a:rPr lang="uk-UA" sz="2400" b="1" dirty="0">
                <a:solidFill>
                  <a:schemeClr val="bg1"/>
                </a:solidFill>
              </a:rPr>
              <a:t>цінне, що створили люди під час свого існування.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13037" y="5312226"/>
            <a:ext cx="4913592" cy="1101741"/>
          </a:xfrm>
          <a:prstGeom prst="roundRect">
            <a:avLst/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Поміркуй, чи можна вдома облаштувати театр? А кінотеатр?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360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8732066" cy="6422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Оціни свою роботу на </a:t>
            </a:r>
            <a:r>
              <a:rPr lang="uk-UA" sz="2800" b="1" dirty="0" err="1" smtClean="0"/>
              <a:t>уроці</a:t>
            </a:r>
            <a:endParaRPr lang="ru-RU" sz="2800" b="1" dirty="0"/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16" y="2019573"/>
            <a:ext cx="3610429" cy="203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8" y="1846158"/>
            <a:ext cx="4090653" cy="230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15" y="4031698"/>
            <a:ext cx="3396343" cy="250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3236151" y="4069180"/>
            <a:ext cx="3581964" cy="246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9313845" y="2052336"/>
            <a:ext cx="2068734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8887" y="5546059"/>
            <a:ext cx="2364390" cy="57844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цікаво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9061" y="4138373"/>
            <a:ext cx="2583739" cy="4919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990509" y="4216878"/>
            <a:ext cx="1919237" cy="937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Маю ще подумати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41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6396" y="516890"/>
            <a:ext cx="8732066" cy="7458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Привітання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1999" y="1590912"/>
            <a:ext cx="5417858" cy="3371136"/>
          </a:xfrm>
          <a:prstGeom prst="roundRect">
            <a:avLst/>
          </a:prstGeom>
          <a:solidFill>
            <a:srgbClr val="FAD9C2"/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прийшов з гарним настроєм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рукою махніть.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вранці зарядку робив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ввічливий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сусідові злегка вклоніться.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вміє дружити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усім посміхніться.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05" y="1363780"/>
            <a:ext cx="5533433" cy="41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4464" y="4493712"/>
            <a:ext cx="2391961" cy="6204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Зимова дорога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8732066" cy="7511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Розглянь пейзажі. </a:t>
            </a:r>
            <a:r>
              <a:rPr lang="uk-UA" sz="2000" b="1" dirty="0" smtClean="0"/>
              <a:t>У який пейзаж </a:t>
            </a:r>
            <a:r>
              <a:rPr lang="uk-UA" sz="2000" b="1" dirty="0" smtClean="0"/>
              <a:t>хочеш перенестися? </a:t>
            </a:r>
            <a:r>
              <a:rPr lang="uk-UA" sz="2000" b="1" dirty="0" smtClean="0"/>
              <a:t>Чому?</a:t>
            </a:r>
            <a:endParaRPr lang="ru-RU" sz="2000" b="1" dirty="0"/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13" y="2024744"/>
            <a:ext cx="3799073" cy="2136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4" y="2024744"/>
            <a:ext cx="4313789" cy="2426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71" y="4050439"/>
            <a:ext cx="3396343" cy="250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3156857" y="4161722"/>
            <a:ext cx="3581964" cy="246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82486" y="2046515"/>
            <a:ext cx="2068734" cy="762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Літнє море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6976" y="5745617"/>
            <a:ext cx="2369881" cy="61157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Весняний ліс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08230" y="4069180"/>
            <a:ext cx="1989836" cy="10024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Осінній листопад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85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 пори року і дні тижня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13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9177" y="2881870"/>
            <a:ext cx="4446644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393545"/>
            <a:ext cx="4430332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333" y="2074057"/>
            <a:ext cx="4430332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764" y="3933622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177" y="4960266"/>
            <a:ext cx="296404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ознаки зими в природі з’явились?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Цікаво про грудень: народні прикмети, свята й традиції - Рідна 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96" y="2852056"/>
            <a:ext cx="3620610" cy="2550884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834529" y="3933622"/>
            <a:ext cx="3154100" cy="783193"/>
          </a:xfrm>
          <a:prstGeom prst="roundRect">
            <a:avLst/>
          </a:prstGeom>
          <a:solidFill>
            <a:srgbClr val="002D8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Дні стають коротшими, а ночі довшими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34529" y="4767627"/>
            <a:ext cx="3154100" cy="442674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Повітря стає холоднішим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2051" y="5264731"/>
            <a:ext cx="6146049" cy="783193"/>
          </a:xfrm>
          <a:prstGeom prst="roundRect">
            <a:avLst/>
          </a:prstGeom>
          <a:solidFill>
            <a:srgbClr val="9751C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b="1" dirty="0"/>
              <a:t>Іноді падає </a:t>
            </a:r>
            <a:r>
              <a:rPr lang="uk-UA" sz="2000" b="1" dirty="0" smtClean="0"/>
              <a:t>сніг.</a:t>
            </a:r>
            <a:r>
              <a:rPr lang="ru-RU" sz="2000" b="1" dirty="0"/>
              <a:t> </a:t>
            </a:r>
            <a:r>
              <a:rPr lang="uk-UA" sz="2000" b="1" dirty="0" smtClean="0"/>
              <a:t>На рослинах з’являється ожеледь.</a:t>
            </a:r>
            <a:r>
              <a:rPr lang="ru-RU" sz="2000" b="1" dirty="0"/>
              <a:t> </a:t>
            </a:r>
            <a:r>
              <a:rPr lang="uk-UA" sz="2000" b="1" dirty="0" smtClean="0"/>
              <a:t>На </a:t>
            </a:r>
            <a:r>
              <a:rPr lang="uk-UA" sz="2000" b="1" dirty="0"/>
              <a:t>дорогах </a:t>
            </a:r>
            <a:r>
              <a:rPr lang="uk-UA" sz="2000" b="1" dirty="0" smtClean="0"/>
              <a:t>ожеледиця.</a:t>
            </a:r>
            <a:endParaRPr lang="ru-RU" sz="20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18029" r="6362" b="12113"/>
          <a:stretch/>
        </p:blipFill>
        <p:spPr>
          <a:xfrm>
            <a:off x="5617894" y="1376296"/>
            <a:ext cx="3559135" cy="24518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7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257" y="614272"/>
            <a:ext cx="8963463" cy="842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Навіщо відвідувати заклади культури?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5705" y="1675980"/>
            <a:ext cx="4667410" cy="13085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Люди </a:t>
            </a:r>
            <a:r>
              <a:rPr lang="uk-UA" sz="2400" b="1" dirty="0"/>
              <a:t>відвідують музеї та </a:t>
            </a:r>
            <a:r>
              <a:rPr lang="uk-UA" sz="2400" b="1" dirty="0" smtClean="0"/>
              <a:t>бібліотеки, щоб </a:t>
            </a:r>
            <a:r>
              <a:rPr lang="uk-UA" sz="2400" b="1" dirty="0" smtClean="0"/>
              <a:t>дізнатися більше про історію своєї </a:t>
            </a:r>
            <a:r>
              <a:rPr lang="uk-UA" sz="2400" b="1" dirty="0" smtClean="0"/>
              <a:t>країни.</a:t>
            </a:r>
            <a:endParaRPr lang="uk-UA" sz="2400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" y="3127603"/>
            <a:ext cx="4012649" cy="228627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39" y="4221027"/>
            <a:ext cx="3568090" cy="229598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06313" y="1675980"/>
            <a:ext cx="2986573" cy="24605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Щоб краще пізнати традиції та вірування свого міста чи села, люди йдуть до церкви або храму. 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1783836"/>
            <a:ext cx="2901362" cy="38650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4623" y="1640550"/>
            <a:ext cx="5711748" cy="9502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Для відпочинку з сім’єю або друзями люди обирають театри </a:t>
            </a:r>
            <a:r>
              <a:rPr lang="uk-UA" sz="2400" b="1" dirty="0" smtClean="0"/>
              <a:t>або </a:t>
            </a:r>
            <a:r>
              <a:rPr lang="uk-UA" sz="2400" b="1" dirty="0" smtClean="0"/>
              <a:t>кінотеатри.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9" y="2713180"/>
            <a:ext cx="4341479" cy="289573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83" y="3799365"/>
            <a:ext cx="4211171" cy="280744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85257" y="614272"/>
            <a:ext cx="8963463" cy="842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Навіщо відвідувати заклади культури?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36471" y="1640549"/>
            <a:ext cx="4980615" cy="10726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Про розвиток культури ми дізнаємось відвідуючи виставки.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2862942"/>
            <a:ext cx="3836495" cy="255650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7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8571" y="560238"/>
            <a:ext cx="9699172" cy="771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06" y="1570967"/>
            <a:ext cx="3129643" cy="447091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311728" y="4228376"/>
            <a:ext cx="6248400" cy="985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Культура</a:t>
            </a:r>
            <a:r>
              <a:rPr lang="uk-UA" sz="2400" b="1" dirty="0">
                <a:solidFill>
                  <a:srgbClr val="2F3242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– це все те цінне, що створили люди під час свого існування.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1728" y="5384889"/>
            <a:ext cx="62484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Розкажи, які </a:t>
            </a:r>
            <a:r>
              <a:rPr lang="uk-UA" sz="2400" b="1" dirty="0"/>
              <a:t>заклади культури є в твоєму місті чи  </a:t>
            </a:r>
            <a:r>
              <a:rPr lang="uk-UA" sz="2400" b="1" dirty="0" smtClean="0"/>
              <a:t>селі.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8571" y="1570967"/>
            <a:ext cx="6847115" cy="25438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Щоб вирости розвинутою й освіченою людиною, </a:t>
            </a:r>
            <a:r>
              <a:rPr lang="uk-UA" sz="2400" b="1" dirty="0" err="1" smtClean="0"/>
              <a:t>пізнавай</a:t>
            </a:r>
            <a:r>
              <a:rPr lang="uk-UA" sz="2400" b="1" dirty="0" smtClean="0"/>
              <a:t> світ навколо себе. Досліджуй історію своєї родини і країни. Відвідуй музеї, бібліотеки й виставки, храми, різноманітні театри </a:t>
            </a:r>
            <a:r>
              <a:rPr lang="uk-UA" sz="2400" b="1" dirty="0" smtClean="0"/>
              <a:t>й </a:t>
            </a:r>
            <a:r>
              <a:rPr lang="uk-UA" sz="2400" b="1" dirty="0" smtClean="0"/>
              <a:t>кінотеатри. </a:t>
            </a:r>
            <a:r>
              <a:rPr lang="uk-UA" sz="2400" b="1" dirty="0"/>
              <a:t>Усі ці місця належать до </a:t>
            </a:r>
            <a:r>
              <a:rPr lang="uk-UA" sz="2400" b="1" dirty="0">
                <a:solidFill>
                  <a:srgbClr val="FF0000"/>
                </a:solidFill>
              </a:rPr>
              <a:t>громадських закладів культури</a:t>
            </a:r>
            <a:r>
              <a:rPr lang="uk-UA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34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967" y="494528"/>
            <a:ext cx="8732066" cy="811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 назви закладів культури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9" y="1306285"/>
            <a:ext cx="5503045" cy="416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92322" y="5470539"/>
            <a:ext cx="3815123" cy="582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Софійський Собор у Києві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69" y="1400475"/>
            <a:ext cx="6113831" cy="407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12175" y="5454971"/>
            <a:ext cx="4661368" cy="584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Театр опери і балету у Львові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1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484</Words>
  <Application>Microsoft Office PowerPoint</Application>
  <PresentationFormat>Произвольный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73</cp:revision>
  <dcterms:created xsi:type="dcterms:W3CDTF">2018-01-05T16:38:53Z</dcterms:created>
  <dcterms:modified xsi:type="dcterms:W3CDTF">2023-12-08T20:09:12Z</dcterms:modified>
</cp:coreProperties>
</file>