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943" r:id="rId3"/>
    <p:sldId id="939" r:id="rId4"/>
    <p:sldId id="940" r:id="rId5"/>
    <p:sldId id="941" r:id="rId6"/>
    <p:sldId id="761" r:id="rId7"/>
    <p:sldId id="901" r:id="rId8"/>
    <p:sldId id="914" r:id="rId9"/>
    <p:sldId id="922" r:id="rId10"/>
    <p:sldId id="942" r:id="rId11"/>
    <p:sldId id="94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F6F8"/>
    <a:srgbClr val="295FFF"/>
    <a:srgbClr val="CC00CC"/>
    <a:srgbClr val="78B64E"/>
    <a:srgbClr val="FF66FF"/>
    <a:srgbClr val="F5F6F9"/>
    <a:srgbClr val="F7F8FB"/>
    <a:srgbClr val="FCFCFE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7" autoAdjust="0"/>
    <p:restoredTop sz="94660"/>
  </p:normalViewPr>
  <p:slideViewPr>
    <p:cSldViewPr snapToGrid="0">
      <p:cViewPr>
        <p:scale>
          <a:sx n="84" d="100"/>
          <a:sy n="84" d="100"/>
        </p:scale>
        <p:origin x="-504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5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jpe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76034" y="4256193"/>
            <a:ext cx="10212854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Написання малої букви р, складів, слів і речень з вивченими буквами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34" y="914399"/>
            <a:ext cx="3935275" cy="2777634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8847" y="1035128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uk-UA" sz="2800" b="1" dirty="0" smtClean="0">
                <a:solidFill>
                  <a:schemeClr val="bg1"/>
                </a:solidFill>
              </a:rPr>
              <a:t>41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3552" y="494528"/>
            <a:ext cx="8732066" cy="792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2290" name="Picture 2" descr="Певица — стоковый вект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489856" y="1601754"/>
            <a:ext cx="3167743" cy="407666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ение Школа мальчик — стоковый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8782050" y="1590344"/>
            <a:ext cx="2768600" cy="397225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799114" y="1601754"/>
            <a:ext cx="4731052" cy="1794589"/>
          </a:xfrm>
          <a:prstGeom prst="roundRect">
            <a:avLst/>
          </a:prstGeom>
          <a:solidFill>
            <a:srgbClr val="78B6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799114" y="1701096"/>
            <a:ext cx="4648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в яких буква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 твердий звук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],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потім слова зі звуком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р′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].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78815" y="3582410"/>
            <a:ext cx="4270225" cy="1328023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Рак, риба, море, равлик, ручка, курка, редис, дорога, пекар, червоний, рожевий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78815" y="5102899"/>
            <a:ext cx="4270226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Ріка, носоріг, буряк, двері</a:t>
            </a:r>
            <a:r>
              <a:rPr lang="uk-UA" sz="2400" b="1" dirty="0">
                <a:solidFill>
                  <a:schemeClr val="bg1"/>
                </a:solidFill>
              </a:rPr>
              <a:t>,</a:t>
            </a:r>
            <a:r>
              <a:rPr lang="uk-UA" sz="2400" b="1" dirty="0" smtClean="0">
                <a:solidFill>
                  <a:schemeClr val="bg1"/>
                </a:solidFill>
              </a:rPr>
              <a:t> лікарі, пиріжки, 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5206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8414" y="513465"/>
            <a:ext cx="8732066" cy="9479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свій </a:t>
            </a:r>
            <a:r>
              <a:rPr lang="uk-UA" sz="3600" b="1" dirty="0" smtClean="0">
                <a:solidFill>
                  <a:schemeClr val="bg1"/>
                </a:solidFill>
              </a:rPr>
              <a:t>олівець.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26131" y="2449167"/>
            <a:ext cx="1930885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474867" y="2431580"/>
            <a:ext cx="1991227" cy="27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09966" y="2408973"/>
            <a:ext cx="2036480" cy="26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21943" y="2449167"/>
            <a:ext cx="2323096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734840" y="1539646"/>
            <a:ext cx="436764" cy="17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81158" y="1475219"/>
            <a:ext cx="426438" cy="18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206058" y="1477586"/>
            <a:ext cx="402649" cy="1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10269544" y="1496600"/>
            <a:ext cx="398762" cy="18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8726" y="3539068"/>
            <a:ext cx="1818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Було 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легко!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63366" y="3539067"/>
            <a:ext cx="1614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9469" y="3572316"/>
            <a:ext cx="1696172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93417" y="3539068"/>
            <a:ext cx="1656425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81154" y="4586304"/>
            <a:ext cx="497722" cy="26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105763" y="4569805"/>
            <a:ext cx="477451" cy="26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6692" y="4553279"/>
            <a:ext cx="490771" cy="272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7707" y="4440284"/>
            <a:ext cx="513064" cy="27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22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6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98" y="1975668"/>
            <a:ext cx="2600325" cy="2965677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72" y="1954889"/>
            <a:ext cx="1881251" cy="2965677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214638" y="1975669"/>
            <a:ext cx="2229451" cy="2944898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201" y="1975668"/>
            <a:ext cx="1797243" cy="2843698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21641" y="1217236"/>
            <a:ext cx="6785993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твої очікування від уроку?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9478" y="5033288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6200" y="5054161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9510" y="4917306"/>
            <a:ext cx="221262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Впораюсь із завданнями</a:t>
            </a:r>
            <a:r>
              <a:rPr lang="uk-UA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4846" y="4994738"/>
            <a:ext cx="178358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Відчую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успіх!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18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ідсумковий тест російська мова | Тест з російської мови – «На Урок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814" y="3585327"/>
            <a:ext cx="3788942" cy="2838051"/>
          </a:xfrm>
          <a:prstGeom prst="round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20825" y="44574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461034"/>
            <a:ext cx="2989282" cy="3083965"/>
          </a:xfrm>
          <a:prstGeom prst="round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677891" y="1670809"/>
            <a:ext cx="5208506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/>
              <a:t>Надворі трав</a:t>
            </a:r>
            <a:r>
              <a:rPr lang="ru-RU" sz="2800" b="1" dirty="0"/>
              <a:t>а, на </a:t>
            </a:r>
            <a:r>
              <a:rPr lang="ru-RU" sz="2800" b="1" dirty="0" err="1"/>
              <a:t>траві</a:t>
            </a:r>
            <a:r>
              <a:rPr lang="ru-RU" sz="2800" b="1" dirty="0"/>
              <a:t> дрова. </a:t>
            </a:r>
            <a:endParaRPr lang="ru-RU" sz="2800" b="1" dirty="0" smtClean="0"/>
          </a:p>
          <a:p>
            <a:r>
              <a:rPr lang="ru-RU" sz="2800" b="1" dirty="0"/>
              <a:t>Не рубай дрова на </a:t>
            </a:r>
            <a:r>
              <a:rPr lang="ru-RU" sz="2800" b="1" dirty="0" err="1"/>
              <a:t>траві</a:t>
            </a:r>
            <a:r>
              <a:rPr lang="ru-RU" sz="2800" b="1" dirty="0"/>
              <a:t> двора. </a:t>
            </a:r>
            <a:endParaRPr lang="ru-RU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411030" y="1420949"/>
            <a:ext cx="5589139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навчимося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малу рукописну букву 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р,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з’єднувати її з іншими буквами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писати слова і речення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вивченими буквами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2" descr="Дитячий журнал «Куля» - Скоромовка — жанр як фольклорного, так і  літературного походження: дотепна гра спеціально скомпонованих  важковимовних слів, і звуків, що створюють труднощі для швидкої й виразної  вимови слів. Зазвичай має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10052661" y="1812291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Минус 13"/>
          <p:cNvSpPr/>
          <p:nvPr/>
        </p:nvSpPr>
        <p:spPr>
          <a:xfrm>
            <a:off x="10246577" y="1851388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Минус 14"/>
          <p:cNvSpPr/>
          <p:nvPr/>
        </p:nvSpPr>
        <p:spPr>
          <a:xfrm>
            <a:off x="9338692" y="1783741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Минус 15"/>
          <p:cNvSpPr/>
          <p:nvPr/>
        </p:nvSpPr>
        <p:spPr>
          <a:xfrm>
            <a:off x="9691232" y="1783741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10599117" y="1783741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Минус 17"/>
          <p:cNvSpPr/>
          <p:nvPr/>
        </p:nvSpPr>
        <p:spPr>
          <a:xfrm>
            <a:off x="10246577" y="1750273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10070307" y="2484747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Минус 21"/>
          <p:cNvSpPr/>
          <p:nvPr/>
        </p:nvSpPr>
        <p:spPr>
          <a:xfrm>
            <a:off x="9686000" y="2461034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Минус 23"/>
          <p:cNvSpPr/>
          <p:nvPr/>
        </p:nvSpPr>
        <p:spPr>
          <a:xfrm>
            <a:off x="9338692" y="2448001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10697391" y="2519749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Минус 25"/>
          <p:cNvSpPr/>
          <p:nvPr/>
        </p:nvSpPr>
        <p:spPr>
          <a:xfrm>
            <a:off x="10319484" y="2461034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184129" y="1641242"/>
            <a:ext cx="1772356" cy="44834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254618" y="2337695"/>
            <a:ext cx="1772356" cy="44834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56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911493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0"/>
            <a:ext cx="8732066" cy="905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 Словникова робота  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656322"/>
            <a:ext cx="4527932" cy="2308324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вл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 р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п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рв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 ур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endParaRPr lang="uk-UA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24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324422" y="762098"/>
            <a:ext cx="9733361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69" y="3548297"/>
            <a:ext cx="2456740" cy="253455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10521" y="521603"/>
            <a:ext cx="10874828" cy="1468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Пригадай, </a:t>
            </a:r>
            <a:r>
              <a:rPr lang="uk-UA" sz="2800" b="1" dirty="0">
                <a:solidFill>
                  <a:schemeClr val="bg1"/>
                </a:solidFill>
              </a:rPr>
              <a:t>де можуть знаходитися такі великі равлик та </a:t>
            </a:r>
            <a:r>
              <a:rPr lang="uk-UA" sz="2800" b="1" dirty="0" smtClean="0">
                <a:solidFill>
                  <a:schemeClr val="bg1"/>
                </a:solidFill>
              </a:rPr>
              <a:t>рак.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</a:t>
            </a:r>
            <a:r>
              <a:rPr lang="uk-UA" sz="2800" b="1" dirty="0">
                <a:solidFill>
                  <a:schemeClr val="bg1"/>
                </a:solidFill>
              </a:rPr>
              <a:t>роблять діти? </a:t>
            </a:r>
            <a:r>
              <a:rPr lang="uk-UA" sz="2800" b="1" dirty="0" smtClean="0">
                <a:solidFill>
                  <a:schemeClr val="bg1"/>
                </a:solidFill>
              </a:rPr>
              <a:t>Я</a:t>
            </a:r>
            <a:r>
              <a:rPr lang="uk-UA" sz="2800" b="1" dirty="0" smtClean="0">
                <a:solidFill>
                  <a:schemeClr val="bg1"/>
                </a:solidFill>
              </a:rPr>
              <a:t>кий у них настрій? А ти любиш ходити до розважального центру?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33422" y="5516548"/>
            <a:ext cx="5892801" cy="930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Добери за малюнком слова з буквою «ер</a:t>
            </a:r>
            <a:r>
              <a:rPr lang="uk-UA" sz="2000" b="1" dirty="0" smtClean="0">
                <a:solidFill>
                  <a:schemeClr val="bg1"/>
                </a:solidFill>
              </a:rPr>
              <a:t>».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елементи букви «ер», наведи їх.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1DED97E-3956-4E54-A1F1-1A0A785DE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5" t="3931" r="5203" b="10402"/>
          <a:stretch/>
        </p:blipFill>
        <p:spPr>
          <a:xfrm>
            <a:off x="3533422" y="1916157"/>
            <a:ext cx="7956000" cy="3600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9644" y="2017085"/>
            <a:ext cx="3273778" cy="14296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Рак, равлик, гра</a:t>
            </a:r>
            <a:r>
              <a:rPr lang="uk-UA" sz="2400" b="1" dirty="0">
                <a:solidFill>
                  <a:schemeClr val="bg1"/>
                </a:solidFill>
              </a:rPr>
              <a:t>, </a:t>
            </a:r>
            <a:r>
              <a:rPr lang="uk-UA" sz="2400" b="1" dirty="0" smtClean="0">
                <a:solidFill>
                  <a:schemeClr val="bg1"/>
                </a:solidFill>
              </a:rPr>
              <a:t>руки, розважальний </a:t>
            </a:r>
            <a:r>
              <a:rPr lang="uk-UA" sz="2400" b="1" dirty="0" smtClean="0">
                <a:solidFill>
                  <a:schemeClr val="bg1"/>
                </a:solidFill>
              </a:rPr>
              <a:t>центр, шорти, панцир, червоний, сірий. 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1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3" t="43687"/>
          <a:stretch/>
        </p:blipFill>
        <p:spPr bwMode="auto">
          <a:xfrm>
            <a:off x="4513778" y="2394134"/>
            <a:ext cx="4932040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3437874" y="3166599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437875" y="4651063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77954" y="1542664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835674" y="473838"/>
            <a:ext cx="8756193" cy="10688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Написання </a:t>
            </a:r>
            <a:r>
              <a:rPr lang="uk-UA" sz="3200" b="1" dirty="0"/>
              <a:t>малої букви «ер».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З </a:t>
            </a:r>
            <a:r>
              <a:rPr lang="uk-UA" sz="3200" b="1" dirty="0"/>
              <a:t>яких елементів вона складається?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168963" y="906362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92561" y="906362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366" y="1743280"/>
            <a:ext cx="3391286" cy="4146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ellipse_2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86" y="2972300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" descr="РУЧ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86" y="2380956"/>
            <a:ext cx="1998663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5E-6 -2.90472E-6 L -0.11549 0.4493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224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1471 0.08935 L -0.01601 0.09306 L 0.00365 0.06366 L 0.02201 0.03958 L 0.05052 0.01597 L 0.07383 0.01273 C 0.08294 0.02662 0.0681 0.06366 0.06211 0.09144 C 0.05612 0.11921 0.04167 0.16227 0.03789 0.17986 C 0.05091 0.19491 0.03789 0.19282 0.03984 0.19745 C 0.0418 0.20208 0.04453 0.20718 0.04961 0.20718 C 0.05469 0.20718 0.06042 0.20602 0.07083 0.19745 L 0.11159 0.15556 " pathEditMode="relative" rAng="0" ptsTypes="AAAAAAAAAAAA">
                                      <p:cBhvr>
                                        <p:cTn id="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1. Навчання грамоти\1 УРОКИ 2023\Письмо\4 Блок р т д з й б\041 - Написання малої букви р\2023-11-23_174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492" y="1991637"/>
            <a:ext cx="7183147" cy="250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6219E841-5BBC-469C-9CC3-0FB065F5CAD3}"/>
              </a:ext>
            </a:extLst>
          </p:cNvPr>
          <p:cNvGrpSpPr/>
          <p:nvPr/>
        </p:nvGrpSpPr>
        <p:grpSpPr>
          <a:xfrm>
            <a:off x="5458686" y="2299807"/>
            <a:ext cx="436984" cy="497181"/>
            <a:chOff x="4272372" y="3725445"/>
            <a:chExt cx="2092053" cy="2377064"/>
          </a:xfrm>
        </p:grpSpPr>
        <p:sp>
          <p:nvSpPr>
            <p:cNvPr id="39" name="Полилиния 1">
              <a:extLst>
                <a:ext uri="{FF2B5EF4-FFF2-40B4-BE49-F238E27FC236}">
                  <a16:creationId xmlns:a16="http://schemas.microsoft.com/office/drawing/2014/main" xmlns="" id="{71A51076-4EE1-4C14-BC2E-05528DE5F48B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олилиния 6">
              <a:extLst>
                <a:ext uri="{FF2B5EF4-FFF2-40B4-BE49-F238E27FC236}">
                  <a16:creationId xmlns:a16="http://schemas.microsoft.com/office/drawing/2014/main" xmlns="" id="{554A397C-20F7-4C52-A016-898F8592D16E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D0930102-5DC7-406C-9302-C0082368E8C9}"/>
              </a:ext>
            </a:extLst>
          </p:cNvPr>
          <p:cNvGrpSpPr/>
          <p:nvPr/>
        </p:nvGrpSpPr>
        <p:grpSpPr>
          <a:xfrm>
            <a:off x="5910434" y="2299807"/>
            <a:ext cx="436984" cy="497181"/>
            <a:chOff x="4272372" y="3725445"/>
            <a:chExt cx="2092053" cy="2377064"/>
          </a:xfrm>
        </p:grpSpPr>
        <p:sp>
          <p:nvSpPr>
            <p:cNvPr id="42" name="Полилиния 1">
              <a:extLst>
                <a:ext uri="{FF2B5EF4-FFF2-40B4-BE49-F238E27FC236}">
                  <a16:creationId xmlns:a16="http://schemas.microsoft.com/office/drawing/2014/main" xmlns="" id="{9F7707F5-9B2D-481E-AA83-6A6AF0A024C0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6">
              <a:extLst>
                <a:ext uri="{FF2B5EF4-FFF2-40B4-BE49-F238E27FC236}">
                  <a16:creationId xmlns:a16="http://schemas.microsoft.com/office/drawing/2014/main" xmlns="" id="{E672B484-CDF4-4770-918B-0004DB0B9EAC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CD5636D4-1325-4249-BCC7-78DA4380EAD1}"/>
              </a:ext>
            </a:extLst>
          </p:cNvPr>
          <p:cNvGrpSpPr/>
          <p:nvPr/>
        </p:nvGrpSpPr>
        <p:grpSpPr>
          <a:xfrm>
            <a:off x="6359329" y="2310432"/>
            <a:ext cx="436984" cy="497181"/>
            <a:chOff x="4272372" y="3725445"/>
            <a:chExt cx="2092053" cy="2377064"/>
          </a:xfrm>
        </p:grpSpPr>
        <p:sp>
          <p:nvSpPr>
            <p:cNvPr id="45" name="Полилиния 1">
              <a:extLst>
                <a:ext uri="{FF2B5EF4-FFF2-40B4-BE49-F238E27FC236}">
                  <a16:creationId xmlns:a16="http://schemas.microsoft.com/office/drawing/2014/main" xmlns="" id="{2EB763E6-C5C3-457E-8995-2F2A251D1553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олилиния 6">
              <a:extLst>
                <a:ext uri="{FF2B5EF4-FFF2-40B4-BE49-F238E27FC236}">
                  <a16:creationId xmlns:a16="http://schemas.microsoft.com/office/drawing/2014/main" xmlns="" id="{B3F6172C-063B-4428-BFCB-6F1776212D8A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87D345AE-6E61-4420-8577-53564F977807}"/>
              </a:ext>
            </a:extLst>
          </p:cNvPr>
          <p:cNvGrpSpPr/>
          <p:nvPr/>
        </p:nvGrpSpPr>
        <p:grpSpPr>
          <a:xfrm>
            <a:off x="6796313" y="2300680"/>
            <a:ext cx="436984" cy="497181"/>
            <a:chOff x="4272372" y="3725445"/>
            <a:chExt cx="2092053" cy="2377064"/>
          </a:xfrm>
        </p:grpSpPr>
        <p:sp>
          <p:nvSpPr>
            <p:cNvPr id="48" name="Полилиния 1">
              <a:extLst>
                <a:ext uri="{FF2B5EF4-FFF2-40B4-BE49-F238E27FC236}">
                  <a16:creationId xmlns:a16="http://schemas.microsoft.com/office/drawing/2014/main" xmlns="" id="{D95AC1A2-D852-4736-BC67-94AEA503E076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олилиния 6">
              <a:extLst>
                <a:ext uri="{FF2B5EF4-FFF2-40B4-BE49-F238E27FC236}">
                  <a16:creationId xmlns:a16="http://schemas.microsoft.com/office/drawing/2014/main" xmlns="" id="{6AC395B1-B74F-43EE-BB4A-78AC769C21B0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6D8ED318-1E7A-4B7B-A23C-1B34C62004F9}"/>
              </a:ext>
            </a:extLst>
          </p:cNvPr>
          <p:cNvGrpSpPr/>
          <p:nvPr/>
        </p:nvGrpSpPr>
        <p:grpSpPr>
          <a:xfrm>
            <a:off x="7267495" y="2300680"/>
            <a:ext cx="436984" cy="497181"/>
            <a:chOff x="4272372" y="3725445"/>
            <a:chExt cx="2092053" cy="2377064"/>
          </a:xfrm>
        </p:grpSpPr>
        <p:sp>
          <p:nvSpPr>
            <p:cNvPr id="51" name="Полилиния 1">
              <a:extLst>
                <a:ext uri="{FF2B5EF4-FFF2-40B4-BE49-F238E27FC236}">
                  <a16:creationId xmlns:a16="http://schemas.microsoft.com/office/drawing/2014/main" xmlns="" id="{385E92AD-17C7-403A-A97B-4B4E00D2FD4A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олилиния 6">
              <a:extLst>
                <a:ext uri="{FF2B5EF4-FFF2-40B4-BE49-F238E27FC236}">
                  <a16:creationId xmlns:a16="http://schemas.microsoft.com/office/drawing/2014/main" xmlns="" id="{110ECC87-AB05-488B-B08E-B2E80F32F59E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xmlns="" id="{E2E8DE23-F180-4C52-AFAF-C06C351E8857}"/>
              </a:ext>
            </a:extLst>
          </p:cNvPr>
          <p:cNvGrpSpPr/>
          <p:nvPr/>
        </p:nvGrpSpPr>
        <p:grpSpPr>
          <a:xfrm>
            <a:off x="7732611" y="2311305"/>
            <a:ext cx="436984" cy="497181"/>
            <a:chOff x="4272372" y="3725445"/>
            <a:chExt cx="2092053" cy="2377064"/>
          </a:xfrm>
        </p:grpSpPr>
        <p:sp>
          <p:nvSpPr>
            <p:cNvPr id="71" name="Полилиния 1">
              <a:extLst>
                <a:ext uri="{FF2B5EF4-FFF2-40B4-BE49-F238E27FC236}">
                  <a16:creationId xmlns:a16="http://schemas.microsoft.com/office/drawing/2014/main" xmlns="" id="{2D85C07C-0B33-4388-961A-4E8500C622D5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олилиния 6">
              <a:extLst>
                <a:ext uri="{FF2B5EF4-FFF2-40B4-BE49-F238E27FC236}">
                  <a16:creationId xmlns:a16="http://schemas.microsoft.com/office/drawing/2014/main" xmlns="" id="{7359259D-756B-4924-84C6-E55B11A31A0F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xmlns="" id="{A3989BCC-3862-415E-8F6C-D118C620D6CB}"/>
              </a:ext>
            </a:extLst>
          </p:cNvPr>
          <p:cNvGrpSpPr/>
          <p:nvPr/>
        </p:nvGrpSpPr>
        <p:grpSpPr>
          <a:xfrm>
            <a:off x="8220573" y="2300680"/>
            <a:ext cx="436984" cy="497181"/>
            <a:chOff x="4272372" y="3725445"/>
            <a:chExt cx="2092053" cy="2377064"/>
          </a:xfrm>
        </p:grpSpPr>
        <p:sp>
          <p:nvSpPr>
            <p:cNvPr id="77" name="Полилиния 1">
              <a:extLst>
                <a:ext uri="{FF2B5EF4-FFF2-40B4-BE49-F238E27FC236}">
                  <a16:creationId xmlns:a16="http://schemas.microsoft.com/office/drawing/2014/main" xmlns="" id="{F3BD7F65-77CD-4019-8058-A176FFFC00FE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6">
              <a:extLst>
                <a:ext uri="{FF2B5EF4-FFF2-40B4-BE49-F238E27FC236}">
                  <a16:creationId xmlns:a16="http://schemas.microsoft.com/office/drawing/2014/main" xmlns="" id="{C249E8B5-0347-404E-856B-FA0A5776190F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xmlns="" id="{80CC2CF1-DD39-4D4D-A27F-1FEDA4420124}"/>
              </a:ext>
            </a:extLst>
          </p:cNvPr>
          <p:cNvGrpSpPr/>
          <p:nvPr/>
        </p:nvGrpSpPr>
        <p:grpSpPr>
          <a:xfrm>
            <a:off x="8692438" y="2300680"/>
            <a:ext cx="436984" cy="497181"/>
            <a:chOff x="4272372" y="3725445"/>
            <a:chExt cx="2092053" cy="2377064"/>
          </a:xfrm>
        </p:grpSpPr>
        <p:sp>
          <p:nvSpPr>
            <p:cNvPr id="81" name="Полилиния 1">
              <a:extLst>
                <a:ext uri="{FF2B5EF4-FFF2-40B4-BE49-F238E27FC236}">
                  <a16:creationId xmlns:a16="http://schemas.microsoft.com/office/drawing/2014/main" xmlns="" id="{C356E8B8-A400-45A6-AA7B-68537B7A8DEA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6">
              <a:extLst>
                <a:ext uri="{FF2B5EF4-FFF2-40B4-BE49-F238E27FC236}">
                  <a16:creationId xmlns:a16="http://schemas.microsoft.com/office/drawing/2014/main" xmlns="" id="{FB6528ED-6A85-4794-9439-524627B40BA4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xmlns="" id="{B9FE48AA-E90B-41E5-B07D-6201491BEE28}"/>
              </a:ext>
            </a:extLst>
          </p:cNvPr>
          <p:cNvGrpSpPr/>
          <p:nvPr/>
        </p:nvGrpSpPr>
        <p:grpSpPr>
          <a:xfrm>
            <a:off x="9158609" y="2311305"/>
            <a:ext cx="436984" cy="497181"/>
            <a:chOff x="4272372" y="3725445"/>
            <a:chExt cx="2092053" cy="2377064"/>
          </a:xfrm>
        </p:grpSpPr>
        <p:sp>
          <p:nvSpPr>
            <p:cNvPr id="84" name="Полилиния 1">
              <a:extLst>
                <a:ext uri="{FF2B5EF4-FFF2-40B4-BE49-F238E27FC236}">
                  <a16:creationId xmlns:a16="http://schemas.microsoft.com/office/drawing/2014/main" xmlns="" id="{32D99B41-5F84-49FB-BDCE-A30E2F432B0D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олилиния 6">
              <a:extLst>
                <a:ext uri="{FF2B5EF4-FFF2-40B4-BE49-F238E27FC236}">
                  <a16:creationId xmlns:a16="http://schemas.microsoft.com/office/drawing/2014/main" xmlns="" id="{9D578736-84ED-406C-B884-5E55A4ACEF7F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xmlns="" id="{D6B5DFD8-87C3-4852-ADB8-2D2BAA419078}"/>
              </a:ext>
            </a:extLst>
          </p:cNvPr>
          <p:cNvGrpSpPr/>
          <p:nvPr/>
        </p:nvGrpSpPr>
        <p:grpSpPr>
          <a:xfrm>
            <a:off x="9646571" y="2323118"/>
            <a:ext cx="436984" cy="497181"/>
            <a:chOff x="4272372" y="3725445"/>
            <a:chExt cx="2092053" cy="2377064"/>
          </a:xfrm>
        </p:grpSpPr>
        <p:sp>
          <p:nvSpPr>
            <p:cNvPr id="87" name="Полилиния 1">
              <a:extLst>
                <a:ext uri="{FF2B5EF4-FFF2-40B4-BE49-F238E27FC236}">
                  <a16:creationId xmlns:a16="http://schemas.microsoft.com/office/drawing/2014/main" xmlns="" id="{4E988B0F-8600-44A0-A5B9-8304D792658F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олилиния 6">
              <a:extLst>
                <a:ext uri="{FF2B5EF4-FFF2-40B4-BE49-F238E27FC236}">
                  <a16:creationId xmlns:a16="http://schemas.microsoft.com/office/drawing/2014/main" xmlns="" id="{0F6B4FE4-B43C-426B-AF6C-EB680009D983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xmlns="" id="{0E453B82-CA01-4F14-8E77-22A4DE6153E2}"/>
              </a:ext>
            </a:extLst>
          </p:cNvPr>
          <p:cNvGrpSpPr/>
          <p:nvPr/>
        </p:nvGrpSpPr>
        <p:grpSpPr>
          <a:xfrm>
            <a:off x="10175885" y="2300680"/>
            <a:ext cx="436984" cy="497181"/>
            <a:chOff x="4272372" y="3725445"/>
            <a:chExt cx="2092053" cy="2377064"/>
          </a:xfrm>
        </p:grpSpPr>
        <p:sp>
          <p:nvSpPr>
            <p:cNvPr id="90" name="Полилиния 1">
              <a:extLst>
                <a:ext uri="{FF2B5EF4-FFF2-40B4-BE49-F238E27FC236}">
                  <a16:creationId xmlns:a16="http://schemas.microsoft.com/office/drawing/2014/main" xmlns="" id="{D6EA7721-CD01-4F30-A68A-68E6848F9598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6">
              <a:extLst>
                <a:ext uri="{FF2B5EF4-FFF2-40B4-BE49-F238E27FC236}">
                  <a16:creationId xmlns:a16="http://schemas.microsoft.com/office/drawing/2014/main" xmlns="" id="{991D6196-943E-4EE2-A80D-FE1CF0D7FBE4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xmlns="" id="{4AA01B4C-8CAF-462C-A88B-8A2F7ABAB46C}"/>
              </a:ext>
            </a:extLst>
          </p:cNvPr>
          <p:cNvGrpSpPr/>
          <p:nvPr/>
        </p:nvGrpSpPr>
        <p:grpSpPr>
          <a:xfrm>
            <a:off x="4001973" y="3138264"/>
            <a:ext cx="721917" cy="524300"/>
            <a:chOff x="1497099" y="3557968"/>
            <a:chExt cx="905937" cy="676415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xmlns="" id="{11D643CF-CA95-4ADB-B8D0-6526C538DD37}"/>
                </a:ext>
              </a:extLst>
            </p:cNvPr>
            <p:cNvGrpSpPr/>
            <p:nvPr/>
          </p:nvGrpSpPr>
          <p:grpSpPr>
            <a:xfrm>
              <a:off x="1497099" y="3557969"/>
              <a:ext cx="659606" cy="676414"/>
              <a:chOff x="4272372" y="3725445"/>
              <a:chExt cx="2317996" cy="2377064"/>
            </a:xfrm>
          </p:grpSpPr>
          <p:sp>
            <p:nvSpPr>
              <p:cNvPr id="56" name="Полилиния 1">
                <a:extLst>
                  <a:ext uri="{FF2B5EF4-FFF2-40B4-BE49-F238E27FC236}">
                    <a16:creationId xmlns:a16="http://schemas.microsoft.com/office/drawing/2014/main" xmlns="" id="{27EFD1C3-0C36-4246-AD8E-B0E24409F215}"/>
                  </a:ext>
                </a:extLst>
              </p:cNvPr>
              <p:cNvSpPr/>
              <p:nvPr/>
            </p:nvSpPr>
            <p:spPr>
              <a:xfrm>
                <a:off x="4272372" y="3733798"/>
                <a:ext cx="1072882" cy="2368711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  <a:gd name="connsiteX0" fmla="*/ 438364 w 438364"/>
                  <a:gd name="connsiteY0" fmla="*/ 0 h 968843"/>
                  <a:gd name="connsiteX1" fmla="*/ 0 w 438364"/>
                  <a:gd name="connsiteY1" fmla="*/ 968843 h 968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8364" h="968843">
                    <a:moveTo>
                      <a:pt x="438364" y="0"/>
                    </a:moveTo>
                    <a:cubicBezTo>
                      <a:pt x="278566" y="349188"/>
                      <a:pt x="159798" y="619655"/>
                      <a:pt x="0" y="9688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Полилиния 6">
                <a:extLst>
                  <a:ext uri="{FF2B5EF4-FFF2-40B4-BE49-F238E27FC236}">
                    <a16:creationId xmlns:a16="http://schemas.microsoft.com/office/drawing/2014/main" xmlns="" id="{A8E50703-C070-4C19-9B4B-F62E47526C8D}"/>
                  </a:ext>
                </a:extLst>
              </p:cNvPr>
              <p:cNvSpPr/>
              <p:nvPr/>
            </p:nvSpPr>
            <p:spPr>
              <a:xfrm>
                <a:off x="5102633" y="3725445"/>
                <a:ext cx="1487735" cy="982529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96140"/>
                  <a:gd name="connsiteY0" fmla="*/ 541679 h 1009277"/>
                  <a:gd name="connsiteX1" fmla="*/ 292963 w 1296140"/>
                  <a:gd name="connsiteY1" fmla="*/ 186572 h 1009277"/>
                  <a:gd name="connsiteX2" fmla="*/ 683580 w 1296140"/>
                  <a:gd name="connsiteY2" fmla="*/ 141 h 1009277"/>
                  <a:gd name="connsiteX3" fmla="*/ 807868 w 1296140"/>
                  <a:gd name="connsiteY3" fmla="*/ 213205 h 1009277"/>
                  <a:gd name="connsiteX4" fmla="*/ 550415 w 1296140"/>
                  <a:gd name="connsiteY4" fmla="*/ 754743 h 1009277"/>
                  <a:gd name="connsiteX5" fmla="*/ 727969 w 1296140"/>
                  <a:gd name="connsiteY5" fmla="*/ 1003318 h 1009277"/>
                  <a:gd name="connsiteX6" fmla="*/ 1296140 w 1296140"/>
                  <a:gd name="connsiteY6" fmla="*/ 523924 h 1009277"/>
                  <a:gd name="connsiteX0" fmla="*/ 0 w 1528233"/>
                  <a:gd name="connsiteY0" fmla="*/ 541679 h 1009277"/>
                  <a:gd name="connsiteX1" fmla="*/ 292963 w 1528233"/>
                  <a:gd name="connsiteY1" fmla="*/ 186572 h 1009277"/>
                  <a:gd name="connsiteX2" fmla="*/ 683580 w 1528233"/>
                  <a:gd name="connsiteY2" fmla="*/ 141 h 1009277"/>
                  <a:gd name="connsiteX3" fmla="*/ 807868 w 1528233"/>
                  <a:gd name="connsiteY3" fmla="*/ 213205 h 1009277"/>
                  <a:gd name="connsiteX4" fmla="*/ 550415 w 1528233"/>
                  <a:gd name="connsiteY4" fmla="*/ 754743 h 1009277"/>
                  <a:gd name="connsiteX5" fmla="*/ 727969 w 1528233"/>
                  <a:gd name="connsiteY5" fmla="*/ 1003318 h 1009277"/>
                  <a:gd name="connsiteX6" fmla="*/ 1528233 w 1528233"/>
                  <a:gd name="connsiteY6" fmla="*/ 214467 h 100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8233" h="1009277">
                    <a:moveTo>
                      <a:pt x="0" y="541679"/>
                    </a:moveTo>
                    <a:cubicBezTo>
                      <a:pt x="85817" y="404075"/>
                      <a:pt x="179033" y="276828"/>
                      <a:pt x="292963" y="186572"/>
                    </a:cubicBezTo>
                    <a:cubicBezTo>
                      <a:pt x="406893" y="96316"/>
                      <a:pt x="597762" y="-4298"/>
                      <a:pt x="683580" y="141"/>
                    </a:cubicBezTo>
                    <a:cubicBezTo>
                      <a:pt x="769398" y="4580"/>
                      <a:pt x="830062" y="87438"/>
                      <a:pt x="807868" y="213205"/>
                    </a:cubicBezTo>
                    <a:cubicBezTo>
                      <a:pt x="785674" y="338972"/>
                      <a:pt x="563732" y="623057"/>
                      <a:pt x="550415" y="754743"/>
                    </a:cubicBezTo>
                    <a:cubicBezTo>
                      <a:pt x="537099" y="886428"/>
                      <a:pt x="603682" y="1041788"/>
                      <a:pt x="727969" y="1003318"/>
                    </a:cubicBezTo>
                    <a:cubicBezTo>
                      <a:pt x="852256" y="964848"/>
                      <a:pt x="1306291" y="434929"/>
                      <a:pt x="1528233" y="21446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5" name="Полилиния 25">
              <a:extLst>
                <a:ext uri="{FF2B5EF4-FFF2-40B4-BE49-F238E27FC236}">
                  <a16:creationId xmlns:a16="http://schemas.microsoft.com/office/drawing/2014/main" xmlns="" id="{BBB63B8F-F34D-4BD8-ABEF-CEE3B3BF60A3}"/>
                </a:ext>
              </a:extLst>
            </p:cNvPr>
            <p:cNvSpPr/>
            <p:nvPr/>
          </p:nvSpPr>
          <p:spPr>
            <a:xfrm>
              <a:off x="1932079" y="3557968"/>
              <a:ext cx="470957" cy="674037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xmlns="" id="{40621E72-DF82-4560-8D6C-C18455341331}"/>
              </a:ext>
            </a:extLst>
          </p:cNvPr>
          <p:cNvGrpSpPr/>
          <p:nvPr/>
        </p:nvGrpSpPr>
        <p:grpSpPr>
          <a:xfrm>
            <a:off x="4973839" y="3119718"/>
            <a:ext cx="690282" cy="537882"/>
            <a:chOff x="1497099" y="3557968"/>
            <a:chExt cx="905937" cy="676415"/>
          </a:xfrm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xmlns="" id="{83AD4A31-0A5E-4E18-9C6B-D2C05EE6522E}"/>
                </a:ext>
              </a:extLst>
            </p:cNvPr>
            <p:cNvGrpSpPr/>
            <p:nvPr/>
          </p:nvGrpSpPr>
          <p:grpSpPr>
            <a:xfrm>
              <a:off x="1497099" y="3557969"/>
              <a:ext cx="659606" cy="676414"/>
              <a:chOff x="4272372" y="3725445"/>
              <a:chExt cx="2317996" cy="2377064"/>
            </a:xfrm>
          </p:grpSpPr>
          <p:sp>
            <p:nvSpPr>
              <p:cNvPr id="61" name="Полилиния 1">
                <a:extLst>
                  <a:ext uri="{FF2B5EF4-FFF2-40B4-BE49-F238E27FC236}">
                    <a16:creationId xmlns:a16="http://schemas.microsoft.com/office/drawing/2014/main" xmlns="" id="{166C4E98-1C3A-40AD-A1FA-86DE5C14A75A}"/>
                  </a:ext>
                </a:extLst>
              </p:cNvPr>
              <p:cNvSpPr/>
              <p:nvPr/>
            </p:nvSpPr>
            <p:spPr>
              <a:xfrm>
                <a:off x="4272372" y="3733798"/>
                <a:ext cx="1072882" cy="2368711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  <a:gd name="connsiteX0" fmla="*/ 438364 w 438364"/>
                  <a:gd name="connsiteY0" fmla="*/ 0 h 968843"/>
                  <a:gd name="connsiteX1" fmla="*/ 0 w 438364"/>
                  <a:gd name="connsiteY1" fmla="*/ 968843 h 968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8364" h="968843">
                    <a:moveTo>
                      <a:pt x="438364" y="0"/>
                    </a:moveTo>
                    <a:cubicBezTo>
                      <a:pt x="278566" y="349188"/>
                      <a:pt x="159798" y="619655"/>
                      <a:pt x="0" y="9688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Полилиния 6">
                <a:extLst>
                  <a:ext uri="{FF2B5EF4-FFF2-40B4-BE49-F238E27FC236}">
                    <a16:creationId xmlns:a16="http://schemas.microsoft.com/office/drawing/2014/main" xmlns="" id="{2E165C58-D4DC-477B-95D9-08F089E05E4A}"/>
                  </a:ext>
                </a:extLst>
              </p:cNvPr>
              <p:cNvSpPr/>
              <p:nvPr/>
            </p:nvSpPr>
            <p:spPr>
              <a:xfrm>
                <a:off x="5102633" y="3725445"/>
                <a:ext cx="1487735" cy="982529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96140"/>
                  <a:gd name="connsiteY0" fmla="*/ 541679 h 1009277"/>
                  <a:gd name="connsiteX1" fmla="*/ 292963 w 1296140"/>
                  <a:gd name="connsiteY1" fmla="*/ 186572 h 1009277"/>
                  <a:gd name="connsiteX2" fmla="*/ 683580 w 1296140"/>
                  <a:gd name="connsiteY2" fmla="*/ 141 h 1009277"/>
                  <a:gd name="connsiteX3" fmla="*/ 807868 w 1296140"/>
                  <a:gd name="connsiteY3" fmla="*/ 213205 h 1009277"/>
                  <a:gd name="connsiteX4" fmla="*/ 550415 w 1296140"/>
                  <a:gd name="connsiteY4" fmla="*/ 754743 h 1009277"/>
                  <a:gd name="connsiteX5" fmla="*/ 727969 w 1296140"/>
                  <a:gd name="connsiteY5" fmla="*/ 1003318 h 1009277"/>
                  <a:gd name="connsiteX6" fmla="*/ 1296140 w 1296140"/>
                  <a:gd name="connsiteY6" fmla="*/ 523924 h 1009277"/>
                  <a:gd name="connsiteX0" fmla="*/ 0 w 1528233"/>
                  <a:gd name="connsiteY0" fmla="*/ 541679 h 1009277"/>
                  <a:gd name="connsiteX1" fmla="*/ 292963 w 1528233"/>
                  <a:gd name="connsiteY1" fmla="*/ 186572 h 1009277"/>
                  <a:gd name="connsiteX2" fmla="*/ 683580 w 1528233"/>
                  <a:gd name="connsiteY2" fmla="*/ 141 h 1009277"/>
                  <a:gd name="connsiteX3" fmla="*/ 807868 w 1528233"/>
                  <a:gd name="connsiteY3" fmla="*/ 213205 h 1009277"/>
                  <a:gd name="connsiteX4" fmla="*/ 550415 w 1528233"/>
                  <a:gd name="connsiteY4" fmla="*/ 754743 h 1009277"/>
                  <a:gd name="connsiteX5" fmla="*/ 727969 w 1528233"/>
                  <a:gd name="connsiteY5" fmla="*/ 1003318 h 1009277"/>
                  <a:gd name="connsiteX6" fmla="*/ 1528233 w 1528233"/>
                  <a:gd name="connsiteY6" fmla="*/ 214467 h 100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8233" h="1009277">
                    <a:moveTo>
                      <a:pt x="0" y="541679"/>
                    </a:moveTo>
                    <a:cubicBezTo>
                      <a:pt x="85817" y="404075"/>
                      <a:pt x="179033" y="276828"/>
                      <a:pt x="292963" y="186572"/>
                    </a:cubicBezTo>
                    <a:cubicBezTo>
                      <a:pt x="406893" y="96316"/>
                      <a:pt x="597762" y="-4298"/>
                      <a:pt x="683580" y="141"/>
                    </a:cubicBezTo>
                    <a:cubicBezTo>
                      <a:pt x="769398" y="4580"/>
                      <a:pt x="830062" y="87438"/>
                      <a:pt x="807868" y="213205"/>
                    </a:cubicBezTo>
                    <a:cubicBezTo>
                      <a:pt x="785674" y="338972"/>
                      <a:pt x="563732" y="623057"/>
                      <a:pt x="550415" y="754743"/>
                    </a:cubicBezTo>
                    <a:cubicBezTo>
                      <a:pt x="537099" y="886428"/>
                      <a:pt x="603682" y="1041788"/>
                      <a:pt x="727969" y="1003318"/>
                    </a:cubicBezTo>
                    <a:cubicBezTo>
                      <a:pt x="852256" y="964848"/>
                      <a:pt x="1306291" y="434929"/>
                      <a:pt x="1528233" y="21446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0" name="Полилиния 25">
              <a:extLst>
                <a:ext uri="{FF2B5EF4-FFF2-40B4-BE49-F238E27FC236}">
                  <a16:creationId xmlns:a16="http://schemas.microsoft.com/office/drawing/2014/main" xmlns="" id="{A77144B3-40AB-4898-A875-9ECBDEE2209E}"/>
                </a:ext>
              </a:extLst>
            </p:cNvPr>
            <p:cNvSpPr/>
            <p:nvPr/>
          </p:nvSpPr>
          <p:spPr>
            <a:xfrm>
              <a:off x="1932079" y="3557968"/>
              <a:ext cx="470957" cy="674037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xmlns="" id="{D5731153-B7FE-4B04-8E9F-6210D2485603}"/>
              </a:ext>
            </a:extLst>
          </p:cNvPr>
          <p:cNvGrpSpPr/>
          <p:nvPr/>
        </p:nvGrpSpPr>
        <p:grpSpPr>
          <a:xfrm>
            <a:off x="5988708" y="3126573"/>
            <a:ext cx="690282" cy="537882"/>
            <a:chOff x="1497099" y="3557968"/>
            <a:chExt cx="905937" cy="676415"/>
          </a:xfrm>
        </p:grpSpPr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xmlns="" id="{665ECA68-61D4-4A00-96EB-86B039915C08}"/>
                </a:ext>
              </a:extLst>
            </p:cNvPr>
            <p:cNvGrpSpPr/>
            <p:nvPr/>
          </p:nvGrpSpPr>
          <p:grpSpPr>
            <a:xfrm>
              <a:off x="1497099" y="3557969"/>
              <a:ext cx="659606" cy="676414"/>
              <a:chOff x="4272372" y="3725445"/>
              <a:chExt cx="2317996" cy="2377064"/>
            </a:xfrm>
          </p:grpSpPr>
          <p:sp>
            <p:nvSpPr>
              <p:cNvPr id="66" name="Полилиния 1">
                <a:extLst>
                  <a:ext uri="{FF2B5EF4-FFF2-40B4-BE49-F238E27FC236}">
                    <a16:creationId xmlns:a16="http://schemas.microsoft.com/office/drawing/2014/main" xmlns="" id="{FD8A04FC-4813-46FA-B94E-C741563A8C14}"/>
                  </a:ext>
                </a:extLst>
              </p:cNvPr>
              <p:cNvSpPr/>
              <p:nvPr/>
            </p:nvSpPr>
            <p:spPr>
              <a:xfrm>
                <a:off x="4272372" y="3733798"/>
                <a:ext cx="1072882" cy="2368711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  <a:gd name="connsiteX0" fmla="*/ 438364 w 438364"/>
                  <a:gd name="connsiteY0" fmla="*/ 0 h 968843"/>
                  <a:gd name="connsiteX1" fmla="*/ 0 w 438364"/>
                  <a:gd name="connsiteY1" fmla="*/ 968843 h 968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8364" h="968843">
                    <a:moveTo>
                      <a:pt x="438364" y="0"/>
                    </a:moveTo>
                    <a:cubicBezTo>
                      <a:pt x="278566" y="349188"/>
                      <a:pt x="159798" y="619655"/>
                      <a:pt x="0" y="9688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олилиния 6">
                <a:extLst>
                  <a:ext uri="{FF2B5EF4-FFF2-40B4-BE49-F238E27FC236}">
                    <a16:creationId xmlns:a16="http://schemas.microsoft.com/office/drawing/2014/main" xmlns="" id="{C04FCD76-B3FF-47D3-8F08-3A315EB18A8F}"/>
                  </a:ext>
                </a:extLst>
              </p:cNvPr>
              <p:cNvSpPr/>
              <p:nvPr/>
            </p:nvSpPr>
            <p:spPr>
              <a:xfrm>
                <a:off x="5102633" y="3725445"/>
                <a:ext cx="1487735" cy="982529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96140"/>
                  <a:gd name="connsiteY0" fmla="*/ 541679 h 1009277"/>
                  <a:gd name="connsiteX1" fmla="*/ 292963 w 1296140"/>
                  <a:gd name="connsiteY1" fmla="*/ 186572 h 1009277"/>
                  <a:gd name="connsiteX2" fmla="*/ 683580 w 1296140"/>
                  <a:gd name="connsiteY2" fmla="*/ 141 h 1009277"/>
                  <a:gd name="connsiteX3" fmla="*/ 807868 w 1296140"/>
                  <a:gd name="connsiteY3" fmla="*/ 213205 h 1009277"/>
                  <a:gd name="connsiteX4" fmla="*/ 550415 w 1296140"/>
                  <a:gd name="connsiteY4" fmla="*/ 754743 h 1009277"/>
                  <a:gd name="connsiteX5" fmla="*/ 727969 w 1296140"/>
                  <a:gd name="connsiteY5" fmla="*/ 1003318 h 1009277"/>
                  <a:gd name="connsiteX6" fmla="*/ 1296140 w 1296140"/>
                  <a:gd name="connsiteY6" fmla="*/ 523924 h 1009277"/>
                  <a:gd name="connsiteX0" fmla="*/ 0 w 1528233"/>
                  <a:gd name="connsiteY0" fmla="*/ 541679 h 1009277"/>
                  <a:gd name="connsiteX1" fmla="*/ 292963 w 1528233"/>
                  <a:gd name="connsiteY1" fmla="*/ 186572 h 1009277"/>
                  <a:gd name="connsiteX2" fmla="*/ 683580 w 1528233"/>
                  <a:gd name="connsiteY2" fmla="*/ 141 h 1009277"/>
                  <a:gd name="connsiteX3" fmla="*/ 807868 w 1528233"/>
                  <a:gd name="connsiteY3" fmla="*/ 213205 h 1009277"/>
                  <a:gd name="connsiteX4" fmla="*/ 550415 w 1528233"/>
                  <a:gd name="connsiteY4" fmla="*/ 754743 h 1009277"/>
                  <a:gd name="connsiteX5" fmla="*/ 727969 w 1528233"/>
                  <a:gd name="connsiteY5" fmla="*/ 1003318 h 1009277"/>
                  <a:gd name="connsiteX6" fmla="*/ 1528233 w 1528233"/>
                  <a:gd name="connsiteY6" fmla="*/ 214467 h 100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8233" h="1009277">
                    <a:moveTo>
                      <a:pt x="0" y="541679"/>
                    </a:moveTo>
                    <a:cubicBezTo>
                      <a:pt x="85817" y="404075"/>
                      <a:pt x="179033" y="276828"/>
                      <a:pt x="292963" y="186572"/>
                    </a:cubicBezTo>
                    <a:cubicBezTo>
                      <a:pt x="406893" y="96316"/>
                      <a:pt x="597762" y="-4298"/>
                      <a:pt x="683580" y="141"/>
                    </a:cubicBezTo>
                    <a:cubicBezTo>
                      <a:pt x="769398" y="4580"/>
                      <a:pt x="830062" y="87438"/>
                      <a:pt x="807868" y="213205"/>
                    </a:cubicBezTo>
                    <a:cubicBezTo>
                      <a:pt x="785674" y="338972"/>
                      <a:pt x="563732" y="623057"/>
                      <a:pt x="550415" y="754743"/>
                    </a:cubicBezTo>
                    <a:cubicBezTo>
                      <a:pt x="537099" y="886428"/>
                      <a:pt x="603682" y="1041788"/>
                      <a:pt x="727969" y="1003318"/>
                    </a:cubicBezTo>
                    <a:cubicBezTo>
                      <a:pt x="852256" y="964848"/>
                      <a:pt x="1306291" y="434929"/>
                      <a:pt x="1528233" y="21446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5" name="Полилиния 25">
              <a:extLst>
                <a:ext uri="{FF2B5EF4-FFF2-40B4-BE49-F238E27FC236}">
                  <a16:creationId xmlns:a16="http://schemas.microsoft.com/office/drawing/2014/main" xmlns="" id="{77130C42-96FA-46D1-AF3D-D379DE7F4442}"/>
                </a:ext>
              </a:extLst>
            </p:cNvPr>
            <p:cNvSpPr/>
            <p:nvPr/>
          </p:nvSpPr>
          <p:spPr>
            <a:xfrm>
              <a:off x="1932079" y="3557968"/>
              <a:ext cx="470957" cy="674037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10E143C1-AA80-4785-9D3C-8D379C5BAFFA}"/>
              </a:ext>
            </a:extLst>
          </p:cNvPr>
          <p:cNvGrpSpPr/>
          <p:nvPr/>
        </p:nvGrpSpPr>
        <p:grpSpPr>
          <a:xfrm>
            <a:off x="6937268" y="3138264"/>
            <a:ext cx="1260311" cy="516303"/>
            <a:chOff x="5372223" y="3548253"/>
            <a:chExt cx="1654052" cy="684940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xmlns="" id="{7C0EEDEB-4A4F-4CC8-82FE-1FF128AEC133}"/>
                </a:ext>
              </a:extLst>
            </p:cNvPr>
            <p:cNvGrpSpPr/>
            <p:nvPr/>
          </p:nvGrpSpPr>
          <p:grpSpPr>
            <a:xfrm>
              <a:off x="5372223" y="3556778"/>
              <a:ext cx="994837" cy="676415"/>
              <a:chOff x="1497099" y="3557968"/>
              <a:chExt cx="994837" cy="676415"/>
            </a:xfrm>
          </p:grpSpPr>
          <p:grpSp>
            <p:nvGrpSpPr>
              <p:cNvPr id="94" name="Группа 93">
                <a:extLst>
                  <a:ext uri="{FF2B5EF4-FFF2-40B4-BE49-F238E27FC236}">
                    <a16:creationId xmlns:a16="http://schemas.microsoft.com/office/drawing/2014/main" xmlns="" id="{609A1ABB-80E6-45C7-8AE5-19563AEC32EA}"/>
                  </a:ext>
                </a:extLst>
              </p:cNvPr>
              <p:cNvGrpSpPr/>
              <p:nvPr/>
            </p:nvGrpSpPr>
            <p:grpSpPr>
              <a:xfrm>
                <a:off x="1497099" y="3557969"/>
                <a:ext cx="659606" cy="676414"/>
                <a:chOff x="4272372" y="3725445"/>
                <a:chExt cx="2317996" cy="2377064"/>
              </a:xfrm>
            </p:grpSpPr>
            <p:sp>
              <p:nvSpPr>
                <p:cNvPr id="96" name="Полилиния 1">
                  <a:extLst>
                    <a:ext uri="{FF2B5EF4-FFF2-40B4-BE49-F238E27FC236}">
                      <a16:creationId xmlns:a16="http://schemas.microsoft.com/office/drawing/2014/main" xmlns="" id="{82E907D7-1159-4B93-97A3-75EC032ED682}"/>
                    </a:ext>
                  </a:extLst>
                </p:cNvPr>
                <p:cNvSpPr/>
                <p:nvPr/>
              </p:nvSpPr>
              <p:spPr>
                <a:xfrm>
                  <a:off x="4272372" y="3733798"/>
                  <a:ext cx="1072882" cy="2368711"/>
                </a:xfrm>
                <a:custGeom>
                  <a:avLst/>
                  <a:gdLst>
                    <a:gd name="connsiteX0" fmla="*/ 479394 w 479394"/>
                    <a:gd name="connsiteY0" fmla="*/ 0 h 1047565"/>
                    <a:gd name="connsiteX1" fmla="*/ 0 w 479394"/>
                    <a:gd name="connsiteY1" fmla="*/ 1047565 h 1047565"/>
                    <a:gd name="connsiteX0" fmla="*/ 438364 w 438364"/>
                    <a:gd name="connsiteY0" fmla="*/ 0 h 968843"/>
                    <a:gd name="connsiteX1" fmla="*/ 0 w 438364"/>
                    <a:gd name="connsiteY1" fmla="*/ 968843 h 96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364" h="968843">
                      <a:moveTo>
                        <a:pt x="438364" y="0"/>
                      </a:moveTo>
                      <a:cubicBezTo>
                        <a:pt x="278566" y="349188"/>
                        <a:pt x="159798" y="619655"/>
                        <a:pt x="0" y="96884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7" name="Полилиния 6">
                  <a:extLst>
                    <a:ext uri="{FF2B5EF4-FFF2-40B4-BE49-F238E27FC236}">
                      <a16:creationId xmlns:a16="http://schemas.microsoft.com/office/drawing/2014/main" xmlns="" id="{48ECAA9B-6352-4DE9-A6F7-88C44331C9D4}"/>
                    </a:ext>
                  </a:extLst>
                </p:cNvPr>
                <p:cNvSpPr/>
                <p:nvPr/>
              </p:nvSpPr>
              <p:spPr>
                <a:xfrm>
                  <a:off x="5102633" y="3725445"/>
                  <a:ext cx="1487735" cy="982529"/>
                </a:xfrm>
                <a:custGeom>
                  <a:avLst/>
                  <a:gdLst>
                    <a:gd name="connsiteX0" fmla="*/ 0 w 1518082"/>
                    <a:gd name="connsiteY0" fmla="*/ 1012196 h 1012196"/>
                    <a:gd name="connsiteX1" fmla="*/ 221942 w 1518082"/>
                    <a:gd name="connsiteY1" fmla="*/ 541679 h 1012196"/>
                    <a:gd name="connsiteX2" fmla="*/ 514905 w 1518082"/>
                    <a:gd name="connsiteY2" fmla="*/ 186572 h 1012196"/>
                    <a:gd name="connsiteX3" fmla="*/ 905522 w 1518082"/>
                    <a:gd name="connsiteY3" fmla="*/ 141 h 1012196"/>
                    <a:gd name="connsiteX4" fmla="*/ 1029810 w 1518082"/>
                    <a:gd name="connsiteY4" fmla="*/ 213205 h 1012196"/>
                    <a:gd name="connsiteX5" fmla="*/ 772357 w 1518082"/>
                    <a:gd name="connsiteY5" fmla="*/ 754743 h 1012196"/>
                    <a:gd name="connsiteX6" fmla="*/ 949911 w 1518082"/>
                    <a:gd name="connsiteY6" fmla="*/ 1003318 h 1012196"/>
                    <a:gd name="connsiteX7" fmla="*/ 1518082 w 1518082"/>
                    <a:gd name="connsiteY7" fmla="*/ 523924 h 1012196"/>
                    <a:gd name="connsiteX0" fmla="*/ 0 w 1296140"/>
                    <a:gd name="connsiteY0" fmla="*/ 541679 h 1009277"/>
                    <a:gd name="connsiteX1" fmla="*/ 292963 w 1296140"/>
                    <a:gd name="connsiteY1" fmla="*/ 186572 h 1009277"/>
                    <a:gd name="connsiteX2" fmla="*/ 683580 w 1296140"/>
                    <a:gd name="connsiteY2" fmla="*/ 141 h 1009277"/>
                    <a:gd name="connsiteX3" fmla="*/ 807868 w 1296140"/>
                    <a:gd name="connsiteY3" fmla="*/ 213205 h 1009277"/>
                    <a:gd name="connsiteX4" fmla="*/ 550415 w 1296140"/>
                    <a:gd name="connsiteY4" fmla="*/ 754743 h 1009277"/>
                    <a:gd name="connsiteX5" fmla="*/ 727969 w 1296140"/>
                    <a:gd name="connsiteY5" fmla="*/ 1003318 h 1009277"/>
                    <a:gd name="connsiteX6" fmla="*/ 1296140 w 1296140"/>
                    <a:gd name="connsiteY6" fmla="*/ 523924 h 1009277"/>
                    <a:gd name="connsiteX0" fmla="*/ 0 w 1528233"/>
                    <a:gd name="connsiteY0" fmla="*/ 541679 h 1009277"/>
                    <a:gd name="connsiteX1" fmla="*/ 292963 w 1528233"/>
                    <a:gd name="connsiteY1" fmla="*/ 186572 h 1009277"/>
                    <a:gd name="connsiteX2" fmla="*/ 683580 w 1528233"/>
                    <a:gd name="connsiteY2" fmla="*/ 141 h 1009277"/>
                    <a:gd name="connsiteX3" fmla="*/ 807868 w 1528233"/>
                    <a:gd name="connsiteY3" fmla="*/ 213205 h 1009277"/>
                    <a:gd name="connsiteX4" fmla="*/ 550415 w 1528233"/>
                    <a:gd name="connsiteY4" fmla="*/ 754743 h 1009277"/>
                    <a:gd name="connsiteX5" fmla="*/ 727969 w 1528233"/>
                    <a:gd name="connsiteY5" fmla="*/ 1003318 h 1009277"/>
                    <a:gd name="connsiteX6" fmla="*/ 1528233 w 1528233"/>
                    <a:gd name="connsiteY6" fmla="*/ 214467 h 100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8233" h="1009277">
                      <a:moveTo>
                        <a:pt x="0" y="541679"/>
                      </a:moveTo>
                      <a:cubicBezTo>
                        <a:pt x="85817" y="404075"/>
                        <a:pt x="179033" y="276828"/>
                        <a:pt x="292963" y="186572"/>
                      </a:cubicBezTo>
                      <a:cubicBezTo>
                        <a:pt x="406893" y="96316"/>
                        <a:pt x="597762" y="-4298"/>
                        <a:pt x="683580" y="141"/>
                      </a:cubicBezTo>
                      <a:cubicBezTo>
                        <a:pt x="769398" y="4580"/>
                        <a:pt x="830062" y="87438"/>
                        <a:pt x="807868" y="213205"/>
                      </a:cubicBezTo>
                      <a:cubicBezTo>
                        <a:pt x="785674" y="338972"/>
                        <a:pt x="563732" y="623057"/>
                        <a:pt x="550415" y="754743"/>
                      </a:cubicBezTo>
                      <a:cubicBezTo>
                        <a:pt x="537099" y="886428"/>
                        <a:pt x="603682" y="1041788"/>
                        <a:pt x="727969" y="1003318"/>
                      </a:cubicBezTo>
                      <a:cubicBezTo>
                        <a:pt x="852256" y="964848"/>
                        <a:pt x="1306291" y="434929"/>
                        <a:pt x="1528233" y="21446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95" name="Полилиния 25">
                <a:extLst>
                  <a:ext uri="{FF2B5EF4-FFF2-40B4-BE49-F238E27FC236}">
                    <a16:creationId xmlns:a16="http://schemas.microsoft.com/office/drawing/2014/main" xmlns="" id="{0D8CD72C-BBDB-49F2-9959-47336BEF08A0}"/>
                  </a:ext>
                </a:extLst>
              </p:cNvPr>
              <p:cNvSpPr/>
              <p:nvPr/>
            </p:nvSpPr>
            <p:spPr>
              <a:xfrm>
                <a:off x="1932079" y="3557968"/>
                <a:ext cx="559857" cy="674037"/>
              </a:xfrm>
              <a:custGeom>
                <a:avLst/>
                <a:gdLst>
                  <a:gd name="connsiteX0" fmla="*/ 201085 w 396347"/>
                  <a:gd name="connsiteY0" fmla="*/ 0 h 562274"/>
                  <a:gd name="connsiteX1" fmla="*/ 148697 w 396347"/>
                  <a:gd name="connsiteY1" fmla="*/ 147638 h 562274"/>
                  <a:gd name="connsiteX2" fmla="*/ 153460 w 396347"/>
                  <a:gd name="connsiteY2" fmla="*/ 214313 h 562274"/>
                  <a:gd name="connsiteX3" fmla="*/ 296335 w 396347"/>
                  <a:gd name="connsiteY3" fmla="*/ 123825 h 562274"/>
                  <a:gd name="connsiteX4" fmla="*/ 348722 w 396347"/>
                  <a:gd name="connsiteY4" fmla="*/ 0 h 562274"/>
                  <a:gd name="connsiteX5" fmla="*/ 186797 w 396347"/>
                  <a:gd name="connsiteY5" fmla="*/ 381000 h 562274"/>
                  <a:gd name="connsiteX6" fmla="*/ 96310 w 396347"/>
                  <a:gd name="connsiteY6" fmla="*/ 542925 h 562274"/>
                  <a:gd name="connsiteX7" fmla="*/ 24872 w 396347"/>
                  <a:gd name="connsiteY7" fmla="*/ 552450 h 562274"/>
                  <a:gd name="connsiteX8" fmla="*/ 15347 w 396347"/>
                  <a:gd name="connsiteY8" fmla="*/ 481013 h 562274"/>
                  <a:gd name="connsiteX9" fmla="*/ 224897 w 396347"/>
                  <a:gd name="connsiteY9" fmla="*/ 242888 h 562274"/>
                  <a:gd name="connsiteX10" fmla="*/ 396347 w 396347"/>
                  <a:gd name="connsiteY10" fmla="*/ 104775 h 562274"/>
                  <a:gd name="connsiteX0" fmla="*/ 201085 w 396347"/>
                  <a:gd name="connsiteY0" fmla="*/ 0 h 562274"/>
                  <a:gd name="connsiteX1" fmla="*/ 148697 w 396347"/>
                  <a:gd name="connsiteY1" fmla="*/ 147638 h 562274"/>
                  <a:gd name="connsiteX2" fmla="*/ 153460 w 396347"/>
                  <a:gd name="connsiteY2" fmla="*/ 214313 h 562274"/>
                  <a:gd name="connsiteX3" fmla="*/ 296335 w 396347"/>
                  <a:gd name="connsiteY3" fmla="*/ 123825 h 562274"/>
                  <a:gd name="connsiteX4" fmla="*/ 348722 w 396347"/>
                  <a:gd name="connsiteY4" fmla="*/ 14287 h 562274"/>
                  <a:gd name="connsiteX5" fmla="*/ 186797 w 396347"/>
                  <a:gd name="connsiteY5" fmla="*/ 381000 h 562274"/>
                  <a:gd name="connsiteX6" fmla="*/ 96310 w 396347"/>
                  <a:gd name="connsiteY6" fmla="*/ 542925 h 562274"/>
                  <a:gd name="connsiteX7" fmla="*/ 24872 w 396347"/>
                  <a:gd name="connsiteY7" fmla="*/ 552450 h 562274"/>
                  <a:gd name="connsiteX8" fmla="*/ 15347 w 396347"/>
                  <a:gd name="connsiteY8" fmla="*/ 481013 h 562274"/>
                  <a:gd name="connsiteX9" fmla="*/ 224897 w 396347"/>
                  <a:gd name="connsiteY9" fmla="*/ 242888 h 562274"/>
                  <a:gd name="connsiteX10" fmla="*/ 396347 w 396347"/>
                  <a:gd name="connsiteY10" fmla="*/ 104775 h 562274"/>
                  <a:gd name="connsiteX0" fmla="*/ 201085 w 477310"/>
                  <a:gd name="connsiteY0" fmla="*/ 4763 h 567037"/>
                  <a:gd name="connsiteX1" fmla="*/ 148697 w 477310"/>
                  <a:gd name="connsiteY1" fmla="*/ 152401 h 567037"/>
                  <a:gd name="connsiteX2" fmla="*/ 153460 w 477310"/>
                  <a:gd name="connsiteY2" fmla="*/ 219076 h 567037"/>
                  <a:gd name="connsiteX3" fmla="*/ 296335 w 477310"/>
                  <a:gd name="connsiteY3" fmla="*/ 128588 h 567037"/>
                  <a:gd name="connsiteX4" fmla="*/ 477310 w 477310"/>
                  <a:gd name="connsiteY4" fmla="*/ 0 h 567037"/>
                  <a:gd name="connsiteX5" fmla="*/ 186797 w 477310"/>
                  <a:gd name="connsiteY5" fmla="*/ 385763 h 567037"/>
                  <a:gd name="connsiteX6" fmla="*/ 96310 w 477310"/>
                  <a:gd name="connsiteY6" fmla="*/ 547688 h 567037"/>
                  <a:gd name="connsiteX7" fmla="*/ 24872 w 477310"/>
                  <a:gd name="connsiteY7" fmla="*/ 557213 h 567037"/>
                  <a:gd name="connsiteX8" fmla="*/ 15347 w 477310"/>
                  <a:gd name="connsiteY8" fmla="*/ 485776 h 567037"/>
                  <a:gd name="connsiteX9" fmla="*/ 224897 w 477310"/>
                  <a:gd name="connsiteY9" fmla="*/ 247651 h 567037"/>
                  <a:gd name="connsiteX10" fmla="*/ 396347 w 477310"/>
                  <a:gd name="connsiteY10" fmla="*/ 109538 h 567037"/>
                  <a:gd name="connsiteX0" fmla="*/ 201085 w 396347"/>
                  <a:gd name="connsiteY0" fmla="*/ 4763 h 567037"/>
                  <a:gd name="connsiteX1" fmla="*/ 148697 w 396347"/>
                  <a:gd name="connsiteY1" fmla="*/ 152401 h 567037"/>
                  <a:gd name="connsiteX2" fmla="*/ 153460 w 396347"/>
                  <a:gd name="connsiteY2" fmla="*/ 219076 h 567037"/>
                  <a:gd name="connsiteX3" fmla="*/ 296335 w 396347"/>
                  <a:gd name="connsiteY3" fmla="*/ 128588 h 567037"/>
                  <a:gd name="connsiteX4" fmla="*/ 353485 w 396347"/>
                  <a:gd name="connsiteY4" fmla="*/ 0 h 567037"/>
                  <a:gd name="connsiteX5" fmla="*/ 186797 w 396347"/>
                  <a:gd name="connsiteY5" fmla="*/ 385763 h 567037"/>
                  <a:gd name="connsiteX6" fmla="*/ 96310 w 396347"/>
                  <a:gd name="connsiteY6" fmla="*/ 547688 h 567037"/>
                  <a:gd name="connsiteX7" fmla="*/ 24872 w 396347"/>
                  <a:gd name="connsiteY7" fmla="*/ 557213 h 567037"/>
                  <a:gd name="connsiteX8" fmla="*/ 15347 w 396347"/>
                  <a:gd name="connsiteY8" fmla="*/ 485776 h 567037"/>
                  <a:gd name="connsiteX9" fmla="*/ 224897 w 396347"/>
                  <a:gd name="connsiteY9" fmla="*/ 247651 h 567037"/>
                  <a:gd name="connsiteX10" fmla="*/ 396347 w 396347"/>
                  <a:gd name="connsiteY10" fmla="*/ 109538 h 567037"/>
                  <a:gd name="connsiteX0" fmla="*/ 201085 w 396347"/>
                  <a:gd name="connsiteY0" fmla="*/ 4981 h 567255"/>
                  <a:gd name="connsiteX1" fmla="*/ 148697 w 396347"/>
                  <a:gd name="connsiteY1" fmla="*/ 152619 h 567255"/>
                  <a:gd name="connsiteX2" fmla="*/ 153460 w 396347"/>
                  <a:gd name="connsiteY2" fmla="*/ 219294 h 567255"/>
                  <a:gd name="connsiteX3" fmla="*/ 296335 w 396347"/>
                  <a:gd name="connsiteY3" fmla="*/ 128806 h 567255"/>
                  <a:gd name="connsiteX4" fmla="*/ 353485 w 396347"/>
                  <a:gd name="connsiteY4" fmla="*/ 218 h 567255"/>
                  <a:gd name="connsiteX5" fmla="*/ 186797 w 396347"/>
                  <a:gd name="connsiteY5" fmla="*/ 385981 h 567255"/>
                  <a:gd name="connsiteX6" fmla="*/ 96310 w 396347"/>
                  <a:gd name="connsiteY6" fmla="*/ 547906 h 567255"/>
                  <a:gd name="connsiteX7" fmla="*/ 24872 w 396347"/>
                  <a:gd name="connsiteY7" fmla="*/ 557431 h 567255"/>
                  <a:gd name="connsiteX8" fmla="*/ 15347 w 396347"/>
                  <a:gd name="connsiteY8" fmla="*/ 485994 h 567255"/>
                  <a:gd name="connsiteX9" fmla="*/ 224897 w 396347"/>
                  <a:gd name="connsiteY9" fmla="*/ 247869 h 567255"/>
                  <a:gd name="connsiteX10" fmla="*/ 396347 w 396347"/>
                  <a:gd name="connsiteY10" fmla="*/ 109756 h 567255"/>
                  <a:gd name="connsiteX0" fmla="*/ 201085 w 460475"/>
                  <a:gd name="connsiteY0" fmla="*/ 4981 h 567255"/>
                  <a:gd name="connsiteX1" fmla="*/ 148697 w 460475"/>
                  <a:gd name="connsiteY1" fmla="*/ 152619 h 567255"/>
                  <a:gd name="connsiteX2" fmla="*/ 153460 w 460475"/>
                  <a:gd name="connsiteY2" fmla="*/ 219294 h 567255"/>
                  <a:gd name="connsiteX3" fmla="*/ 296335 w 460475"/>
                  <a:gd name="connsiteY3" fmla="*/ 128806 h 567255"/>
                  <a:gd name="connsiteX4" fmla="*/ 353485 w 460475"/>
                  <a:gd name="connsiteY4" fmla="*/ 218 h 567255"/>
                  <a:gd name="connsiteX5" fmla="*/ 186797 w 460475"/>
                  <a:gd name="connsiteY5" fmla="*/ 385981 h 567255"/>
                  <a:gd name="connsiteX6" fmla="*/ 96310 w 460475"/>
                  <a:gd name="connsiteY6" fmla="*/ 547906 h 567255"/>
                  <a:gd name="connsiteX7" fmla="*/ 24872 w 460475"/>
                  <a:gd name="connsiteY7" fmla="*/ 557431 h 567255"/>
                  <a:gd name="connsiteX8" fmla="*/ 15347 w 460475"/>
                  <a:gd name="connsiteY8" fmla="*/ 485994 h 567255"/>
                  <a:gd name="connsiteX9" fmla="*/ 224897 w 460475"/>
                  <a:gd name="connsiteY9" fmla="*/ 247869 h 567255"/>
                  <a:gd name="connsiteX10" fmla="*/ 460475 w 460475"/>
                  <a:gd name="connsiteY10" fmla="*/ 48300 h 567255"/>
                  <a:gd name="connsiteX0" fmla="*/ 201085 w 471163"/>
                  <a:gd name="connsiteY0" fmla="*/ 4981 h 567255"/>
                  <a:gd name="connsiteX1" fmla="*/ 148697 w 471163"/>
                  <a:gd name="connsiteY1" fmla="*/ 152619 h 567255"/>
                  <a:gd name="connsiteX2" fmla="*/ 153460 w 471163"/>
                  <a:gd name="connsiteY2" fmla="*/ 219294 h 567255"/>
                  <a:gd name="connsiteX3" fmla="*/ 296335 w 471163"/>
                  <a:gd name="connsiteY3" fmla="*/ 128806 h 567255"/>
                  <a:gd name="connsiteX4" fmla="*/ 353485 w 471163"/>
                  <a:gd name="connsiteY4" fmla="*/ 218 h 567255"/>
                  <a:gd name="connsiteX5" fmla="*/ 186797 w 471163"/>
                  <a:gd name="connsiteY5" fmla="*/ 385981 h 567255"/>
                  <a:gd name="connsiteX6" fmla="*/ 96310 w 471163"/>
                  <a:gd name="connsiteY6" fmla="*/ 547906 h 567255"/>
                  <a:gd name="connsiteX7" fmla="*/ 24872 w 471163"/>
                  <a:gd name="connsiteY7" fmla="*/ 557431 h 567255"/>
                  <a:gd name="connsiteX8" fmla="*/ 15347 w 471163"/>
                  <a:gd name="connsiteY8" fmla="*/ 485994 h 567255"/>
                  <a:gd name="connsiteX9" fmla="*/ 224897 w 471163"/>
                  <a:gd name="connsiteY9" fmla="*/ 247869 h 567255"/>
                  <a:gd name="connsiteX10" fmla="*/ 471163 w 471163"/>
                  <a:gd name="connsiteY10" fmla="*/ 40284 h 567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1163" h="567255">
                    <a:moveTo>
                      <a:pt x="201085" y="4981"/>
                    </a:moveTo>
                    <a:cubicBezTo>
                      <a:pt x="178859" y="60940"/>
                      <a:pt x="156634" y="116900"/>
                      <a:pt x="148697" y="152619"/>
                    </a:cubicBezTo>
                    <a:cubicBezTo>
                      <a:pt x="140760" y="188338"/>
                      <a:pt x="128854" y="223263"/>
                      <a:pt x="153460" y="219294"/>
                    </a:cubicBezTo>
                    <a:cubicBezTo>
                      <a:pt x="178066" y="215325"/>
                      <a:pt x="262998" y="165319"/>
                      <a:pt x="296335" y="128806"/>
                    </a:cubicBezTo>
                    <a:cubicBezTo>
                      <a:pt x="329672" y="92293"/>
                      <a:pt x="353485" y="218"/>
                      <a:pt x="353485" y="218"/>
                    </a:cubicBezTo>
                    <a:cubicBezTo>
                      <a:pt x="354279" y="-9306"/>
                      <a:pt x="229660" y="294700"/>
                      <a:pt x="186797" y="385981"/>
                    </a:cubicBezTo>
                    <a:cubicBezTo>
                      <a:pt x="143935" y="477262"/>
                      <a:pt x="123297" y="519331"/>
                      <a:pt x="96310" y="547906"/>
                    </a:cubicBezTo>
                    <a:cubicBezTo>
                      <a:pt x="69322" y="576481"/>
                      <a:pt x="38366" y="567750"/>
                      <a:pt x="24872" y="557431"/>
                    </a:cubicBezTo>
                    <a:cubicBezTo>
                      <a:pt x="11378" y="547112"/>
                      <a:pt x="-17991" y="537588"/>
                      <a:pt x="15347" y="485994"/>
                    </a:cubicBezTo>
                    <a:cubicBezTo>
                      <a:pt x="48685" y="434400"/>
                      <a:pt x="161397" y="310575"/>
                      <a:pt x="224897" y="247869"/>
                    </a:cubicBezTo>
                    <a:cubicBezTo>
                      <a:pt x="288397" y="185163"/>
                      <a:pt x="417188" y="77987"/>
                      <a:pt x="471163" y="4028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xmlns="" id="{FE1992A2-E3A0-4F1D-B6C3-23CA3FAA2DBD}"/>
                </a:ext>
              </a:extLst>
            </p:cNvPr>
            <p:cNvGrpSpPr/>
            <p:nvPr/>
          </p:nvGrpSpPr>
          <p:grpSpPr>
            <a:xfrm>
              <a:off x="6259786" y="3548253"/>
              <a:ext cx="465632" cy="288113"/>
              <a:chOff x="4900476" y="3705964"/>
              <a:chExt cx="1615149" cy="999386"/>
            </a:xfrm>
          </p:grpSpPr>
          <p:cxnSp>
            <p:nvCxnSpPr>
              <p:cNvPr id="76" name="Прямая соединительная линия 75">
                <a:extLst>
                  <a:ext uri="{FF2B5EF4-FFF2-40B4-BE49-F238E27FC236}">
                    <a16:creationId xmlns:a16="http://schemas.microsoft.com/office/drawing/2014/main" xmlns="" id="{63DEC243-BD9E-492C-BEA9-8DA646F03F76}"/>
                  </a:ext>
                </a:extLst>
              </p:cNvPr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Полилиния 8">
                <a:extLst>
                  <a:ext uri="{FF2B5EF4-FFF2-40B4-BE49-F238E27FC236}">
                    <a16:creationId xmlns:a16="http://schemas.microsoft.com/office/drawing/2014/main" xmlns="" id="{0A077140-4693-43AB-B708-8931CCC0F31B}"/>
                  </a:ext>
                </a:extLst>
              </p:cNvPr>
              <p:cNvSpPr/>
              <p:nvPr/>
            </p:nvSpPr>
            <p:spPr>
              <a:xfrm>
                <a:off x="5182050" y="3705964"/>
                <a:ext cx="790113" cy="398874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Полилиния 9">
                <a:extLst>
                  <a:ext uri="{FF2B5EF4-FFF2-40B4-BE49-F238E27FC236}">
                    <a16:creationId xmlns:a16="http://schemas.microsoft.com/office/drawing/2014/main" xmlns="" id="{48D0A2C2-F20F-464B-AE09-43E78A726F12}"/>
                  </a:ext>
                </a:extLst>
              </p:cNvPr>
              <p:cNvSpPr/>
              <p:nvPr/>
            </p:nvSpPr>
            <p:spPr>
              <a:xfrm>
                <a:off x="5143949" y="3944283"/>
                <a:ext cx="1371676" cy="712186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71677"/>
                  <a:gd name="connsiteY0" fmla="*/ 187348 h 712184"/>
                  <a:gd name="connsiteX1" fmla="*/ 292963 w 1371677"/>
                  <a:gd name="connsiteY1" fmla="*/ 169592 h 712184"/>
                  <a:gd name="connsiteX2" fmla="*/ 452761 w 1371677"/>
                  <a:gd name="connsiteY2" fmla="*/ 311635 h 712184"/>
                  <a:gd name="connsiteX3" fmla="*/ 310718 w 1371677"/>
                  <a:gd name="connsiteY3" fmla="*/ 631231 h 712184"/>
                  <a:gd name="connsiteX4" fmla="*/ 550415 w 1371677"/>
                  <a:gd name="connsiteY4" fmla="*/ 702252 h 712184"/>
                  <a:gd name="connsiteX5" fmla="*/ 1371677 w 1371677"/>
                  <a:gd name="connsiteY5" fmla="*/ 0 h 712184"/>
                  <a:gd name="connsiteX0" fmla="*/ 0 w 1371677"/>
                  <a:gd name="connsiteY0" fmla="*/ 187348 h 712184"/>
                  <a:gd name="connsiteX1" fmla="*/ 292963 w 1371677"/>
                  <a:gd name="connsiteY1" fmla="*/ 169592 h 712184"/>
                  <a:gd name="connsiteX2" fmla="*/ 452761 w 1371677"/>
                  <a:gd name="connsiteY2" fmla="*/ 311635 h 712184"/>
                  <a:gd name="connsiteX3" fmla="*/ 310718 w 1371677"/>
                  <a:gd name="connsiteY3" fmla="*/ 631231 h 712184"/>
                  <a:gd name="connsiteX4" fmla="*/ 605480 w 1371677"/>
                  <a:gd name="connsiteY4" fmla="*/ 702253 h 712184"/>
                  <a:gd name="connsiteX5" fmla="*/ 1371677 w 1371677"/>
                  <a:gd name="connsiteY5" fmla="*/ 0 h 712184"/>
                  <a:gd name="connsiteX0" fmla="*/ 0 w 1371677"/>
                  <a:gd name="connsiteY0" fmla="*/ 187348 h 712184"/>
                  <a:gd name="connsiteX1" fmla="*/ 292963 w 1371677"/>
                  <a:gd name="connsiteY1" fmla="*/ 169592 h 712184"/>
                  <a:gd name="connsiteX2" fmla="*/ 452761 w 1371677"/>
                  <a:gd name="connsiteY2" fmla="*/ 311635 h 712184"/>
                  <a:gd name="connsiteX3" fmla="*/ 343758 w 1371677"/>
                  <a:gd name="connsiteY3" fmla="*/ 631231 h 712184"/>
                  <a:gd name="connsiteX4" fmla="*/ 605480 w 1371677"/>
                  <a:gd name="connsiteY4" fmla="*/ 702253 h 712184"/>
                  <a:gd name="connsiteX5" fmla="*/ 1371677 w 1371677"/>
                  <a:gd name="connsiteY5" fmla="*/ 0 h 71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1677" h="712184">
                    <a:moveTo>
                      <a:pt x="0" y="187348"/>
                    </a:moveTo>
                    <a:cubicBezTo>
                      <a:pt x="108751" y="168113"/>
                      <a:pt x="217503" y="148878"/>
                      <a:pt x="292963" y="169592"/>
                    </a:cubicBezTo>
                    <a:cubicBezTo>
                      <a:pt x="368423" y="190306"/>
                      <a:pt x="444295" y="234695"/>
                      <a:pt x="452761" y="311635"/>
                    </a:cubicBezTo>
                    <a:cubicBezTo>
                      <a:pt x="461227" y="388575"/>
                      <a:pt x="318305" y="566128"/>
                      <a:pt x="343758" y="631231"/>
                    </a:cubicBezTo>
                    <a:cubicBezTo>
                      <a:pt x="369211" y="696334"/>
                      <a:pt x="524101" y="730366"/>
                      <a:pt x="605480" y="702253"/>
                    </a:cubicBezTo>
                    <a:cubicBezTo>
                      <a:pt x="686859" y="674140"/>
                      <a:pt x="1288079" y="105792"/>
                      <a:pt x="1371677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75" name="Полилиния: фигура 13">
              <a:extLst>
                <a:ext uri="{FF2B5EF4-FFF2-40B4-BE49-F238E27FC236}">
                  <a16:creationId xmlns:a16="http://schemas.microsoft.com/office/drawing/2014/main" xmlns="" id="{3C8705EE-3E80-448A-AC52-EBB75D3A37C5}"/>
                </a:ext>
              </a:extLst>
            </p:cNvPr>
            <p:cNvSpPr/>
            <p:nvPr/>
          </p:nvSpPr>
          <p:spPr>
            <a:xfrm>
              <a:off x="6680480" y="3559175"/>
              <a:ext cx="345795" cy="276250"/>
            </a:xfrm>
            <a:custGeom>
              <a:avLst/>
              <a:gdLst>
                <a:gd name="connsiteX0" fmla="*/ 75920 w 345795"/>
                <a:gd name="connsiteY0" fmla="*/ 0 h 276250"/>
                <a:gd name="connsiteX1" fmla="*/ 6070 w 345795"/>
                <a:gd name="connsiteY1" fmla="*/ 158750 h 276250"/>
                <a:gd name="connsiteX2" fmla="*/ 21945 w 345795"/>
                <a:gd name="connsiteY2" fmla="*/ 276225 h 276250"/>
                <a:gd name="connsiteX3" fmla="*/ 167995 w 345795"/>
                <a:gd name="connsiteY3" fmla="*/ 149225 h 276250"/>
                <a:gd name="connsiteX4" fmla="*/ 260070 w 345795"/>
                <a:gd name="connsiteY4" fmla="*/ 6350 h 276250"/>
                <a:gd name="connsiteX5" fmla="*/ 212445 w 345795"/>
                <a:gd name="connsiteY5" fmla="*/ 92075 h 276250"/>
                <a:gd name="connsiteX6" fmla="*/ 180695 w 345795"/>
                <a:gd name="connsiteY6" fmla="*/ 263525 h 276250"/>
                <a:gd name="connsiteX7" fmla="*/ 345795 w 345795"/>
                <a:gd name="connsiteY7" fmla="*/ 180975 h 2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795" h="276250">
                  <a:moveTo>
                    <a:pt x="75920" y="0"/>
                  </a:moveTo>
                  <a:cubicBezTo>
                    <a:pt x="45493" y="56356"/>
                    <a:pt x="15066" y="112713"/>
                    <a:pt x="6070" y="158750"/>
                  </a:cubicBezTo>
                  <a:cubicBezTo>
                    <a:pt x="-2926" y="204787"/>
                    <a:pt x="-5042" y="277812"/>
                    <a:pt x="21945" y="276225"/>
                  </a:cubicBezTo>
                  <a:cubicBezTo>
                    <a:pt x="48932" y="274638"/>
                    <a:pt x="128308" y="194204"/>
                    <a:pt x="167995" y="149225"/>
                  </a:cubicBezTo>
                  <a:cubicBezTo>
                    <a:pt x="207682" y="104246"/>
                    <a:pt x="252662" y="15875"/>
                    <a:pt x="260070" y="6350"/>
                  </a:cubicBezTo>
                  <a:cubicBezTo>
                    <a:pt x="267478" y="-3175"/>
                    <a:pt x="225674" y="49213"/>
                    <a:pt x="212445" y="92075"/>
                  </a:cubicBezTo>
                  <a:cubicBezTo>
                    <a:pt x="199216" y="134937"/>
                    <a:pt x="158470" y="248708"/>
                    <a:pt x="180695" y="263525"/>
                  </a:cubicBezTo>
                  <a:cubicBezTo>
                    <a:pt x="202920" y="278342"/>
                    <a:pt x="274357" y="229658"/>
                    <a:pt x="345795" y="1809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xmlns="" id="{BD563F44-8028-456D-876E-8945774EFC7D}"/>
              </a:ext>
            </a:extLst>
          </p:cNvPr>
          <p:cNvGrpSpPr/>
          <p:nvPr/>
        </p:nvGrpSpPr>
        <p:grpSpPr>
          <a:xfrm>
            <a:off x="8354243" y="3129004"/>
            <a:ext cx="1260311" cy="544661"/>
            <a:chOff x="5372223" y="3548253"/>
            <a:chExt cx="1654052" cy="684940"/>
          </a:xfrm>
        </p:grpSpPr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xmlns="" id="{D8361D22-CD9D-4ABA-B428-6AA9552F7C2B}"/>
                </a:ext>
              </a:extLst>
            </p:cNvPr>
            <p:cNvGrpSpPr/>
            <p:nvPr/>
          </p:nvGrpSpPr>
          <p:grpSpPr>
            <a:xfrm>
              <a:off x="5372223" y="3556778"/>
              <a:ext cx="994837" cy="676415"/>
              <a:chOff x="1497099" y="3557968"/>
              <a:chExt cx="994837" cy="676415"/>
            </a:xfrm>
          </p:grpSpPr>
          <p:grpSp>
            <p:nvGrpSpPr>
              <p:cNvPr id="105" name="Группа 104">
                <a:extLst>
                  <a:ext uri="{FF2B5EF4-FFF2-40B4-BE49-F238E27FC236}">
                    <a16:creationId xmlns:a16="http://schemas.microsoft.com/office/drawing/2014/main" xmlns="" id="{A86C3778-E17D-43A7-A3A3-77FCB103EB3A}"/>
                  </a:ext>
                </a:extLst>
              </p:cNvPr>
              <p:cNvGrpSpPr/>
              <p:nvPr/>
            </p:nvGrpSpPr>
            <p:grpSpPr>
              <a:xfrm>
                <a:off x="1497099" y="3557969"/>
                <a:ext cx="659606" cy="676414"/>
                <a:chOff x="4272372" y="3725445"/>
                <a:chExt cx="2317996" cy="2377064"/>
              </a:xfrm>
            </p:grpSpPr>
            <p:sp>
              <p:nvSpPr>
                <p:cNvPr id="107" name="Полилиния 1">
                  <a:extLst>
                    <a:ext uri="{FF2B5EF4-FFF2-40B4-BE49-F238E27FC236}">
                      <a16:creationId xmlns:a16="http://schemas.microsoft.com/office/drawing/2014/main" xmlns="" id="{108DF32E-963B-44B8-8726-AC8FBEE0637A}"/>
                    </a:ext>
                  </a:extLst>
                </p:cNvPr>
                <p:cNvSpPr/>
                <p:nvPr/>
              </p:nvSpPr>
              <p:spPr>
                <a:xfrm>
                  <a:off x="4272372" y="3733798"/>
                  <a:ext cx="1072882" cy="2368711"/>
                </a:xfrm>
                <a:custGeom>
                  <a:avLst/>
                  <a:gdLst>
                    <a:gd name="connsiteX0" fmla="*/ 479394 w 479394"/>
                    <a:gd name="connsiteY0" fmla="*/ 0 h 1047565"/>
                    <a:gd name="connsiteX1" fmla="*/ 0 w 479394"/>
                    <a:gd name="connsiteY1" fmla="*/ 1047565 h 1047565"/>
                    <a:gd name="connsiteX0" fmla="*/ 438364 w 438364"/>
                    <a:gd name="connsiteY0" fmla="*/ 0 h 968843"/>
                    <a:gd name="connsiteX1" fmla="*/ 0 w 438364"/>
                    <a:gd name="connsiteY1" fmla="*/ 968843 h 96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364" h="968843">
                      <a:moveTo>
                        <a:pt x="438364" y="0"/>
                      </a:moveTo>
                      <a:cubicBezTo>
                        <a:pt x="278566" y="349188"/>
                        <a:pt x="159798" y="619655"/>
                        <a:pt x="0" y="96884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8" name="Полилиния 6">
                  <a:extLst>
                    <a:ext uri="{FF2B5EF4-FFF2-40B4-BE49-F238E27FC236}">
                      <a16:creationId xmlns:a16="http://schemas.microsoft.com/office/drawing/2014/main" xmlns="" id="{85766872-387F-468B-A344-1D339EE5FE81}"/>
                    </a:ext>
                  </a:extLst>
                </p:cNvPr>
                <p:cNvSpPr/>
                <p:nvPr/>
              </p:nvSpPr>
              <p:spPr>
                <a:xfrm>
                  <a:off x="5102633" y="3725445"/>
                  <a:ext cx="1487735" cy="982529"/>
                </a:xfrm>
                <a:custGeom>
                  <a:avLst/>
                  <a:gdLst>
                    <a:gd name="connsiteX0" fmla="*/ 0 w 1518082"/>
                    <a:gd name="connsiteY0" fmla="*/ 1012196 h 1012196"/>
                    <a:gd name="connsiteX1" fmla="*/ 221942 w 1518082"/>
                    <a:gd name="connsiteY1" fmla="*/ 541679 h 1012196"/>
                    <a:gd name="connsiteX2" fmla="*/ 514905 w 1518082"/>
                    <a:gd name="connsiteY2" fmla="*/ 186572 h 1012196"/>
                    <a:gd name="connsiteX3" fmla="*/ 905522 w 1518082"/>
                    <a:gd name="connsiteY3" fmla="*/ 141 h 1012196"/>
                    <a:gd name="connsiteX4" fmla="*/ 1029810 w 1518082"/>
                    <a:gd name="connsiteY4" fmla="*/ 213205 h 1012196"/>
                    <a:gd name="connsiteX5" fmla="*/ 772357 w 1518082"/>
                    <a:gd name="connsiteY5" fmla="*/ 754743 h 1012196"/>
                    <a:gd name="connsiteX6" fmla="*/ 949911 w 1518082"/>
                    <a:gd name="connsiteY6" fmla="*/ 1003318 h 1012196"/>
                    <a:gd name="connsiteX7" fmla="*/ 1518082 w 1518082"/>
                    <a:gd name="connsiteY7" fmla="*/ 523924 h 1012196"/>
                    <a:gd name="connsiteX0" fmla="*/ 0 w 1296140"/>
                    <a:gd name="connsiteY0" fmla="*/ 541679 h 1009277"/>
                    <a:gd name="connsiteX1" fmla="*/ 292963 w 1296140"/>
                    <a:gd name="connsiteY1" fmla="*/ 186572 h 1009277"/>
                    <a:gd name="connsiteX2" fmla="*/ 683580 w 1296140"/>
                    <a:gd name="connsiteY2" fmla="*/ 141 h 1009277"/>
                    <a:gd name="connsiteX3" fmla="*/ 807868 w 1296140"/>
                    <a:gd name="connsiteY3" fmla="*/ 213205 h 1009277"/>
                    <a:gd name="connsiteX4" fmla="*/ 550415 w 1296140"/>
                    <a:gd name="connsiteY4" fmla="*/ 754743 h 1009277"/>
                    <a:gd name="connsiteX5" fmla="*/ 727969 w 1296140"/>
                    <a:gd name="connsiteY5" fmla="*/ 1003318 h 1009277"/>
                    <a:gd name="connsiteX6" fmla="*/ 1296140 w 1296140"/>
                    <a:gd name="connsiteY6" fmla="*/ 523924 h 1009277"/>
                    <a:gd name="connsiteX0" fmla="*/ 0 w 1528233"/>
                    <a:gd name="connsiteY0" fmla="*/ 541679 h 1009277"/>
                    <a:gd name="connsiteX1" fmla="*/ 292963 w 1528233"/>
                    <a:gd name="connsiteY1" fmla="*/ 186572 h 1009277"/>
                    <a:gd name="connsiteX2" fmla="*/ 683580 w 1528233"/>
                    <a:gd name="connsiteY2" fmla="*/ 141 h 1009277"/>
                    <a:gd name="connsiteX3" fmla="*/ 807868 w 1528233"/>
                    <a:gd name="connsiteY3" fmla="*/ 213205 h 1009277"/>
                    <a:gd name="connsiteX4" fmla="*/ 550415 w 1528233"/>
                    <a:gd name="connsiteY4" fmla="*/ 754743 h 1009277"/>
                    <a:gd name="connsiteX5" fmla="*/ 727969 w 1528233"/>
                    <a:gd name="connsiteY5" fmla="*/ 1003318 h 1009277"/>
                    <a:gd name="connsiteX6" fmla="*/ 1528233 w 1528233"/>
                    <a:gd name="connsiteY6" fmla="*/ 214467 h 100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8233" h="1009277">
                      <a:moveTo>
                        <a:pt x="0" y="541679"/>
                      </a:moveTo>
                      <a:cubicBezTo>
                        <a:pt x="85817" y="404075"/>
                        <a:pt x="179033" y="276828"/>
                        <a:pt x="292963" y="186572"/>
                      </a:cubicBezTo>
                      <a:cubicBezTo>
                        <a:pt x="406893" y="96316"/>
                        <a:pt x="597762" y="-4298"/>
                        <a:pt x="683580" y="141"/>
                      </a:cubicBezTo>
                      <a:cubicBezTo>
                        <a:pt x="769398" y="4580"/>
                        <a:pt x="830062" y="87438"/>
                        <a:pt x="807868" y="213205"/>
                      </a:cubicBezTo>
                      <a:cubicBezTo>
                        <a:pt x="785674" y="338972"/>
                        <a:pt x="563732" y="623057"/>
                        <a:pt x="550415" y="754743"/>
                      </a:cubicBezTo>
                      <a:cubicBezTo>
                        <a:pt x="537099" y="886428"/>
                        <a:pt x="603682" y="1041788"/>
                        <a:pt x="727969" y="1003318"/>
                      </a:cubicBezTo>
                      <a:cubicBezTo>
                        <a:pt x="852256" y="964848"/>
                        <a:pt x="1306291" y="434929"/>
                        <a:pt x="1528233" y="21446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06" name="Полилиния 25">
                <a:extLst>
                  <a:ext uri="{FF2B5EF4-FFF2-40B4-BE49-F238E27FC236}">
                    <a16:creationId xmlns:a16="http://schemas.microsoft.com/office/drawing/2014/main" xmlns="" id="{C775FD51-D902-4E38-BF0A-3A53F5E10207}"/>
                  </a:ext>
                </a:extLst>
              </p:cNvPr>
              <p:cNvSpPr/>
              <p:nvPr/>
            </p:nvSpPr>
            <p:spPr>
              <a:xfrm>
                <a:off x="1932079" y="3557968"/>
                <a:ext cx="559857" cy="674037"/>
              </a:xfrm>
              <a:custGeom>
                <a:avLst/>
                <a:gdLst>
                  <a:gd name="connsiteX0" fmla="*/ 201085 w 396347"/>
                  <a:gd name="connsiteY0" fmla="*/ 0 h 562274"/>
                  <a:gd name="connsiteX1" fmla="*/ 148697 w 396347"/>
                  <a:gd name="connsiteY1" fmla="*/ 147638 h 562274"/>
                  <a:gd name="connsiteX2" fmla="*/ 153460 w 396347"/>
                  <a:gd name="connsiteY2" fmla="*/ 214313 h 562274"/>
                  <a:gd name="connsiteX3" fmla="*/ 296335 w 396347"/>
                  <a:gd name="connsiteY3" fmla="*/ 123825 h 562274"/>
                  <a:gd name="connsiteX4" fmla="*/ 348722 w 396347"/>
                  <a:gd name="connsiteY4" fmla="*/ 0 h 562274"/>
                  <a:gd name="connsiteX5" fmla="*/ 186797 w 396347"/>
                  <a:gd name="connsiteY5" fmla="*/ 381000 h 562274"/>
                  <a:gd name="connsiteX6" fmla="*/ 96310 w 396347"/>
                  <a:gd name="connsiteY6" fmla="*/ 542925 h 562274"/>
                  <a:gd name="connsiteX7" fmla="*/ 24872 w 396347"/>
                  <a:gd name="connsiteY7" fmla="*/ 552450 h 562274"/>
                  <a:gd name="connsiteX8" fmla="*/ 15347 w 396347"/>
                  <a:gd name="connsiteY8" fmla="*/ 481013 h 562274"/>
                  <a:gd name="connsiteX9" fmla="*/ 224897 w 396347"/>
                  <a:gd name="connsiteY9" fmla="*/ 242888 h 562274"/>
                  <a:gd name="connsiteX10" fmla="*/ 396347 w 396347"/>
                  <a:gd name="connsiteY10" fmla="*/ 104775 h 562274"/>
                  <a:gd name="connsiteX0" fmla="*/ 201085 w 396347"/>
                  <a:gd name="connsiteY0" fmla="*/ 0 h 562274"/>
                  <a:gd name="connsiteX1" fmla="*/ 148697 w 396347"/>
                  <a:gd name="connsiteY1" fmla="*/ 147638 h 562274"/>
                  <a:gd name="connsiteX2" fmla="*/ 153460 w 396347"/>
                  <a:gd name="connsiteY2" fmla="*/ 214313 h 562274"/>
                  <a:gd name="connsiteX3" fmla="*/ 296335 w 396347"/>
                  <a:gd name="connsiteY3" fmla="*/ 123825 h 562274"/>
                  <a:gd name="connsiteX4" fmla="*/ 348722 w 396347"/>
                  <a:gd name="connsiteY4" fmla="*/ 14287 h 562274"/>
                  <a:gd name="connsiteX5" fmla="*/ 186797 w 396347"/>
                  <a:gd name="connsiteY5" fmla="*/ 381000 h 562274"/>
                  <a:gd name="connsiteX6" fmla="*/ 96310 w 396347"/>
                  <a:gd name="connsiteY6" fmla="*/ 542925 h 562274"/>
                  <a:gd name="connsiteX7" fmla="*/ 24872 w 396347"/>
                  <a:gd name="connsiteY7" fmla="*/ 552450 h 562274"/>
                  <a:gd name="connsiteX8" fmla="*/ 15347 w 396347"/>
                  <a:gd name="connsiteY8" fmla="*/ 481013 h 562274"/>
                  <a:gd name="connsiteX9" fmla="*/ 224897 w 396347"/>
                  <a:gd name="connsiteY9" fmla="*/ 242888 h 562274"/>
                  <a:gd name="connsiteX10" fmla="*/ 396347 w 396347"/>
                  <a:gd name="connsiteY10" fmla="*/ 104775 h 562274"/>
                  <a:gd name="connsiteX0" fmla="*/ 201085 w 477310"/>
                  <a:gd name="connsiteY0" fmla="*/ 4763 h 567037"/>
                  <a:gd name="connsiteX1" fmla="*/ 148697 w 477310"/>
                  <a:gd name="connsiteY1" fmla="*/ 152401 h 567037"/>
                  <a:gd name="connsiteX2" fmla="*/ 153460 w 477310"/>
                  <a:gd name="connsiteY2" fmla="*/ 219076 h 567037"/>
                  <a:gd name="connsiteX3" fmla="*/ 296335 w 477310"/>
                  <a:gd name="connsiteY3" fmla="*/ 128588 h 567037"/>
                  <a:gd name="connsiteX4" fmla="*/ 477310 w 477310"/>
                  <a:gd name="connsiteY4" fmla="*/ 0 h 567037"/>
                  <a:gd name="connsiteX5" fmla="*/ 186797 w 477310"/>
                  <a:gd name="connsiteY5" fmla="*/ 385763 h 567037"/>
                  <a:gd name="connsiteX6" fmla="*/ 96310 w 477310"/>
                  <a:gd name="connsiteY6" fmla="*/ 547688 h 567037"/>
                  <a:gd name="connsiteX7" fmla="*/ 24872 w 477310"/>
                  <a:gd name="connsiteY7" fmla="*/ 557213 h 567037"/>
                  <a:gd name="connsiteX8" fmla="*/ 15347 w 477310"/>
                  <a:gd name="connsiteY8" fmla="*/ 485776 h 567037"/>
                  <a:gd name="connsiteX9" fmla="*/ 224897 w 477310"/>
                  <a:gd name="connsiteY9" fmla="*/ 247651 h 567037"/>
                  <a:gd name="connsiteX10" fmla="*/ 396347 w 477310"/>
                  <a:gd name="connsiteY10" fmla="*/ 109538 h 567037"/>
                  <a:gd name="connsiteX0" fmla="*/ 201085 w 396347"/>
                  <a:gd name="connsiteY0" fmla="*/ 4763 h 567037"/>
                  <a:gd name="connsiteX1" fmla="*/ 148697 w 396347"/>
                  <a:gd name="connsiteY1" fmla="*/ 152401 h 567037"/>
                  <a:gd name="connsiteX2" fmla="*/ 153460 w 396347"/>
                  <a:gd name="connsiteY2" fmla="*/ 219076 h 567037"/>
                  <a:gd name="connsiteX3" fmla="*/ 296335 w 396347"/>
                  <a:gd name="connsiteY3" fmla="*/ 128588 h 567037"/>
                  <a:gd name="connsiteX4" fmla="*/ 353485 w 396347"/>
                  <a:gd name="connsiteY4" fmla="*/ 0 h 567037"/>
                  <a:gd name="connsiteX5" fmla="*/ 186797 w 396347"/>
                  <a:gd name="connsiteY5" fmla="*/ 385763 h 567037"/>
                  <a:gd name="connsiteX6" fmla="*/ 96310 w 396347"/>
                  <a:gd name="connsiteY6" fmla="*/ 547688 h 567037"/>
                  <a:gd name="connsiteX7" fmla="*/ 24872 w 396347"/>
                  <a:gd name="connsiteY7" fmla="*/ 557213 h 567037"/>
                  <a:gd name="connsiteX8" fmla="*/ 15347 w 396347"/>
                  <a:gd name="connsiteY8" fmla="*/ 485776 h 567037"/>
                  <a:gd name="connsiteX9" fmla="*/ 224897 w 396347"/>
                  <a:gd name="connsiteY9" fmla="*/ 247651 h 567037"/>
                  <a:gd name="connsiteX10" fmla="*/ 396347 w 396347"/>
                  <a:gd name="connsiteY10" fmla="*/ 109538 h 567037"/>
                  <a:gd name="connsiteX0" fmla="*/ 201085 w 396347"/>
                  <a:gd name="connsiteY0" fmla="*/ 4981 h 567255"/>
                  <a:gd name="connsiteX1" fmla="*/ 148697 w 396347"/>
                  <a:gd name="connsiteY1" fmla="*/ 152619 h 567255"/>
                  <a:gd name="connsiteX2" fmla="*/ 153460 w 396347"/>
                  <a:gd name="connsiteY2" fmla="*/ 219294 h 567255"/>
                  <a:gd name="connsiteX3" fmla="*/ 296335 w 396347"/>
                  <a:gd name="connsiteY3" fmla="*/ 128806 h 567255"/>
                  <a:gd name="connsiteX4" fmla="*/ 353485 w 396347"/>
                  <a:gd name="connsiteY4" fmla="*/ 218 h 567255"/>
                  <a:gd name="connsiteX5" fmla="*/ 186797 w 396347"/>
                  <a:gd name="connsiteY5" fmla="*/ 385981 h 567255"/>
                  <a:gd name="connsiteX6" fmla="*/ 96310 w 396347"/>
                  <a:gd name="connsiteY6" fmla="*/ 547906 h 567255"/>
                  <a:gd name="connsiteX7" fmla="*/ 24872 w 396347"/>
                  <a:gd name="connsiteY7" fmla="*/ 557431 h 567255"/>
                  <a:gd name="connsiteX8" fmla="*/ 15347 w 396347"/>
                  <a:gd name="connsiteY8" fmla="*/ 485994 h 567255"/>
                  <a:gd name="connsiteX9" fmla="*/ 224897 w 396347"/>
                  <a:gd name="connsiteY9" fmla="*/ 247869 h 567255"/>
                  <a:gd name="connsiteX10" fmla="*/ 396347 w 396347"/>
                  <a:gd name="connsiteY10" fmla="*/ 109756 h 567255"/>
                  <a:gd name="connsiteX0" fmla="*/ 201085 w 460475"/>
                  <a:gd name="connsiteY0" fmla="*/ 4981 h 567255"/>
                  <a:gd name="connsiteX1" fmla="*/ 148697 w 460475"/>
                  <a:gd name="connsiteY1" fmla="*/ 152619 h 567255"/>
                  <a:gd name="connsiteX2" fmla="*/ 153460 w 460475"/>
                  <a:gd name="connsiteY2" fmla="*/ 219294 h 567255"/>
                  <a:gd name="connsiteX3" fmla="*/ 296335 w 460475"/>
                  <a:gd name="connsiteY3" fmla="*/ 128806 h 567255"/>
                  <a:gd name="connsiteX4" fmla="*/ 353485 w 460475"/>
                  <a:gd name="connsiteY4" fmla="*/ 218 h 567255"/>
                  <a:gd name="connsiteX5" fmla="*/ 186797 w 460475"/>
                  <a:gd name="connsiteY5" fmla="*/ 385981 h 567255"/>
                  <a:gd name="connsiteX6" fmla="*/ 96310 w 460475"/>
                  <a:gd name="connsiteY6" fmla="*/ 547906 h 567255"/>
                  <a:gd name="connsiteX7" fmla="*/ 24872 w 460475"/>
                  <a:gd name="connsiteY7" fmla="*/ 557431 h 567255"/>
                  <a:gd name="connsiteX8" fmla="*/ 15347 w 460475"/>
                  <a:gd name="connsiteY8" fmla="*/ 485994 h 567255"/>
                  <a:gd name="connsiteX9" fmla="*/ 224897 w 460475"/>
                  <a:gd name="connsiteY9" fmla="*/ 247869 h 567255"/>
                  <a:gd name="connsiteX10" fmla="*/ 460475 w 460475"/>
                  <a:gd name="connsiteY10" fmla="*/ 48300 h 567255"/>
                  <a:gd name="connsiteX0" fmla="*/ 201085 w 471163"/>
                  <a:gd name="connsiteY0" fmla="*/ 4981 h 567255"/>
                  <a:gd name="connsiteX1" fmla="*/ 148697 w 471163"/>
                  <a:gd name="connsiteY1" fmla="*/ 152619 h 567255"/>
                  <a:gd name="connsiteX2" fmla="*/ 153460 w 471163"/>
                  <a:gd name="connsiteY2" fmla="*/ 219294 h 567255"/>
                  <a:gd name="connsiteX3" fmla="*/ 296335 w 471163"/>
                  <a:gd name="connsiteY3" fmla="*/ 128806 h 567255"/>
                  <a:gd name="connsiteX4" fmla="*/ 353485 w 471163"/>
                  <a:gd name="connsiteY4" fmla="*/ 218 h 567255"/>
                  <a:gd name="connsiteX5" fmla="*/ 186797 w 471163"/>
                  <a:gd name="connsiteY5" fmla="*/ 385981 h 567255"/>
                  <a:gd name="connsiteX6" fmla="*/ 96310 w 471163"/>
                  <a:gd name="connsiteY6" fmla="*/ 547906 h 567255"/>
                  <a:gd name="connsiteX7" fmla="*/ 24872 w 471163"/>
                  <a:gd name="connsiteY7" fmla="*/ 557431 h 567255"/>
                  <a:gd name="connsiteX8" fmla="*/ 15347 w 471163"/>
                  <a:gd name="connsiteY8" fmla="*/ 485994 h 567255"/>
                  <a:gd name="connsiteX9" fmla="*/ 224897 w 471163"/>
                  <a:gd name="connsiteY9" fmla="*/ 247869 h 567255"/>
                  <a:gd name="connsiteX10" fmla="*/ 471163 w 471163"/>
                  <a:gd name="connsiteY10" fmla="*/ 40284 h 567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1163" h="567255">
                    <a:moveTo>
                      <a:pt x="201085" y="4981"/>
                    </a:moveTo>
                    <a:cubicBezTo>
                      <a:pt x="178859" y="60940"/>
                      <a:pt x="156634" y="116900"/>
                      <a:pt x="148697" y="152619"/>
                    </a:cubicBezTo>
                    <a:cubicBezTo>
                      <a:pt x="140760" y="188338"/>
                      <a:pt x="128854" y="223263"/>
                      <a:pt x="153460" y="219294"/>
                    </a:cubicBezTo>
                    <a:cubicBezTo>
                      <a:pt x="178066" y="215325"/>
                      <a:pt x="262998" y="165319"/>
                      <a:pt x="296335" y="128806"/>
                    </a:cubicBezTo>
                    <a:cubicBezTo>
                      <a:pt x="329672" y="92293"/>
                      <a:pt x="353485" y="218"/>
                      <a:pt x="353485" y="218"/>
                    </a:cubicBezTo>
                    <a:cubicBezTo>
                      <a:pt x="354279" y="-9306"/>
                      <a:pt x="229660" y="294700"/>
                      <a:pt x="186797" y="385981"/>
                    </a:cubicBezTo>
                    <a:cubicBezTo>
                      <a:pt x="143935" y="477262"/>
                      <a:pt x="123297" y="519331"/>
                      <a:pt x="96310" y="547906"/>
                    </a:cubicBezTo>
                    <a:cubicBezTo>
                      <a:pt x="69322" y="576481"/>
                      <a:pt x="38366" y="567750"/>
                      <a:pt x="24872" y="557431"/>
                    </a:cubicBezTo>
                    <a:cubicBezTo>
                      <a:pt x="11378" y="547112"/>
                      <a:pt x="-17991" y="537588"/>
                      <a:pt x="15347" y="485994"/>
                    </a:cubicBezTo>
                    <a:cubicBezTo>
                      <a:pt x="48685" y="434400"/>
                      <a:pt x="161397" y="310575"/>
                      <a:pt x="224897" y="247869"/>
                    </a:cubicBezTo>
                    <a:cubicBezTo>
                      <a:pt x="288397" y="185163"/>
                      <a:pt x="417188" y="77987"/>
                      <a:pt x="471163" y="4028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xmlns="" id="{740E2884-9BD1-4815-97C7-9DA286FF3F37}"/>
                </a:ext>
              </a:extLst>
            </p:cNvPr>
            <p:cNvGrpSpPr/>
            <p:nvPr/>
          </p:nvGrpSpPr>
          <p:grpSpPr>
            <a:xfrm>
              <a:off x="6259786" y="3548253"/>
              <a:ext cx="465632" cy="288113"/>
              <a:chOff x="4900476" y="3705964"/>
              <a:chExt cx="1615149" cy="999386"/>
            </a:xfrm>
          </p:grpSpPr>
          <p:cxnSp>
            <p:nvCxnSpPr>
              <p:cNvPr id="102" name="Прямая соединительная линия 101">
                <a:extLst>
                  <a:ext uri="{FF2B5EF4-FFF2-40B4-BE49-F238E27FC236}">
                    <a16:creationId xmlns:a16="http://schemas.microsoft.com/office/drawing/2014/main" xmlns="" id="{F5DAA399-FCA8-4691-85AE-E5D1CAB421FD}"/>
                  </a:ext>
                </a:extLst>
              </p:cNvPr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Полилиния 8">
                <a:extLst>
                  <a:ext uri="{FF2B5EF4-FFF2-40B4-BE49-F238E27FC236}">
                    <a16:creationId xmlns:a16="http://schemas.microsoft.com/office/drawing/2014/main" xmlns="" id="{F242580A-1EB4-4CF9-AD11-0E902B0C5963}"/>
                  </a:ext>
                </a:extLst>
              </p:cNvPr>
              <p:cNvSpPr/>
              <p:nvPr/>
            </p:nvSpPr>
            <p:spPr>
              <a:xfrm>
                <a:off x="5182050" y="3705964"/>
                <a:ext cx="790113" cy="398874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Полилиния 9">
                <a:extLst>
                  <a:ext uri="{FF2B5EF4-FFF2-40B4-BE49-F238E27FC236}">
                    <a16:creationId xmlns:a16="http://schemas.microsoft.com/office/drawing/2014/main" xmlns="" id="{62E72DAE-D6FA-44F8-A7B9-1DB9E367EC38}"/>
                  </a:ext>
                </a:extLst>
              </p:cNvPr>
              <p:cNvSpPr/>
              <p:nvPr/>
            </p:nvSpPr>
            <p:spPr>
              <a:xfrm>
                <a:off x="5143949" y="3944283"/>
                <a:ext cx="1371676" cy="712186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71677"/>
                  <a:gd name="connsiteY0" fmla="*/ 187348 h 712184"/>
                  <a:gd name="connsiteX1" fmla="*/ 292963 w 1371677"/>
                  <a:gd name="connsiteY1" fmla="*/ 169592 h 712184"/>
                  <a:gd name="connsiteX2" fmla="*/ 452761 w 1371677"/>
                  <a:gd name="connsiteY2" fmla="*/ 311635 h 712184"/>
                  <a:gd name="connsiteX3" fmla="*/ 310718 w 1371677"/>
                  <a:gd name="connsiteY3" fmla="*/ 631231 h 712184"/>
                  <a:gd name="connsiteX4" fmla="*/ 550415 w 1371677"/>
                  <a:gd name="connsiteY4" fmla="*/ 702252 h 712184"/>
                  <a:gd name="connsiteX5" fmla="*/ 1371677 w 1371677"/>
                  <a:gd name="connsiteY5" fmla="*/ 0 h 712184"/>
                  <a:gd name="connsiteX0" fmla="*/ 0 w 1371677"/>
                  <a:gd name="connsiteY0" fmla="*/ 187348 h 712184"/>
                  <a:gd name="connsiteX1" fmla="*/ 292963 w 1371677"/>
                  <a:gd name="connsiteY1" fmla="*/ 169592 h 712184"/>
                  <a:gd name="connsiteX2" fmla="*/ 452761 w 1371677"/>
                  <a:gd name="connsiteY2" fmla="*/ 311635 h 712184"/>
                  <a:gd name="connsiteX3" fmla="*/ 310718 w 1371677"/>
                  <a:gd name="connsiteY3" fmla="*/ 631231 h 712184"/>
                  <a:gd name="connsiteX4" fmla="*/ 605480 w 1371677"/>
                  <a:gd name="connsiteY4" fmla="*/ 702253 h 712184"/>
                  <a:gd name="connsiteX5" fmla="*/ 1371677 w 1371677"/>
                  <a:gd name="connsiteY5" fmla="*/ 0 h 712184"/>
                  <a:gd name="connsiteX0" fmla="*/ 0 w 1371677"/>
                  <a:gd name="connsiteY0" fmla="*/ 187348 h 712184"/>
                  <a:gd name="connsiteX1" fmla="*/ 292963 w 1371677"/>
                  <a:gd name="connsiteY1" fmla="*/ 169592 h 712184"/>
                  <a:gd name="connsiteX2" fmla="*/ 452761 w 1371677"/>
                  <a:gd name="connsiteY2" fmla="*/ 311635 h 712184"/>
                  <a:gd name="connsiteX3" fmla="*/ 343758 w 1371677"/>
                  <a:gd name="connsiteY3" fmla="*/ 631231 h 712184"/>
                  <a:gd name="connsiteX4" fmla="*/ 605480 w 1371677"/>
                  <a:gd name="connsiteY4" fmla="*/ 702253 h 712184"/>
                  <a:gd name="connsiteX5" fmla="*/ 1371677 w 1371677"/>
                  <a:gd name="connsiteY5" fmla="*/ 0 h 71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1677" h="712184">
                    <a:moveTo>
                      <a:pt x="0" y="187348"/>
                    </a:moveTo>
                    <a:cubicBezTo>
                      <a:pt x="108751" y="168113"/>
                      <a:pt x="217503" y="148878"/>
                      <a:pt x="292963" y="169592"/>
                    </a:cubicBezTo>
                    <a:cubicBezTo>
                      <a:pt x="368423" y="190306"/>
                      <a:pt x="444295" y="234695"/>
                      <a:pt x="452761" y="311635"/>
                    </a:cubicBezTo>
                    <a:cubicBezTo>
                      <a:pt x="461227" y="388575"/>
                      <a:pt x="318305" y="566128"/>
                      <a:pt x="343758" y="631231"/>
                    </a:cubicBezTo>
                    <a:cubicBezTo>
                      <a:pt x="369211" y="696334"/>
                      <a:pt x="524101" y="730366"/>
                      <a:pt x="605480" y="702253"/>
                    </a:cubicBezTo>
                    <a:cubicBezTo>
                      <a:pt x="686859" y="674140"/>
                      <a:pt x="1288079" y="105792"/>
                      <a:pt x="1371677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01" name="Полилиния: фигура 69">
              <a:extLst>
                <a:ext uri="{FF2B5EF4-FFF2-40B4-BE49-F238E27FC236}">
                  <a16:creationId xmlns:a16="http://schemas.microsoft.com/office/drawing/2014/main" xmlns="" id="{4DCF3B56-0DE9-4FB8-873B-095F4ADBE5C3}"/>
                </a:ext>
              </a:extLst>
            </p:cNvPr>
            <p:cNvSpPr/>
            <p:nvPr/>
          </p:nvSpPr>
          <p:spPr>
            <a:xfrm>
              <a:off x="6680480" y="3559175"/>
              <a:ext cx="345795" cy="276250"/>
            </a:xfrm>
            <a:custGeom>
              <a:avLst/>
              <a:gdLst>
                <a:gd name="connsiteX0" fmla="*/ 75920 w 345795"/>
                <a:gd name="connsiteY0" fmla="*/ 0 h 276250"/>
                <a:gd name="connsiteX1" fmla="*/ 6070 w 345795"/>
                <a:gd name="connsiteY1" fmla="*/ 158750 h 276250"/>
                <a:gd name="connsiteX2" fmla="*/ 21945 w 345795"/>
                <a:gd name="connsiteY2" fmla="*/ 276225 h 276250"/>
                <a:gd name="connsiteX3" fmla="*/ 167995 w 345795"/>
                <a:gd name="connsiteY3" fmla="*/ 149225 h 276250"/>
                <a:gd name="connsiteX4" fmla="*/ 260070 w 345795"/>
                <a:gd name="connsiteY4" fmla="*/ 6350 h 276250"/>
                <a:gd name="connsiteX5" fmla="*/ 212445 w 345795"/>
                <a:gd name="connsiteY5" fmla="*/ 92075 h 276250"/>
                <a:gd name="connsiteX6" fmla="*/ 180695 w 345795"/>
                <a:gd name="connsiteY6" fmla="*/ 263525 h 276250"/>
                <a:gd name="connsiteX7" fmla="*/ 345795 w 345795"/>
                <a:gd name="connsiteY7" fmla="*/ 180975 h 2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795" h="276250">
                  <a:moveTo>
                    <a:pt x="75920" y="0"/>
                  </a:moveTo>
                  <a:cubicBezTo>
                    <a:pt x="45493" y="56356"/>
                    <a:pt x="15066" y="112713"/>
                    <a:pt x="6070" y="158750"/>
                  </a:cubicBezTo>
                  <a:cubicBezTo>
                    <a:pt x="-2926" y="204787"/>
                    <a:pt x="-5042" y="277812"/>
                    <a:pt x="21945" y="276225"/>
                  </a:cubicBezTo>
                  <a:cubicBezTo>
                    <a:pt x="48932" y="274638"/>
                    <a:pt x="128308" y="194204"/>
                    <a:pt x="167995" y="149225"/>
                  </a:cubicBezTo>
                  <a:cubicBezTo>
                    <a:pt x="207682" y="104246"/>
                    <a:pt x="252662" y="15875"/>
                    <a:pt x="260070" y="6350"/>
                  </a:cubicBezTo>
                  <a:cubicBezTo>
                    <a:pt x="267478" y="-3175"/>
                    <a:pt x="225674" y="49213"/>
                    <a:pt x="212445" y="92075"/>
                  </a:cubicBezTo>
                  <a:cubicBezTo>
                    <a:pt x="199216" y="134937"/>
                    <a:pt x="158470" y="248708"/>
                    <a:pt x="180695" y="263525"/>
                  </a:cubicBezTo>
                  <a:cubicBezTo>
                    <a:pt x="202920" y="278342"/>
                    <a:pt x="274357" y="229658"/>
                    <a:pt x="345795" y="1809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2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943340" y="562312"/>
            <a:ext cx="8952778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малу рукописну букву </a:t>
            </a:r>
            <a:r>
              <a:rPr lang="uk-UA" sz="3200" b="1" dirty="0" smtClean="0">
                <a:solidFill>
                  <a:schemeClr val="bg1"/>
                </a:solidFill>
              </a:rPr>
              <a:t>р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</a:t>
            </a:r>
            <a:r>
              <a:rPr lang="uk-UA" sz="3200" b="1" dirty="0" smtClean="0">
                <a:solidFill>
                  <a:schemeClr val="bg1"/>
                </a:solidFill>
              </a:rPr>
              <a:t>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2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" y="2544406"/>
            <a:ext cx="2889961" cy="298149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Рисунок 1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66088" y="193939"/>
            <a:ext cx="2046939" cy="1902429"/>
          </a:xfrm>
          <a:prstGeom prst="rect">
            <a:avLst/>
          </a:prstGeom>
        </p:spPr>
      </p:pic>
      <p:pic>
        <p:nvPicPr>
          <p:cNvPr id="125" name="Рисунок 1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34580" y="4597528"/>
            <a:ext cx="2007537" cy="1856752"/>
          </a:xfrm>
          <a:prstGeom prst="rect">
            <a:avLst/>
          </a:prstGeom>
        </p:spPr>
      </p:pic>
      <p:sp>
        <p:nvSpPr>
          <p:cNvPr id="126" name="Прямоугольник 125"/>
          <p:cNvSpPr/>
          <p:nvPr/>
        </p:nvSpPr>
        <p:spPr>
          <a:xfrm>
            <a:off x="943340" y="562311"/>
            <a:ext cx="9105178" cy="14293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 і слова у другому і третьому  рядках. Розділи слова на склади, постав наголоси.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27" name="Полилиния 126"/>
          <p:cNvSpPr/>
          <p:nvPr/>
        </p:nvSpPr>
        <p:spPr>
          <a:xfrm>
            <a:off x="4061120" y="3945413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xmlns="" id="{6219E841-5BBC-469C-9CC3-0FB065F5CAD3}"/>
              </a:ext>
            </a:extLst>
          </p:cNvPr>
          <p:cNvGrpSpPr/>
          <p:nvPr/>
        </p:nvGrpSpPr>
        <p:grpSpPr>
          <a:xfrm>
            <a:off x="4099259" y="3976623"/>
            <a:ext cx="436984" cy="497181"/>
            <a:chOff x="4272372" y="3725445"/>
            <a:chExt cx="2092053" cy="2377064"/>
          </a:xfrm>
        </p:grpSpPr>
        <p:sp>
          <p:nvSpPr>
            <p:cNvPr id="129" name="Полилиния 1">
              <a:extLst>
                <a:ext uri="{FF2B5EF4-FFF2-40B4-BE49-F238E27FC236}">
                  <a16:creationId xmlns:a16="http://schemas.microsoft.com/office/drawing/2014/main" xmlns="" id="{71A51076-4EE1-4C14-BC2E-05528DE5F48B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Полилиния 6">
              <a:extLst>
                <a:ext uri="{FF2B5EF4-FFF2-40B4-BE49-F238E27FC236}">
                  <a16:creationId xmlns:a16="http://schemas.microsoft.com/office/drawing/2014/main" xmlns="" id="{554A397C-20F7-4C52-A016-898F8592D16E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1" name="Дуга 130"/>
          <p:cNvSpPr/>
          <p:nvPr/>
        </p:nvSpPr>
        <p:spPr>
          <a:xfrm rot="8399758">
            <a:off x="6951438" y="2820207"/>
            <a:ext cx="588890" cy="62977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Дуга 131"/>
          <p:cNvSpPr/>
          <p:nvPr/>
        </p:nvSpPr>
        <p:spPr>
          <a:xfrm rot="8948689">
            <a:off x="7509096" y="2648192"/>
            <a:ext cx="1018337" cy="78845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3" name="Прямая соединительная линия 132"/>
          <p:cNvCxnSpPr/>
          <p:nvPr/>
        </p:nvCxnSpPr>
        <p:spPr>
          <a:xfrm flipH="1">
            <a:off x="7514268" y="2813685"/>
            <a:ext cx="64546" cy="20096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Дуга 133"/>
          <p:cNvSpPr/>
          <p:nvPr/>
        </p:nvSpPr>
        <p:spPr>
          <a:xfrm rot="8399758">
            <a:off x="6280901" y="3652019"/>
            <a:ext cx="588890" cy="62977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Дуга 134"/>
          <p:cNvSpPr/>
          <p:nvPr/>
        </p:nvSpPr>
        <p:spPr>
          <a:xfrm rot="8948689">
            <a:off x="6719206" y="3425314"/>
            <a:ext cx="1223591" cy="81748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Дуга 135"/>
          <p:cNvSpPr/>
          <p:nvPr/>
        </p:nvSpPr>
        <p:spPr>
          <a:xfrm rot="7866603">
            <a:off x="7455352" y="3570641"/>
            <a:ext cx="637809" cy="78538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олилиния 136"/>
          <p:cNvSpPr/>
          <p:nvPr/>
        </p:nvSpPr>
        <p:spPr>
          <a:xfrm>
            <a:off x="4677031" y="3958053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xmlns="" id="{6219E841-5BBC-469C-9CC3-0FB065F5CAD3}"/>
              </a:ext>
            </a:extLst>
          </p:cNvPr>
          <p:cNvGrpSpPr/>
          <p:nvPr/>
        </p:nvGrpSpPr>
        <p:grpSpPr>
          <a:xfrm>
            <a:off x="4715170" y="3989263"/>
            <a:ext cx="436984" cy="497181"/>
            <a:chOff x="4272372" y="3725445"/>
            <a:chExt cx="2092053" cy="2377064"/>
          </a:xfrm>
        </p:grpSpPr>
        <p:sp>
          <p:nvSpPr>
            <p:cNvPr id="139" name="Полилиния 1">
              <a:extLst>
                <a:ext uri="{FF2B5EF4-FFF2-40B4-BE49-F238E27FC236}">
                  <a16:creationId xmlns:a16="http://schemas.microsoft.com/office/drawing/2014/main" xmlns="" id="{71A51076-4EE1-4C14-BC2E-05528DE5F48B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Полилиния 6">
              <a:extLst>
                <a:ext uri="{FF2B5EF4-FFF2-40B4-BE49-F238E27FC236}">
                  <a16:creationId xmlns:a16="http://schemas.microsoft.com/office/drawing/2014/main" xmlns="" id="{554A397C-20F7-4C52-A016-898F8592D16E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xmlns="" id="{6219E841-5BBC-469C-9CC3-0FB065F5CAD3}"/>
              </a:ext>
            </a:extLst>
          </p:cNvPr>
          <p:cNvGrpSpPr/>
          <p:nvPr/>
        </p:nvGrpSpPr>
        <p:grpSpPr>
          <a:xfrm>
            <a:off x="5583088" y="3972292"/>
            <a:ext cx="436984" cy="497181"/>
            <a:chOff x="4272372" y="3725445"/>
            <a:chExt cx="2092053" cy="2377064"/>
          </a:xfrm>
        </p:grpSpPr>
        <p:sp>
          <p:nvSpPr>
            <p:cNvPr id="142" name="Полилиния 1">
              <a:extLst>
                <a:ext uri="{FF2B5EF4-FFF2-40B4-BE49-F238E27FC236}">
                  <a16:creationId xmlns:a16="http://schemas.microsoft.com/office/drawing/2014/main" xmlns="" id="{71A51076-4EE1-4C14-BC2E-05528DE5F48B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олилиния 6">
              <a:extLst>
                <a:ext uri="{FF2B5EF4-FFF2-40B4-BE49-F238E27FC236}">
                  <a16:creationId xmlns:a16="http://schemas.microsoft.com/office/drawing/2014/main" xmlns="" id="{554A397C-20F7-4C52-A016-898F8592D16E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4" name="Полилиния 143"/>
          <p:cNvSpPr/>
          <p:nvPr/>
        </p:nvSpPr>
        <p:spPr>
          <a:xfrm>
            <a:off x="5577132" y="3952002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5" name="Прямая соединительная линия 144"/>
          <p:cNvCxnSpPr/>
          <p:nvPr/>
        </p:nvCxnSpPr>
        <p:spPr>
          <a:xfrm flipH="1">
            <a:off x="7236430" y="3680944"/>
            <a:ext cx="64546" cy="20096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xmlns="" id="{6219E841-5BBC-469C-9CC3-0FB065F5CAD3}"/>
              </a:ext>
            </a:extLst>
          </p:cNvPr>
          <p:cNvGrpSpPr/>
          <p:nvPr/>
        </p:nvGrpSpPr>
        <p:grpSpPr>
          <a:xfrm>
            <a:off x="8659143" y="3978370"/>
            <a:ext cx="436984" cy="497181"/>
            <a:chOff x="4272372" y="3725445"/>
            <a:chExt cx="2092053" cy="2377064"/>
          </a:xfrm>
        </p:grpSpPr>
        <p:sp>
          <p:nvSpPr>
            <p:cNvPr id="147" name="Полилиния 1">
              <a:extLst>
                <a:ext uri="{FF2B5EF4-FFF2-40B4-BE49-F238E27FC236}">
                  <a16:creationId xmlns:a16="http://schemas.microsoft.com/office/drawing/2014/main" xmlns="" id="{71A51076-4EE1-4C14-BC2E-05528DE5F48B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Полилиния 6">
              <a:extLst>
                <a:ext uri="{FF2B5EF4-FFF2-40B4-BE49-F238E27FC236}">
                  <a16:creationId xmlns:a16="http://schemas.microsoft.com/office/drawing/2014/main" xmlns="" id="{554A397C-20F7-4C52-A016-898F8592D16E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9" name="Полилиния 148"/>
          <p:cNvSpPr/>
          <p:nvPr/>
        </p:nvSpPr>
        <p:spPr>
          <a:xfrm>
            <a:off x="8653187" y="3958080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xmlns="" id="{6219E841-5BBC-469C-9CC3-0FB065F5CAD3}"/>
              </a:ext>
            </a:extLst>
          </p:cNvPr>
          <p:cNvGrpSpPr/>
          <p:nvPr/>
        </p:nvGrpSpPr>
        <p:grpSpPr>
          <a:xfrm>
            <a:off x="9125896" y="3966904"/>
            <a:ext cx="436984" cy="497181"/>
            <a:chOff x="4272372" y="3725445"/>
            <a:chExt cx="2092053" cy="2377064"/>
          </a:xfrm>
        </p:grpSpPr>
        <p:sp>
          <p:nvSpPr>
            <p:cNvPr id="151" name="Полилиния 1">
              <a:extLst>
                <a:ext uri="{FF2B5EF4-FFF2-40B4-BE49-F238E27FC236}">
                  <a16:creationId xmlns:a16="http://schemas.microsoft.com/office/drawing/2014/main" xmlns="" id="{71A51076-4EE1-4C14-BC2E-05528DE5F48B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Полилиния 6">
              <a:extLst>
                <a:ext uri="{FF2B5EF4-FFF2-40B4-BE49-F238E27FC236}">
                  <a16:creationId xmlns:a16="http://schemas.microsoft.com/office/drawing/2014/main" xmlns="" id="{554A397C-20F7-4C52-A016-898F8592D16E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3" name="Полилиния 152"/>
          <p:cNvSpPr/>
          <p:nvPr/>
        </p:nvSpPr>
        <p:spPr>
          <a:xfrm>
            <a:off x="9119940" y="3946614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4" name="Группа 153"/>
          <p:cNvGrpSpPr/>
          <p:nvPr/>
        </p:nvGrpSpPr>
        <p:grpSpPr>
          <a:xfrm>
            <a:off x="8376272" y="3958053"/>
            <a:ext cx="288287" cy="214009"/>
            <a:chOff x="4878560" y="3728480"/>
            <a:chExt cx="1477852" cy="985372"/>
          </a:xfrm>
        </p:grpSpPr>
        <p:sp>
          <p:nvSpPr>
            <p:cNvPr id="155" name="Полилиния 154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7" name="Полилиния 156"/>
          <p:cNvSpPr/>
          <p:nvPr/>
        </p:nvSpPr>
        <p:spPr>
          <a:xfrm>
            <a:off x="9562880" y="3625864"/>
            <a:ext cx="280499" cy="528580"/>
          </a:xfrm>
          <a:custGeom>
            <a:avLst/>
            <a:gdLst>
              <a:gd name="connsiteX0" fmla="*/ 318494 w 1312793"/>
              <a:gd name="connsiteY0" fmla="*/ 1487800 h 2432595"/>
              <a:gd name="connsiteX1" fmla="*/ 780132 w 1312793"/>
              <a:gd name="connsiteY1" fmla="*/ 1026161 h 2432595"/>
              <a:gd name="connsiteX2" fmla="*/ 1161872 w 1312793"/>
              <a:gd name="connsiteY2" fmla="*/ 537889 h 2432595"/>
              <a:gd name="connsiteX3" fmla="*/ 1312793 w 1312793"/>
              <a:gd name="connsiteY3" fmla="*/ 156149 h 2432595"/>
              <a:gd name="connsiteX4" fmla="*/ 1161872 w 1312793"/>
              <a:gd name="connsiteY4" fmla="*/ 5229 h 2432595"/>
              <a:gd name="connsiteX5" fmla="*/ 860032 w 1312793"/>
              <a:gd name="connsiteY5" fmla="*/ 324825 h 2432595"/>
              <a:gd name="connsiteX6" fmla="*/ 7775 w 1312793"/>
              <a:gd name="connsiteY6" fmla="*/ 2153625 h 2432595"/>
              <a:gd name="connsiteX7" fmla="*/ 451659 w 1312793"/>
              <a:gd name="connsiteY7" fmla="*/ 2402200 h 2432595"/>
              <a:gd name="connsiteX8" fmla="*/ 691356 w 1312793"/>
              <a:gd name="connsiteY8" fmla="*/ 1913928 h 2432595"/>
              <a:gd name="connsiteX9" fmla="*/ 602579 w 1312793"/>
              <a:gd name="connsiteY9" fmla="*/ 1541066 h 2432595"/>
              <a:gd name="connsiteX10" fmla="*/ 229717 w 1312793"/>
              <a:gd name="connsiteY10" fmla="*/ 1683108 h 2432595"/>
              <a:gd name="connsiteX0" fmla="*/ 322928 w 1317227"/>
              <a:gd name="connsiteY0" fmla="*/ 1487800 h 2506226"/>
              <a:gd name="connsiteX1" fmla="*/ 784566 w 1317227"/>
              <a:gd name="connsiteY1" fmla="*/ 1026161 h 2506226"/>
              <a:gd name="connsiteX2" fmla="*/ 1166306 w 1317227"/>
              <a:gd name="connsiteY2" fmla="*/ 537889 h 2506226"/>
              <a:gd name="connsiteX3" fmla="*/ 1317227 w 1317227"/>
              <a:gd name="connsiteY3" fmla="*/ 156149 h 2506226"/>
              <a:gd name="connsiteX4" fmla="*/ 1166306 w 1317227"/>
              <a:gd name="connsiteY4" fmla="*/ 5229 h 2506226"/>
              <a:gd name="connsiteX5" fmla="*/ 864466 w 1317227"/>
              <a:gd name="connsiteY5" fmla="*/ 324825 h 2506226"/>
              <a:gd name="connsiteX6" fmla="*/ 12209 w 1317227"/>
              <a:gd name="connsiteY6" fmla="*/ 2153625 h 2506226"/>
              <a:gd name="connsiteX7" fmla="*/ 383068 w 1317227"/>
              <a:gd name="connsiteY7" fmla="*/ 2491100 h 2506226"/>
              <a:gd name="connsiteX8" fmla="*/ 695790 w 1317227"/>
              <a:gd name="connsiteY8" fmla="*/ 1913928 h 2506226"/>
              <a:gd name="connsiteX9" fmla="*/ 607013 w 1317227"/>
              <a:gd name="connsiteY9" fmla="*/ 1541066 h 2506226"/>
              <a:gd name="connsiteX10" fmla="*/ 234151 w 1317227"/>
              <a:gd name="connsiteY10" fmla="*/ 1683108 h 2506226"/>
              <a:gd name="connsiteX0" fmla="*/ 323279 w 1317578"/>
              <a:gd name="connsiteY0" fmla="*/ 1487800 h 2502195"/>
              <a:gd name="connsiteX1" fmla="*/ 784917 w 1317578"/>
              <a:gd name="connsiteY1" fmla="*/ 1026161 h 2502195"/>
              <a:gd name="connsiteX2" fmla="*/ 1166657 w 1317578"/>
              <a:gd name="connsiteY2" fmla="*/ 537889 h 2502195"/>
              <a:gd name="connsiteX3" fmla="*/ 1317578 w 1317578"/>
              <a:gd name="connsiteY3" fmla="*/ 156149 h 2502195"/>
              <a:gd name="connsiteX4" fmla="*/ 1166657 w 1317578"/>
              <a:gd name="connsiteY4" fmla="*/ 5229 h 2502195"/>
              <a:gd name="connsiteX5" fmla="*/ 864817 w 1317578"/>
              <a:gd name="connsiteY5" fmla="*/ 324825 h 2502195"/>
              <a:gd name="connsiteX6" fmla="*/ 12560 w 1317578"/>
              <a:gd name="connsiteY6" fmla="*/ 2153625 h 2502195"/>
              <a:gd name="connsiteX7" fmla="*/ 383419 w 1317578"/>
              <a:gd name="connsiteY7" fmla="*/ 2491100 h 2502195"/>
              <a:gd name="connsiteX8" fmla="*/ 765991 w 1317578"/>
              <a:gd name="connsiteY8" fmla="*/ 1974253 h 2502195"/>
              <a:gd name="connsiteX9" fmla="*/ 607364 w 1317578"/>
              <a:gd name="connsiteY9" fmla="*/ 1541066 h 2502195"/>
              <a:gd name="connsiteX10" fmla="*/ 234502 w 1317578"/>
              <a:gd name="connsiteY10" fmla="*/ 1683108 h 2502195"/>
              <a:gd name="connsiteX0" fmla="*/ 323087 w 1317386"/>
              <a:gd name="connsiteY0" fmla="*/ 1487800 h 2501360"/>
              <a:gd name="connsiteX1" fmla="*/ 784725 w 1317386"/>
              <a:gd name="connsiteY1" fmla="*/ 1026161 h 2501360"/>
              <a:gd name="connsiteX2" fmla="*/ 1166465 w 1317386"/>
              <a:gd name="connsiteY2" fmla="*/ 537889 h 2501360"/>
              <a:gd name="connsiteX3" fmla="*/ 1317386 w 1317386"/>
              <a:gd name="connsiteY3" fmla="*/ 156149 h 2501360"/>
              <a:gd name="connsiteX4" fmla="*/ 1166465 w 1317386"/>
              <a:gd name="connsiteY4" fmla="*/ 5229 h 2501360"/>
              <a:gd name="connsiteX5" fmla="*/ 864625 w 1317386"/>
              <a:gd name="connsiteY5" fmla="*/ 324825 h 2501360"/>
              <a:gd name="connsiteX6" fmla="*/ 12368 w 1317386"/>
              <a:gd name="connsiteY6" fmla="*/ 2153625 h 2501360"/>
              <a:gd name="connsiteX7" fmla="*/ 383227 w 1317386"/>
              <a:gd name="connsiteY7" fmla="*/ 2491100 h 2501360"/>
              <a:gd name="connsiteX8" fmla="*/ 727699 w 1317386"/>
              <a:gd name="connsiteY8" fmla="*/ 1986953 h 2501360"/>
              <a:gd name="connsiteX9" fmla="*/ 607172 w 1317386"/>
              <a:gd name="connsiteY9" fmla="*/ 1541066 h 2501360"/>
              <a:gd name="connsiteX10" fmla="*/ 234310 w 1317386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34262 w 1317338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02 w 1317401"/>
              <a:gd name="connsiteY0" fmla="*/ 1487800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41775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37917 h 2491475"/>
              <a:gd name="connsiteX1" fmla="*/ 784740 w 1317401"/>
              <a:gd name="connsiteY1" fmla="*/ 1022303 h 2491475"/>
              <a:gd name="connsiteX2" fmla="*/ 1166480 w 1317401"/>
              <a:gd name="connsiteY2" fmla="*/ 534031 h 2491475"/>
              <a:gd name="connsiteX3" fmla="*/ 1317401 w 1317401"/>
              <a:gd name="connsiteY3" fmla="*/ 152291 h 2491475"/>
              <a:gd name="connsiteX4" fmla="*/ 1166480 w 1317401"/>
              <a:gd name="connsiteY4" fmla="*/ 1371 h 2491475"/>
              <a:gd name="connsiteX5" fmla="*/ 864640 w 1317401"/>
              <a:gd name="connsiteY5" fmla="*/ 320967 h 2491475"/>
              <a:gd name="connsiteX6" fmla="*/ 12383 w 1317401"/>
              <a:gd name="connsiteY6" fmla="*/ 2149767 h 2491475"/>
              <a:gd name="connsiteX7" fmla="*/ 383242 w 1317401"/>
              <a:gd name="connsiteY7" fmla="*/ 2487242 h 2491475"/>
              <a:gd name="connsiteX8" fmla="*/ 730889 w 1317401"/>
              <a:gd name="connsiteY8" fmla="*/ 2078345 h 2491475"/>
              <a:gd name="connsiteX9" fmla="*/ 613537 w 1317401"/>
              <a:gd name="connsiteY9" fmla="*/ 1565783 h 2491475"/>
              <a:gd name="connsiteX10" fmla="*/ 221625 w 1317401"/>
              <a:gd name="connsiteY10" fmla="*/ 1615750 h 2491475"/>
              <a:gd name="connsiteX0" fmla="*/ 247220 w 1305019"/>
              <a:gd name="connsiteY0" fmla="*/ 1537917 h 2493118"/>
              <a:gd name="connsiteX1" fmla="*/ 772358 w 1305019"/>
              <a:gd name="connsiteY1" fmla="*/ 1022303 h 2493118"/>
              <a:gd name="connsiteX2" fmla="*/ 1154098 w 1305019"/>
              <a:gd name="connsiteY2" fmla="*/ 534031 h 2493118"/>
              <a:gd name="connsiteX3" fmla="*/ 1305019 w 1305019"/>
              <a:gd name="connsiteY3" fmla="*/ 152291 h 2493118"/>
              <a:gd name="connsiteX4" fmla="*/ 1154098 w 1305019"/>
              <a:gd name="connsiteY4" fmla="*/ 1371 h 2493118"/>
              <a:gd name="connsiteX5" fmla="*/ 852258 w 1305019"/>
              <a:gd name="connsiteY5" fmla="*/ 320967 h 2493118"/>
              <a:gd name="connsiteX6" fmla="*/ 1 w 1305019"/>
              <a:gd name="connsiteY6" fmla="*/ 2149767 h 2493118"/>
              <a:gd name="connsiteX7" fmla="*/ 370860 w 1305019"/>
              <a:gd name="connsiteY7" fmla="*/ 2487242 h 2493118"/>
              <a:gd name="connsiteX8" fmla="*/ 718507 w 1305019"/>
              <a:gd name="connsiteY8" fmla="*/ 2078345 h 2493118"/>
              <a:gd name="connsiteX9" fmla="*/ 601155 w 1305019"/>
              <a:gd name="connsiteY9" fmla="*/ 1565783 h 2493118"/>
              <a:gd name="connsiteX10" fmla="*/ 209243 w 1305019"/>
              <a:gd name="connsiteY10" fmla="*/ 1615750 h 2493118"/>
              <a:gd name="connsiteX0" fmla="*/ 258490 w 1316289"/>
              <a:gd name="connsiteY0" fmla="*/ 1541775 h 2495333"/>
              <a:gd name="connsiteX1" fmla="*/ 783628 w 1316289"/>
              <a:gd name="connsiteY1" fmla="*/ 1026161 h 2495333"/>
              <a:gd name="connsiteX2" fmla="*/ 1165368 w 1316289"/>
              <a:gd name="connsiteY2" fmla="*/ 537889 h 2495333"/>
              <a:gd name="connsiteX3" fmla="*/ 1316289 w 1316289"/>
              <a:gd name="connsiteY3" fmla="*/ 156149 h 2495333"/>
              <a:gd name="connsiteX4" fmla="*/ 1165368 w 1316289"/>
              <a:gd name="connsiteY4" fmla="*/ 5229 h 2495333"/>
              <a:gd name="connsiteX5" fmla="*/ 836895 w 1316289"/>
              <a:gd name="connsiteY5" fmla="*/ 324825 h 2495333"/>
              <a:gd name="connsiteX6" fmla="*/ 11271 w 1316289"/>
              <a:gd name="connsiteY6" fmla="*/ 2153625 h 2495333"/>
              <a:gd name="connsiteX7" fmla="*/ 382130 w 1316289"/>
              <a:gd name="connsiteY7" fmla="*/ 2491100 h 2495333"/>
              <a:gd name="connsiteX8" fmla="*/ 729777 w 1316289"/>
              <a:gd name="connsiteY8" fmla="*/ 2082203 h 2495333"/>
              <a:gd name="connsiteX9" fmla="*/ 612425 w 1316289"/>
              <a:gd name="connsiteY9" fmla="*/ 1569641 h 2495333"/>
              <a:gd name="connsiteX10" fmla="*/ 220513 w 1316289"/>
              <a:gd name="connsiteY10" fmla="*/ 1619608 h 2495333"/>
              <a:gd name="connsiteX0" fmla="*/ 258490 w 1316289"/>
              <a:gd name="connsiteY0" fmla="*/ 1540525 h 2494083"/>
              <a:gd name="connsiteX1" fmla="*/ 783628 w 1316289"/>
              <a:gd name="connsiteY1" fmla="*/ 1024911 h 2494083"/>
              <a:gd name="connsiteX2" fmla="*/ 1165368 w 1316289"/>
              <a:gd name="connsiteY2" fmla="*/ 536639 h 2494083"/>
              <a:gd name="connsiteX3" fmla="*/ 1316289 w 1316289"/>
              <a:gd name="connsiteY3" fmla="*/ 154899 h 2494083"/>
              <a:gd name="connsiteX4" fmla="*/ 1165368 w 1316289"/>
              <a:gd name="connsiteY4" fmla="*/ 3979 h 2494083"/>
              <a:gd name="connsiteX5" fmla="*/ 836895 w 1316289"/>
              <a:gd name="connsiteY5" fmla="*/ 323575 h 2494083"/>
              <a:gd name="connsiteX6" fmla="*/ 11271 w 1316289"/>
              <a:gd name="connsiteY6" fmla="*/ 2152375 h 2494083"/>
              <a:gd name="connsiteX7" fmla="*/ 382130 w 1316289"/>
              <a:gd name="connsiteY7" fmla="*/ 2489850 h 2494083"/>
              <a:gd name="connsiteX8" fmla="*/ 729777 w 1316289"/>
              <a:gd name="connsiteY8" fmla="*/ 2080953 h 2494083"/>
              <a:gd name="connsiteX9" fmla="*/ 612425 w 1316289"/>
              <a:gd name="connsiteY9" fmla="*/ 1568391 h 2494083"/>
              <a:gd name="connsiteX10" fmla="*/ 220513 w 1316289"/>
              <a:gd name="connsiteY10" fmla="*/ 1618358 h 2494083"/>
              <a:gd name="connsiteX0" fmla="*/ 257738 w 1315537"/>
              <a:gd name="connsiteY0" fmla="*/ 1540525 h 2491741"/>
              <a:gd name="connsiteX1" fmla="*/ 782876 w 1315537"/>
              <a:gd name="connsiteY1" fmla="*/ 1024911 h 2491741"/>
              <a:gd name="connsiteX2" fmla="*/ 1164616 w 1315537"/>
              <a:gd name="connsiteY2" fmla="*/ 536639 h 2491741"/>
              <a:gd name="connsiteX3" fmla="*/ 1315537 w 1315537"/>
              <a:gd name="connsiteY3" fmla="*/ 154899 h 2491741"/>
              <a:gd name="connsiteX4" fmla="*/ 1164616 w 1315537"/>
              <a:gd name="connsiteY4" fmla="*/ 3979 h 2491741"/>
              <a:gd name="connsiteX5" fmla="*/ 836143 w 1315537"/>
              <a:gd name="connsiteY5" fmla="*/ 323575 h 2491741"/>
              <a:gd name="connsiteX6" fmla="*/ 10519 w 1315537"/>
              <a:gd name="connsiteY6" fmla="*/ 2152375 h 2491741"/>
              <a:gd name="connsiteX7" fmla="*/ 381378 w 1315537"/>
              <a:gd name="connsiteY7" fmla="*/ 2489850 h 2491741"/>
              <a:gd name="connsiteX8" fmla="*/ 556997 w 1315537"/>
              <a:gd name="connsiteY8" fmla="*/ 2121432 h 2491741"/>
              <a:gd name="connsiteX9" fmla="*/ 611673 w 1315537"/>
              <a:gd name="connsiteY9" fmla="*/ 1568391 h 2491741"/>
              <a:gd name="connsiteX10" fmla="*/ 219761 w 1315537"/>
              <a:gd name="connsiteY10" fmla="*/ 1618358 h 2491741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618107 w 1321971"/>
              <a:gd name="connsiteY9" fmla="*/ 1568391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863719 w 1321971"/>
              <a:gd name="connsiteY10" fmla="*/ 1871348 h 2463838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32384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53405 w 1321771"/>
              <a:gd name="connsiteY10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34238 w 1321771"/>
              <a:gd name="connsiteY10" fmla="*/ 1837835 h 2460251"/>
              <a:gd name="connsiteX11" fmla="*/ 853405 w 1321771"/>
              <a:gd name="connsiteY11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54475 w 1321771"/>
              <a:gd name="connsiteY10" fmla="*/ 1898550 h 2460251"/>
              <a:gd name="connsiteX11" fmla="*/ 853405 w 1321771"/>
              <a:gd name="connsiteY11" fmla="*/ 1840989 h 246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1771" h="2460251">
                <a:moveTo>
                  <a:pt x="263972" y="1540525"/>
                </a:moveTo>
                <a:cubicBezTo>
                  <a:pt x="424509" y="1388864"/>
                  <a:pt x="637964" y="1192225"/>
                  <a:pt x="789110" y="1024911"/>
                </a:cubicBezTo>
                <a:cubicBezTo>
                  <a:pt x="940256" y="857597"/>
                  <a:pt x="1082073" y="681641"/>
                  <a:pt x="1170850" y="536639"/>
                </a:cubicBezTo>
                <a:cubicBezTo>
                  <a:pt x="1259627" y="391637"/>
                  <a:pt x="1321771" y="243676"/>
                  <a:pt x="1321771" y="154899"/>
                </a:cubicBezTo>
                <a:cubicBezTo>
                  <a:pt x="1321771" y="66122"/>
                  <a:pt x="1224116" y="11377"/>
                  <a:pt x="1170850" y="3979"/>
                </a:cubicBezTo>
                <a:cubicBezTo>
                  <a:pt x="1117584" y="-3419"/>
                  <a:pt x="1034727" y="-34491"/>
                  <a:pt x="842377" y="323575"/>
                </a:cubicBezTo>
                <a:cubicBezTo>
                  <a:pt x="650027" y="681641"/>
                  <a:pt x="106039" y="1796389"/>
                  <a:pt x="16753" y="2152375"/>
                </a:cubicBezTo>
                <a:cubicBezTo>
                  <a:pt x="-72533" y="2508361"/>
                  <a:pt x="220076" y="2455652"/>
                  <a:pt x="306658" y="2459490"/>
                </a:cubicBezTo>
                <a:cubicBezTo>
                  <a:pt x="393240" y="2463328"/>
                  <a:pt x="513042" y="2270511"/>
                  <a:pt x="536245" y="2175402"/>
                </a:cubicBezTo>
                <a:cubicBezTo>
                  <a:pt x="559448" y="2080293"/>
                  <a:pt x="426172" y="1934977"/>
                  <a:pt x="445877" y="1888835"/>
                </a:cubicBezTo>
                <a:cubicBezTo>
                  <a:pt x="465582" y="1842693"/>
                  <a:pt x="586554" y="1906524"/>
                  <a:pt x="654475" y="1898550"/>
                </a:cubicBezTo>
                <a:cubicBezTo>
                  <a:pt x="722396" y="1890576"/>
                  <a:pt x="816877" y="1840463"/>
                  <a:pt x="853405" y="184098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8" name="Группа 157"/>
          <p:cNvGrpSpPr/>
          <p:nvPr/>
        </p:nvGrpSpPr>
        <p:grpSpPr>
          <a:xfrm>
            <a:off x="9723142" y="3959162"/>
            <a:ext cx="228632" cy="193285"/>
            <a:chOff x="3751412" y="3340101"/>
            <a:chExt cx="278500" cy="231775"/>
          </a:xfrm>
        </p:grpSpPr>
        <p:sp>
          <p:nvSpPr>
            <p:cNvPr id="159" name="Овал 158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Полилиния 159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796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  <p:bldP spid="131" grpId="0" animBg="1"/>
      <p:bldP spid="132" grpId="0" animBg="1"/>
      <p:bldP spid="134" grpId="0" animBg="1"/>
      <p:bldP spid="135" grpId="0" animBg="1"/>
      <p:bldP spid="136" grpId="0" animBg="1"/>
      <p:bldP spid="137" grpId="0" animBg="1"/>
      <p:bldP spid="144" grpId="0" animBg="1"/>
      <p:bldP spid="149" grpId="0" animBg="1"/>
      <p:bldP spid="153" grpId="0" animBg="1"/>
      <p:bldP spid="1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3570B2C-09CD-4751-A5A7-C0F3E4EC7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/>
          <a:stretch/>
        </p:blipFill>
        <p:spPr>
          <a:xfrm>
            <a:off x="3772540" y="2254544"/>
            <a:ext cx="6872014" cy="32616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E5E2512-DD14-4F2B-B0F0-7E063E4477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69" b="71203"/>
          <a:stretch/>
        </p:blipFill>
        <p:spPr>
          <a:xfrm>
            <a:off x="4838588" y="3126618"/>
            <a:ext cx="1291784" cy="7363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7E9FC6D-97F7-4F5F-B19B-3CC1625C5D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9" t="1006" r="58840" b="70197"/>
          <a:stretch/>
        </p:blipFill>
        <p:spPr>
          <a:xfrm>
            <a:off x="6751333" y="3149002"/>
            <a:ext cx="1291784" cy="7363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3C2254F-DD81-4B34-8F9F-51BDED10FB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6" t="2571" r="32823" b="68632"/>
          <a:stretch/>
        </p:blipFill>
        <p:spPr>
          <a:xfrm>
            <a:off x="9188100" y="3204278"/>
            <a:ext cx="1291784" cy="736364"/>
          </a:xfrm>
          <a:prstGeom prst="rect">
            <a:avLst/>
          </a:prstGeom>
        </p:spPr>
      </p:pic>
      <p:grpSp>
        <p:nvGrpSpPr>
          <p:cNvPr id="15" name="Группа 8">
            <a:extLst>
              <a:ext uri="{FF2B5EF4-FFF2-40B4-BE49-F238E27FC236}">
                <a16:creationId xmlns:a16="http://schemas.microsoft.com/office/drawing/2014/main" xmlns="" id="{B6821A18-BCF7-4913-BDBC-B74F7A1124B9}"/>
              </a:ext>
            </a:extLst>
          </p:cNvPr>
          <p:cNvGrpSpPr/>
          <p:nvPr/>
        </p:nvGrpSpPr>
        <p:grpSpPr>
          <a:xfrm>
            <a:off x="3949500" y="2634361"/>
            <a:ext cx="461638" cy="504354"/>
            <a:chOff x="4272372" y="3725445"/>
            <a:chExt cx="2092053" cy="2377064"/>
          </a:xfrm>
        </p:grpSpPr>
        <p:sp>
          <p:nvSpPr>
            <p:cNvPr id="16" name="Полилиния 1">
              <a:extLst>
                <a:ext uri="{FF2B5EF4-FFF2-40B4-BE49-F238E27FC236}">
                  <a16:creationId xmlns:a16="http://schemas.microsoft.com/office/drawing/2014/main" xmlns="" id="{82F08EAA-2644-4F80-8D41-A41750D00E0D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олилиния 6">
              <a:extLst>
                <a:ext uri="{FF2B5EF4-FFF2-40B4-BE49-F238E27FC236}">
                  <a16:creationId xmlns:a16="http://schemas.microsoft.com/office/drawing/2014/main" xmlns="" id="{5AB76A5F-584C-499B-87F8-11A7F8230821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8">
            <a:extLst>
              <a:ext uri="{FF2B5EF4-FFF2-40B4-BE49-F238E27FC236}">
                <a16:creationId xmlns:a16="http://schemas.microsoft.com/office/drawing/2014/main" xmlns="" id="{FDA0E98F-28F3-401A-A55A-017DCACCF4B2}"/>
              </a:ext>
            </a:extLst>
          </p:cNvPr>
          <p:cNvGrpSpPr/>
          <p:nvPr/>
        </p:nvGrpSpPr>
        <p:grpSpPr>
          <a:xfrm>
            <a:off x="4451756" y="2636314"/>
            <a:ext cx="461638" cy="504354"/>
            <a:chOff x="4272372" y="3725445"/>
            <a:chExt cx="2092053" cy="2377064"/>
          </a:xfrm>
        </p:grpSpPr>
        <p:sp>
          <p:nvSpPr>
            <p:cNvPr id="19" name="Полилиния 1">
              <a:extLst>
                <a:ext uri="{FF2B5EF4-FFF2-40B4-BE49-F238E27FC236}">
                  <a16:creationId xmlns:a16="http://schemas.microsoft.com/office/drawing/2014/main" xmlns="" id="{283EA780-20B7-48F8-BD47-BEA3FBAC5475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:a16="http://schemas.microsoft.com/office/drawing/2014/main" xmlns="" id="{89CB45B7-58CB-44AE-A162-E0BC18B9FA55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8">
            <a:extLst>
              <a:ext uri="{FF2B5EF4-FFF2-40B4-BE49-F238E27FC236}">
                <a16:creationId xmlns:a16="http://schemas.microsoft.com/office/drawing/2014/main" xmlns="" id="{FFEFB746-DD24-4817-BB11-601AC5DAF237}"/>
              </a:ext>
            </a:extLst>
          </p:cNvPr>
          <p:cNvGrpSpPr/>
          <p:nvPr/>
        </p:nvGrpSpPr>
        <p:grpSpPr>
          <a:xfrm>
            <a:off x="4994631" y="2627439"/>
            <a:ext cx="461638" cy="504354"/>
            <a:chOff x="4272372" y="3725445"/>
            <a:chExt cx="2092053" cy="2377064"/>
          </a:xfrm>
        </p:grpSpPr>
        <p:sp>
          <p:nvSpPr>
            <p:cNvPr id="23" name="Полилиния 1">
              <a:extLst>
                <a:ext uri="{FF2B5EF4-FFF2-40B4-BE49-F238E27FC236}">
                  <a16:creationId xmlns:a16="http://schemas.microsoft.com/office/drawing/2014/main" xmlns="" id="{E00890A0-FCE7-4796-8C07-5EDE38B5CE9D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6">
              <a:extLst>
                <a:ext uri="{FF2B5EF4-FFF2-40B4-BE49-F238E27FC236}">
                  <a16:creationId xmlns:a16="http://schemas.microsoft.com/office/drawing/2014/main" xmlns="" id="{2360830D-2CDB-45D6-AAEE-CC624054E0B5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8">
            <a:extLst>
              <a:ext uri="{FF2B5EF4-FFF2-40B4-BE49-F238E27FC236}">
                <a16:creationId xmlns:a16="http://schemas.microsoft.com/office/drawing/2014/main" xmlns="" id="{8D1A72C4-CEB8-41B0-B6F2-53E3E62168BA}"/>
              </a:ext>
            </a:extLst>
          </p:cNvPr>
          <p:cNvGrpSpPr/>
          <p:nvPr/>
        </p:nvGrpSpPr>
        <p:grpSpPr>
          <a:xfrm>
            <a:off x="5553251" y="2627439"/>
            <a:ext cx="461638" cy="504354"/>
            <a:chOff x="4272372" y="3725445"/>
            <a:chExt cx="2092053" cy="2377064"/>
          </a:xfrm>
        </p:grpSpPr>
        <p:sp>
          <p:nvSpPr>
            <p:cNvPr id="26" name="Полилиния 1">
              <a:extLst>
                <a:ext uri="{FF2B5EF4-FFF2-40B4-BE49-F238E27FC236}">
                  <a16:creationId xmlns:a16="http://schemas.microsoft.com/office/drawing/2014/main" xmlns="" id="{8AAEC82C-D8D8-4A26-B5DD-ACD931D0F440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олилиния 6">
              <a:extLst>
                <a:ext uri="{FF2B5EF4-FFF2-40B4-BE49-F238E27FC236}">
                  <a16:creationId xmlns:a16="http://schemas.microsoft.com/office/drawing/2014/main" xmlns="" id="{4A45E68C-CFB3-41C6-9D23-24458C2FE7BA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8810C691-8EDF-4C61-8E9E-912F98DDB1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5" t="73026" r="47796" b="1795"/>
          <a:stretch/>
        </p:blipFill>
        <p:spPr>
          <a:xfrm>
            <a:off x="8013011" y="2330296"/>
            <a:ext cx="1910437" cy="87814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EE0AACC1-4E6C-492C-B1EA-C18385ACD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t="29163" r="65932" b="37651"/>
          <a:stretch/>
        </p:blipFill>
        <p:spPr>
          <a:xfrm>
            <a:off x="7136071" y="3862982"/>
            <a:ext cx="2545976" cy="82528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79AD22A6-2655-4973-8423-90D454C32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t="62600" r="56792" b="3905"/>
          <a:stretch/>
        </p:blipFill>
        <p:spPr>
          <a:xfrm>
            <a:off x="7266670" y="4704072"/>
            <a:ext cx="3403118" cy="837668"/>
          </a:xfrm>
          <a:prstGeom prst="rect">
            <a:avLst/>
          </a:prstGeom>
        </p:spPr>
      </p:pic>
      <p:sp>
        <p:nvSpPr>
          <p:cNvPr id="3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" y="2544406"/>
            <a:ext cx="2889961" cy="298149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879900" y="208823"/>
            <a:ext cx="2046939" cy="190242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34580" y="4551137"/>
            <a:ext cx="2007537" cy="1856752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099457" y="562312"/>
            <a:ext cx="8575810" cy="15489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слова у </a:t>
            </a:r>
            <a:r>
              <a:rPr lang="uk-UA" sz="3200" b="1" dirty="0" smtClean="0">
                <a:solidFill>
                  <a:schemeClr val="bg1"/>
                </a:solidFill>
              </a:rPr>
              <a:t>наступних рядках. Поділи </a:t>
            </a:r>
            <a:r>
              <a:rPr lang="uk-UA" sz="3200" b="1" dirty="0" smtClean="0">
                <a:solidFill>
                  <a:schemeClr val="bg1"/>
                </a:solidFill>
              </a:rPr>
              <a:t>їх на склади, постав </a:t>
            </a:r>
            <a:r>
              <a:rPr lang="uk-UA" sz="3200" b="1" dirty="0">
                <a:solidFill>
                  <a:schemeClr val="bg1"/>
                </a:solidFill>
              </a:rPr>
              <a:t>наголоси. Напиши за зразком </a:t>
            </a:r>
          </a:p>
        </p:txBody>
      </p:sp>
      <p:sp>
        <p:nvSpPr>
          <p:cNvPr id="37" name="Дуга 36"/>
          <p:cNvSpPr/>
          <p:nvPr/>
        </p:nvSpPr>
        <p:spPr>
          <a:xfrm rot="8948689">
            <a:off x="6098279" y="2009820"/>
            <a:ext cx="1430077" cy="83128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Дуга 37"/>
          <p:cNvSpPr/>
          <p:nvPr/>
        </p:nvSpPr>
        <p:spPr>
          <a:xfrm rot="8399758">
            <a:off x="6907783" y="2019569"/>
            <a:ext cx="1052943" cy="895805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6607840" y="2323331"/>
            <a:ext cx="64546" cy="20096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Дуга 39"/>
          <p:cNvSpPr/>
          <p:nvPr/>
        </p:nvSpPr>
        <p:spPr>
          <a:xfrm rot="8948689">
            <a:off x="4011204" y="2775365"/>
            <a:ext cx="1430077" cy="83128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Дуга 40"/>
          <p:cNvSpPr/>
          <p:nvPr/>
        </p:nvSpPr>
        <p:spPr>
          <a:xfrm rot="8948689">
            <a:off x="6028008" y="2746185"/>
            <a:ext cx="1430077" cy="83128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Дуга 41"/>
          <p:cNvSpPr/>
          <p:nvPr/>
        </p:nvSpPr>
        <p:spPr>
          <a:xfrm rot="8948689">
            <a:off x="8237431" y="2788633"/>
            <a:ext cx="1430077" cy="83128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Дуга 42"/>
          <p:cNvSpPr/>
          <p:nvPr/>
        </p:nvSpPr>
        <p:spPr>
          <a:xfrm rot="8399758">
            <a:off x="7920606" y="3119896"/>
            <a:ext cx="700337" cy="452615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>
            <a:off x="8780951" y="2994447"/>
            <a:ext cx="64546" cy="20096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1106237" y="559477"/>
            <a:ext cx="8575810" cy="1551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 smtClean="0">
                <a:solidFill>
                  <a:schemeClr val="bg1"/>
                </a:solidFill>
              </a:rPr>
              <a:t>речення у двох останніх рядках. 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 </a:t>
            </a:r>
          </a:p>
        </p:txBody>
      </p:sp>
    </p:spTree>
    <p:extLst>
      <p:ext uri="{BB962C8B-B14F-4D97-AF65-F5344CB8AC3E}">
        <p14:creationId xmlns:p14="http://schemas.microsoft.com/office/powerpoint/2010/main" val="423508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51467" y="421925"/>
            <a:ext cx="9618133" cy="14520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всі </a:t>
            </a:r>
            <a:r>
              <a:rPr lang="uk-UA" sz="2800" b="1" dirty="0" smtClean="0">
                <a:solidFill>
                  <a:schemeClr val="bg1"/>
                </a:solidFill>
              </a:rPr>
              <a:t>малюнки внизу </a:t>
            </a:r>
            <a:r>
              <a:rPr lang="uk-UA" sz="2800" b="1" dirty="0">
                <a:solidFill>
                  <a:schemeClr val="bg1"/>
                </a:solidFill>
              </a:rPr>
              <a:t>сторінки </a:t>
            </a:r>
            <a:r>
              <a:rPr lang="uk-UA" sz="2800" b="1" dirty="0" smtClean="0">
                <a:solidFill>
                  <a:schemeClr val="bg1"/>
                </a:solidFill>
              </a:rPr>
              <a:t>зошита. </a:t>
            </a:r>
            <a:r>
              <a:rPr lang="uk-UA" sz="2800" b="1" dirty="0" smtClean="0">
                <a:solidFill>
                  <a:schemeClr val="bg1"/>
                </a:solidFill>
              </a:rPr>
              <a:t>Зверни </a:t>
            </a:r>
            <a:r>
              <a:rPr lang="uk-UA" sz="2800" b="1" dirty="0">
                <a:solidFill>
                  <a:schemeClr val="bg1"/>
                </a:solidFill>
              </a:rPr>
              <a:t>увагу,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</a:t>
            </a:r>
            <a:r>
              <a:rPr lang="uk-UA" sz="2800" b="1" dirty="0">
                <a:solidFill>
                  <a:schemeClr val="bg1"/>
                </a:solidFill>
              </a:rPr>
              <a:t>малюнки різні, а мають однакову назву.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речення за кожним малюнком.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C671CDF-70B7-403B-80B7-352DCF85E6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8" t="71391" r="18489" b="12231"/>
          <a:stretch/>
        </p:blipFill>
        <p:spPr>
          <a:xfrm>
            <a:off x="3030400" y="2182074"/>
            <a:ext cx="7942145" cy="2656689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4C10AC5-CF4C-4336-A8FD-A23E639CA6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" t="2030" r="1234" b="3489"/>
          <a:stretch/>
        </p:blipFill>
        <p:spPr>
          <a:xfrm>
            <a:off x="3030401" y="2184855"/>
            <a:ext cx="7942145" cy="2656689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95" y="2912370"/>
            <a:ext cx="2533293" cy="2613533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335200" y="5122992"/>
            <a:ext cx="7434400" cy="8582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Намалюй ще </a:t>
            </a:r>
            <a:r>
              <a:rPr lang="uk-UA" sz="2000" b="1" dirty="0">
                <a:solidFill>
                  <a:schemeClr val="bg1"/>
                </a:solidFill>
              </a:rPr>
              <a:t>один предмет, який має назву – ручка.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000" b="1" dirty="0">
                <a:solidFill>
                  <a:schemeClr val="bg1"/>
                </a:solidFill>
              </a:rPr>
              <a:t>малюнки кольоровими олівцями.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F2CA3AE-BD37-4A2C-B3E4-6562F12EAF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40" y="2693332"/>
            <a:ext cx="1624886" cy="163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44845</TotalTime>
  <Words>367</Words>
  <Application>Microsoft Office PowerPoint</Application>
  <PresentationFormat>Произвольный</PresentationFormat>
  <Paragraphs>59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2865</cp:revision>
  <dcterms:created xsi:type="dcterms:W3CDTF">2018-01-05T16:38:53Z</dcterms:created>
  <dcterms:modified xsi:type="dcterms:W3CDTF">2023-11-23T17:19:26Z</dcterms:modified>
</cp:coreProperties>
</file>