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941" r:id="rId3"/>
    <p:sldId id="942" r:id="rId4"/>
    <p:sldId id="943" r:id="rId5"/>
    <p:sldId id="944" r:id="rId6"/>
    <p:sldId id="761" r:id="rId7"/>
    <p:sldId id="901" r:id="rId8"/>
    <p:sldId id="923" r:id="rId9"/>
    <p:sldId id="945" r:id="rId10"/>
    <p:sldId id="937" r:id="rId11"/>
    <p:sldId id="938" r:id="rId12"/>
    <p:sldId id="946" r:id="rId13"/>
    <p:sldId id="94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openxmlformats.org/officeDocument/2006/relationships/image" Target="../media/image6.jpe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9829" y="4275969"/>
            <a:ext cx="9407461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великої букви Р.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Розвиток </a:t>
            </a:r>
            <a:r>
              <a:rPr lang="uk-UA" sz="4000" b="1" dirty="0">
                <a:solidFill>
                  <a:schemeClr val="bg1"/>
                </a:solidFill>
              </a:rPr>
              <a:t>зв’язного мовлення.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Посуд»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Буква Р. Слова на букву Р. Імена на букву Р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14" y="1077687"/>
            <a:ext cx="4196129" cy="285205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67447" y="1077687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2354" y="448245"/>
            <a:ext cx="8732066" cy="8362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Розвиток зв'язного </a:t>
            </a:r>
            <a:r>
              <a:rPr lang="uk-UA" sz="4000" b="1" dirty="0" smtClean="0">
                <a:solidFill>
                  <a:schemeClr val="bg1"/>
                </a:solidFill>
              </a:rPr>
              <a:t>мовлення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39014" y="2204179"/>
            <a:ext cx="2956564" cy="356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96C5F4-0E9F-4B05-AD52-6002EEDCC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5945" r="15763" b="61925"/>
          <a:stretch/>
        </p:blipFill>
        <p:spPr>
          <a:xfrm>
            <a:off x="3195578" y="2390275"/>
            <a:ext cx="8312591" cy="319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5554513" y="2586647"/>
            <a:ext cx="1427747" cy="1010652"/>
          </a:xfrm>
          <a:prstGeom prst="ellipse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9894760" y="3039979"/>
            <a:ext cx="1350183" cy="947344"/>
          </a:xfrm>
          <a:prstGeom prst="ellipse">
            <a:avLst/>
          </a:prstGeom>
          <a:noFill/>
          <a:ln w="3810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2354" y="1406379"/>
            <a:ext cx="8732066" cy="8635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предмети, зображені на столі й плиті. Для чого призначений посуд, який стоїть на столі; на плиті. Яку шкоду зробив </a:t>
            </a:r>
            <a:r>
              <a:rPr lang="uk-UA" sz="2000" b="1" dirty="0" err="1">
                <a:solidFill>
                  <a:schemeClr val="bg1"/>
                </a:solidFill>
              </a:rPr>
              <a:t>Домовичок</a:t>
            </a:r>
            <a:r>
              <a:rPr lang="uk-UA" sz="2000" b="1" dirty="0">
                <a:solidFill>
                  <a:schemeClr val="bg1"/>
                </a:solidFill>
              </a:rPr>
              <a:t>? </a:t>
            </a:r>
            <a:r>
              <a:rPr lang="uk-UA" sz="2000" b="1" dirty="0" smtClean="0">
                <a:solidFill>
                  <a:schemeClr val="bg1"/>
                </a:solidFill>
              </a:rPr>
              <a:t>Поясни.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91992" y="567987"/>
            <a:ext cx="8980065" cy="8144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Розкажи, </a:t>
            </a:r>
            <a:r>
              <a:rPr lang="uk-UA" sz="2800" b="1" dirty="0">
                <a:solidFill>
                  <a:schemeClr val="bg1"/>
                </a:solidFill>
              </a:rPr>
              <a:t>який настрій посуду на </a:t>
            </a:r>
            <a:r>
              <a:rPr lang="uk-UA" sz="2800" b="1" dirty="0" smtClean="0">
                <a:solidFill>
                  <a:schemeClr val="bg1"/>
                </a:solidFill>
              </a:rPr>
              <a:t>малюнках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25D437A-C88A-47E8-8361-90EBFCD01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2" t="46339" r="14484" b="26433"/>
          <a:stretch/>
        </p:blipFill>
        <p:spPr>
          <a:xfrm>
            <a:off x="2267073" y="2237385"/>
            <a:ext cx="9124486" cy="425808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4449" y="2236645"/>
            <a:ext cx="2375087" cy="2979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94532" y="1382487"/>
            <a:ext cx="7303802" cy="8548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ти думаєш, </a:t>
            </a:r>
            <a:r>
              <a:rPr lang="uk-UA" sz="2000" b="1" dirty="0">
                <a:solidFill>
                  <a:schemeClr val="bg1"/>
                </a:solidFill>
              </a:rPr>
              <a:t>чому? Яким чином можна підняти настрій посудові, зображеному на другому малюнку.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65736" y="2262569"/>
            <a:ext cx="4825823" cy="5150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А хто миє посуд у тебе в сім’ї?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99114" y="1601754"/>
            <a:ext cx="4844142" cy="2142932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99113" y="1701096"/>
            <a:ext cx="4844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починаються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великої букви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71947" y="4039627"/>
            <a:ext cx="4270225" cy="91940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Рівне, Рим, Румунія</a:t>
            </a:r>
            <a:r>
              <a:rPr lang="uk-UA" sz="2400" b="1" smtClean="0">
                <a:solidFill>
                  <a:schemeClr val="bg1"/>
                </a:solidFill>
              </a:rPr>
              <a:t>, </a:t>
            </a:r>
            <a:endParaRPr lang="uk-UA" sz="2400" b="1" smtClean="0">
              <a:solidFill>
                <a:schemeClr val="bg1"/>
              </a:solidFill>
            </a:endParaRPr>
          </a:p>
          <a:p>
            <a:pPr algn="ctr"/>
            <a:r>
              <a:rPr lang="uk-UA" sz="2400" b="1" smtClean="0">
                <a:solidFill>
                  <a:schemeClr val="bg1"/>
                </a:solidFill>
              </a:rPr>
              <a:t>Рудик, Рижик, Рябко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 err="1" smtClean="0">
                <a:solidFill>
                  <a:schemeClr val="bg1"/>
                </a:solidFill>
              </a:rPr>
              <a:t>Рекс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383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5"/>
            <a:ext cx="8732066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легко!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9121179" y="2337695"/>
            <a:ext cx="1927822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61034"/>
            <a:ext cx="2989282" cy="3083965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77891" y="1670809"/>
            <a:ext cx="4921823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Дав Макар Роману карамель,</a:t>
            </a:r>
            <a:br>
              <a:rPr lang="ru-RU" sz="2800" b="1" dirty="0"/>
            </a:br>
            <a:r>
              <a:rPr lang="ru-RU" sz="2800" b="1" dirty="0"/>
              <a:t>А Роман Макару </a:t>
            </a:r>
            <a:r>
              <a:rPr lang="ru-RU" sz="2800" b="1" dirty="0" err="1"/>
              <a:t>олівець</a:t>
            </a:r>
            <a:r>
              <a:rPr lang="ru-RU" sz="2800" b="1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3718" y="1527721"/>
            <a:ext cx="5364338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 рукописну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9691232" y="248747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10591648" y="246103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9262492" y="246103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10408316" y="2486022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10012233" y="244800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ᐈ Як хлопці мед поїли — казка Василь Сухомлинський | Читати на Дерево Каз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75" y="3008977"/>
            <a:ext cx="2738393" cy="3494469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9955637" y="2338208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5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37990"/>
            <a:ext cx="4527932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з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см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 smtClean="0">
                <a:solidFill>
                  <a:srgbClr val="FF0000"/>
                </a:solidFill>
              </a:rPr>
              <a:t>аю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ть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вн</a:t>
            </a:r>
            <a:r>
              <a:rPr lang="uk-UA" sz="3200" b="1" dirty="0" smtClean="0">
                <a:solidFill>
                  <a:srgbClr val="FF0000"/>
                </a:solidFill>
              </a:rPr>
              <a:t>е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Ір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ль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т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9171"/>
            <a:ext cx="871369" cy="96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3" y="3548296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2371" y="521602"/>
            <a:ext cx="10156372" cy="1241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Яка пора року зображена на малюнку? Де відбувається подія? Чим займаються діти? </a:t>
            </a:r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дітям імена на букву </a:t>
            </a:r>
            <a:r>
              <a:rPr lang="uk-UA" sz="2800" b="1" dirty="0" smtClean="0">
                <a:solidFill>
                  <a:schemeClr val="bg1"/>
                </a:solidFill>
              </a:rPr>
              <a:t>Р.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19787" y="5219802"/>
            <a:ext cx="7588442" cy="1156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Добери за малюнком слова з буквою «ер</a:t>
            </a:r>
            <a:r>
              <a:rPr lang="uk-UA" sz="2000" b="1" dirty="0" smtClean="0">
                <a:solidFill>
                  <a:schemeClr val="bg1"/>
                </a:solidFill>
              </a:rPr>
              <a:t>».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велику рукописну букву </a:t>
            </a:r>
            <a:r>
              <a:rPr lang="uk-UA" sz="2000" b="1" dirty="0" smtClean="0">
                <a:solidFill>
                  <a:schemeClr val="bg1"/>
                </a:solidFill>
              </a:rPr>
              <a:t>Р. З яких </a:t>
            </a:r>
            <a:r>
              <a:rPr lang="uk-UA" sz="2000" b="1" dirty="0">
                <a:solidFill>
                  <a:schemeClr val="bg1"/>
                </a:solidFill>
              </a:rPr>
              <a:t>елементів вона складається.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всі елементи букви Р.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5684" y="1892373"/>
            <a:ext cx="3115074" cy="1565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Море, корабель, хмари, парасолька, дерева, круг, грибок, гра, червоний.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8564D8-A901-4960-B3D1-22BABCFD5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7" t="2110" r="11672" b="75719"/>
          <a:stretch/>
        </p:blipFill>
        <p:spPr>
          <a:xfrm>
            <a:off x="3819787" y="1892373"/>
            <a:ext cx="7556213" cy="325391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4DB7F49-80AC-4496-A852-AE27E633A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9" t="2306" r="70550" b="69873"/>
          <a:stretch/>
        </p:blipFill>
        <p:spPr>
          <a:xfrm>
            <a:off x="3819787" y="1903082"/>
            <a:ext cx="1116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8482" r="43700" b="21655"/>
          <a:stretch/>
        </p:blipFill>
        <p:spPr bwMode="auto">
          <a:xfrm>
            <a:off x="5315076" y="1742307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955213" y="426303"/>
            <a:ext cx="8756193" cy="10363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Написання </a:t>
            </a:r>
            <a:r>
              <a:rPr lang="uk-UA" sz="3600" b="1" dirty="0"/>
              <a:t>великої букви Р. </a:t>
            </a:r>
            <a:endParaRPr lang="uk-UA" sz="3600" b="1" dirty="0" smtClean="0"/>
          </a:p>
          <a:p>
            <a:pPr algn="ctr"/>
            <a:r>
              <a:rPr lang="uk-UA" sz="3600" b="1" dirty="0" smtClean="0"/>
              <a:t>З </a:t>
            </a:r>
            <a:r>
              <a:rPr lang="uk-UA" sz="3600" b="1" dirty="0"/>
              <a:t>яких елементів вона складається?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06" y="2173760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58" y="1441257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9" y="2147429"/>
            <a:ext cx="3333528" cy="343911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52 3.7037E-6 L -0.01615 0.07152 C -0.02227 0.09514 -0.02709 0.12615 -0.03112 0.14259 C -0.0349 0.1581 -0.02839 0.1206 -0.03906 0.16551 C -0.03906 0.1993 -0.10169 0.39305 -0.09505 0.41226 L -0.11081 0.46851 L -0.1293 0.49166 L -0.14584 0.49676 L -0.16602 0.48981 L -0.18255 0.43703 " pathEditMode="relative" rAng="0" ptsTypes="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7682 0.13009 L 0.09713 0.09444 C 0.09674 0.08078 0.09101 0.0493 0.07786 0.03379 C 0.06445 0.01805 0.03515 0.00671 0.01692 3.7037E-6 C -0.00156 -0.00996 -0.01758 -0.0125 -0.03047 -0.00764 L -0.08373 0.01018 L -0.11966 0.03819 L -0.13086 0.0662 L -0.1293 0.12384 " pathEditMode="relative" rAng="0" ptsTypes="AAAAAAAAA">
                                      <p:cBhvr>
                                        <p:cTn id="18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4 Блок р т д з й б\042 - Написання великої букви Р\2023-11-23_202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99" y="1914087"/>
            <a:ext cx="7266461" cy="36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F44F8FE7-7572-4370-A2F9-2F0A10915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5375497" y="1951783"/>
            <a:ext cx="723631" cy="7809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C8E11512-E8A6-43EF-AEFA-43AA76433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5922479" y="1951784"/>
            <a:ext cx="723631" cy="78096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F4D03A6C-D7EA-4644-92C4-0E6B520F6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6437694" y="1951785"/>
            <a:ext cx="723631" cy="7809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0B3ABCC5-9616-486A-B9E0-B2514247B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6930478" y="1965361"/>
            <a:ext cx="723631" cy="78096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53A4385-DFF1-4E38-AF95-53541E34A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7494836" y="1951786"/>
            <a:ext cx="723631" cy="78096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AAD30111-C435-4632-A7CB-8E4530859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8119552" y="1956834"/>
            <a:ext cx="723631" cy="7809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6A9E64F-ECF7-47BD-B8F6-497937C39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8714089" y="1956835"/>
            <a:ext cx="723631" cy="78096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399DA6A3-C806-4780-ABF5-5F5C7AD08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9308626" y="1965361"/>
            <a:ext cx="723631" cy="78096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8D8A17B4-D50A-4A12-907A-D179C3CEC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9876841" y="1973155"/>
            <a:ext cx="723631" cy="7809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0B53412-8239-4B8D-B483-C6CBB7142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34896" r="78831" b="36488"/>
          <a:stretch/>
        </p:blipFill>
        <p:spPr>
          <a:xfrm>
            <a:off x="3661660" y="2849659"/>
            <a:ext cx="830960" cy="7479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6AA70CB-57AC-45CE-B47F-BC9BD5978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34896" r="78831" b="36488"/>
          <a:stretch/>
        </p:blipFill>
        <p:spPr>
          <a:xfrm>
            <a:off x="4638461" y="2852657"/>
            <a:ext cx="830960" cy="7479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7774DF9-EE3F-490E-8AC2-52EED1FF1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34896" r="78831" b="36488"/>
          <a:stretch/>
        </p:blipFill>
        <p:spPr>
          <a:xfrm>
            <a:off x="5606734" y="2858186"/>
            <a:ext cx="830960" cy="7479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A4C7848-22F4-4856-9798-BA9F8A728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1" t="34697" r="31452" b="36687"/>
          <a:stretch/>
        </p:blipFill>
        <p:spPr>
          <a:xfrm>
            <a:off x="6549667" y="2836152"/>
            <a:ext cx="1817272" cy="7809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B0306B5-ED86-4592-8A16-125AF772A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1" t="34697" r="31452" b="36687"/>
          <a:stretch/>
        </p:blipFill>
        <p:spPr>
          <a:xfrm>
            <a:off x="8399990" y="2849659"/>
            <a:ext cx="1817272" cy="7809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DED2971-78EC-45E6-96B4-30C7C5416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8" t="2100" r="11486" b="71582"/>
          <a:stretch/>
        </p:blipFill>
        <p:spPr>
          <a:xfrm>
            <a:off x="8464250" y="4589183"/>
            <a:ext cx="1808473" cy="9928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BF633687-0B6A-4E28-B89F-6137ADB7B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3728546" y="4553460"/>
            <a:ext cx="697188" cy="7524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09AF3DF-4028-46C6-96FF-0CBF1F4F9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4638461" y="4545294"/>
            <a:ext cx="697188" cy="75243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2EA0CE9-5CEB-4EFC-A868-BC53E8C0A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483" r="59324" b="68901"/>
          <a:stretch/>
        </p:blipFill>
        <p:spPr>
          <a:xfrm>
            <a:off x="5419729" y="4592213"/>
            <a:ext cx="697188" cy="752432"/>
          </a:xfrm>
          <a:prstGeom prst="rect">
            <a:avLst/>
          </a:prstGeom>
        </p:spPr>
      </p:pic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978530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43340" y="562312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Р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088" y="193939"/>
            <a:ext cx="2046939" cy="19024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97528"/>
            <a:ext cx="2007537" cy="1856752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790940" y="430490"/>
            <a:ext cx="9105178" cy="1429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трьох рядках.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6" name="Дуга 35"/>
          <p:cNvSpPr/>
          <p:nvPr/>
        </p:nvSpPr>
        <p:spPr>
          <a:xfrm rot="8399758">
            <a:off x="6587981" y="2920786"/>
            <a:ext cx="736102" cy="6855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rot="9207585">
            <a:off x="7163558" y="2739823"/>
            <a:ext cx="1767336" cy="78636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H="1">
            <a:off x="7867055" y="3000584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Дуга 48"/>
          <p:cNvSpPr/>
          <p:nvPr/>
        </p:nvSpPr>
        <p:spPr>
          <a:xfrm rot="9591665">
            <a:off x="3627949" y="3493772"/>
            <a:ext cx="2018368" cy="8833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/>
          <p:cNvSpPr/>
          <p:nvPr/>
        </p:nvSpPr>
        <p:spPr>
          <a:xfrm rot="8399758">
            <a:off x="6504191" y="3738714"/>
            <a:ext cx="736102" cy="6855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rot="9207585">
            <a:off x="7012192" y="3651219"/>
            <a:ext cx="1286326" cy="75755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7206356" y="3678638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1 клас\1. Навчання грамоти\1 УРОКИ 2023\Письмо\4 Блок р т д з й б\042 - Написання великої букви Р\2023-11-23_20401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1891"/>
          <a:stretch/>
        </p:blipFill>
        <p:spPr bwMode="auto">
          <a:xfrm>
            <a:off x="5400479" y="3762136"/>
            <a:ext cx="1044000" cy="5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1. Навчання грамоти\1 УРОКИ 2023\Письмо\4 Блок р т д з й б\042 - Написання великої букви Р\2023-11-23_20502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792" y="3799003"/>
            <a:ext cx="1214651" cy="56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D:\1 клас\1. Навчання грамоти\1 УРОКИ 2023\Письмо\4 Блок р т д з й б\042 - Написання великої букви Р\2023-11-23_20502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21" y="3786022"/>
            <a:ext cx="1214651" cy="56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Дуга 65"/>
          <p:cNvSpPr/>
          <p:nvPr/>
        </p:nvSpPr>
        <p:spPr>
          <a:xfrm rot="9207585">
            <a:off x="6354961" y="4418206"/>
            <a:ext cx="1767336" cy="78636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9207585">
            <a:off x="7255029" y="4388568"/>
            <a:ext cx="1767336" cy="78636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7867055" y="4677167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7" grpId="0" animBg="1"/>
      <p:bldP spid="49" grpId="0" animBg="1"/>
      <p:bldP spid="50" grpId="0" animBg="1"/>
      <p:bldP spid="51" grpId="0" animBg="1"/>
      <p:bldP spid="66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B3676B5-720E-4D30-9A49-461AF2CF5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1" t="50564" r="14007" b="29320"/>
          <a:stretch/>
        </p:blipFill>
        <p:spPr>
          <a:xfrm>
            <a:off x="4478214" y="2158488"/>
            <a:ext cx="7068725" cy="254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7A2F40-2322-40D8-8C41-A7A4AF6E4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27169" r="7502" b="48146"/>
          <a:stretch/>
        </p:blipFill>
        <p:spPr>
          <a:xfrm>
            <a:off x="4818184" y="2971800"/>
            <a:ext cx="6118851" cy="876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2CBAD79-4929-4AF3-B68B-44B7286BD3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70491" r="50000" b="3191"/>
          <a:stretch/>
        </p:blipFill>
        <p:spPr>
          <a:xfrm>
            <a:off x="7877609" y="3735340"/>
            <a:ext cx="2905125" cy="945122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30037" y="384149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двох останніх рядках. Скільки слів в кожному реченні?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 </a:t>
            </a:r>
          </a:p>
        </p:txBody>
      </p:sp>
    </p:spTree>
    <p:extLst>
      <p:ext uri="{BB962C8B-B14F-4D97-AF65-F5344CB8AC3E}">
        <p14:creationId xmlns:p14="http://schemas.microsoft.com/office/powerpoint/2010/main" val="7832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03867" y="530782"/>
            <a:ext cx="9322922" cy="14520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букву </a:t>
            </a:r>
            <a:r>
              <a:rPr lang="uk-UA" sz="2800" b="1" dirty="0" smtClean="0">
                <a:solidFill>
                  <a:schemeClr val="bg1"/>
                </a:solidFill>
              </a:rPr>
              <a:t>над малюнками. </a:t>
            </a:r>
            <a:r>
              <a:rPr lang="uk-UA" sz="2800" b="1" dirty="0">
                <a:solidFill>
                  <a:schemeClr val="bg1"/>
                </a:solidFill>
              </a:rPr>
              <a:t>Чому від неї відходять стрілочки </a:t>
            </a:r>
            <a:r>
              <a:rPr lang="uk-UA" sz="2800" b="1" dirty="0" smtClean="0">
                <a:solidFill>
                  <a:schemeClr val="bg1"/>
                </a:solidFill>
              </a:rPr>
              <a:t>до </a:t>
            </a:r>
            <a:r>
              <a:rPr lang="uk-UA" sz="2800" b="1" dirty="0">
                <a:solidFill>
                  <a:schemeClr val="bg1"/>
                </a:solidFill>
              </a:rPr>
              <a:t>малюнків. </a:t>
            </a:r>
            <a:r>
              <a:rPr lang="uk-UA" sz="2800" b="1" dirty="0" smtClean="0">
                <a:solidFill>
                  <a:schemeClr val="bg1"/>
                </a:solidFill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</a:rPr>
              <a:t>слова – назви </a:t>
            </a:r>
            <a:r>
              <a:rPr lang="uk-UA" sz="2800" b="1" dirty="0" smtClean="0">
                <a:solidFill>
                  <a:schemeClr val="bg1"/>
                </a:solidFill>
              </a:rPr>
              <a:t>транспорту,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 </a:t>
            </a:r>
            <a:r>
              <a:rPr lang="uk-UA" sz="2800" b="1" dirty="0">
                <a:solidFill>
                  <a:schemeClr val="bg1"/>
                </a:solidFill>
              </a:rPr>
              <a:t>яких є буква «ер» </a:t>
            </a:r>
            <a:r>
              <a:rPr lang="uk-UA" sz="2800" b="1" dirty="0" smtClean="0">
                <a:solidFill>
                  <a:schemeClr val="bg1"/>
                </a:solidFill>
              </a:rPr>
              <a:t>(корабель, катер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uk-UA" sz="2800" b="1" dirty="0" smtClean="0">
                <a:solidFill>
                  <a:schemeClr val="bg1"/>
                </a:solidFill>
              </a:rPr>
              <a:t>ракета</a:t>
            </a:r>
            <a:r>
              <a:rPr lang="uk-UA" sz="2800" b="1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5" y="2912370"/>
            <a:ext cx="2533293" cy="26135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35200" y="5122992"/>
            <a:ext cx="7434400" cy="8582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Намалюй </a:t>
            </a:r>
            <a:r>
              <a:rPr lang="uk-UA" sz="2000" b="1" dirty="0">
                <a:solidFill>
                  <a:schemeClr val="bg1"/>
                </a:solidFill>
              </a:rPr>
              <a:t>один з цих предметів. </a:t>
            </a:r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з цими словами. Розфарбуй малюнки.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18C6BB0-DE05-47EB-9757-D70F62C26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69962" r="14242" b="11834"/>
          <a:stretch/>
        </p:blipFill>
        <p:spPr>
          <a:xfrm>
            <a:off x="2840225" y="2122193"/>
            <a:ext cx="8424350" cy="289612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A105EFA-99F9-44D0-957D-6AA24AB423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" t="1706" r="973" b="3403"/>
          <a:stretch/>
        </p:blipFill>
        <p:spPr>
          <a:xfrm>
            <a:off x="2840225" y="2122193"/>
            <a:ext cx="8424350" cy="289612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74E181FE-5E52-43DC-8892-C2D2B139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476" y="2732714"/>
            <a:ext cx="1289313" cy="151647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45145</TotalTime>
  <Words>406</Words>
  <Application>Microsoft Office PowerPoint</Application>
  <PresentationFormat>Произвольный</PresentationFormat>
  <Paragraphs>68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2874</cp:revision>
  <dcterms:created xsi:type="dcterms:W3CDTF">2018-01-05T16:38:53Z</dcterms:created>
  <dcterms:modified xsi:type="dcterms:W3CDTF">2023-11-26T10:56:09Z</dcterms:modified>
</cp:coreProperties>
</file>