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914" r:id="rId3"/>
    <p:sldId id="896" r:id="rId4"/>
    <p:sldId id="913" r:id="rId5"/>
    <p:sldId id="894" r:id="rId6"/>
    <p:sldId id="908" r:id="rId7"/>
    <p:sldId id="917" r:id="rId8"/>
    <p:sldId id="910" r:id="rId9"/>
    <p:sldId id="916" r:id="rId10"/>
    <p:sldId id="897" r:id="rId11"/>
    <p:sldId id="91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295FFF"/>
    <a:srgbClr val="F5F6F9"/>
    <a:srgbClr val="F7F8FB"/>
    <a:srgbClr val="78B64E"/>
    <a:srgbClr val="FCFCFE"/>
    <a:srgbClr val="FF5050"/>
    <a:srgbClr val="F0F2F6"/>
    <a:srgbClr val="CC00CC"/>
    <a:srgbClr val="2F3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605" autoAdjust="0"/>
    <p:restoredTop sz="94660"/>
  </p:normalViewPr>
  <p:slideViewPr>
    <p:cSldViewPr snapToGrid="0">
      <p:cViewPr>
        <p:scale>
          <a:sx n="86" d="100"/>
          <a:sy n="86" d="100"/>
        </p:scale>
        <p:origin x="-222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30.11.2023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30.11.2023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30.11.2023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microsoft.com/office/2007/relationships/hdphoto" Target="../media/hdphoto3.wdp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jpeg"/><Relationship Id="rId3" Type="http://schemas.openxmlformats.org/officeDocument/2006/relationships/image" Target="../media/image6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17" Type="http://schemas.openxmlformats.org/officeDocument/2006/relationships/image" Target="../media/image14.png"/><Relationship Id="rId2" Type="http://schemas.openxmlformats.org/officeDocument/2006/relationships/image" Target="../media/image12.jpe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microsoft.com/office/2007/relationships/hdphoto" Target="../media/hdphoto2.wdp"/><Relationship Id="rId15" Type="http://schemas.openxmlformats.org/officeDocument/2006/relationships/image" Target="../media/image25.jpe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99590" y="4236969"/>
            <a:ext cx="9013805" cy="194095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5400" b="1" dirty="0"/>
              <a:t>Письмо вивчених </a:t>
            </a:r>
            <a:r>
              <a:rPr lang="uk-UA" sz="5400" b="1" dirty="0" smtClean="0"/>
              <a:t>букв </a:t>
            </a:r>
          </a:p>
          <a:p>
            <a:pPr algn="ctr"/>
            <a:r>
              <a:rPr lang="uk-UA" sz="5400" b="1" dirty="0" smtClean="0"/>
              <a:t>(</a:t>
            </a:r>
            <a:r>
              <a:rPr lang="uk-UA" sz="5400" b="1" smtClean="0"/>
              <a:t>після р т)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59920" y="1634452"/>
            <a:ext cx="3689843" cy="153233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Навчання грамоти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Письмо</a:t>
            </a:r>
          </a:p>
          <a:p>
            <a:pPr algn="ctr"/>
            <a:r>
              <a:rPr lang="uk-UA" sz="2800" b="1" smtClean="0">
                <a:solidFill>
                  <a:schemeClr val="bg1"/>
                </a:solidFill>
              </a:rPr>
              <a:t>Букварний період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Картинки до тестів\!!!!!!Эсмира\OIG (9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150" y="1063409"/>
            <a:ext cx="2897154" cy="2897154"/>
          </a:xfrm>
          <a:prstGeom prst="round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73552" y="494528"/>
            <a:ext cx="8732066" cy="7924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«Мікрофон</a:t>
            </a:r>
            <a:r>
              <a:rPr lang="uk-UA" sz="3600" b="1" dirty="0">
                <a:solidFill>
                  <a:schemeClr val="bg1"/>
                </a:solidFill>
              </a:rPr>
              <a:t>»</a:t>
            </a:r>
          </a:p>
        </p:txBody>
      </p:sp>
      <p:pic>
        <p:nvPicPr>
          <p:cNvPr id="12290" name="Picture 2" descr="Певица — стоковый вектор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1" r="10037"/>
          <a:stretch/>
        </p:blipFill>
        <p:spPr bwMode="auto">
          <a:xfrm>
            <a:off x="489856" y="1601754"/>
            <a:ext cx="3167743" cy="4076668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Пение Школа мальчик — стоковый вектор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5" r="18067"/>
          <a:stretch/>
        </p:blipFill>
        <p:spPr bwMode="auto">
          <a:xfrm flipH="1">
            <a:off x="8782050" y="1590344"/>
            <a:ext cx="2768600" cy="3972256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098602" y="1767007"/>
            <a:ext cx="43688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Чи важко було працювати сьогодні на </a:t>
            </a:r>
            <a:r>
              <a:rPr lang="uk-UA" sz="2400" b="1" dirty="0" err="1"/>
              <a:t>уроці</a:t>
            </a:r>
            <a:r>
              <a:rPr lang="uk-UA" sz="2400" b="1" dirty="0"/>
              <a:t>? Чому? 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098602" y="2809091"/>
            <a:ext cx="43688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Що </a:t>
            </a:r>
            <a:r>
              <a:rPr lang="uk-UA" sz="2400" b="1" dirty="0"/>
              <a:t>сподобалося </a:t>
            </a:r>
            <a:r>
              <a:rPr lang="uk-UA" sz="2400" b="1" dirty="0" smtClean="0"/>
              <a:t>виконувати найбільше? </a:t>
            </a:r>
            <a:r>
              <a:rPr lang="uk-UA" sz="2400" b="1" dirty="0"/>
              <a:t>Чому</a:t>
            </a:r>
            <a:r>
              <a:rPr lang="uk-UA" sz="2400" b="1" dirty="0" smtClean="0"/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98602" y="3900913"/>
            <a:ext cx="4368800" cy="1200329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Намалюй сонечко </a:t>
            </a:r>
            <a:r>
              <a:rPr lang="uk-UA" sz="2400" b="1" dirty="0"/>
              <a:t>біля того рядка, де у </a:t>
            </a:r>
            <a:r>
              <a:rPr lang="uk-UA" sz="2400" b="1" dirty="0" smtClean="0"/>
              <a:t>тебе </a:t>
            </a:r>
            <a:r>
              <a:rPr lang="uk-UA" sz="2400" b="1" dirty="0"/>
              <a:t>найкраще вийшли літери або </a:t>
            </a:r>
            <a:r>
              <a:rPr lang="uk-UA" sz="2400" b="1" dirty="0" smtClean="0"/>
              <a:t>слова.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2169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38414" y="513465"/>
            <a:ext cx="8732066" cy="9479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</a:t>
            </a:r>
            <a:r>
              <a:rPr lang="uk-UA" sz="3600" b="1" dirty="0" err="1" smtClean="0">
                <a:solidFill>
                  <a:schemeClr val="bg1"/>
                </a:solidFill>
              </a:rPr>
              <a:t>Обери</a:t>
            </a:r>
            <a:r>
              <a:rPr lang="uk-UA" sz="3600" b="1" dirty="0" smtClean="0">
                <a:solidFill>
                  <a:schemeClr val="bg1"/>
                </a:solidFill>
              </a:rPr>
              <a:t> </a:t>
            </a:r>
            <a:r>
              <a:rPr lang="uk-UA" sz="3600" b="1" dirty="0">
                <a:solidFill>
                  <a:schemeClr val="bg1"/>
                </a:solidFill>
              </a:rPr>
              <a:t>свій </a:t>
            </a:r>
            <a:r>
              <a:rPr lang="uk-UA" sz="3600" b="1" dirty="0" smtClean="0">
                <a:solidFill>
                  <a:schemeClr val="bg1"/>
                </a:solidFill>
              </a:rPr>
              <a:t>олівець.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3082" name="Picture 10" descr="Стакан для ручек и карандашей - MYSH6882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98" t="49989" r="52778"/>
          <a:stretch/>
        </p:blipFill>
        <p:spPr bwMode="auto">
          <a:xfrm>
            <a:off x="926131" y="2449167"/>
            <a:ext cx="1930885" cy="270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Стакан для ручек и карандашей - MYSH6882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21" r="52145" b="50011"/>
          <a:stretch/>
        </p:blipFill>
        <p:spPr bwMode="auto">
          <a:xfrm>
            <a:off x="9474867" y="2431580"/>
            <a:ext cx="1991227" cy="270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Стакан для ручек и карандашей - MYSH6882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831" r="14078" b="50579"/>
          <a:stretch/>
        </p:blipFill>
        <p:spPr bwMode="auto">
          <a:xfrm>
            <a:off x="6509966" y="2408973"/>
            <a:ext cx="2036480" cy="266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Стакан для ручек и карандашей - MYSH6882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495" t="49989" r="11616"/>
          <a:stretch/>
        </p:blipFill>
        <p:spPr bwMode="auto">
          <a:xfrm>
            <a:off x="3521943" y="2449167"/>
            <a:ext cx="2323096" cy="270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6" b="27395"/>
          <a:stretch/>
        </p:blipFill>
        <p:spPr bwMode="auto">
          <a:xfrm rot="21248882">
            <a:off x="1734840" y="1539646"/>
            <a:ext cx="436764" cy="174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71" b="23299"/>
          <a:stretch/>
        </p:blipFill>
        <p:spPr bwMode="auto">
          <a:xfrm rot="268393">
            <a:off x="4481158" y="1475219"/>
            <a:ext cx="426438" cy="184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0" r="27029" b="22248"/>
          <a:stretch/>
        </p:blipFill>
        <p:spPr bwMode="auto">
          <a:xfrm rot="294658">
            <a:off x="7206058" y="1477586"/>
            <a:ext cx="402649" cy="186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6" r="54524" b="21304"/>
          <a:stretch/>
        </p:blipFill>
        <p:spPr bwMode="auto">
          <a:xfrm rot="162794">
            <a:off x="10269544" y="1496600"/>
            <a:ext cx="398762" cy="188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38726" y="3539068"/>
            <a:ext cx="18182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Було легко!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663366" y="3539067"/>
            <a:ext cx="16142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Можу краще!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99469" y="3572316"/>
            <a:ext cx="1696172" cy="105560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Було цікаво!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93417" y="3539068"/>
            <a:ext cx="1656425" cy="105560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Було важко!</a:t>
            </a:r>
          </a:p>
        </p:txBody>
      </p:sp>
      <p:pic>
        <p:nvPicPr>
          <p:cNvPr id="25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6" r="-630" b="587"/>
          <a:stretch/>
        </p:blipFill>
        <p:spPr bwMode="auto">
          <a:xfrm rot="6985696">
            <a:off x="7681154" y="4586304"/>
            <a:ext cx="497722" cy="268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9716" b="435"/>
          <a:stretch/>
        </p:blipFill>
        <p:spPr bwMode="auto">
          <a:xfrm rot="7135075">
            <a:off x="10105763" y="4569805"/>
            <a:ext cx="477451" cy="268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0" r="25092" b="-1024"/>
          <a:stretch/>
        </p:blipFill>
        <p:spPr bwMode="auto">
          <a:xfrm rot="14685160">
            <a:off x="4446692" y="4553279"/>
            <a:ext cx="490771" cy="272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6" r="51457" b="-833"/>
          <a:stretch/>
        </p:blipFill>
        <p:spPr bwMode="auto">
          <a:xfrm rot="14670016">
            <a:off x="1717707" y="4440284"/>
            <a:ext cx="513064" cy="271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19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48605" y="397146"/>
            <a:ext cx="8732066" cy="6805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Емоції Олівці\images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98" y="1975668"/>
            <a:ext cx="2600325" cy="2965677"/>
          </a:xfrm>
          <a:prstGeom prst="round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Емоції Олівці\images (1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072" y="1954889"/>
            <a:ext cx="1881251" cy="2965677"/>
          </a:xfrm>
          <a:prstGeom prst="round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Емоції Олівці\Рисунок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6" r="4358"/>
          <a:stretch/>
        </p:blipFill>
        <p:spPr bwMode="auto">
          <a:xfrm>
            <a:off x="6214638" y="1975669"/>
            <a:ext cx="2229451" cy="2944898"/>
          </a:xfrm>
          <a:prstGeom prst="round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Емоції Олівці\images (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201" y="1975668"/>
            <a:ext cx="1797243" cy="2843698"/>
          </a:xfrm>
          <a:prstGeom prst="round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821641" y="1217236"/>
            <a:ext cx="6785993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Які твої очікування від уроку?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69478" y="5033288"/>
            <a:ext cx="1712008" cy="919401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Буде цікаво!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76200" y="5054161"/>
            <a:ext cx="1736997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Буде легко!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19510" y="4917306"/>
            <a:ext cx="2212623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Впораюсь із завданнями!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64846" y="4994738"/>
            <a:ext cx="1783584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Відчую 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успіх!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1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31999" y="541634"/>
            <a:ext cx="9733361" cy="8011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1" name="Picture 2" descr="D:\Картинки до тестів\Людина\олівець-з-указкою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25" y="2421780"/>
            <a:ext cx="2758047" cy="2845406"/>
          </a:xfrm>
          <a:prstGeom prst="round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521725" y="4574188"/>
            <a:ext cx="4773975" cy="636903"/>
          </a:xfrm>
          <a:prstGeom prst="rect">
            <a:avLst/>
          </a:prstGeom>
          <a:solidFill>
            <a:srgbClr val="FF66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А В Е И І К Л М Н О П С У </a:t>
            </a:r>
            <a:endParaRPr lang="ru-RU" sz="32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521725" y="3840935"/>
            <a:ext cx="477397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Назви друковані букви 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21725" y="1617548"/>
            <a:ext cx="647057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/>
              <a:t>З чого складається слово?  Які бувають звуки</a:t>
            </a:r>
            <a:r>
              <a:rPr lang="uk-UA" sz="2400" b="1" dirty="0" smtClean="0"/>
              <a:t>?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521725" y="2210152"/>
            <a:ext cx="647057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Як </a:t>
            </a:r>
            <a:r>
              <a:rPr lang="uk-UA" sz="2400" b="1" dirty="0"/>
              <a:t>вимовляються голосні, приголосні звуки</a:t>
            </a:r>
            <a:r>
              <a:rPr lang="uk-UA" sz="2400" b="1" dirty="0" smtClean="0"/>
              <a:t>?</a:t>
            </a:r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521725" y="2809151"/>
            <a:ext cx="6470574" cy="830997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Чим </a:t>
            </a:r>
            <a:r>
              <a:rPr lang="uk-UA" sz="2400" b="1" dirty="0"/>
              <a:t>позначаються звуки на письмі</a:t>
            </a:r>
            <a:r>
              <a:rPr lang="uk-UA" sz="2400" b="1" dirty="0" smtClean="0"/>
              <a:t>? </a:t>
            </a:r>
          </a:p>
          <a:p>
            <a:pPr algn="ctr"/>
            <a:r>
              <a:rPr lang="uk-UA" sz="2400" b="1" dirty="0" smtClean="0"/>
              <a:t>Які бувають букви?</a:t>
            </a:r>
            <a:endParaRPr lang="ru-RU" sz="2400" b="1" dirty="0"/>
          </a:p>
        </p:txBody>
      </p:sp>
      <p:pic>
        <p:nvPicPr>
          <p:cNvPr id="1026" name="Picture 2" descr="D:\Картинки до тестів\Людина\міркуванн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144" y="3797991"/>
            <a:ext cx="2403279" cy="2936026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85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 animBg="1"/>
      <p:bldP spid="12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6" t="14656" r="6335" b="17912"/>
          <a:stretch/>
        </p:blipFill>
        <p:spPr bwMode="auto">
          <a:xfrm>
            <a:off x="963930" y="1616730"/>
            <a:ext cx="4356599" cy="4883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0130" y="696595"/>
            <a:ext cx="9715500" cy="85788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 smtClean="0"/>
              <a:t>Українська абетка. Рукописні букви</a:t>
            </a:r>
            <a:endParaRPr lang="ru-RU" sz="4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60720" y="3251057"/>
            <a:ext cx="2903220" cy="1569660"/>
          </a:xfrm>
          <a:prstGeom prst="rect">
            <a:avLst/>
          </a:prstGeom>
          <a:solidFill>
            <a:srgbClr val="FF33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400" b="1" dirty="0" smtClean="0"/>
              <a:t>Назви букви червоного кольору. </a:t>
            </a:r>
          </a:p>
          <a:p>
            <a:pPr lvl="0" algn="ctr"/>
            <a:r>
              <a:rPr lang="uk-UA" sz="2400" b="1" dirty="0" smtClean="0"/>
              <a:t>Які звуки вони позначають?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60720" y="4987028"/>
            <a:ext cx="294894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400" b="1" dirty="0" smtClean="0"/>
              <a:t>Назви букви приголосних звуків, які ми вже вивчили</a:t>
            </a:r>
            <a:endParaRPr lang="ru-RU" sz="2400" b="1" dirty="0"/>
          </a:p>
        </p:txBody>
      </p:sp>
      <p:sp>
        <p:nvSpPr>
          <p:cNvPr id="4" name="Овал 3"/>
          <p:cNvSpPr/>
          <p:nvPr/>
        </p:nvSpPr>
        <p:spPr>
          <a:xfrm>
            <a:off x="1126154" y="3677280"/>
            <a:ext cx="777240" cy="778823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903394" y="3677278"/>
            <a:ext cx="777240" cy="778823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868930" y="3677279"/>
            <a:ext cx="909856" cy="778823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874495" y="3677281"/>
            <a:ext cx="777240" cy="778823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049036" y="4351421"/>
            <a:ext cx="777240" cy="778823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903394" y="4326867"/>
            <a:ext cx="777240" cy="778823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680634" y="4351420"/>
            <a:ext cx="777240" cy="778823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485874" y="4351422"/>
            <a:ext cx="953923" cy="778823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868930" y="1616731"/>
            <a:ext cx="777240" cy="778823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806440" y="1904618"/>
            <a:ext cx="28575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400" b="1" dirty="0" smtClean="0"/>
              <a:t>Розглянь українську абетку. </a:t>
            </a:r>
          </a:p>
          <a:p>
            <a:pPr lvl="0" algn="ctr"/>
            <a:r>
              <a:rPr lang="uk-UA" sz="2400" b="1" dirty="0" smtClean="0"/>
              <a:t>В ній 33 літери.</a:t>
            </a:r>
            <a:endParaRPr lang="ru-RU" sz="2400" b="1" dirty="0"/>
          </a:p>
        </p:txBody>
      </p:sp>
      <p:pic>
        <p:nvPicPr>
          <p:cNvPr id="1029" name="Picture 5" descr="D:\Картинки до тестів\Людина\Хлоп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9" r="4863"/>
          <a:stretch/>
        </p:blipFill>
        <p:spPr bwMode="auto">
          <a:xfrm>
            <a:off x="9006840" y="2308416"/>
            <a:ext cx="2693160" cy="3745679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97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920825" y="445746"/>
            <a:ext cx="8569550" cy="8931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Повідомлення теми уроку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2" descr="D:\Картинки до тестів\Людина\олівець-з-указкою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812540"/>
            <a:ext cx="3246088" cy="3348905"/>
          </a:xfrm>
          <a:prstGeom prst="round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26722" y="1756932"/>
            <a:ext cx="4204574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/>
              <a:t>Корінь</a:t>
            </a:r>
            <a:r>
              <a:rPr lang="ru-RU" sz="2800" b="1" dirty="0" smtClean="0"/>
              <a:t> </a:t>
            </a:r>
            <a:r>
              <a:rPr lang="ru-RU" sz="2800" b="1" dirty="0"/>
              <a:t>науки </a:t>
            </a:r>
            <a:r>
              <a:rPr lang="ru-RU" sz="2800" b="1" dirty="0" err="1"/>
              <a:t>гіркий</a:t>
            </a:r>
            <a:r>
              <a:rPr lang="ru-RU" sz="2800" b="1" dirty="0"/>
              <a:t>,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а </a:t>
            </a:r>
            <a:r>
              <a:rPr lang="ru-RU" sz="2800" b="1" dirty="0" err="1"/>
              <a:t>плід</a:t>
            </a:r>
            <a:r>
              <a:rPr lang="ru-RU" sz="2800" b="1" dirty="0"/>
              <a:t> </a:t>
            </a:r>
            <a:r>
              <a:rPr lang="ru-RU" sz="2800" b="1" dirty="0" err="1"/>
              <a:t>смачний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826722" y="2938714"/>
            <a:ext cx="4204574" cy="801355"/>
          </a:xfrm>
          <a:prstGeom prst="roundRect">
            <a:avLst/>
          </a:prstGeom>
          <a:solidFill>
            <a:srgbClr val="FF66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Як ти розумієш це прислів’я?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Як розповісти дитині про особистий простір? - Міська дитяча лікарня №5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722061" y="1587566"/>
            <a:ext cx="4413895" cy="29625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/>
              <a:t>Сьогодні на </a:t>
            </a:r>
            <a:r>
              <a:rPr lang="uk-UA" sz="2800" b="1" dirty="0" err="1"/>
              <a:t>уроці</a:t>
            </a:r>
            <a:r>
              <a:rPr lang="uk-UA" sz="2800" b="1" dirty="0"/>
              <a:t> повторимо написання вивчених </a:t>
            </a:r>
            <a:r>
              <a:rPr lang="uk-UA" sz="2800" b="1" dirty="0" smtClean="0"/>
              <a:t>рукописних </a:t>
            </a:r>
            <a:r>
              <a:rPr lang="uk-UA" sz="2800" b="1" dirty="0" smtClean="0"/>
              <a:t>букв. </a:t>
            </a:r>
            <a:r>
              <a:rPr lang="uk-UA" sz="2800" b="1" dirty="0" err="1" smtClean="0"/>
              <a:t>Запишемо</a:t>
            </a:r>
            <a:r>
              <a:rPr lang="uk-UA" sz="2800" b="1" dirty="0" smtClean="0"/>
              <a:t> </a:t>
            </a:r>
            <a:r>
              <a:rPr lang="uk-UA" sz="2800" b="1" dirty="0" smtClean="0"/>
              <a:t>друковане речення рукописними буквами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D:\Картинки до тестів\!!!!!!Эсмира\OIG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449" y="2707049"/>
            <a:ext cx="3686060" cy="368606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88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994042" y="612625"/>
            <a:ext cx="8349147" cy="7889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Побудуй у першому рядку звукові схеми слів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7176" l="11000" r="90300">
                        <a14:foregroundMark x1="52800" y1="55294" x2="52800" y2="55294"/>
                        <a14:foregroundMark x1="51351" y1="25798" x2="51351" y2="25798"/>
                        <a14:foregroundMark x1="51351" y1="28571" x2="51351" y2="28571"/>
                        <a14:foregroundMark x1="50059" y1="23717" x2="50059" y2="23717"/>
                        <a14:foregroundMark x1="54407" y1="58807" x2="54407" y2="58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77" r="10334" b="12778"/>
          <a:stretch/>
        </p:blipFill>
        <p:spPr>
          <a:xfrm>
            <a:off x="9672953" y="4429449"/>
            <a:ext cx="2007537" cy="1856752"/>
          </a:xfrm>
          <a:prstGeom prst="rect">
            <a:avLst/>
          </a:prstGeom>
        </p:spPr>
      </p:pic>
      <p:pic>
        <p:nvPicPr>
          <p:cNvPr id="24" name="Picture 2" descr="D:\Картинки до тестів\Людина\олівець-з-указкою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74" y="2890040"/>
            <a:ext cx="2984292" cy="3078817"/>
          </a:xfrm>
          <a:prstGeom prst="round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Зошит 12 арк коса лінія &quot;фоновий шкільний&quot; 25/700 купити в Києві та Україні  за вигідною ціною — «OnePrice»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2" b="20170"/>
          <a:stretch/>
        </p:blipFill>
        <p:spPr bwMode="auto">
          <a:xfrm>
            <a:off x="3355635" y="1829876"/>
            <a:ext cx="6064420" cy="467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694062" y="1874394"/>
            <a:ext cx="2435993" cy="637902"/>
          </a:xfrm>
          <a:prstGeom prst="rect">
            <a:avLst/>
          </a:prstGeom>
          <a:solidFill>
            <a:srgbClr val="FF66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Корінь науки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47" name="Блок-схема: узел 46"/>
          <p:cNvSpPr/>
          <p:nvPr/>
        </p:nvSpPr>
        <p:spPr>
          <a:xfrm>
            <a:off x="3938252" y="2276098"/>
            <a:ext cx="176270" cy="15423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Минус 3"/>
          <p:cNvSpPr/>
          <p:nvPr/>
        </p:nvSpPr>
        <p:spPr>
          <a:xfrm>
            <a:off x="3537556" y="2247377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Минус 50"/>
          <p:cNvSpPr/>
          <p:nvPr/>
        </p:nvSpPr>
        <p:spPr>
          <a:xfrm>
            <a:off x="4818818" y="2292649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Минус 53"/>
          <p:cNvSpPr/>
          <p:nvPr/>
        </p:nvSpPr>
        <p:spPr>
          <a:xfrm>
            <a:off x="4261273" y="2155726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Минус 54"/>
          <p:cNvSpPr/>
          <p:nvPr/>
        </p:nvSpPr>
        <p:spPr>
          <a:xfrm>
            <a:off x="5639806" y="2271970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уга 4"/>
          <p:cNvSpPr/>
          <p:nvPr/>
        </p:nvSpPr>
        <p:spPr>
          <a:xfrm rot="7778593">
            <a:off x="3344741" y="1540344"/>
            <a:ext cx="774934" cy="1115677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Минус 17"/>
          <p:cNvSpPr/>
          <p:nvPr/>
        </p:nvSpPr>
        <p:spPr>
          <a:xfrm>
            <a:off x="4261273" y="2276098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4613813" y="2308886"/>
            <a:ext cx="176270" cy="15423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уга 20"/>
          <p:cNvSpPr/>
          <p:nvPr/>
        </p:nvSpPr>
        <p:spPr>
          <a:xfrm rot="8060839">
            <a:off x="5536115" y="1812481"/>
            <a:ext cx="711940" cy="839248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уга 25"/>
          <p:cNvSpPr/>
          <p:nvPr/>
        </p:nvSpPr>
        <p:spPr>
          <a:xfrm rot="7598255">
            <a:off x="4072796" y="1376191"/>
            <a:ext cx="1072336" cy="1416937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>
            <a:off x="4086233" y="2107495"/>
            <a:ext cx="28289" cy="11386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Блок-схема: узел 27"/>
          <p:cNvSpPr/>
          <p:nvPr/>
        </p:nvSpPr>
        <p:spPr>
          <a:xfrm>
            <a:off x="5992346" y="2328624"/>
            <a:ext cx="176270" cy="15423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Минус 28"/>
          <p:cNvSpPr/>
          <p:nvPr/>
        </p:nvSpPr>
        <p:spPr>
          <a:xfrm>
            <a:off x="6633199" y="2313302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Минус 24"/>
          <p:cNvSpPr/>
          <p:nvPr/>
        </p:nvSpPr>
        <p:spPr>
          <a:xfrm>
            <a:off x="4818818" y="2180404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узел 29"/>
          <p:cNvSpPr/>
          <p:nvPr/>
        </p:nvSpPr>
        <p:spPr>
          <a:xfrm>
            <a:off x="6299710" y="2314119"/>
            <a:ext cx="176270" cy="15423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узел 30"/>
          <p:cNvSpPr/>
          <p:nvPr/>
        </p:nvSpPr>
        <p:spPr>
          <a:xfrm>
            <a:off x="7003998" y="2358060"/>
            <a:ext cx="176270" cy="15423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Дуга 31"/>
          <p:cNvSpPr/>
          <p:nvPr/>
        </p:nvSpPr>
        <p:spPr>
          <a:xfrm rot="8060839">
            <a:off x="6061099" y="1941791"/>
            <a:ext cx="575201" cy="726416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Дуга 32"/>
          <p:cNvSpPr/>
          <p:nvPr/>
        </p:nvSpPr>
        <p:spPr>
          <a:xfrm rot="8060839">
            <a:off x="6493990" y="1843838"/>
            <a:ext cx="811099" cy="805195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6438129" y="2098181"/>
            <a:ext cx="28289" cy="11386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10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" grpId="0" animBg="1"/>
      <p:bldP spid="51" grpId="0" animBg="1"/>
      <p:bldP spid="54" grpId="0" animBg="1"/>
      <p:bldP spid="55" grpId="0" animBg="1"/>
      <p:bldP spid="5" grpId="0" animBg="1"/>
      <p:bldP spid="18" grpId="0" animBg="1"/>
      <p:bldP spid="20" grpId="0" animBg="1"/>
      <p:bldP spid="21" grpId="0" animBg="1"/>
      <p:bldP spid="26" grpId="0" animBg="1"/>
      <p:bldP spid="28" grpId="0" animBg="1"/>
      <p:bldP spid="29" grpId="0" animBg="1"/>
      <p:bldP spid="25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7176" l="11000" r="90300">
                        <a14:foregroundMark x1="52800" y1="55294" x2="52800" y2="55294"/>
                        <a14:foregroundMark x1="51351" y1="25798" x2="51351" y2="25798"/>
                        <a14:foregroundMark x1="51351" y1="28571" x2="51351" y2="28571"/>
                        <a14:foregroundMark x1="50059" y1="23717" x2="50059" y2="23717"/>
                        <a14:foregroundMark x1="54407" y1="58807" x2="54407" y2="58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77" r="10334" b="12778"/>
          <a:stretch/>
        </p:blipFill>
        <p:spPr>
          <a:xfrm>
            <a:off x="9618502" y="2049776"/>
            <a:ext cx="2007537" cy="1856752"/>
          </a:xfrm>
          <a:prstGeom prst="rect">
            <a:avLst/>
          </a:prstGeom>
        </p:spPr>
      </p:pic>
      <p:pic>
        <p:nvPicPr>
          <p:cNvPr id="24" name="Picture 2" descr="D:\Картинки до тестів\Людина\олівець-з-указкою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74" y="2890040"/>
            <a:ext cx="2984292" cy="3078817"/>
          </a:xfrm>
          <a:prstGeom prst="round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Зошит 12 арк коса лінія &quot;фоновий шкільний&quot; 25/700 купити в Києві та Україні  за вигідною ціною — «OnePrice»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2" b="20170"/>
          <a:stretch/>
        </p:blipFill>
        <p:spPr bwMode="auto">
          <a:xfrm>
            <a:off x="3355635" y="1829876"/>
            <a:ext cx="6064420" cy="467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Блок-схема: узел 46"/>
          <p:cNvSpPr/>
          <p:nvPr/>
        </p:nvSpPr>
        <p:spPr>
          <a:xfrm>
            <a:off x="3938252" y="2276098"/>
            <a:ext cx="176270" cy="15423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Минус 3"/>
          <p:cNvSpPr/>
          <p:nvPr/>
        </p:nvSpPr>
        <p:spPr>
          <a:xfrm>
            <a:off x="3537556" y="2247377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Минус 50"/>
          <p:cNvSpPr/>
          <p:nvPr/>
        </p:nvSpPr>
        <p:spPr>
          <a:xfrm>
            <a:off x="4818818" y="2292649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Минус 53"/>
          <p:cNvSpPr/>
          <p:nvPr/>
        </p:nvSpPr>
        <p:spPr>
          <a:xfrm>
            <a:off x="4232698" y="2155726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Минус 54"/>
          <p:cNvSpPr/>
          <p:nvPr/>
        </p:nvSpPr>
        <p:spPr>
          <a:xfrm>
            <a:off x="5639806" y="2271970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уга 4"/>
          <p:cNvSpPr/>
          <p:nvPr/>
        </p:nvSpPr>
        <p:spPr>
          <a:xfrm rot="7778593">
            <a:off x="3344741" y="1540344"/>
            <a:ext cx="774934" cy="1115677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Минус 17"/>
          <p:cNvSpPr/>
          <p:nvPr/>
        </p:nvSpPr>
        <p:spPr>
          <a:xfrm>
            <a:off x="4206263" y="2276098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4613813" y="2308886"/>
            <a:ext cx="176270" cy="15423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уга 20"/>
          <p:cNvSpPr/>
          <p:nvPr/>
        </p:nvSpPr>
        <p:spPr>
          <a:xfrm rot="8060839">
            <a:off x="5536115" y="1812481"/>
            <a:ext cx="711940" cy="839248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уга 25"/>
          <p:cNvSpPr/>
          <p:nvPr/>
        </p:nvSpPr>
        <p:spPr>
          <a:xfrm rot="7598255">
            <a:off x="4072796" y="1376191"/>
            <a:ext cx="1072336" cy="1416937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>
            <a:off x="4086233" y="2107495"/>
            <a:ext cx="28289" cy="11386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Блок-схема: узел 27"/>
          <p:cNvSpPr/>
          <p:nvPr/>
        </p:nvSpPr>
        <p:spPr>
          <a:xfrm>
            <a:off x="5992346" y="2328624"/>
            <a:ext cx="176270" cy="15423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Минус 28"/>
          <p:cNvSpPr/>
          <p:nvPr/>
        </p:nvSpPr>
        <p:spPr>
          <a:xfrm>
            <a:off x="6633199" y="2313302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Минус 24"/>
          <p:cNvSpPr/>
          <p:nvPr/>
        </p:nvSpPr>
        <p:spPr>
          <a:xfrm>
            <a:off x="4818818" y="2180404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узел 29"/>
          <p:cNvSpPr/>
          <p:nvPr/>
        </p:nvSpPr>
        <p:spPr>
          <a:xfrm>
            <a:off x="6299710" y="2314119"/>
            <a:ext cx="176270" cy="15423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узел 30"/>
          <p:cNvSpPr/>
          <p:nvPr/>
        </p:nvSpPr>
        <p:spPr>
          <a:xfrm>
            <a:off x="7003998" y="2358060"/>
            <a:ext cx="176270" cy="15423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Дуга 31"/>
          <p:cNvSpPr/>
          <p:nvPr/>
        </p:nvSpPr>
        <p:spPr>
          <a:xfrm rot="8060839">
            <a:off x="6061099" y="1941791"/>
            <a:ext cx="575201" cy="726416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Дуга 32"/>
          <p:cNvSpPr/>
          <p:nvPr/>
        </p:nvSpPr>
        <p:spPr>
          <a:xfrm rot="8060839">
            <a:off x="6493990" y="1843838"/>
            <a:ext cx="811099" cy="805195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6438129" y="2098181"/>
            <a:ext cx="28289" cy="11386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1179347" y="524002"/>
            <a:ext cx="9684346" cy="13549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Пригадай, з якої букви записуємо власні назви країн, міст, річок, планет, островів, клички тварин. </a:t>
            </a:r>
            <a:endParaRPr lang="uk-UA" sz="28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Напиши рукописні великі букви названих слів.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9144634" y="3990525"/>
            <a:ext cx="2602590" cy="23012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Токіо (місто)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Румунія (країна)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Прут (ріка)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Венера (планета)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Крим (півострів)</a:t>
            </a:r>
          </a:p>
        </p:txBody>
      </p:sp>
      <p:grpSp>
        <p:nvGrpSpPr>
          <p:cNvPr id="36" name="Группа 35"/>
          <p:cNvGrpSpPr/>
          <p:nvPr/>
        </p:nvGrpSpPr>
        <p:grpSpPr>
          <a:xfrm>
            <a:off x="7135789" y="2799445"/>
            <a:ext cx="609207" cy="505056"/>
            <a:chOff x="4473439" y="2166693"/>
            <a:chExt cx="2886149" cy="2549944"/>
          </a:xfrm>
        </p:grpSpPr>
        <p:sp>
          <p:nvSpPr>
            <p:cNvPr id="37" name="Полилиния 36"/>
            <p:cNvSpPr/>
            <p:nvPr/>
          </p:nvSpPr>
          <p:spPr>
            <a:xfrm>
              <a:off x="4473439" y="2166693"/>
              <a:ext cx="1839296" cy="2488640"/>
            </a:xfrm>
            <a:custGeom>
              <a:avLst/>
              <a:gdLst>
                <a:gd name="connsiteX0" fmla="*/ 820835 w 1851355"/>
                <a:gd name="connsiteY0" fmla="*/ 540996 h 2453145"/>
                <a:gd name="connsiteX1" fmla="*/ 1468904 w 1851355"/>
                <a:gd name="connsiteY1" fmla="*/ 274666 h 2453145"/>
                <a:gd name="connsiteX2" fmla="*/ 1806256 w 1851355"/>
                <a:gd name="connsiteY2" fmla="*/ 52724 h 2453145"/>
                <a:gd name="connsiteX3" fmla="*/ 1726357 w 1851355"/>
                <a:gd name="connsiteY3" fmla="*/ 230278 h 2453145"/>
                <a:gd name="connsiteX4" fmla="*/ 705425 w 1851355"/>
                <a:gd name="connsiteY4" fmla="*/ 2272142 h 2453145"/>
                <a:gd name="connsiteX5" fmla="*/ 92866 w 1851355"/>
                <a:gd name="connsiteY5" fmla="*/ 2343163 h 2453145"/>
                <a:gd name="connsiteX6" fmla="*/ 12967 w 1851355"/>
                <a:gd name="connsiteY6" fmla="*/ 2192243 h 2453145"/>
                <a:gd name="connsiteX0" fmla="*/ 809471 w 1839991"/>
                <a:gd name="connsiteY0" fmla="*/ 540996 h 2494915"/>
                <a:gd name="connsiteX1" fmla="*/ 1457540 w 1839991"/>
                <a:gd name="connsiteY1" fmla="*/ 274666 h 2494915"/>
                <a:gd name="connsiteX2" fmla="*/ 1794892 w 1839991"/>
                <a:gd name="connsiteY2" fmla="*/ 52724 h 2494915"/>
                <a:gd name="connsiteX3" fmla="*/ 1714993 w 1839991"/>
                <a:gd name="connsiteY3" fmla="*/ 230278 h 2494915"/>
                <a:gd name="connsiteX4" fmla="*/ 694061 w 1839991"/>
                <a:gd name="connsiteY4" fmla="*/ 2272142 h 2494915"/>
                <a:gd name="connsiteX5" fmla="*/ 232422 w 1839991"/>
                <a:gd name="connsiteY5" fmla="*/ 2431939 h 2494915"/>
                <a:gd name="connsiteX6" fmla="*/ 1603 w 1839991"/>
                <a:gd name="connsiteY6" fmla="*/ 2192243 h 2494915"/>
                <a:gd name="connsiteX0" fmla="*/ 808776 w 1839296"/>
                <a:gd name="connsiteY0" fmla="*/ 540996 h 2488640"/>
                <a:gd name="connsiteX1" fmla="*/ 1456845 w 1839296"/>
                <a:gd name="connsiteY1" fmla="*/ 274666 h 2488640"/>
                <a:gd name="connsiteX2" fmla="*/ 1794197 w 1839296"/>
                <a:gd name="connsiteY2" fmla="*/ 52724 h 2488640"/>
                <a:gd name="connsiteX3" fmla="*/ 1714298 w 1839296"/>
                <a:gd name="connsiteY3" fmla="*/ 230278 h 2488640"/>
                <a:gd name="connsiteX4" fmla="*/ 693366 w 1839296"/>
                <a:gd name="connsiteY4" fmla="*/ 2272142 h 2488640"/>
                <a:gd name="connsiteX5" fmla="*/ 231727 w 1839296"/>
                <a:gd name="connsiteY5" fmla="*/ 2431939 h 2488640"/>
                <a:gd name="connsiteX6" fmla="*/ 908 w 1839296"/>
                <a:gd name="connsiteY6" fmla="*/ 2192243 h 248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9296" h="2488640">
                  <a:moveTo>
                    <a:pt x="808776" y="540996"/>
                  </a:moveTo>
                  <a:cubicBezTo>
                    <a:pt x="1050692" y="448520"/>
                    <a:pt x="1292608" y="356045"/>
                    <a:pt x="1456845" y="274666"/>
                  </a:cubicBezTo>
                  <a:cubicBezTo>
                    <a:pt x="1621082" y="193287"/>
                    <a:pt x="1751288" y="60122"/>
                    <a:pt x="1794197" y="52724"/>
                  </a:cubicBezTo>
                  <a:cubicBezTo>
                    <a:pt x="1837106" y="45326"/>
                    <a:pt x="1897770" y="-139625"/>
                    <a:pt x="1714298" y="230278"/>
                  </a:cubicBezTo>
                  <a:cubicBezTo>
                    <a:pt x="1530826" y="600181"/>
                    <a:pt x="940461" y="1905199"/>
                    <a:pt x="693366" y="2272142"/>
                  </a:cubicBezTo>
                  <a:cubicBezTo>
                    <a:pt x="446271" y="2639086"/>
                    <a:pt x="231727" y="2427499"/>
                    <a:pt x="231727" y="2431939"/>
                  </a:cubicBezTo>
                  <a:cubicBezTo>
                    <a:pt x="231727" y="2436379"/>
                    <a:pt x="-16848" y="2261045"/>
                    <a:pt x="908" y="219224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олилиния 37"/>
            <p:cNvSpPr/>
            <p:nvPr/>
          </p:nvSpPr>
          <p:spPr>
            <a:xfrm>
              <a:off x="5734975" y="2213855"/>
              <a:ext cx="1624613" cy="1132318"/>
            </a:xfrm>
            <a:custGeom>
              <a:avLst/>
              <a:gdLst>
                <a:gd name="connsiteX0" fmla="*/ 0 w 1624613"/>
                <a:gd name="connsiteY0" fmla="*/ 1124149 h 1132318"/>
                <a:gd name="connsiteX1" fmla="*/ 399495 w 1624613"/>
                <a:gd name="connsiteY1" fmla="*/ 1088638 h 1132318"/>
                <a:gd name="connsiteX2" fmla="*/ 727969 w 1624613"/>
                <a:gd name="connsiteY2" fmla="*/ 786797 h 1132318"/>
                <a:gd name="connsiteX3" fmla="*/ 1118586 w 1624613"/>
                <a:gd name="connsiteY3" fmla="*/ 218627 h 1132318"/>
                <a:gd name="connsiteX4" fmla="*/ 1571347 w 1624613"/>
                <a:gd name="connsiteY4" fmla="*/ 5562 h 1132318"/>
                <a:gd name="connsiteX5" fmla="*/ 1597980 w 1624613"/>
                <a:gd name="connsiteY5" fmla="*/ 413935 h 113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4613" h="1132318">
                  <a:moveTo>
                    <a:pt x="0" y="1124149"/>
                  </a:moveTo>
                  <a:cubicBezTo>
                    <a:pt x="139083" y="1134506"/>
                    <a:pt x="278167" y="1144863"/>
                    <a:pt x="399495" y="1088638"/>
                  </a:cubicBezTo>
                  <a:cubicBezTo>
                    <a:pt x="520823" y="1032413"/>
                    <a:pt x="608121" y="931799"/>
                    <a:pt x="727969" y="786797"/>
                  </a:cubicBezTo>
                  <a:cubicBezTo>
                    <a:pt x="847817" y="641795"/>
                    <a:pt x="978023" y="348833"/>
                    <a:pt x="1118586" y="218627"/>
                  </a:cubicBezTo>
                  <a:cubicBezTo>
                    <a:pt x="1259149" y="88421"/>
                    <a:pt x="1491448" y="-26989"/>
                    <a:pt x="1571347" y="5562"/>
                  </a:cubicBezTo>
                  <a:cubicBezTo>
                    <a:pt x="1651246" y="38113"/>
                    <a:pt x="1624613" y="226024"/>
                    <a:pt x="1597980" y="41393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олилиния 38"/>
            <p:cNvSpPr/>
            <p:nvPr/>
          </p:nvSpPr>
          <p:spPr>
            <a:xfrm>
              <a:off x="5734975" y="3346882"/>
              <a:ext cx="1162975" cy="1369755"/>
            </a:xfrm>
            <a:custGeom>
              <a:avLst/>
              <a:gdLst>
                <a:gd name="connsiteX0" fmla="*/ 0 w 1162975"/>
                <a:gd name="connsiteY0" fmla="*/ 0 h 1369755"/>
                <a:gd name="connsiteX1" fmla="*/ 461639 w 1162975"/>
                <a:gd name="connsiteY1" fmla="*/ 97654 h 1369755"/>
                <a:gd name="connsiteX2" fmla="*/ 621437 w 1162975"/>
                <a:gd name="connsiteY2" fmla="*/ 390617 h 1369755"/>
                <a:gd name="connsiteX3" fmla="*/ 328474 w 1162975"/>
                <a:gd name="connsiteY3" fmla="*/ 1047565 h 1369755"/>
                <a:gd name="connsiteX4" fmla="*/ 488272 w 1162975"/>
                <a:gd name="connsiteY4" fmla="*/ 1367161 h 1369755"/>
                <a:gd name="connsiteX5" fmla="*/ 1162975 w 1162975"/>
                <a:gd name="connsiteY5" fmla="*/ 887767 h 1369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2975" h="1369755">
                  <a:moveTo>
                    <a:pt x="0" y="0"/>
                  </a:moveTo>
                  <a:cubicBezTo>
                    <a:pt x="179033" y="16275"/>
                    <a:pt x="358066" y="32551"/>
                    <a:pt x="461639" y="97654"/>
                  </a:cubicBezTo>
                  <a:cubicBezTo>
                    <a:pt x="565212" y="162757"/>
                    <a:pt x="643631" y="232299"/>
                    <a:pt x="621437" y="390617"/>
                  </a:cubicBezTo>
                  <a:cubicBezTo>
                    <a:pt x="599243" y="548935"/>
                    <a:pt x="350668" y="884808"/>
                    <a:pt x="328474" y="1047565"/>
                  </a:cubicBezTo>
                  <a:cubicBezTo>
                    <a:pt x="306280" y="1210322"/>
                    <a:pt x="349189" y="1393794"/>
                    <a:pt x="488272" y="1367161"/>
                  </a:cubicBezTo>
                  <a:cubicBezTo>
                    <a:pt x="627355" y="1340528"/>
                    <a:pt x="895165" y="1114147"/>
                    <a:pt x="1162975" y="887767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39"/>
          <p:cNvGrpSpPr/>
          <p:nvPr/>
        </p:nvGrpSpPr>
        <p:grpSpPr>
          <a:xfrm rot="21444079">
            <a:off x="5161558" y="2707186"/>
            <a:ext cx="765369" cy="523899"/>
            <a:chOff x="4003829" y="1740110"/>
            <a:chExt cx="3243504" cy="2887661"/>
          </a:xfrm>
        </p:grpSpPr>
        <p:sp>
          <p:nvSpPr>
            <p:cNvPr id="41" name="Полилиния 40"/>
            <p:cNvSpPr/>
            <p:nvPr/>
          </p:nvSpPr>
          <p:spPr>
            <a:xfrm>
              <a:off x="4003829" y="2104007"/>
              <a:ext cx="1908699" cy="2523763"/>
            </a:xfrm>
            <a:custGeom>
              <a:avLst/>
              <a:gdLst>
                <a:gd name="connsiteX0" fmla="*/ 1908699 w 1908699"/>
                <a:gd name="connsiteY0" fmla="*/ 0 h 2478274"/>
                <a:gd name="connsiteX1" fmla="*/ 914400 w 1908699"/>
                <a:gd name="connsiteY1" fmla="*/ 2139518 h 2478274"/>
                <a:gd name="connsiteX2" fmla="*/ 275208 w 1908699"/>
                <a:gd name="connsiteY2" fmla="*/ 2476870 h 2478274"/>
                <a:gd name="connsiteX3" fmla="*/ 0 w 1908699"/>
                <a:gd name="connsiteY3" fmla="*/ 2237173 h 247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8699" h="2478274">
                  <a:moveTo>
                    <a:pt x="1908699" y="0"/>
                  </a:moveTo>
                  <a:cubicBezTo>
                    <a:pt x="1547674" y="863353"/>
                    <a:pt x="1186649" y="1726706"/>
                    <a:pt x="914400" y="2139518"/>
                  </a:cubicBezTo>
                  <a:cubicBezTo>
                    <a:pt x="642151" y="2552330"/>
                    <a:pt x="427608" y="2460594"/>
                    <a:pt x="275208" y="2476870"/>
                  </a:cubicBezTo>
                  <a:cubicBezTo>
                    <a:pt x="122808" y="2493146"/>
                    <a:pt x="61404" y="2365159"/>
                    <a:pt x="0" y="223717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олилиния 41"/>
            <p:cNvSpPr/>
            <p:nvPr/>
          </p:nvSpPr>
          <p:spPr>
            <a:xfrm>
              <a:off x="5645552" y="2140590"/>
              <a:ext cx="1014879" cy="2487181"/>
            </a:xfrm>
            <a:custGeom>
              <a:avLst/>
              <a:gdLst>
                <a:gd name="connsiteX0" fmla="*/ 1908699 w 1908699"/>
                <a:gd name="connsiteY0" fmla="*/ 0 h 2478274"/>
                <a:gd name="connsiteX1" fmla="*/ 914400 w 1908699"/>
                <a:gd name="connsiteY1" fmla="*/ 2139518 h 2478274"/>
                <a:gd name="connsiteX2" fmla="*/ 275208 w 1908699"/>
                <a:gd name="connsiteY2" fmla="*/ 2476870 h 2478274"/>
                <a:gd name="connsiteX3" fmla="*/ 0 w 1908699"/>
                <a:gd name="connsiteY3" fmla="*/ 2237173 h 2478274"/>
                <a:gd name="connsiteX0" fmla="*/ 1908699 w 1908699"/>
                <a:gd name="connsiteY0" fmla="*/ 0 h 2487070"/>
                <a:gd name="connsiteX1" fmla="*/ 914400 w 1908699"/>
                <a:gd name="connsiteY1" fmla="*/ 2139518 h 2487070"/>
                <a:gd name="connsiteX2" fmla="*/ 1254854 w 1908699"/>
                <a:gd name="connsiteY2" fmla="*/ 2485748 h 2487070"/>
                <a:gd name="connsiteX3" fmla="*/ 0 w 1908699"/>
                <a:gd name="connsiteY3" fmla="*/ 2237173 h 2487070"/>
                <a:gd name="connsiteX0" fmla="*/ 1017105 w 1017105"/>
                <a:gd name="connsiteY0" fmla="*/ 0 h 2501935"/>
                <a:gd name="connsiteX1" fmla="*/ 22806 w 1017105"/>
                <a:gd name="connsiteY1" fmla="*/ 2139518 h 2501935"/>
                <a:gd name="connsiteX2" fmla="*/ 363260 w 1017105"/>
                <a:gd name="connsiteY2" fmla="*/ 2485748 h 2501935"/>
                <a:gd name="connsiteX3" fmla="*/ 862864 w 1017105"/>
                <a:gd name="connsiteY3" fmla="*/ 1970843 h 2501935"/>
                <a:gd name="connsiteX0" fmla="*/ 1018103 w 1018103"/>
                <a:gd name="connsiteY0" fmla="*/ 0 h 2487181"/>
                <a:gd name="connsiteX1" fmla="*/ 23804 w 1018103"/>
                <a:gd name="connsiteY1" fmla="*/ 2139518 h 2487181"/>
                <a:gd name="connsiteX2" fmla="*/ 355353 w 1018103"/>
                <a:gd name="connsiteY2" fmla="*/ 2467992 h 2487181"/>
                <a:gd name="connsiteX3" fmla="*/ 863862 w 1018103"/>
                <a:gd name="connsiteY3" fmla="*/ 1970843 h 2487181"/>
                <a:gd name="connsiteX0" fmla="*/ 1018103 w 1018103"/>
                <a:gd name="connsiteY0" fmla="*/ 0 h 2487181"/>
                <a:gd name="connsiteX1" fmla="*/ 23804 w 1018103"/>
                <a:gd name="connsiteY1" fmla="*/ 2139518 h 2487181"/>
                <a:gd name="connsiteX2" fmla="*/ 355353 w 1018103"/>
                <a:gd name="connsiteY2" fmla="*/ 2467992 h 2487181"/>
                <a:gd name="connsiteX3" fmla="*/ 863862 w 1018103"/>
                <a:gd name="connsiteY3" fmla="*/ 1970843 h 248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8103" h="2487181">
                  <a:moveTo>
                    <a:pt x="1018103" y="0"/>
                  </a:moveTo>
                  <a:cubicBezTo>
                    <a:pt x="657078" y="863353"/>
                    <a:pt x="134262" y="1728186"/>
                    <a:pt x="23804" y="2139518"/>
                  </a:cubicBezTo>
                  <a:cubicBezTo>
                    <a:pt x="-86654" y="2550850"/>
                    <a:pt x="215343" y="2496104"/>
                    <a:pt x="355353" y="2467992"/>
                  </a:cubicBezTo>
                  <a:cubicBezTo>
                    <a:pt x="495363" y="2439880"/>
                    <a:pt x="773867" y="2098829"/>
                    <a:pt x="863862" y="197084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олилиния 42"/>
            <p:cNvSpPr/>
            <p:nvPr/>
          </p:nvSpPr>
          <p:spPr>
            <a:xfrm rot="17402775" flipV="1">
              <a:off x="5354038" y="1353219"/>
              <a:ext cx="1506403" cy="2280186"/>
            </a:xfrm>
            <a:custGeom>
              <a:avLst/>
              <a:gdLst>
                <a:gd name="connsiteX0" fmla="*/ 1908699 w 1908699"/>
                <a:gd name="connsiteY0" fmla="*/ 0 h 2478274"/>
                <a:gd name="connsiteX1" fmla="*/ 914400 w 1908699"/>
                <a:gd name="connsiteY1" fmla="*/ 2139518 h 2478274"/>
                <a:gd name="connsiteX2" fmla="*/ 275208 w 1908699"/>
                <a:gd name="connsiteY2" fmla="*/ 2476870 h 2478274"/>
                <a:gd name="connsiteX3" fmla="*/ 0 w 1908699"/>
                <a:gd name="connsiteY3" fmla="*/ 2237173 h 2478274"/>
                <a:gd name="connsiteX0" fmla="*/ 2232569 w 2232569"/>
                <a:gd name="connsiteY0" fmla="*/ 0 h 2485297"/>
                <a:gd name="connsiteX1" fmla="*/ 1238270 w 2232569"/>
                <a:gd name="connsiteY1" fmla="*/ 2139518 h 2485297"/>
                <a:gd name="connsiteX2" fmla="*/ 599078 w 2232569"/>
                <a:gd name="connsiteY2" fmla="*/ 2476870 h 2485297"/>
                <a:gd name="connsiteX3" fmla="*/ -1 w 2232569"/>
                <a:gd name="connsiteY3" fmla="*/ 2324936 h 2485297"/>
                <a:gd name="connsiteX0" fmla="*/ 2232570 w 2232570"/>
                <a:gd name="connsiteY0" fmla="*/ 0 h 2481429"/>
                <a:gd name="connsiteX1" fmla="*/ 1238271 w 2232570"/>
                <a:gd name="connsiteY1" fmla="*/ 2139518 h 2481429"/>
                <a:gd name="connsiteX2" fmla="*/ 599079 w 2232570"/>
                <a:gd name="connsiteY2" fmla="*/ 2476870 h 2481429"/>
                <a:gd name="connsiteX3" fmla="*/ 0 w 2232570"/>
                <a:gd name="connsiteY3" fmla="*/ 2324936 h 2481429"/>
                <a:gd name="connsiteX0" fmla="*/ 2232570 w 2232570"/>
                <a:gd name="connsiteY0" fmla="*/ 0 h 2467105"/>
                <a:gd name="connsiteX1" fmla="*/ 1238271 w 2232570"/>
                <a:gd name="connsiteY1" fmla="*/ 2139518 h 2467105"/>
                <a:gd name="connsiteX2" fmla="*/ 620457 w 2232570"/>
                <a:gd name="connsiteY2" fmla="*/ 2462080 h 2467105"/>
                <a:gd name="connsiteX3" fmla="*/ 0 w 2232570"/>
                <a:gd name="connsiteY3" fmla="*/ 2324936 h 2467105"/>
                <a:gd name="connsiteX0" fmla="*/ 2232570 w 2232570"/>
                <a:gd name="connsiteY0" fmla="*/ 0 h 2482158"/>
                <a:gd name="connsiteX1" fmla="*/ 1238271 w 2232570"/>
                <a:gd name="connsiteY1" fmla="*/ 2139518 h 2482158"/>
                <a:gd name="connsiteX2" fmla="*/ 620457 w 2232570"/>
                <a:gd name="connsiteY2" fmla="*/ 2462080 h 2482158"/>
                <a:gd name="connsiteX3" fmla="*/ 0 w 2232570"/>
                <a:gd name="connsiteY3" fmla="*/ 2324936 h 2482158"/>
                <a:gd name="connsiteX0" fmla="*/ 2232570 w 2232570"/>
                <a:gd name="connsiteY0" fmla="*/ 0 h 2473117"/>
                <a:gd name="connsiteX1" fmla="*/ 1284542 w 2232570"/>
                <a:gd name="connsiteY1" fmla="*/ 2018626 h 2473117"/>
                <a:gd name="connsiteX2" fmla="*/ 620457 w 2232570"/>
                <a:gd name="connsiteY2" fmla="*/ 2462080 h 2473117"/>
                <a:gd name="connsiteX3" fmla="*/ 0 w 2232570"/>
                <a:gd name="connsiteY3" fmla="*/ 2324936 h 247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2570" h="2473117">
                  <a:moveTo>
                    <a:pt x="2232570" y="0"/>
                  </a:moveTo>
                  <a:cubicBezTo>
                    <a:pt x="1871545" y="863353"/>
                    <a:pt x="1553227" y="1608279"/>
                    <a:pt x="1284542" y="2018626"/>
                  </a:cubicBezTo>
                  <a:cubicBezTo>
                    <a:pt x="1015857" y="2428973"/>
                    <a:pt x="834547" y="2411028"/>
                    <a:pt x="620457" y="2462080"/>
                  </a:cubicBezTo>
                  <a:cubicBezTo>
                    <a:pt x="406367" y="2513132"/>
                    <a:pt x="185173" y="2373225"/>
                    <a:pt x="0" y="2324936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4" name="Полилиния 43"/>
          <p:cNvSpPr/>
          <p:nvPr/>
        </p:nvSpPr>
        <p:spPr>
          <a:xfrm>
            <a:off x="6377366" y="2787335"/>
            <a:ext cx="335299" cy="508499"/>
          </a:xfrm>
          <a:custGeom>
            <a:avLst/>
            <a:gdLst>
              <a:gd name="connsiteX0" fmla="*/ 0 w 1525991"/>
              <a:gd name="connsiteY0" fmla="*/ 666322 h 2461302"/>
              <a:gd name="connsiteX1" fmla="*/ 186431 w 1525991"/>
              <a:gd name="connsiteY1" fmla="*/ 222439 h 2461302"/>
              <a:gd name="connsiteX2" fmla="*/ 754602 w 1525991"/>
              <a:gd name="connsiteY2" fmla="*/ 18252 h 2461302"/>
              <a:gd name="connsiteX3" fmla="*/ 1278384 w 1525991"/>
              <a:gd name="connsiteY3" fmla="*/ 36007 h 2461302"/>
              <a:gd name="connsiteX4" fmla="*/ 1518081 w 1525991"/>
              <a:gd name="connsiteY4" fmla="*/ 249072 h 2461302"/>
              <a:gd name="connsiteX5" fmla="*/ 1384916 w 1525991"/>
              <a:gd name="connsiteY5" fmla="*/ 790609 h 2461302"/>
              <a:gd name="connsiteX6" fmla="*/ 612559 w 1525991"/>
              <a:gd name="connsiteY6" fmla="*/ 1030306 h 2461302"/>
              <a:gd name="connsiteX7" fmla="*/ 754602 w 1525991"/>
              <a:gd name="connsiteY7" fmla="*/ 1039184 h 2461302"/>
              <a:gd name="connsiteX8" fmla="*/ 1189607 w 1525991"/>
              <a:gd name="connsiteY8" fmla="*/ 1207860 h 2461302"/>
              <a:gd name="connsiteX9" fmla="*/ 1207363 w 1525991"/>
              <a:gd name="connsiteY9" fmla="*/ 1882563 h 2461302"/>
              <a:gd name="connsiteX10" fmla="*/ 852256 w 1525991"/>
              <a:gd name="connsiteY10" fmla="*/ 2353079 h 2461302"/>
              <a:gd name="connsiteX11" fmla="*/ 337351 w 1525991"/>
              <a:gd name="connsiteY11" fmla="*/ 2450734 h 2461302"/>
              <a:gd name="connsiteX12" fmla="*/ 239697 w 1525991"/>
              <a:gd name="connsiteY12" fmla="*/ 2175526 h 2461302"/>
              <a:gd name="connsiteX0" fmla="*/ 0 w 1525991"/>
              <a:gd name="connsiteY0" fmla="*/ 666322 h 2518865"/>
              <a:gd name="connsiteX1" fmla="*/ 186431 w 1525991"/>
              <a:gd name="connsiteY1" fmla="*/ 222439 h 2518865"/>
              <a:gd name="connsiteX2" fmla="*/ 754602 w 1525991"/>
              <a:gd name="connsiteY2" fmla="*/ 18252 h 2518865"/>
              <a:gd name="connsiteX3" fmla="*/ 1278384 w 1525991"/>
              <a:gd name="connsiteY3" fmla="*/ 36007 h 2518865"/>
              <a:gd name="connsiteX4" fmla="*/ 1518081 w 1525991"/>
              <a:gd name="connsiteY4" fmla="*/ 249072 h 2518865"/>
              <a:gd name="connsiteX5" fmla="*/ 1384916 w 1525991"/>
              <a:gd name="connsiteY5" fmla="*/ 790609 h 2518865"/>
              <a:gd name="connsiteX6" fmla="*/ 612559 w 1525991"/>
              <a:gd name="connsiteY6" fmla="*/ 1030306 h 2518865"/>
              <a:gd name="connsiteX7" fmla="*/ 754602 w 1525991"/>
              <a:gd name="connsiteY7" fmla="*/ 1039184 h 2518865"/>
              <a:gd name="connsiteX8" fmla="*/ 1189607 w 1525991"/>
              <a:gd name="connsiteY8" fmla="*/ 1207860 h 2518865"/>
              <a:gd name="connsiteX9" fmla="*/ 1207363 w 1525991"/>
              <a:gd name="connsiteY9" fmla="*/ 1882563 h 2518865"/>
              <a:gd name="connsiteX10" fmla="*/ 852256 w 1525991"/>
              <a:gd name="connsiteY10" fmla="*/ 2353079 h 2518865"/>
              <a:gd name="connsiteX11" fmla="*/ 310718 w 1525991"/>
              <a:gd name="connsiteY11" fmla="*/ 2512878 h 2518865"/>
              <a:gd name="connsiteX12" fmla="*/ 239697 w 1525991"/>
              <a:gd name="connsiteY12" fmla="*/ 2175526 h 2518865"/>
              <a:gd name="connsiteX0" fmla="*/ 0 w 1525991"/>
              <a:gd name="connsiteY0" fmla="*/ 666322 h 2516312"/>
              <a:gd name="connsiteX1" fmla="*/ 186431 w 1525991"/>
              <a:gd name="connsiteY1" fmla="*/ 222439 h 2516312"/>
              <a:gd name="connsiteX2" fmla="*/ 754602 w 1525991"/>
              <a:gd name="connsiteY2" fmla="*/ 18252 h 2516312"/>
              <a:gd name="connsiteX3" fmla="*/ 1278384 w 1525991"/>
              <a:gd name="connsiteY3" fmla="*/ 36007 h 2516312"/>
              <a:gd name="connsiteX4" fmla="*/ 1518081 w 1525991"/>
              <a:gd name="connsiteY4" fmla="*/ 249072 h 2516312"/>
              <a:gd name="connsiteX5" fmla="*/ 1384916 w 1525991"/>
              <a:gd name="connsiteY5" fmla="*/ 790609 h 2516312"/>
              <a:gd name="connsiteX6" fmla="*/ 612559 w 1525991"/>
              <a:gd name="connsiteY6" fmla="*/ 1030306 h 2516312"/>
              <a:gd name="connsiteX7" fmla="*/ 754602 w 1525991"/>
              <a:gd name="connsiteY7" fmla="*/ 1039184 h 2516312"/>
              <a:gd name="connsiteX8" fmla="*/ 1189607 w 1525991"/>
              <a:gd name="connsiteY8" fmla="*/ 1207860 h 2516312"/>
              <a:gd name="connsiteX9" fmla="*/ 1207363 w 1525991"/>
              <a:gd name="connsiteY9" fmla="*/ 1882563 h 2516312"/>
              <a:gd name="connsiteX10" fmla="*/ 852256 w 1525991"/>
              <a:gd name="connsiteY10" fmla="*/ 2353079 h 2516312"/>
              <a:gd name="connsiteX11" fmla="*/ 310718 w 1525991"/>
              <a:gd name="connsiteY11" fmla="*/ 2512878 h 2516312"/>
              <a:gd name="connsiteX12" fmla="*/ 177553 w 1525991"/>
              <a:gd name="connsiteY12" fmla="*/ 2228792 h 2516312"/>
              <a:gd name="connsiteX0" fmla="*/ 0 w 1525991"/>
              <a:gd name="connsiteY0" fmla="*/ 666322 h 2516312"/>
              <a:gd name="connsiteX1" fmla="*/ 186431 w 1525991"/>
              <a:gd name="connsiteY1" fmla="*/ 222439 h 2516312"/>
              <a:gd name="connsiteX2" fmla="*/ 754602 w 1525991"/>
              <a:gd name="connsiteY2" fmla="*/ 18252 h 2516312"/>
              <a:gd name="connsiteX3" fmla="*/ 1278384 w 1525991"/>
              <a:gd name="connsiteY3" fmla="*/ 36007 h 2516312"/>
              <a:gd name="connsiteX4" fmla="*/ 1518081 w 1525991"/>
              <a:gd name="connsiteY4" fmla="*/ 249072 h 2516312"/>
              <a:gd name="connsiteX5" fmla="*/ 1384916 w 1525991"/>
              <a:gd name="connsiteY5" fmla="*/ 790609 h 2516312"/>
              <a:gd name="connsiteX6" fmla="*/ 612559 w 1525991"/>
              <a:gd name="connsiteY6" fmla="*/ 1030306 h 2516312"/>
              <a:gd name="connsiteX7" fmla="*/ 754602 w 1525991"/>
              <a:gd name="connsiteY7" fmla="*/ 1039184 h 2516312"/>
              <a:gd name="connsiteX8" fmla="*/ 1180729 w 1525991"/>
              <a:gd name="connsiteY8" fmla="*/ 1278881 h 2516312"/>
              <a:gd name="connsiteX9" fmla="*/ 1207363 w 1525991"/>
              <a:gd name="connsiteY9" fmla="*/ 1882563 h 2516312"/>
              <a:gd name="connsiteX10" fmla="*/ 852256 w 1525991"/>
              <a:gd name="connsiteY10" fmla="*/ 2353079 h 2516312"/>
              <a:gd name="connsiteX11" fmla="*/ 310718 w 1525991"/>
              <a:gd name="connsiteY11" fmla="*/ 2512878 h 2516312"/>
              <a:gd name="connsiteX12" fmla="*/ 177553 w 1525991"/>
              <a:gd name="connsiteY12" fmla="*/ 2228792 h 2516312"/>
              <a:gd name="connsiteX0" fmla="*/ 0 w 1521885"/>
              <a:gd name="connsiteY0" fmla="*/ 666322 h 2516312"/>
              <a:gd name="connsiteX1" fmla="*/ 186431 w 1521885"/>
              <a:gd name="connsiteY1" fmla="*/ 222439 h 2516312"/>
              <a:gd name="connsiteX2" fmla="*/ 754602 w 1521885"/>
              <a:gd name="connsiteY2" fmla="*/ 18252 h 2516312"/>
              <a:gd name="connsiteX3" fmla="*/ 1278384 w 1521885"/>
              <a:gd name="connsiteY3" fmla="*/ 36007 h 2516312"/>
              <a:gd name="connsiteX4" fmla="*/ 1518081 w 1521885"/>
              <a:gd name="connsiteY4" fmla="*/ 249072 h 2516312"/>
              <a:gd name="connsiteX5" fmla="*/ 1384916 w 1521885"/>
              <a:gd name="connsiteY5" fmla="*/ 790609 h 2516312"/>
              <a:gd name="connsiteX6" fmla="*/ 612559 w 1521885"/>
              <a:gd name="connsiteY6" fmla="*/ 1030306 h 2516312"/>
              <a:gd name="connsiteX7" fmla="*/ 754602 w 1521885"/>
              <a:gd name="connsiteY7" fmla="*/ 1039184 h 2516312"/>
              <a:gd name="connsiteX8" fmla="*/ 1180729 w 1521885"/>
              <a:gd name="connsiteY8" fmla="*/ 1278881 h 2516312"/>
              <a:gd name="connsiteX9" fmla="*/ 1207363 w 1521885"/>
              <a:gd name="connsiteY9" fmla="*/ 1882563 h 2516312"/>
              <a:gd name="connsiteX10" fmla="*/ 852256 w 1521885"/>
              <a:gd name="connsiteY10" fmla="*/ 2353079 h 2516312"/>
              <a:gd name="connsiteX11" fmla="*/ 310718 w 1521885"/>
              <a:gd name="connsiteY11" fmla="*/ 2512878 h 2516312"/>
              <a:gd name="connsiteX12" fmla="*/ 177553 w 1521885"/>
              <a:gd name="connsiteY12" fmla="*/ 2228792 h 2516312"/>
              <a:gd name="connsiteX0" fmla="*/ 0 w 1519323"/>
              <a:gd name="connsiteY0" fmla="*/ 666322 h 2516312"/>
              <a:gd name="connsiteX1" fmla="*/ 186431 w 1519323"/>
              <a:gd name="connsiteY1" fmla="*/ 222439 h 2516312"/>
              <a:gd name="connsiteX2" fmla="*/ 754602 w 1519323"/>
              <a:gd name="connsiteY2" fmla="*/ 18252 h 2516312"/>
              <a:gd name="connsiteX3" fmla="*/ 1278384 w 1519323"/>
              <a:gd name="connsiteY3" fmla="*/ 36007 h 2516312"/>
              <a:gd name="connsiteX4" fmla="*/ 1518081 w 1519323"/>
              <a:gd name="connsiteY4" fmla="*/ 249072 h 2516312"/>
              <a:gd name="connsiteX5" fmla="*/ 1349405 w 1519323"/>
              <a:gd name="connsiteY5" fmla="*/ 799486 h 2516312"/>
              <a:gd name="connsiteX6" fmla="*/ 612559 w 1519323"/>
              <a:gd name="connsiteY6" fmla="*/ 1030306 h 2516312"/>
              <a:gd name="connsiteX7" fmla="*/ 754602 w 1519323"/>
              <a:gd name="connsiteY7" fmla="*/ 1039184 h 2516312"/>
              <a:gd name="connsiteX8" fmla="*/ 1180729 w 1519323"/>
              <a:gd name="connsiteY8" fmla="*/ 1278881 h 2516312"/>
              <a:gd name="connsiteX9" fmla="*/ 1207363 w 1519323"/>
              <a:gd name="connsiteY9" fmla="*/ 1882563 h 2516312"/>
              <a:gd name="connsiteX10" fmla="*/ 852256 w 1519323"/>
              <a:gd name="connsiteY10" fmla="*/ 2353079 h 2516312"/>
              <a:gd name="connsiteX11" fmla="*/ 310718 w 1519323"/>
              <a:gd name="connsiteY11" fmla="*/ 2512878 h 2516312"/>
              <a:gd name="connsiteX12" fmla="*/ 177553 w 1519323"/>
              <a:gd name="connsiteY12" fmla="*/ 2228792 h 2516312"/>
              <a:gd name="connsiteX0" fmla="*/ 0 w 1521411"/>
              <a:gd name="connsiteY0" fmla="*/ 666322 h 2516312"/>
              <a:gd name="connsiteX1" fmla="*/ 186431 w 1521411"/>
              <a:gd name="connsiteY1" fmla="*/ 222439 h 2516312"/>
              <a:gd name="connsiteX2" fmla="*/ 754602 w 1521411"/>
              <a:gd name="connsiteY2" fmla="*/ 18252 h 2516312"/>
              <a:gd name="connsiteX3" fmla="*/ 1278384 w 1521411"/>
              <a:gd name="connsiteY3" fmla="*/ 36007 h 2516312"/>
              <a:gd name="connsiteX4" fmla="*/ 1518081 w 1521411"/>
              <a:gd name="connsiteY4" fmla="*/ 249072 h 2516312"/>
              <a:gd name="connsiteX5" fmla="*/ 1349405 w 1521411"/>
              <a:gd name="connsiteY5" fmla="*/ 799486 h 2516312"/>
              <a:gd name="connsiteX6" fmla="*/ 612559 w 1521411"/>
              <a:gd name="connsiteY6" fmla="*/ 1030306 h 2516312"/>
              <a:gd name="connsiteX7" fmla="*/ 754602 w 1521411"/>
              <a:gd name="connsiteY7" fmla="*/ 1039184 h 2516312"/>
              <a:gd name="connsiteX8" fmla="*/ 1180729 w 1521411"/>
              <a:gd name="connsiteY8" fmla="*/ 1278881 h 2516312"/>
              <a:gd name="connsiteX9" fmla="*/ 1207363 w 1521411"/>
              <a:gd name="connsiteY9" fmla="*/ 1882563 h 2516312"/>
              <a:gd name="connsiteX10" fmla="*/ 852256 w 1521411"/>
              <a:gd name="connsiteY10" fmla="*/ 2353079 h 2516312"/>
              <a:gd name="connsiteX11" fmla="*/ 310718 w 1521411"/>
              <a:gd name="connsiteY11" fmla="*/ 2512878 h 2516312"/>
              <a:gd name="connsiteX12" fmla="*/ 177553 w 1521411"/>
              <a:gd name="connsiteY12" fmla="*/ 2228792 h 2516312"/>
              <a:gd name="connsiteX0" fmla="*/ 0 w 1521411"/>
              <a:gd name="connsiteY0" fmla="*/ 668244 h 2518234"/>
              <a:gd name="connsiteX1" fmla="*/ 213064 w 1521411"/>
              <a:gd name="connsiteY1" fmla="*/ 250994 h 2518234"/>
              <a:gd name="connsiteX2" fmla="*/ 754602 w 1521411"/>
              <a:gd name="connsiteY2" fmla="*/ 20174 h 2518234"/>
              <a:gd name="connsiteX3" fmla="*/ 1278384 w 1521411"/>
              <a:gd name="connsiteY3" fmla="*/ 37929 h 2518234"/>
              <a:gd name="connsiteX4" fmla="*/ 1518081 w 1521411"/>
              <a:gd name="connsiteY4" fmla="*/ 250994 h 2518234"/>
              <a:gd name="connsiteX5" fmla="*/ 1349405 w 1521411"/>
              <a:gd name="connsiteY5" fmla="*/ 801408 h 2518234"/>
              <a:gd name="connsiteX6" fmla="*/ 612559 w 1521411"/>
              <a:gd name="connsiteY6" fmla="*/ 1032228 h 2518234"/>
              <a:gd name="connsiteX7" fmla="*/ 754602 w 1521411"/>
              <a:gd name="connsiteY7" fmla="*/ 1041106 h 2518234"/>
              <a:gd name="connsiteX8" fmla="*/ 1180729 w 1521411"/>
              <a:gd name="connsiteY8" fmla="*/ 1280803 h 2518234"/>
              <a:gd name="connsiteX9" fmla="*/ 1207363 w 1521411"/>
              <a:gd name="connsiteY9" fmla="*/ 1884485 h 2518234"/>
              <a:gd name="connsiteX10" fmla="*/ 852256 w 1521411"/>
              <a:gd name="connsiteY10" fmla="*/ 2355001 h 2518234"/>
              <a:gd name="connsiteX11" fmla="*/ 310718 w 1521411"/>
              <a:gd name="connsiteY11" fmla="*/ 2514800 h 2518234"/>
              <a:gd name="connsiteX12" fmla="*/ 177553 w 1521411"/>
              <a:gd name="connsiteY12" fmla="*/ 2230714 h 251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21411" h="2518234">
                <a:moveTo>
                  <a:pt x="0" y="668244"/>
                </a:moveTo>
                <a:cubicBezTo>
                  <a:pt x="30332" y="500308"/>
                  <a:pt x="87297" y="359006"/>
                  <a:pt x="213064" y="250994"/>
                </a:cubicBezTo>
                <a:cubicBezTo>
                  <a:pt x="338831" y="142982"/>
                  <a:pt x="577049" y="55685"/>
                  <a:pt x="754602" y="20174"/>
                </a:cubicBezTo>
                <a:cubicBezTo>
                  <a:pt x="932155" y="-15337"/>
                  <a:pt x="1151138" y="-541"/>
                  <a:pt x="1278384" y="37929"/>
                </a:cubicBezTo>
                <a:cubicBezTo>
                  <a:pt x="1405630" y="76399"/>
                  <a:pt x="1506244" y="123748"/>
                  <a:pt x="1518081" y="250994"/>
                </a:cubicBezTo>
                <a:cubicBezTo>
                  <a:pt x="1529918" y="378240"/>
                  <a:pt x="1518080" y="680080"/>
                  <a:pt x="1349405" y="801408"/>
                </a:cubicBezTo>
                <a:cubicBezTo>
                  <a:pt x="1180730" y="922736"/>
                  <a:pt x="711693" y="992278"/>
                  <a:pt x="612559" y="1032228"/>
                </a:cubicBezTo>
                <a:cubicBezTo>
                  <a:pt x="513425" y="1072178"/>
                  <a:pt x="659907" y="999677"/>
                  <a:pt x="754602" y="1041106"/>
                </a:cubicBezTo>
                <a:cubicBezTo>
                  <a:pt x="849297" y="1082535"/>
                  <a:pt x="1105269" y="1140240"/>
                  <a:pt x="1180729" y="1280803"/>
                </a:cubicBezTo>
                <a:cubicBezTo>
                  <a:pt x="1256189" y="1421366"/>
                  <a:pt x="1262108" y="1705452"/>
                  <a:pt x="1207363" y="1884485"/>
                </a:cubicBezTo>
                <a:cubicBezTo>
                  <a:pt x="1152618" y="2063518"/>
                  <a:pt x="1001697" y="2249948"/>
                  <a:pt x="852256" y="2355001"/>
                </a:cubicBezTo>
                <a:cubicBezTo>
                  <a:pt x="702815" y="2460054"/>
                  <a:pt x="423168" y="2535514"/>
                  <a:pt x="310718" y="2514800"/>
                </a:cubicBezTo>
                <a:cubicBezTo>
                  <a:pt x="198268" y="2494086"/>
                  <a:pt x="175333" y="2353522"/>
                  <a:pt x="177553" y="2230714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олилиния 44"/>
          <p:cNvSpPr/>
          <p:nvPr/>
        </p:nvSpPr>
        <p:spPr>
          <a:xfrm>
            <a:off x="6182916" y="2786136"/>
            <a:ext cx="393261" cy="509698"/>
          </a:xfrm>
          <a:custGeom>
            <a:avLst/>
            <a:gdLst>
              <a:gd name="connsiteX0" fmla="*/ 1784412 w 1784412"/>
              <a:gd name="connsiteY0" fmla="*/ 0 h 2454285"/>
              <a:gd name="connsiteX1" fmla="*/ 852257 w 1784412"/>
              <a:gd name="connsiteY1" fmla="*/ 1988598 h 2454285"/>
              <a:gd name="connsiteX2" fmla="*/ 301841 w 1784412"/>
              <a:gd name="connsiteY2" fmla="*/ 2450237 h 2454285"/>
              <a:gd name="connsiteX3" fmla="*/ 0 w 1784412"/>
              <a:gd name="connsiteY3" fmla="*/ 2175029 h 2454285"/>
              <a:gd name="connsiteX0" fmla="*/ 1784412 w 1784412"/>
              <a:gd name="connsiteY0" fmla="*/ 0 h 2524173"/>
              <a:gd name="connsiteX1" fmla="*/ 852257 w 1784412"/>
              <a:gd name="connsiteY1" fmla="*/ 1988598 h 2524173"/>
              <a:gd name="connsiteX2" fmla="*/ 310719 w 1784412"/>
              <a:gd name="connsiteY2" fmla="*/ 2521258 h 2524173"/>
              <a:gd name="connsiteX3" fmla="*/ 0 w 1784412"/>
              <a:gd name="connsiteY3" fmla="*/ 2175029 h 2524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4412" h="2524173">
                <a:moveTo>
                  <a:pt x="1784412" y="0"/>
                </a:moveTo>
                <a:cubicBezTo>
                  <a:pt x="1441882" y="790112"/>
                  <a:pt x="1097872" y="1568388"/>
                  <a:pt x="852257" y="1988598"/>
                </a:cubicBezTo>
                <a:cubicBezTo>
                  <a:pt x="606642" y="2408808"/>
                  <a:pt x="452762" y="2490186"/>
                  <a:pt x="310719" y="2521258"/>
                </a:cubicBezTo>
                <a:cubicBezTo>
                  <a:pt x="168676" y="2552330"/>
                  <a:pt x="79899" y="2328169"/>
                  <a:pt x="0" y="2175029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B782839E-9C67-4E0A-8381-9EE4184FB32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97" t="2317" r="51578" b="72129"/>
          <a:stretch/>
        </p:blipFill>
        <p:spPr>
          <a:xfrm>
            <a:off x="3520514" y="2664366"/>
            <a:ext cx="925454" cy="631393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C8E11512-E8A6-43EF-AEFA-43AA76433A9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0" t="2483" r="59324" b="68901"/>
          <a:stretch/>
        </p:blipFill>
        <p:spPr>
          <a:xfrm>
            <a:off x="4497102" y="2664366"/>
            <a:ext cx="674125" cy="72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29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Зошит 12 арк коса лінія &quot;фоновий шкільний&quot; 25/700 купити в Києві та Україні  за вигідною ціною — «OnePrice»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2" r="271" b="20170"/>
          <a:stretch/>
        </p:blipFill>
        <p:spPr bwMode="auto">
          <a:xfrm>
            <a:off x="3355635" y="1829876"/>
            <a:ext cx="6048000" cy="467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D:\Картинки до тестів\Людина\олівець-з-указкою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20" y="1980070"/>
            <a:ext cx="2330816" cy="2404643"/>
          </a:xfrm>
          <a:prstGeom prst="round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Блок-схема: узел 46"/>
          <p:cNvSpPr/>
          <p:nvPr/>
        </p:nvSpPr>
        <p:spPr>
          <a:xfrm>
            <a:off x="4218553" y="2313302"/>
            <a:ext cx="176270" cy="15423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Минус 3"/>
          <p:cNvSpPr/>
          <p:nvPr/>
        </p:nvSpPr>
        <p:spPr>
          <a:xfrm>
            <a:off x="3537556" y="2247377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Минус 50"/>
          <p:cNvSpPr/>
          <p:nvPr/>
        </p:nvSpPr>
        <p:spPr>
          <a:xfrm>
            <a:off x="3848844" y="2258370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Минус 53"/>
          <p:cNvSpPr/>
          <p:nvPr/>
        </p:nvSpPr>
        <p:spPr>
          <a:xfrm>
            <a:off x="4558494" y="2155726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Минус 54"/>
          <p:cNvSpPr/>
          <p:nvPr/>
        </p:nvSpPr>
        <p:spPr>
          <a:xfrm>
            <a:off x="5639806" y="2271970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Минус 55"/>
          <p:cNvSpPr/>
          <p:nvPr/>
        </p:nvSpPr>
        <p:spPr>
          <a:xfrm>
            <a:off x="6001425" y="2313062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уга 4"/>
          <p:cNvSpPr/>
          <p:nvPr/>
        </p:nvSpPr>
        <p:spPr>
          <a:xfrm rot="7778593">
            <a:off x="3390764" y="1325958"/>
            <a:ext cx="1184954" cy="1427965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Минус 17"/>
          <p:cNvSpPr/>
          <p:nvPr/>
        </p:nvSpPr>
        <p:spPr>
          <a:xfrm>
            <a:off x="4558803" y="2276098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4994957" y="2331448"/>
            <a:ext cx="176270" cy="15423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уга 20"/>
          <p:cNvSpPr/>
          <p:nvPr/>
        </p:nvSpPr>
        <p:spPr>
          <a:xfrm rot="8060839">
            <a:off x="5335932" y="965192"/>
            <a:ext cx="1923792" cy="1827600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уга 25"/>
          <p:cNvSpPr/>
          <p:nvPr/>
        </p:nvSpPr>
        <p:spPr>
          <a:xfrm rot="7598255">
            <a:off x="4373956" y="1522886"/>
            <a:ext cx="889725" cy="1146401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>
            <a:off x="4380678" y="2116875"/>
            <a:ext cx="28289" cy="11386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Минус 26"/>
          <p:cNvSpPr/>
          <p:nvPr/>
        </p:nvSpPr>
        <p:spPr>
          <a:xfrm>
            <a:off x="6021520" y="2198163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узел 27"/>
          <p:cNvSpPr/>
          <p:nvPr/>
        </p:nvSpPr>
        <p:spPr>
          <a:xfrm>
            <a:off x="6399907" y="2328624"/>
            <a:ext cx="176270" cy="15423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Минус 28"/>
          <p:cNvSpPr/>
          <p:nvPr/>
        </p:nvSpPr>
        <p:spPr>
          <a:xfrm>
            <a:off x="6633199" y="2313302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875529" y="497988"/>
            <a:ext cx="10200937" cy="8770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Додай </a:t>
            </a:r>
            <a:r>
              <a:rPr lang="uk-UA" sz="4000" b="1" dirty="0" smtClean="0">
                <a:solidFill>
                  <a:schemeClr val="bg1"/>
                </a:solidFill>
              </a:rPr>
              <a:t>склади </a:t>
            </a:r>
            <a:r>
              <a:rPr lang="uk-UA" sz="4000" b="1" dirty="0" smtClean="0">
                <a:solidFill>
                  <a:schemeClr val="bg1"/>
                </a:solidFill>
              </a:rPr>
              <a:t>і утвори </a:t>
            </a:r>
            <a:r>
              <a:rPr lang="uk-UA" sz="4000" b="1" dirty="0" smtClean="0">
                <a:solidFill>
                  <a:schemeClr val="bg1"/>
                </a:solidFill>
              </a:rPr>
              <a:t>слова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1" b="87131" l="10019" r="88312">
                        <a14:foregroundMark x1="49351" y1="61814" x2="49351" y2="61814"/>
                        <a14:foregroundMark x1="53432" y1="52110" x2="53432" y2="52110"/>
                        <a14:foregroundMark x1="34323" y1="56962" x2="34323" y2="56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74" r="10987" b="11826"/>
          <a:stretch/>
        </p:blipFill>
        <p:spPr>
          <a:xfrm>
            <a:off x="9448689" y="1468909"/>
            <a:ext cx="2181942" cy="2027901"/>
          </a:xfrm>
          <a:prstGeom prst="rect">
            <a:avLst/>
          </a:prstGeom>
        </p:spPr>
      </p:pic>
      <p:sp>
        <p:nvSpPr>
          <p:cNvPr id="71" name="Овал 70"/>
          <p:cNvSpPr/>
          <p:nvPr/>
        </p:nvSpPr>
        <p:spPr>
          <a:xfrm rot="1100546">
            <a:off x="3835507" y="3790331"/>
            <a:ext cx="127702" cy="174431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олилиния 71"/>
          <p:cNvSpPr/>
          <p:nvPr/>
        </p:nvSpPr>
        <p:spPr>
          <a:xfrm>
            <a:off x="3782469" y="4480874"/>
            <a:ext cx="333215" cy="485729"/>
          </a:xfrm>
          <a:custGeom>
            <a:avLst/>
            <a:gdLst>
              <a:gd name="connsiteX0" fmla="*/ 201085 w 396347"/>
              <a:gd name="connsiteY0" fmla="*/ 0 h 562274"/>
              <a:gd name="connsiteX1" fmla="*/ 148697 w 396347"/>
              <a:gd name="connsiteY1" fmla="*/ 147638 h 562274"/>
              <a:gd name="connsiteX2" fmla="*/ 153460 w 396347"/>
              <a:gd name="connsiteY2" fmla="*/ 214313 h 562274"/>
              <a:gd name="connsiteX3" fmla="*/ 296335 w 396347"/>
              <a:gd name="connsiteY3" fmla="*/ 123825 h 562274"/>
              <a:gd name="connsiteX4" fmla="*/ 348722 w 396347"/>
              <a:gd name="connsiteY4" fmla="*/ 0 h 562274"/>
              <a:gd name="connsiteX5" fmla="*/ 186797 w 396347"/>
              <a:gd name="connsiteY5" fmla="*/ 381000 h 562274"/>
              <a:gd name="connsiteX6" fmla="*/ 96310 w 396347"/>
              <a:gd name="connsiteY6" fmla="*/ 542925 h 562274"/>
              <a:gd name="connsiteX7" fmla="*/ 24872 w 396347"/>
              <a:gd name="connsiteY7" fmla="*/ 552450 h 562274"/>
              <a:gd name="connsiteX8" fmla="*/ 15347 w 396347"/>
              <a:gd name="connsiteY8" fmla="*/ 481013 h 562274"/>
              <a:gd name="connsiteX9" fmla="*/ 224897 w 396347"/>
              <a:gd name="connsiteY9" fmla="*/ 242888 h 562274"/>
              <a:gd name="connsiteX10" fmla="*/ 396347 w 396347"/>
              <a:gd name="connsiteY10" fmla="*/ 104775 h 562274"/>
              <a:gd name="connsiteX0" fmla="*/ 201085 w 396347"/>
              <a:gd name="connsiteY0" fmla="*/ 0 h 562274"/>
              <a:gd name="connsiteX1" fmla="*/ 148697 w 396347"/>
              <a:gd name="connsiteY1" fmla="*/ 147638 h 562274"/>
              <a:gd name="connsiteX2" fmla="*/ 153460 w 396347"/>
              <a:gd name="connsiteY2" fmla="*/ 214313 h 562274"/>
              <a:gd name="connsiteX3" fmla="*/ 296335 w 396347"/>
              <a:gd name="connsiteY3" fmla="*/ 123825 h 562274"/>
              <a:gd name="connsiteX4" fmla="*/ 348722 w 396347"/>
              <a:gd name="connsiteY4" fmla="*/ 14287 h 562274"/>
              <a:gd name="connsiteX5" fmla="*/ 186797 w 396347"/>
              <a:gd name="connsiteY5" fmla="*/ 381000 h 562274"/>
              <a:gd name="connsiteX6" fmla="*/ 96310 w 396347"/>
              <a:gd name="connsiteY6" fmla="*/ 542925 h 562274"/>
              <a:gd name="connsiteX7" fmla="*/ 24872 w 396347"/>
              <a:gd name="connsiteY7" fmla="*/ 552450 h 562274"/>
              <a:gd name="connsiteX8" fmla="*/ 15347 w 396347"/>
              <a:gd name="connsiteY8" fmla="*/ 481013 h 562274"/>
              <a:gd name="connsiteX9" fmla="*/ 224897 w 396347"/>
              <a:gd name="connsiteY9" fmla="*/ 242888 h 562274"/>
              <a:gd name="connsiteX10" fmla="*/ 396347 w 396347"/>
              <a:gd name="connsiteY10" fmla="*/ 104775 h 562274"/>
              <a:gd name="connsiteX0" fmla="*/ 201085 w 477310"/>
              <a:gd name="connsiteY0" fmla="*/ 4763 h 567037"/>
              <a:gd name="connsiteX1" fmla="*/ 148697 w 477310"/>
              <a:gd name="connsiteY1" fmla="*/ 152401 h 567037"/>
              <a:gd name="connsiteX2" fmla="*/ 153460 w 477310"/>
              <a:gd name="connsiteY2" fmla="*/ 219076 h 567037"/>
              <a:gd name="connsiteX3" fmla="*/ 296335 w 477310"/>
              <a:gd name="connsiteY3" fmla="*/ 128588 h 567037"/>
              <a:gd name="connsiteX4" fmla="*/ 477310 w 477310"/>
              <a:gd name="connsiteY4" fmla="*/ 0 h 567037"/>
              <a:gd name="connsiteX5" fmla="*/ 186797 w 477310"/>
              <a:gd name="connsiteY5" fmla="*/ 385763 h 567037"/>
              <a:gd name="connsiteX6" fmla="*/ 96310 w 477310"/>
              <a:gd name="connsiteY6" fmla="*/ 547688 h 567037"/>
              <a:gd name="connsiteX7" fmla="*/ 24872 w 477310"/>
              <a:gd name="connsiteY7" fmla="*/ 557213 h 567037"/>
              <a:gd name="connsiteX8" fmla="*/ 15347 w 477310"/>
              <a:gd name="connsiteY8" fmla="*/ 485776 h 567037"/>
              <a:gd name="connsiteX9" fmla="*/ 224897 w 477310"/>
              <a:gd name="connsiteY9" fmla="*/ 247651 h 567037"/>
              <a:gd name="connsiteX10" fmla="*/ 396347 w 477310"/>
              <a:gd name="connsiteY10" fmla="*/ 109538 h 567037"/>
              <a:gd name="connsiteX0" fmla="*/ 201085 w 396347"/>
              <a:gd name="connsiteY0" fmla="*/ 4763 h 567037"/>
              <a:gd name="connsiteX1" fmla="*/ 148697 w 396347"/>
              <a:gd name="connsiteY1" fmla="*/ 152401 h 567037"/>
              <a:gd name="connsiteX2" fmla="*/ 153460 w 396347"/>
              <a:gd name="connsiteY2" fmla="*/ 219076 h 567037"/>
              <a:gd name="connsiteX3" fmla="*/ 296335 w 396347"/>
              <a:gd name="connsiteY3" fmla="*/ 128588 h 567037"/>
              <a:gd name="connsiteX4" fmla="*/ 353485 w 396347"/>
              <a:gd name="connsiteY4" fmla="*/ 0 h 567037"/>
              <a:gd name="connsiteX5" fmla="*/ 186797 w 396347"/>
              <a:gd name="connsiteY5" fmla="*/ 385763 h 567037"/>
              <a:gd name="connsiteX6" fmla="*/ 96310 w 396347"/>
              <a:gd name="connsiteY6" fmla="*/ 547688 h 567037"/>
              <a:gd name="connsiteX7" fmla="*/ 24872 w 396347"/>
              <a:gd name="connsiteY7" fmla="*/ 557213 h 567037"/>
              <a:gd name="connsiteX8" fmla="*/ 15347 w 396347"/>
              <a:gd name="connsiteY8" fmla="*/ 485776 h 567037"/>
              <a:gd name="connsiteX9" fmla="*/ 224897 w 396347"/>
              <a:gd name="connsiteY9" fmla="*/ 247651 h 567037"/>
              <a:gd name="connsiteX10" fmla="*/ 396347 w 396347"/>
              <a:gd name="connsiteY10" fmla="*/ 109538 h 567037"/>
              <a:gd name="connsiteX0" fmla="*/ 201085 w 396347"/>
              <a:gd name="connsiteY0" fmla="*/ 4981 h 567255"/>
              <a:gd name="connsiteX1" fmla="*/ 148697 w 396347"/>
              <a:gd name="connsiteY1" fmla="*/ 152619 h 567255"/>
              <a:gd name="connsiteX2" fmla="*/ 153460 w 396347"/>
              <a:gd name="connsiteY2" fmla="*/ 219294 h 567255"/>
              <a:gd name="connsiteX3" fmla="*/ 296335 w 396347"/>
              <a:gd name="connsiteY3" fmla="*/ 128806 h 567255"/>
              <a:gd name="connsiteX4" fmla="*/ 353485 w 396347"/>
              <a:gd name="connsiteY4" fmla="*/ 218 h 567255"/>
              <a:gd name="connsiteX5" fmla="*/ 186797 w 396347"/>
              <a:gd name="connsiteY5" fmla="*/ 385981 h 567255"/>
              <a:gd name="connsiteX6" fmla="*/ 96310 w 396347"/>
              <a:gd name="connsiteY6" fmla="*/ 547906 h 567255"/>
              <a:gd name="connsiteX7" fmla="*/ 24872 w 396347"/>
              <a:gd name="connsiteY7" fmla="*/ 557431 h 567255"/>
              <a:gd name="connsiteX8" fmla="*/ 15347 w 396347"/>
              <a:gd name="connsiteY8" fmla="*/ 485994 h 567255"/>
              <a:gd name="connsiteX9" fmla="*/ 224897 w 396347"/>
              <a:gd name="connsiteY9" fmla="*/ 247869 h 567255"/>
              <a:gd name="connsiteX10" fmla="*/ 396347 w 396347"/>
              <a:gd name="connsiteY10" fmla="*/ 109756 h 567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6347" h="567255">
                <a:moveTo>
                  <a:pt x="201085" y="4981"/>
                </a:moveTo>
                <a:cubicBezTo>
                  <a:pt x="178859" y="60940"/>
                  <a:pt x="156634" y="116900"/>
                  <a:pt x="148697" y="152619"/>
                </a:cubicBezTo>
                <a:cubicBezTo>
                  <a:pt x="140760" y="188338"/>
                  <a:pt x="128854" y="223263"/>
                  <a:pt x="153460" y="219294"/>
                </a:cubicBezTo>
                <a:cubicBezTo>
                  <a:pt x="178066" y="215325"/>
                  <a:pt x="262998" y="165319"/>
                  <a:pt x="296335" y="128806"/>
                </a:cubicBezTo>
                <a:cubicBezTo>
                  <a:pt x="329672" y="92293"/>
                  <a:pt x="353485" y="218"/>
                  <a:pt x="353485" y="218"/>
                </a:cubicBezTo>
                <a:cubicBezTo>
                  <a:pt x="354279" y="-9306"/>
                  <a:pt x="229660" y="294700"/>
                  <a:pt x="186797" y="385981"/>
                </a:cubicBezTo>
                <a:cubicBezTo>
                  <a:pt x="143935" y="477262"/>
                  <a:pt x="123297" y="519331"/>
                  <a:pt x="96310" y="547906"/>
                </a:cubicBezTo>
                <a:cubicBezTo>
                  <a:pt x="69322" y="576481"/>
                  <a:pt x="38366" y="567750"/>
                  <a:pt x="24872" y="557431"/>
                </a:cubicBezTo>
                <a:cubicBezTo>
                  <a:pt x="11378" y="547112"/>
                  <a:pt x="-17991" y="537588"/>
                  <a:pt x="15347" y="485994"/>
                </a:cubicBezTo>
                <a:cubicBezTo>
                  <a:pt x="48685" y="434400"/>
                  <a:pt x="161397" y="310575"/>
                  <a:pt x="224897" y="247869"/>
                </a:cubicBezTo>
                <a:cubicBezTo>
                  <a:pt x="288397" y="185163"/>
                  <a:pt x="342372" y="147459"/>
                  <a:pt x="396347" y="109756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олилиния 73"/>
          <p:cNvSpPr/>
          <p:nvPr/>
        </p:nvSpPr>
        <p:spPr>
          <a:xfrm>
            <a:off x="5689742" y="4535205"/>
            <a:ext cx="252668" cy="189459"/>
          </a:xfrm>
          <a:custGeom>
            <a:avLst/>
            <a:gdLst>
              <a:gd name="connsiteX0" fmla="*/ 75541 w 313666"/>
              <a:gd name="connsiteY0" fmla="*/ 0 h 224361"/>
              <a:gd name="connsiteX1" fmla="*/ 2516 w 313666"/>
              <a:gd name="connsiteY1" fmla="*/ 161925 h 224361"/>
              <a:gd name="connsiteX2" fmla="*/ 24741 w 313666"/>
              <a:gd name="connsiteY2" fmla="*/ 222250 h 224361"/>
              <a:gd name="connsiteX3" fmla="*/ 100941 w 313666"/>
              <a:gd name="connsiteY3" fmla="*/ 190500 h 224361"/>
              <a:gd name="connsiteX4" fmla="*/ 231116 w 313666"/>
              <a:gd name="connsiteY4" fmla="*/ 6350 h 224361"/>
              <a:gd name="connsiteX5" fmla="*/ 154916 w 313666"/>
              <a:gd name="connsiteY5" fmla="*/ 165100 h 224361"/>
              <a:gd name="connsiteX6" fmla="*/ 173966 w 313666"/>
              <a:gd name="connsiteY6" fmla="*/ 219075 h 224361"/>
              <a:gd name="connsiteX7" fmla="*/ 256516 w 313666"/>
              <a:gd name="connsiteY7" fmla="*/ 180975 h 224361"/>
              <a:gd name="connsiteX8" fmla="*/ 313666 w 313666"/>
              <a:gd name="connsiteY8" fmla="*/ 117475 h 224361"/>
              <a:gd name="connsiteX0" fmla="*/ 75541 w 313666"/>
              <a:gd name="connsiteY0" fmla="*/ 0 h 224361"/>
              <a:gd name="connsiteX1" fmla="*/ 2516 w 313666"/>
              <a:gd name="connsiteY1" fmla="*/ 161925 h 224361"/>
              <a:gd name="connsiteX2" fmla="*/ 24741 w 313666"/>
              <a:gd name="connsiteY2" fmla="*/ 222250 h 224361"/>
              <a:gd name="connsiteX3" fmla="*/ 100941 w 313666"/>
              <a:gd name="connsiteY3" fmla="*/ 190500 h 224361"/>
              <a:gd name="connsiteX4" fmla="*/ 237466 w 313666"/>
              <a:gd name="connsiteY4" fmla="*/ 6350 h 224361"/>
              <a:gd name="connsiteX5" fmla="*/ 154916 w 313666"/>
              <a:gd name="connsiteY5" fmla="*/ 165100 h 224361"/>
              <a:gd name="connsiteX6" fmla="*/ 173966 w 313666"/>
              <a:gd name="connsiteY6" fmla="*/ 219075 h 224361"/>
              <a:gd name="connsiteX7" fmla="*/ 256516 w 313666"/>
              <a:gd name="connsiteY7" fmla="*/ 180975 h 224361"/>
              <a:gd name="connsiteX8" fmla="*/ 313666 w 313666"/>
              <a:gd name="connsiteY8" fmla="*/ 117475 h 224361"/>
              <a:gd name="connsiteX0" fmla="*/ 75541 w 313666"/>
              <a:gd name="connsiteY0" fmla="*/ 0 h 224361"/>
              <a:gd name="connsiteX1" fmla="*/ 2516 w 313666"/>
              <a:gd name="connsiteY1" fmla="*/ 161925 h 224361"/>
              <a:gd name="connsiteX2" fmla="*/ 24741 w 313666"/>
              <a:gd name="connsiteY2" fmla="*/ 222250 h 224361"/>
              <a:gd name="connsiteX3" fmla="*/ 100941 w 313666"/>
              <a:gd name="connsiteY3" fmla="*/ 190500 h 224361"/>
              <a:gd name="connsiteX4" fmla="*/ 237466 w 313666"/>
              <a:gd name="connsiteY4" fmla="*/ 6350 h 224361"/>
              <a:gd name="connsiteX5" fmla="*/ 154916 w 313666"/>
              <a:gd name="connsiteY5" fmla="*/ 165100 h 224361"/>
              <a:gd name="connsiteX6" fmla="*/ 173966 w 313666"/>
              <a:gd name="connsiteY6" fmla="*/ 219075 h 224361"/>
              <a:gd name="connsiteX7" fmla="*/ 256516 w 313666"/>
              <a:gd name="connsiteY7" fmla="*/ 180975 h 224361"/>
              <a:gd name="connsiteX8" fmla="*/ 313666 w 313666"/>
              <a:gd name="connsiteY8" fmla="*/ 117475 h 224361"/>
              <a:gd name="connsiteX0" fmla="*/ 75541 w 313666"/>
              <a:gd name="connsiteY0" fmla="*/ 0 h 224361"/>
              <a:gd name="connsiteX1" fmla="*/ 2516 w 313666"/>
              <a:gd name="connsiteY1" fmla="*/ 161925 h 224361"/>
              <a:gd name="connsiteX2" fmla="*/ 24741 w 313666"/>
              <a:gd name="connsiteY2" fmla="*/ 222250 h 224361"/>
              <a:gd name="connsiteX3" fmla="*/ 100941 w 313666"/>
              <a:gd name="connsiteY3" fmla="*/ 190500 h 224361"/>
              <a:gd name="connsiteX4" fmla="*/ 237466 w 313666"/>
              <a:gd name="connsiteY4" fmla="*/ 6350 h 224361"/>
              <a:gd name="connsiteX5" fmla="*/ 154916 w 313666"/>
              <a:gd name="connsiteY5" fmla="*/ 165100 h 224361"/>
              <a:gd name="connsiteX6" fmla="*/ 173966 w 313666"/>
              <a:gd name="connsiteY6" fmla="*/ 219075 h 224361"/>
              <a:gd name="connsiteX7" fmla="*/ 256516 w 313666"/>
              <a:gd name="connsiteY7" fmla="*/ 180975 h 224361"/>
              <a:gd name="connsiteX8" fmla="*/ 313666 w 313666"/>
              <a:gd name="connsiteY8" fmla="*/ 117475 h 22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666" h="224361">
                <a:moveTo>
                  <a:pt x="75541" y="0"/>
                </a:moveTo>
                <a:cubicBezTo>
                  <a:pt x="43262" y="62441"/>
                  <a:pt x="10983" y="124883"/>
                  <a:pt x="2516" y="161925"/>
                </a:cubicBezTo>
                <a:cubicBezTo>
                  <a:pt x="-5951" y="198967"/>
                  <a:pt x="8337" y="217487"/>
                  <a:pt x="24741" y="222250"/>
                </a:cubicBezTo>
                <a:cubicBezTo>
                  <a:pt x="41145" y="227013"/>
                  <a:pt x="65487" y="226483"/>
                  <a:pt x="100941" y="190500"/>
                </a:cubicBezTo>
                <a:cubicBezTo>
                  <a:pt x="136395" y="154517"/>
                  <a:pt x="228470" y="20108"/>
                  <a:pt x="237466" y="6350"/>
                </a:cubicBezTo>
                <a:cubicBezTo>
                  <a:pt x="246462" y="-7408"/>
                  <a:pt x="165499" y="129646"/>
                  <a:pt x="154916" y="165100"/>
                </a:cubicBezTo>
                <a:cubicBezTo>
                  <a:pt x="144333" y="200554"/>
                  <a:pt x="157033" y="216429"/>
                  <a:pt x="173966" y="219075"/>
                </a:cubicBezTo>
                <a:cubicBezTo>
                  <a:pt x="190899" y="221721"/>
                  <a:pt x="233233" y="197908"/>
                  <a:pt x="256516" y="180975"/>
                </a:cubicBezTo>
                <a:cubicBezTo>
                  <a:pt x="279799" y="164042"/>
                  <a:pt x="296732" y="140758"/>
                  <a:pt x="313666" y="117475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1885971" y="1409151"/>
            <a:ext cx="7788925" cy="4639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Прочитай склади. Згадай, в яких словах вони можуть зустрітись.</a:t>
            </a:r>
            <a:endParaRPr lang="uk-UA" sz="2000" b="1" dirty="0">
              <a:solidFill>
                <a:schemeClr val="bg1"/>
              </a:solidFill>
            </a:endParaRPr>
          </a:p>
        </p:txBody>
      </p:sp>
      <p:grpSp>
        <p:nvGrpSpPr>
          <p:cNvPr id="84" name="Группа 83"/>
          <p:cNvGrpSpPr/>
          <p:nvPr/>
        </p:nvGrpSpPr>
        <p:grpSpPr>
          <a:xfrm>
            <a:off x="3544088" y="3756449"/>
            <a:ext cx="288287" cy="214009"/>
            <a:chOff x="4878560" y="3728480"/>
            <a:chExt cx="1477852" cy="985372"/>
          </a:xfrm>
        </p:grpSpPr>
        <p:sp>
          <p:nvSpPr>
            <p:cNvPr id="85" name="Полилиния 84"/>
            <p:cNvSpPr/>
            <p:nvPr/>
          </p:nvSpPr>
          <p:spPr>
            <a:xfrm>
              <a:off x="4878560" y="3733800"/>
              <a:ext cx="466690" cy="971550"/>
            </a:xfrm>
            <a:custGeom>
              <a:avLst/>
              <a:gdLst>
                <a:gd name="connsiteX0" fmla="*/ 479394 w 479394"/>
                <a:gd name="connsiteY0" fmla="*/ 0 h 1047565"/>
                <a:gd name="connsiteX1" fmla="*/ 0 w 479394"/>
                <a:gd name="connsiteY1" fmla="*/ 1047565 h 1047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9394" h="1047565">
                  <a:moveTo>
                    <a:pt x="479394" y="0"/>
                  </a:moveTo>
                  <a:lnTo>
                    <a:pt x="0" y="1047565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Полилиния 85"/>
            <p:cNvSpPr/>
            <p:nvPr/>
          </p:nvSpPr>
          <p:spPr>
            <a:xfrm>
              <a:off x="4878560" y="3728480"/>
              <a:ext cx="1477852" cy="985372"/>
            </a:xfrm>
            <a:custGeom>
              <a:avLst/>
              <a:gdLst>
                <a:gd name="connsiteX0" fmla="*/ 0 w 1518082"/>
                <a:gd name="connsiteY0" fmla="*/ 1012196 h 1012196"/>
                <a:gd name="connsiteX1" fmla="*/ 221942 w 1518082"/>
                <a:gd name="connsiteY1" fmla="*/ 541679 h 1012196"/>
                <a:gd name="connsiteX2" fmla="*/ 514905 w 1518082"/>
                <a:gd name="connsiteY2" fmla="*/ 186572 h 1012196"/>
                <a:gd name="connsiteX3" fmla="*/ 905522 w 1518082"/>
                <a:gd name="connsiteY3" fmla="*/ 141 h 1012196"/>
                <a:gd name="connsiteX4" fmla="*/ 1029810 w 1518082"/>
                <a:gd name="connsiteY4" fmla="*/ 213205 h 1012196"/>
                <a:gd name="connsiteX5" fmla="*/ 772357 w 1518082"/>
                <a:gd name="connsiteY5" fmla="*/ 754743 h 1012196"/>
                <a:gd name="connsiteX6" fmla="*/ 949911 w 1518082"/>
                <a:gd name="connsiteY6" fmla="*/ 1003318 h 1012196"/>
                <a:gd name="connsiteX7" fmla="*/ 1518082 w 1518082"/>
                <a:gd name="connsiteY7" fmla="*/ 523924 h 1012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18082" h="1012196">
                  <a:moveTo>
                    <a:pt x="0" y="1012196"/>
                  </a:moveTo>
                  <a:cubicBezTo>
                    <a:pt x="68062" y="845739"/>
                    <a:pt x="136125" y="679283"/>
                    <a:pt x="221942" y="541679"/>
                  </a:cubicBezTo>
                  <a:cubicBezTo>
                    <a:pt x="307759" y="404075"/>
                    <a:pt x="400975" y="276828"/>
                    <a:pt x="514905" y="186572"/>
                  </a:cubicBezTo>
                  <a:cubicBezTo>
                    <a:pt x="628835" y="96316"/>
                    <a:pt x="819704" y="-4298"/>
                    <a:pt x="905522" y="141"/>
                  </a:cubicBezTo>
                  <a:cubicBezTo>
                    <a:pt x="991340" y="4580"/>
                    <a:pt x="1052004" y="87438"/>
                    <a:pt x="1029810" y="213205"/>
                  </a:cubicBezTo>
                  <a:cubicBezTo>
                    <a:pt x="1007616" y="338972"/>
                    <a:pt x="785674" y="623057"/>
                    <a:pt x="772357" y="754743"/>
                  </a:cubicBezTo>
                  <a:cubicBezTo>
                    <a:pt x="759041" y="886428"/>
                    <a:pt x="825624" y="1041788"/>
                    <a:pt x="949911" y="1003318"/>
                  </a:cubicBezTo>
                  <a:cubicBezTo>
                    <a:pt x="1074198" y="964848"/>
                    <a:pt x="1296140" y="744386"/>
                    <a:pt x="1518082" y="523924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7" name="Группа 86"/>
          <p:cNvGrpSpPr/>
          <p:nvPr/>
        </p:nvGrpSpPr>
        <p:grpSpPr>
          <a:xfrm>
            <a:off x="3976687" y="3806317"/>
            <a:ext cx="356268" cy="155412"/>
            <a:chOff x="3676650" y="2869128"/>
            <a:chExt cx="356268" cy="155412"/>
          </a:xfrm>
        </p:grpSpPr>
        <p:sp>
          <p:nvSpPr>
            <p:cNvPr id="88" name="Полилиния 87"/>
            <p:cNvSpPr/>
            <p:nvPr/>
          </p:nvSpPr>
          <p:spPr>
            <a:xfrm>
              <a:off x="3676650" y="2869128"/>
              <a:ext cx="233361" cy="155412"/>
            </a:xfrm>
            <a:custGeom>
              <a:avLst/>
              <a:gdLst>
                <a:gd name="connsiteX0" fmla="*/ 0 w 226218"/>
                <a:gd name="connsiteY0" fmla="*/ 109816 h 155060"/>
                <a:gd name="connsiteX1" fmla="*/ 28575 w 226218"/>
                <a:gd name="connsiteY1" fmla="*/ 152678 h 155060"/>
                <a:gd name="connsiteX2" fmla="*/ 126206 w 226218"/>
                <a:gd name="connsiteY2" fmla="*/ 69335 h 155060"/>
                <a:gd name="connsiteX3" fmla="*/ 171450 w 226218"/>
                <a:gd name="connsiteY3" fmla="*/ 278 h 155060"/>
                <a:gd name="connsiteX4" fmla="*/ 128587 w 226218"/>
                <a:gd name="connsiteY4" fmla="*/ 95528 h 155060"/>
                <a:gd name="connsiteX5" fmla="*/ 138112 w 226218"/>
                <a:gd name="connsiteY5" fmla="*/ 155060 h 155060"/>
                <a:gd name="connsiteX6" fmla="*/ 226218 w 226218"/>
                <a:gd name="connsiteY6" fmla="*/ 95528 h 155060"/>
                <a:gd name="connsiteX0" fmla="*/ 0 w 233361"/>
                <a:gd name="connsiteY0" fmla="*/ 109816 h 155503"/>
                <a:gd name="connsiteX1" fmla="*/ 28575 w 233361"/>
                <a:gd name="connsiteY1" fmla="*/ 152678 h 155503"/>
                <a:gd name="connsiteX2" fmla="*/ 126206 w 233361"/>
                <a:gd name="connsiteY2" fmla="*/ 69335 h 155503"/>
                <a:gd name="connsiteX3" fmla="*/ 171450 w 233361"/>
                <a:gd name="connsiteY3" fmla="*/ 278 h 155503"/>
                <a:gd name="connsiteX4" fmla="*/ 128587 w 233361"/>
                <a:gd name="connsiteY4" fmla="*/ 95528 h 155503"/>
                <a:gd name="connsiteX5" fmla="*/ 138112 w 233361"/>
                <a:gd name="connsiteY5" fmla="*/ 155060 h 155503"/>
                <a:gd name="connsiteX6" fmla="*/ 233361 w 233361"/>
                <a:gd name="connsiteY6" fmla="*/ 114578 h 155503"/>
                <a:gd name="connsiteX0" fmla="*/ 0 w 233361"/>
                <a:gd name="connsiteY0" fmla="*/ 109816 h 155412"/>
                <a:gd name="connsiteX1" fmla="*/ 28575 w 233361"/>
                <a:gd name="connsiteY1" fmla="*/ 152678 h 155412"/>
                <a:gd name="connsiteX2" fmla="*/ 126206 w 233361"/>
                <a:gd name="connsiteY2" fmla="*/ 69335 h 155412"/>
                <a:gd name="connsiteX3" fmla="*/ 171450 w 233361"/>
                <a:gd name="connsiteY3" fmla="*/ 278 h 155412"/>
                <a:gd name="connsiteX4" fmla="*/ 128587 w 233361"/>
                <a:gd name="connsiteY4" fmla="*/ 95528 h 155412"/>
                <a:gd name="connsiteX5" fmla="*/ 138112 w 233361"/>
                <a:gd name="connsiteY5" fmla="*/ 155060 h 155412"/>
                <a:gd name="connsiteX6" fmla="*/ 233361 w 233361"/>
                <a:gd name="connsiteY6" fmla="*/ 114578 h 155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3361" h="155412">
                  <a:moveTo>
                    <a:pt x="0" y="109816"/>
                  </a:moveTo>
                  <a:cubicBezTo>
                    <a:pt x="3770" y="134620"/>
                    <a:pt x="7541" y="159425"/>
                    <a:pt x="28575" y="152678"/>
                  </a:cubicBezTo>
                  <a:cubicBezTo>
                    <a:pt x="49609" y="145931"/>
                    <a:pt x="102394" y="94735"/>
                    <a:pt x="126206" y="69335"/>
                  </a:cubicBezTo>
                  <a:cubicBezTo>
                    <a:pt x="150019" y="43935"/>
                    <a:pt x="171053" y="-4087"/>
                    <a:pt x="171450" y="278"/>
                  </a:cubicBezTo>
                  <a:cubicBezTo>
                    <a:pt x="171847" y="4643"/>
                    <a:pt x="134143" y="69731"/>
                    <a:pt x="128587" y="95528"/>
                  </a:cubicBezTo>
                  <a:cubicBezTo>
                    <a:pt x="123031" y="121325"/>
                    <a:pt x="120650" y="151885"/>
                    <a:pt x="138112" y="155060"/>
                  </a:cubicBezTo>
                  <a:cubicBezTo>
                    <a:pt x="155574" y="158235"/>
                    <a:pt x="185538" y="139582"/>
                    <a:pt x="233361" y="11457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9" name="Полилиния 88"/>
            <p:cNvSpPr/>
            <p:nvPr/>
          </p:nvSpPr>
          <p:spPr>
            <a:xfrm>
              <a:off x="3902868" y="2869128"/>
              <a:ext cx="130050" cy="155060"/>
            </a:xfrm>
            <a:custGeom>
              <a:avLst/>
              <a:gdLst>
                <a:gd name="connsiteX0" fmla="*/ 0 w 147637"/>
                <a:gd name="connsiteY0" fmla="*/ 145557 h 195027"/>
                <a:gd name="connsiteX1" fmla="*/ 114300 w 147637"/>
                <a:gd name="connsiteY1" fmla="*/ 86025 h 195027"/>
                <a:gd name="connsiteX2" fmla="*/ 133350 w 147637"/>
                <a:gd name="connsiteY2" fmla="*/ 9825 h 195027"/>
                <a:gd name="connsiteX3" fmla="*/ 69056 w 147637"/>
                <a:gd name="connsiteY3" fmla="*/ 9825 h 195027"/>
                <a:gd name="connsiteX4" fmla="*/ 4762 w 147637"/>
                <a:gd name="connsiteY4" fmla="*/ 90788 h 195027"/>
                <a:gd name="connsiteX5" fmla="*/ 23812 w 147637"/>
                <a:gd name="connsiteY5" fmla="*/ 190800 h 195027"/>
                <a:gd name="connsiteX6" fmla="*/ 147637 w 147637"/>
                <a:gd name="connsiteY6" fmla="*/ 166988 h 195027"/>
                <a:gd name="connsiteX0" fmla="*/ 2923 w 150560"/>
                <a:gd name="connsiteY0" fmla="*/ 145557 h 195027"/>
                <a:gd name="connsiteX1" fmla="*/ 117223 w 150560"/>
                <a:gd name="connsiteY1" fmla="*/ 86025 h 195027"/>
                <a:gd name="connsiteX2" fmla="*/ 136273 w 150560"/>
                <a:gd name="connsiteY2" fmla="*/ 9825 h 195027"/>
                <a:gd name="connsiteX3" fmla="*/ 71979 w 150560"/>
                <a:gd name="connsiteY3" fmla="*/ 9825 h 195027"/>
                <a:gd name="connsiteX4" fmla="*/ 2922 w 150560"/>
                <a:gd name="connsiteY4" fmla="*/ 90788 h 195027"/>
                <a:gd name="connsiteX5" fmla="*/ 26735 w 150560"/>
                <a:gd name="connsiteY5" fmla="*/ 190800 h 195027"/>
                <a:gd name="connsiteX6" fmla="*/ 150560 w 150560"/>
                <a:gd name="connsiteY6" fmla="*/ 166988 h 195027"/>
                <a:gd name="connsiteX0" fmla="*/ 2923 w 150560"/>
                <a:gd name="connsiteY0" fmla="*/ 142229 h 191699"/>
                <a:gd name="connsiteX1" fmla="*/ 117223 w 150560"/>
                <a:gd name="connsiteY1" fmla="*/ 82697 h 191699"/>
                <a:gd name="connsiteX2" fmla="*/ 141035 w 150560"/>
                <a:gd name="connsiteY2" fmla="*/ 13640 h 191699"/>
                <a:gd name="connsiteX3" fmla="*/ 71979 w 150560"/>
                <a:gd name="connsiteY3" fmla="*/ 6497 h 191699"/>
                <a:gd name="connsiteX4" fmla="*/ 2922 w 150560"/>
                <a:gd name="connsiteY4" fmla="*/ 87460 h 191699"/>
                <a:gd name="connsiteX5" fmla="*/ 26735 w 150560"/>
                <a:gd name="connsiteY5" fmla="*/ 187472 h 191699"/>
                <a:gd name="connsiteX6" fmla="*/ 150560 w 150560"/>
                <a:gd name="connsiteY6" fmla="*/ 163660 h 191699"/>
                <a:gd name="connsiteX0" fmla="*/ 2923 w 150560"/>
                <a:gd name="connsiteY0" fmla="*/ 141377 h 190847"/>
                <a:gd name="connsiteX1" fmla="*/ 117223 w 150560"/>
                <a:gd name="connsiteY1" fmla="*/ 81845 h 190847"/>
                <a:gd name="connsiteX2" fmla="*/ 138653 w 150560"/>
                <a:gd name="connsiteY2" fmla="*/ 15170 h 190847"/>
                <a:gd name="connsiteX3" fmla="*/ 71979 w 150560"/>
                <a:gd name="connsiteY3" fmla="*/ 5645 h 190847"/>
                <a:gd name="connsiteX4" fmla="*/ 2922 w 150560"/>
                <a:gd name="connsiteY4" fmla="*/ 86608 h 190847"/>
                <a:gd name="connsiteX5" fmla="*/ 26735 w 150560"/>
                <a:gd name="connsiteY5" fmla="*/ 186620 h 190847"/>
                <a:gd name="connsiteX6" fmla="*/ 150560 w 150560"/>
                <a:gd name="connsiteY6" fmla="*/ 162808 h 190847"/>
                <a:gd name="connsiteX0" fmla="*/ 2923 w 150560"/>
                <a:gd name="connsiteY0" fmla="*/ 142227 h 191697"/>
                <a:gd name="connsiteX1" fmla="*/ 117223 w 150560"/>
                <a:gd name="connsiteY1" fmla="*/ 82695 h 191697"/>
                <a:gd name="connsiteX2" fmla="*/ 141034 w 150560"/>
                <a:gd name="connsiteY2" fmla="*/ 13639 h 191697"/>
                <a:gd name="connsiteX3" fmla="*/ 71979 w 150560"/>
                <a:gd name="connsiteY3" fmla="*/ 6495 h 191697"/>
                <a:gd name="connsiteX4" fmla="*/ 2922 w 150560"/>
                <a:gd name="connsiteY4" fmla="*/ 87458 h 191697"/>
                <a:gd name="connsiteX5" fmla="*/ 26735 w 150560"/>
                <a:gd name="connsiteY5" fmla="*/ 187470 h 191697"/>
                <a:gd name="connsiteX6" fmla="*/ 150560 w 150560"/>
                <a:gd name="connsiteY6" fmla="*/ 163658 h 191697"/>
                <a:gd name="connsiteX0" fmla="*/ 2923 w 150560"/>
                <a:gd name="connsiteY0" fmla="*/ 146894 h 196364"/>
                <a:gd name="connsiteX1" fmla="*/ 117223 w 150560"/>
                <a:gd name="connsiteY1" fmla="*/ 87362 h 196364"/>
                <a:gd name="connsiteX2" fmla="*/ 141034 w 150560"/>
                <a:gd name="connsiteY2" fmla="*/ 18306 h 196364"/>
                <a:gd name="connsiteX3" fmla="*/ 71979 w 150560"/>
                <a:gd name="connsiteY3" fmla="*/ 11162 h 196364"/>
                <a:gd name="connsiteX4" fmla="*/ 2922 w 150560"/>
                <a:gd name="connsiteY4" fmla="*/ 92125 h 196364"/>
                <a:gd name="connsiteX5" fmla="*/ 26735 w 150560"/>
                <a:gd name="connsiteY5" fmla="*/ 192137 h 196364"/>
                <a:gd name="connsiteX6" fmla="*/ 150560 w 150560"/>
                <a:gd name="connsiteY6" fmla="*/ 168325 h 196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560" h="196364">
                  <a:moveTo>
                    <a:pt x="2923" y="146894"/>
                  </a:moveTo>
                  <a:cubicBezTo>
                    <a:pt x="48960" y="128439"/>
                    <a:pt x="94205" y="108793"/>
                    <a:pt x="117223" y="87362"/>
                  </a:cubicBezTo>
                  <a:cubicBezTo>
                    <a:pt x="140242" y="65931"/>
                    <a:pt x="155719" y="45294"/>
                    <a:pt x="141034" y="18306"/>
                  </a:cubicBezTo>
                  <a:cubicBezTo>
                    <a:pt x="126349" y="-8682"/>
                    <a:pt x="94998" y="-1141"/>
                    <a:pt x="71979" y="11162"/>
                  </a:cubicBezTo>
                  <a:cubicBezTo>
                    <a:pt x="48960" y="23465"/>
                    <a:pt x="10463" y="61963"/>
                    <a:pt x="2922" y="92125"/>
                  </a:cubicBezTo>
                  <a:cubicBezTo>
                    <a:pt x="-4619" y="122287"/>
                    <a:pt x="2129" y="179437"/>
                    <a:pt x="26735" y="192137"/>
                  </a:cubicBezTo>
                  <a:cubicBezTo>
                    <a:pt x="51341" y="204837"/>
                    <a:pt x="100554" y="186581"/>
                    <a:pt x="150560" y="16832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0" name="Полилиния 27">
            <a:extLst>
              <a:ext uri="{FF2B5EF4-FFF2-40B4-BE49-F238E27FC236}">
                <a16:creationId xmlns:a16="http://schemas.microsoft.com/office/drawing/2014/main" xmlns="" id="{09D46B75-AE4F-4A0F-A5C3-9DDC2ACBF718}"/>
              </a:ext>
            </a:extLst>
          </p:cNvPr>
          <p:cNvSpPr/>
          <p:nvPr/>
        </p:nvSpPr>
        <p:spPr>
          <a:xfrm>
            <a:off x="5481483" y="4542334"/>
            <a:ext cx="226218" cy="175199"/>
          </a:xfrm>
          <a:custGeom>
            <a:avLst/>
            <a:gdLst>
              <a:gd name="connsiteX0" fmla="*/ 0 w 226218"/>
              <a:gd name="connsiteY0" fmla="*/ 109816 h 155060"/>
              <a:gd name="connsiteX1" fmla="*/ 28575 w 226218"/>
              <a:gd name="connsiteY1" fmla="*/ 152678 h 155060"/>
              <a:gd name="connsiteX2" fmla="*/ 126206 w 226218"/>
              <a:gd name="connsiteY2" fmla="*/ 69335 h 155060"/>
              <a:gd name="connsiteX3" fmla="*/ 171450 w 226218"/>
              <a:gd name="connsiteY3" fmla="*/ 278 h 155060"/>
              <a:gd name="connsiteX4" fmla="*/ 128587 w 226218"/>
              <a:gd name="connsiteY4" fmla="*/ 95528 h 155060"/>
              <a:gd name="connsiteX5" fmla="*/ 138112 w 226218"/>
              <a:gd name="connsiteY5" fmla="*/ 155060 h 155060"/>
              <a:gd name="connsiteX6" fmla="*/ 226218 w 226218"/>
              <a:gd name="connsiteY6" fmla="*/ 95528 h 155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218" h="155060">
                <a:moveTo>
                  <a:pt x="0" y="109816"/>
                </a:moveTo>
                <a:cubicBezTo>
                  <a:pt x="3770" y="134620"/>
                  <a:pt x="7541" y="159425"/>
                  <a:pt x="28575" y="152678"/>
                </a:cubicBezTo>
                <a:cubicBezTo>
                  <a:pt x="49609" y="145931"/>
                  <a:pt x="102394" y="94735"/>
                  <a:pt x="126206" y="69335"/>
                </a:cubicBezTo>
                <a:cubicBezTo>
                  <a:pt x="150019" y="43935"/>
                  <a:pt x="171053" y="-4087"/>
                  <a:pt x="171450" y="278"/>
                </a:cubicBezTo>
                <a:cubicBezTo>
                  <a:pt x="171847" y="4643"/>
                  <a:pt x="134143" y="69731"/>
                  <a:pt x="128587" y="95528"/>
                </a:cubicBezTo>
                <a:cubicBezTo>
                  <a:pt x="123031" y="121325"/>
                  <a:pt x="121840" y="155060"/>
                  <a:pt x="138112" y="155060"/>
                </a:cubicBezTo>
                <a:cubicBezTo>
                  <a:pt x="154384" y="155060"/>
                  <a:pt x="190301" y="125294"/>
                  <a:pt x="226218" y="95528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4" name="Группа 93"/>
          <p:cNvGrpSpPr/>
          <p:nvPr/>
        </p:nvGrpSpPr>
        <p:grpSpPr>
          <a:xfrm>
            <a:off x="3625709" y="4479719"/>
            <a:ext cx="288287" cy="214009"/>
            <a:chOff x="4878560" y="3728480"/>
            <a:chExt cx="1477852" cy="985372"/>
          </a:xfrm>
        </p:grpSpPr>
        <p:sp>
          <p:nvSpPr>
            <p:cNvPr id="95" name="Полилиния 94"/>
            <p:cNvSpPr/>
            <p:nvPr/>
          </p:nvSpPr>
          <p:spPr>
            <a:xfrm>
              <a:off x="4878560" y="3733800"/>
              <a:ext cx="466690" cy="971550"/>
            </a:xfrm>
            <a:custGeom>
              <a:avLst/>
              <a:gdLst>
                <a:gd name="connsiteX0" fmla="*/ 479394 w 479394"/>
                <a:gd name="connsiteY0" fmla="*/ 0 h 1047565"/>
                <a:gd name="connsiteX1" fmla="*/ 0 w 479394"/>
                <a:gd name="connsiteY1" fmla="*/ 1047565 h 1047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9394" h="1047565">
                  <a:moveTo>
                    <a:pt x="479394" y="0"/>
                  </a:moveTo>
                  <a:lnTo>
                    <a:pt x="0" y="1047565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Полилиния 95"/>
            <p:cNvSpPr/>
            <p:nvPr/>
          </p:nvSpPr>
          <p:spPr>
            <a:xfrm>
              <a:off x="4878560" y="3728480"/>
              <a:ext cx="1477852" cy="985372"/>
            </a:xfrm>
            <a:custGeom>
              <a:avLst/>
              <a:gdLst>
                <a:gd name="connsiteX0" fmla="*/ 0 w 1518082"/>
                <a:gd name="connsiteY0" fmla="*/ 1012196 h 1012196"/>
                <a:gd name="connsiteX1" fmla="*/ 221942 w 1518082"/>
                <a:gd name="connsiteY1" fmla="*/ 541679 h 1012196"/>
                <a:gd name="connsiteX2" fmla="*/ 514905 w 1518082"/>
                <a:gd name="connsiteY2" fmla="*/ 186572 h 1012196"/>
                <a:gd name="connsiteX3" fmla="*/ 905522 w 1518082"/>
                <a:gd name="connsiteY3" fmla="*/ 141 h 1012196"/>
                <a:gd name="connsiteX4" fmla="*/ 1029810 w 1518082"/>
                <a:gd name="connsiteY4" fmla="*/ 213205 h 1012196"/>
                <a:gd name="connsiteX5" fmla="*/ 772357 w 1518082"/>
                <a:gd name="connsiteY5" fmla="*/ 754743 h 1012196"/>
                <a:gd name="connsiteX6" fmla="*/ 949911 w 1518082"/>
                <a:gd name="connsiteY6" fmla="*/ 1003318 h 1012196"/>
                <a:gd name="connsiteX7" fmla="*/ 1518082 w 1518082"/>
                <a:gd name="connsiteY7" fmla="*/ 523924 h 1012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18082" h="1012196">
                  <a:moveTo>
                    <a:pt x="0" y="1012196"/>
                  </a:moveTo>
                  <a:cubicBezTo>
                    <a:pt x="68062" y="845739"/>
                    <a:pt x="136125" y="679283"/>
                    <a:pt x="221942" y="541679"/>
                  </a:cubicBezTo>
                  <a:cubicBezTo>
                    <a:pt x="307759" y="404075"/>
                    <a:pt x="400975" y="276828"/>
                    <a:pt x="514905" y="186572"/>
                  </a:cubicBezTo>
                  <a:cubicBezTo>
                    <a:pt x="628835" y="96316"/>
                    <a:pt x="819704" y="-4298"/>
                    <a:pt x="905522" y="141"/>
                  </a:cubicBezTo>
                  <a:cubicBezTo>
                    <a:pt x="991340" y="4580"/>
                    <a:pt x="1052004" y="87438"/>
                    <a:pt x="1029810" y="213205"/>
                  </a:cubicBezTo>
                  <a:cubicBezTo>
                    <a:pt x="1007616" y="338972"/>
                    <a:pt x="785674" y="623057"/>
                    <a:pt x="772357" y="754743"/>
                  </a:cubicBezTo>
                  <a:cubicBezTo>
                    <a:pt x="759041" y="886428"/>
                    <a:pt x="825624" y="1041788"/>
                    <a:pt x="949911" y="1003318"/>
                  </a:cubicBezTo>
                  <a:cubicBezTo>
                    <a:pt x="1074198" y="964848"/>
                    <a:pt x="1296140" y="744386"/>
                    <a:pt x="1518082" y="523924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7" name="Picture 3" descr="D:\1 клас\1. Навчання грамоти\1 УРОКИ 2023\Письмо\4 Блок р т д з й б\044 - Написання вивчених букв Р Т\2023-11-29_22083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519" y="3519479"/>
            <a:ext cx="69532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1 клас\1. Навчання грамоти\1 УРОКИ 2023\Письмо\4 Блок р т д з й б\044 - Написання вивчених букв Р Т\2023-11-29_221248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73" b="6973"/>
          <a:stretch/>
        </p:blipFill>
        <p:spPr bwMode="auto">
          <a:xfrm>
            <a:off x="6868076" y="3774668"/>
            <a:ext cx="5905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2E3B929A-A025-4D2E-9E93-0EED01B148F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0" t="6953" r="77520" b="81562"/>
          <a:stretch/>
        </p:blipFill>
        <p:spPr>
          <a:xfrm>
            <a:off x="5765506" y="3681170"/>
            <a:ext cx="895351" cy="405706"/>
          </a:xfrm>
          <a:prstGeom prst="rect">
            <a:avLst/>
          </a:prstGeom>
        </p:spPr>
      </p:pic>
      <p:grpSp>
        <p:nvGrpSpPr>
          <p:cNvPr id="98" name="Группа 97"/>
          <p:cNvGrpSpPr/>
          <p:nvPr/>
        </p:nvGrpSpPr>
        <p:grpSpPr>
          <a:xfrm>
            <a:off x="4426241" y="4511212"/>
            <a:ext cx="226074" cy="205740"/>
            <a:chOff x="4900476" y="3705964"/>
            <a:chExt cx="1042471" cy="999386"/>
          </a:xfrm>
        </p:grpSpPr>
        <p:cxnSp>
          <p:nvCxnSpPr>
            <p:cNvPr id="99" name="Прямая соединительная линия 98"/>
            <p:cNvCxnSpPr/>
            <p:nvPr/>
          </p:nvCxnSpPr>
          <p:spPr>
            <a:xfrm flipH="1">
              <a:off x="4900476" y="3705964"/>
              <a:ext cx="447569" cy="9993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Полилиния 99"/>
            <p:cNvSpPr/>
            <p:nvPr/>
          </p:nvSpPr>
          <p:spPr>
            <a:xfrm>
              <a:off x="5182054" y="3705964"/>
              <a:ext cx="760893" cy="398972"/>
            </a:xfrm>
            <a:custGeom>
              <a:avLst/>
              <a:gdLst>
                <a:gd name="connsiteX0" fmla="*/ 0 w 790113"/>
                <a:gd name="connsiteY0" fmla="*/ 440579 h 440727"/>
                <a:gd name="connsiteX1" fmla="*/ 319596 w 790113"/>
                <a:gd name="connsiteY1" fmla="*/ 369557 h 440727"/>
                <a:gd name="connsiteX2" fmla="*/ 630314 w 790113"/>
                <a:gd name="connsiteY2" fmla="*/ 5573 h 440727"/>
                <a:gd name="connsiteX3" fmla="*/ 790113 w 790113"/>
                <a:gd name="connsiteY3" fmla="*/ 183126 h 440727"/>
                <a:gd name="connsiteX0" fmla="*/ 0 w 790113"/>
                <a:gd name="connsiteY0" fmla="*/ 398824 h 398874"/>
                <a:gd name="connsiteX1" fmla="*/ 319596 w 790113"/>
                <a:gd name="connsiteY1" fmla="*/ 327802 h 398874"/>
                <a:gd name="connsiteX2" fmla="*/ 630314 w 790113"/>
                <a:gd name="connsiteY2" fmla="*/ 8207 h 398874"/>
                <a:gd name="connsiteX3" fmla="*/ 790113 w 790113"/>
                <a:gd name="connsiteY3" fmla="*/ 141371 h 398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0113" h="398874">
                  <a:moveTo>
                    <a:pt x="0" y="398824"/>
                  </a:moveTo>
                  <a:cubicBezTo>
                    <a:pt x="107272" y="399563"/>
                    <a:pt x="214544" y="392905"/>
                    <a:pt x="319596" y="327802"/>
                  </a:cubicBezTo>
                  <a:cubicBezTo>
                    <a:pt x="424648" y="262699"/>
                    <a:pt x="551895" y="39279"/>
                    <a:pt x="630314" y="8207"/>
                  </a:cubicBezTo>
                  <a:cubicBezTo>
                    <a:pt x="708734" y="-22865"/>
                    <a:pt x="749423" y="37058"/>
                    <a:pt x="790113" y="14137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Полилиния 100"/>
            <p:cNvSpPr/>
            <p:nvPr/>
          </p:nvSpPr>
          <p:spPr>
            <a:xfrm>
              <a:off x="5143951" y="4104936"/>
              <a:ext cx="798990" cy="551530"/>
            </a:xfrm>
            <a:custGeom>
              <a:avLst/>
              <a:gdLst>
                <a:gd name="connsiteX0" fmla="*/ 0 w 798990"/>
                <a:gd name="connsiteY0" fmla="*/ 26694 h 551530"/>
                <a:gd name="connsiteX1" fmla="*/ 292963 w 798990"/>
                <a:gd name="connsiteY1" fmla="*/ 8938 h 551530"/>
                <a:gd name="connsiteX2" fmla="*/ 452761 w 798990"/>
                <a:gd name="connsiteY2" fmla="*/ 150981 h 551530"/>
                <a:gd name="connsiteX3" fmla="*/ 310718 w 798990"/>
                <a:gd name="connsiteY3" fmla="*/ 470577 h 551530"/>
                <a:gd name="connsiteX4" fmla="*/ 550415 w 798990"/>
                <a:gd name="connsiteY4" fmla="*/ 541598 h 551530"/>
                <a:gd name="connsiteX5" fmla="*/ 798990 w 798990"/>
                <a:gd name="connsiteY5" fmla="*/ 301901 h 551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8990" h="551530">
                  <a:moveTo>
                    <a:pt x="0" y="26694"/>
                  </a:moveTo>
                  <a:cubicBezTo>
                    <a:pt x="108751" y="7459"/>
                    <a:pt x="217503" y="-11776"/>
                    <a:pt x="292963" y="8938"/>
                  </a:cubicBezTo>
                  <a:cubicBezTo>
                    <a:pt x="368423" y="29652"/>
                    <a:pt x="449802" y="74041"/>
                    <a:pt x="452761" y="150981"/>
                  </a:cubicBezTo>
                  <a:cubicBezTo>
                    <a:pt x="455720" y="227921"/>
                    <a:pt x="294442" y="405474"/>
                    <a:pt x="310718" y="470577"/>
                  </a:cubicBezTo>
                  <a:cubicBezTo>
                    <a:pt x="326994" y="535680"/>
                    <a:pt x="469036" y="569711"/>
                    <a:pt x="550415" y="541598"/>
                  </a:cubicBezTo>
                  <a:cubicBezTo>
                    <a:pt x="631794" y="513485"/>
                    <a:pt x="715392" y="407693"/>
                    <a:pt x="798990" y="30190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2" name="Группа 101"/>
          <p:cNvGrpSpPr/>
          <p:nvPr/>
        </p:nvGrpSpPr>
        <p:grpSpPr>
          <a:xfrm>
            <a:off x="4682711" y="4525963"/>
            <a:ext cx="228632" cy="193285"/>
            <a:chOff x="3751412" y="3340101"/>
            <a:chExt cx="278500" cy="231775"/>
          </a:xfrm>
        </p:grpSpPr>
        <p:sp>
          <p:nvSpPr>
            <p:cNvPr id="103" name="Овал 102"/>
            <p:cNvSpPr/>
            <p:nvPr/>
          </p:nvSpPr>
          <p:spPr>
            <a:xfrm rot="1164979">
              <a:off x="3751412" y="3340101"/>
              <a:ext cx="161925" cy="23177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Полилиния 103"/>
            <p:cNvSpPr/>
            <p:nvPr/>
          </p:nvSpPr>
          <p:spPr>
            <a:xfrm>
              <a:off x="3895032" y="3348048"/>
              <a:ext cx="134880" cy="215879"/>
            </a:xfrm>
            <a:custGeom>
              <a:avLst/>
              <a:gdLst>
                <a:gd name="connsiteX0" fmla="*/ 71380 w 134880"/>
                <a:gd name="connsiteY0" fmla="*/ 0 h 215879"/>
                <a:gd name="connsiteX1" fmla="*/ 4705 w 134880"/>
                <a:gd name="connsiteY1" fmla="*/ 149225 h 215879"/>
                <a:gd name="connsiteX2" fmla="*/ 14230 w 134880"/>
                <a:gd name="connsiteY2" fmla="*/ 212725 h 215879"/>
                <a:gd name="connsiteX3" fmla="*/ 84080 w 134880"/>
                <a:gd name="connsiteY3" fmla="*/ 200025 h 215879"/>
                <a:gd name="connsiteX4" fmla="*/ 134880 w 134880"/>
                <a:gd name="connsiteY4" fmla="*/ 146050 h 21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80" h="215879">
                  <a:moveTo>
                    <a:pt x="71380" y="0"/>
                  </a:moveTo>
                  <a:cubicBezTo>
                    <a:pt x="42805" y="56885"/>
                    <a:pt x="14230" y="113771"/>
                    <a:pt x="4705" y="149225"/>
                  </a:cubicBezTo>
                  <a:cubicBezTo>
                    <a:pt x="-4820" y="184679"/>
                    <a:pt x="1001" y="204258"/>
                    <a:pt x="14230" y="212725"/>
                  </a:cubicBezTo>
                  <a:cubicBezTo>
                    <a:pt x="27459" y="221192"/>
                    <a:pt x="63972" y="211137"/>
                    <a:pt x="84080" y="200025"/>
                  </a:cubicBezTo>
                  <a:cubicBezTo>
                    <a:pt x="104188" y="188913"/>
                    <a:pt x="119534" y="167481"/>
                    <a:pt x="134880" y="14605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5" name="Дуга 7"/>
          <p:cNvSpPr/>
          <p:nvPr/>
        </p:nvSpPr>
        <p:spPr>
          <a:xfrm rot="17712313">
            <a:off x="5362227" y="4584676"/>
            <a:ext cx="173695" cy="115976"/>
          </a:xfrm>
          <a:custGeom>
            <a:avLst/>
            <a:gdLst>
              <a:gd name="connsiteX0" fmla="*/ 318249 w 975636"/>
              <a:gd name="connsiteY0" fmla="*/ 712425 h 735353"/>
              <a:gd name="connsiteX1" fmla="*/ 74273 w 975636"/>
              <a:gd name="connsiteY1" fmla="*/ 172659 h 735353"/>
              <a:gd name="connsiteX2" fmla="*/ 645004 w 975636"/>
              <a:gd name="connsiteY2" fmla="*/ 19609 h 735353"/>
              <a:gd name="connsiteX3" fmla="*/ 911068 w 975636"/>
              <a:gd name="connsiteY3" fmla="*/ 550483 h 735353"/>
              <a:gd name="connsiteX4" fmla="*/ 487818 w 975636"/>
              <a:gd name="connsiteY4" fmla="*/ 367677 h 735353"/>
              <a:gd name="connsiteX5" fmla="*/ 318249 w 975636"/>
              <a:gd name="connsiteY5" fmla="*/ 712425 h 735353"/>
              <a:gd name="connsiteX0" fmla="*/ 318249 w 975636"/>
              <a:gd name="connsiteY0" fmla="*/ 712425 h 735353"/>
              <a:gd name="connsiteX1" fmla="*/ 74273 w 975636"/>
              <a:gd name="connsiteY1" fmla="*/ 172659 h 735353"/>
              <a:gd name="connsiteX2" fmla="*/ 645004 w 975636"/>
              <a:gd name="connsiteY2" fmla="*/ 19609 h 735353"/>
              <a:gd name="connsiteX3" fmla="*/ 911068 w 975636"/>
              <a:gd name="connsiteY3" fmla="*/ 550483 h 735353"/>
              <a:gd name="connsiteX0" fmla="*/ 318446 w 976048"/>
              <a:gd name="connsiteY0" fmla="*/ 712463 h 712463"/>
              <a:gd name="connsiteX1" fmla="*/ 74470 w 976048"/>
              <a:gd name="connsiteY1" fmla="*/ 172697 h 712463"/>
              <a:gd name="connsiteX2" fmla="*/ 645201 w 976048"/>
              <a:gd name="connsiteY2" fmla="*/ 19647 h 712463"/>
              <a:gd name="connsiteX3" fmla="*/ 911265 w 976048"/>
              <a:gd name="connsiteY3" fmla="*/ 550521 h 712463"/>
              <a:gd name="connsiteX4" fmla="*/ 527235 w 976048"/>
              <a:gd name="connsiteY4" fmla="*/ 388503 h 712463"/>
              <a:gd name="connsiteX5" fmla="*/ 318446 w 976048"/>
              <a:gd name="connsiteY5" fmla="*/ 712463 h 712463"/>
              <a:gd name="connsiteX0" fmla="*/ 318446 w 976048"/>
              <a:gd name="connsiteY0" fmla="*/ 712463 h 712463"/>
              <a:gd name="connsiteX1" fmla="*/ 74470 w 976048"/>
              <a:gd name="connsiteY1" fmla="*/ 172697 h 712463"/>
              <a:gd name="connsiteX2" fmla="*/ 645201 w 976048"/>
              <a:gd name="connsiteY2" fmla="*/ 19647 h 712463"/>
              <a:gd name="connsiteX3" fmla="*/ 911265 w 976048"/>
              <a:gd name="connsiteY3" fmla="*/ 550521 h 71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048" h="712463" stroke="0" extrusionOk="0">
                <a:moveTo>
                  <a:pt x="318446" y="712463"/>
                </a:moveTo>
                <a:cubicBezTo>
                  <a:pt x="28563" y="631463"/>
                  <a:pt x="-89511" y="370240"/>
                  <a:pt x="74470" y="172697"/>
                </a:cubicBezTo>
                <a:cubicBezTo>
                  <a:pt x="194547" y="28043"/>
                  <a:pt x="430887" y="-35334"/>
                  <a:pt x="645201" y="19647"/>
                </a:cubicBezTo>
                <a:cubicBezTo>
                  <a:pt x="935656" y="94163"/>
                  <a:pt x="1063815" y="349875"/>
                  <a:pt x="911265" y="550521"/>
                </a:cubicBezTo>
                <a:lnTo>
                  <a:pt x="527235" y="388503"/>
                </a:lnTo>
                <a:cubicBezTo>
                  <a:pt x="470712" y="503419"/>
                  <a:pt x="374969" y="597547"/>
                  <a:pt x="318446" y="712463"/>
                </a:cubicBezTo>
                <a:close/>
              </a:path>
              <a:path w="976048" h="712463" fill="none">
                <a:moveTo>
                  <a:pt x="318446" y="712463"/>
                </a:moveTo>
                <a:cubicBezTo>
                  <a:pt x="28563" y="631463"/>
                  <a:pt x="-89511" y="370240"/>
                  <a:pt x="74470" y="172697"/>
                </a:cubicBezTo>
                <a:cubicBezTo>
                  <a:pt x="194547" y="28043"/>
                  <a:pt x="430887" y="-35334"/>
                  <a:pt x="645201" y="19647"/>
                </a:cubicBezTo>
                <a:cubicBezTo>
                  <a:pt x="935656" y="94163"/>
                  <a:pt x="1063815" y="349875"/>
                  <a:pt x="911265" y="550521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Файл:Пшеничне поле. Запорізьке Правобережжя.jpg — Вікіпедія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188944"/>
            <a:ext cx="2574025" cy="144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Організатори Олімпіади у Токіо відмовилися від волонтерів з-за кордон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797" y="5119376"/>
            <a:ext cx="2650881" cy="151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 descr="D:\Картинки до тестів\Рослини\м ята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125" y="5133680"/>
            <a:ext cx="2362674" cy="157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Якісні українські дороги – один з пріоритетів діяльності Уряду |  Центральноукраїнське бюро новин (CBN)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743" y="5124427"/>
            <a:ext cx="2102561" cy="157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Українська Сахара: Олешківські піски – унікальне місце в Європі! – Українці  Сьогодні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162" y="5122044"/>
            <a:ext cx="2084679" cy="156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Ромашка лікарська — Вікіпедія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513" y="5100322"/>
            <a:ext cx="1815914" cy="156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Саженцы сливы в ассортименте в питомнике &quot;Мега-сад&quot;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427" y="4966603"/>
            <a:ext cx="1356077" cy="170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5" name="Группа 74"/>
          <p:cNvGrpSpPr/>
          <p:nvPr/>
        </p:nvGrpSpPr>
        <p:grpSpPr>
          <a:xfrm>
            <a:off x="7135789" y="2799445"/>
            <a:ext cx="609207" cy="505056"/>
            <a:chOff x="4473439" y="2166693"/>
            <a:chExt cx="2886149" cy="2549944"/>
          </a:xfrm>
        </p:grpSpPr>
        <p:sp>
          <p:nvSpPr>
            <p:cNvPr id="76" name="Полилиния 75"/>
            <p:cNvSpPr/>
            <p:nvPr/>
          </p:nvSpPr>
          <p:spPr>
            <a:xfrm>
              <a:off x="4473439" y="2166693"/>
              <a:ext cx="1839296" cy="2488640"/>
            </a:xfrm>
            <a:custGeom>
              <a:avLst/>
              <a:gdLst>
                <a:gd name="connsiteX0" fmla="*/ 820835 w 1851355"/>
                <a:gd name="connsiteY0" fmla="*/ 540996 h 2453145"/>
                <a:gd name="connsiteX1" fmla="*/ 1468904 w 1851355"/>
                <a:gd name="connsiteY1" fmla="*/ 274666 h 2453145"/>
                <a:gd name="connsiteX2" fmla="*/ 1806256 w 1851355"/>
                <a:gd name="connsiteY2" fmla="*/ 52724 h 2453145"/>
                <a:gd name="connsiteX3" fmla="*/ 1726357 w 1851355"/>
                <a:gd name="connsiteY3" fmla="*/ 230278 h 2453145"/>
                <a:gd name="connsiteX4" fmla="*/ 705425 w 1851355"/>
                <a:gd name="connsiteY4" fmla="*/ 2272142 h 2453145"/>
                <a:gd name="connsiteX5" fmla="*/ 92866 w 1851355"/>
                <a:gd name="connsiteY5" fmla="*/ 2343163 h 2453145"/>
                <a:gd name="connsiteX6" fmla="*/ 12967 w 1851355"/>
                <a:gd name="connsiteY6" fmla="*/ 2192243 h 2453145"/>
                <a:gd name="connsiteX0" fmla="*/ 809471 w 1839991"/>
                <a:gd name="connsiteY0" fmla="*/ 540996 h 2494915"/>
                <a:gd name="connsiteX1" fmla="*/ 1457540 w 1839991"/>
                <a:gd name="connsiteY1" fmla="*/ 274666 h 2494915"/>
                <a:gd name="connsiteX2" fmla="*/ 1794892 w 1839991"/>
                <a:gd name="connsiteY2" fmla="*/ 52724 h 2494915"/>
                <a:gd name="connsiteX3" fmla="*/ 1714993 w 1839991"/>
                <a:gd name="connsiteY3" fmla="*/ 230278 h 2494915"/>
                <a:gd name="connsiteX4" fmla="*/ 694061 w 1839991"/>
                <a:gd name="connsiteY4" fmla="*/ 2272142 h 2494915"/>
                <a:gd name="connsiteX5" fmla="*/ 232422 w 1839991"/>
                <a:gd name="connsiteY5" fmla="*/ 2431939 h 2494915"/>
                <a:gd name="connsiteX6" fmla="*/ 1603 w 1839991"/>
                <a:gd name="connsiteY6" fmla="*/ 2192243 h 2494915"/>
                <a:gd name="connsiteX0" fmla="*/ 808776 w 1839296"/>
                <a:gd name="connsiteY0" fmla="*/ 540996 h 2488640"/>
                <a:gd name="connsiteX1" fmla="*/ 1456845 w 1839296"/>
                <a:gd name="connsiteY1" fmla="*/ 274666 h 2488640"/>
                <a:gd name="connsiteX2" fmla="*/ 1794197 w 1839296"/>
                <a:gd name="connsiteY2" fmla="*/ 52724 h 2488640"/>
                <a:gd name="connsiteX3" fmla="*/ 1714298 w 1839296"/>
                <a:gd name="connsiteY3" fmla="*/ 230278 h 2488640"/>
                <a:gd name="connsiteX4" fmla="*/ 693366 w 1839296"/>
                <a:gd name="connsiteY4" fmla="*/ 2272142 h 2488640"/>
                <a:gd name="connsiteX5" fmla="*/ 231727 w 1839296"/>
                <a:gd name="connsiteY5" fmla="*/ 2431939 h 2488640"/>
                <a:gd name="connsiteX6" fmla="*/ 908 w 1839296"/>
                <a:gd name="connsiteY6" fmla="*/ 2192243 h 248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9296" h="2488640">
                  <a:moveTo>
                    <a:pt x="808776" y="540996"/>
                  </a:moveTo>
                  <a:cubicBezTo>
                    <a:pt x="1050692" y="448520"/>
                    <a:pt x="1292608" y="356045"/>
                    <a:pt x="1456845" y="274666"/>
                  </a:cubicBezTo>
                  <a:cubicBezTo>
                    <a:pt x="1621082" y="193287"/>
                    <a:pt x="1751288" y="60122"/>
                    <a:pt x="1794197" y="52724"/>
                  </a:cubicBezTo>
                  <a:cubicBezTo>
                    <a:pt x="1837106" y="45326"/>
                    <a:pt x="1897770" y="-139625"/>
                    <a:pt x="1714298" y="230278"/>
                  </a:cubicBezTo>
                  <a:cubicBezTo>
                    <a:pt x="1530826" y="600181"/>
                    <a:pt x="940461" y="1905199"/>
                    <a:pt x="693366" y="2272142"/>
                  </a:cubicBezTo>
                  <a:cubicBezTo>
                    <a:pt x="446271" y="2639086"/>
                    <a:pt x="231727" y="2427499"/>
                    <a:pt x="231727" y="2431939"/>
                  </a:cubicBezTo>
                  <a:cubicBezTo>
                    <a:pt x="231727" y="2436379"/>
                    <a:pt x="-16848" y="2261045"/>
                    <a:pt x="908" y="219224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Полилиния 76"/>
            <p:cNvSpPr/>
            <p:nvPr/>
          </p:nvSpPr>
          <p:spPr>
            <a:xfrm>
              <a:off x="5734975" y="2213855"/>
              <a:ext cx="1624613" cy="1132318"/>
            </a:xfrm>
            <a:custGeom>
              <a:avLst/>
              <a:gdLst>
                <a:gd name="connsiteX0" fmla="*/ 0 w 1624613"/>
                <a:gd name="connsiteY0" fmla="*/ 1124149 h 1132318"/>
                <a:gd name="connsiteX1" fmla="*/ 399495 w 1624613"/>
                <a:gd name="connsiteY1" fmla="*/ 1088638 h 1132318"/>
                <a:gd name="connsiteX2" fmla="*/ 727969 w 1624613"/>
                <a:gd name="connsiteY2" fmla="*/ 786797 h 1132318"/>
                <a:gd name="connsiteX3" fmla="*/ 1118586 w 1624613"/>
                <a:gd name="connsiteY3" fmla="*/ 218627 h 1132318"/>
                <a:gd name="connsiteX4" fmla="*/ 1571347 w 1624613"/>
                <a:gd name="connsiteY4" fmla="*/ 5562 h 1132318"/>
                <a:gd name="connsiteX5" fmla="*/ 1597980 w 1624613"/>
                <a:gd name="connsiteY5" fmla="*/ 413935 h 113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4613" h="1132318">
                  <a:moveTo>
                    <a:pt x="0" y="1124149"/>
                  </a:moveTo>
                  <a:cubicBezTo>
                    <a:pt x="139083" y="1134506"/>
                    <a:pt x="278167" y="1144863"/>
                    <a:pt x="399495" y="1088638"/>
                  </a:cubicBezTo>
                  <a:cubicBezTo>
                    <a:pt x="520823" y="1032413"/>
                    <a:pt x="608121" y="931799"/>
                    <a:pt x="727969" y="786797"/>
                  </a:cubicBezTo>
                  <a:cubicBezTo>
                    <a:pt x="847817" y="641795"/>
                    <a:pt x="978023" y="348833"/>
                    <a:pt x="1118586" y="218627"/>
                  </a:cubicBezTo>
                  <a:cubicBezTo>
                    <a:pt x="1259149" y="88421"/>
                    <a:pt x="1491448" y="-26989"/>
                    <a:pt x="1571347" y="5562"/>
                  </a:cubicBezTo>
                  <a:cubicBezTo>
                    <a:pt x="1651246" y="38113"/>
                    <a:pt x="1624613" y="226024"/>
                    <a:pt x="1597980" y="41393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Полилиния 77"/>
            <p:cNvSpPr/>
            <p:nvPr/>
          </p:nvSpPr>
          <p:spPr>
            <a:xfrm>
              <a:off x="5734975" y="3346882"/>
              <a:ext cx="1162975" cy="1369755"/>
            </a:xfrm>
            <a:custGeom>
              <a:avLst/>
              <a:gdLst>
                <a:gd name="connsiteX0" fmla="*/ 0 w 1162975"/>
                <a:gd name="connsiteY0" fmla="*/ 0 h 1369755"/>
                <a:gd name="connsiteX1" fmla="*/ 461639 w 1162975"/>
                <a:gd name="connsiteY1" fmla="*/ 97654 h 1369755"/>
                <a:gd name="connsiteX2" fmla="*/ 621437 w 1162975"/>
                <a:gd name="connsiteY2" fmla="*/ 390617 h 1369755"/>
                <a:gd name="connsiteX3" fmla="*/ 328474 w 1162975"/>
                <a:gd name="connsiteY3" fmla="*/ 1047565 h 1369755"/>
                <a:gd name="connsiteX4" fmla="*/ 488272 w 1162975"/>
                <a:gd name="connsiteY4" fmla="*/ 1367161 h 1369755"/>
                <a:gd name="connsiteX5" fmla="*/ 1162975 w 1162975"/>
                <a:gd name="connsiteY5" fmla="*/ 887767 h 1369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2975" h="1369755">
                  <a:moveTo>
                    <a:pt x="0" y="0"/>
                  </a:moveTo>
                  <a:cubicBezTo>
                    <a:pt x="179033" y="16275"/>
                    <a:pt x="358066" y="32551"/>
                    <a:pt x="461639" y="97654"/>
                  </a:cubicBezTo>
                  <a:cubicBezTo>
                    <a:pt x="565212" y="162757"/>
                    <a:pt x="643631" y="232299"/>
                    <a:pt x="621437" y="390617"/>
                  </a:cubicBezTo>
                  <a:cubicBezTo>
                    <a:pt x="599243" y="548935"/>
                    <a:pt x="350668" y="884808"/>
                    <a:pt x="328474" y="1047565"/>
                  </a:cubicBezTo>
                  <a:cubicBezTo>
                    <a:pt x="306280" y="1210322"/>
                    <a:pt x="349189" y="1393794"/>
                    <a:pt x="488272" y="1367161"/>
                  </a:cubicBezTo>
                  <a:cubicBezTo>
                    <a:pt x="627355" y="1340528"/>
                    <a:pt x="895165" y="1114147"/>
                    <a:pt x="1162975" y="887767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9" name="Группа 78"/>
          <p:cNvGrpSpPr/>
          <p:nvPr/>
        </p:nvGrpSpPr>
        <p:grpSpPr>
          <a:xfrm rot="21444079">
            <a:off x="5161558" y="2707186"/>
            <a:ext cx="765369" cy="523899"/>
            <a:chOff x="4003829" y="1740110"/>
            <a:chExt cx="3243504" cy="2887661"/>
          </a:xfrm>
        </p:grpSpPr>
        <p:sp>
          <p:nvSpPr>
            <p:cNvPr id="80" name="Полилиния 79"/>
            <p:cNvSpPr/>
            <p:nvPr/>
          </p:nvSpPr>
          <p:spPr>
            <a:xfrm>
              <a:off x="4003829" y="2104007"/>
              <a:ext cx="1908699" cy="2523763"/>
            </a:xfrm>
            <a:custGeom>
              <a:avLst/>
              <a:gdLst>
                <a:gd name="connsiteX0" fmla="*/ 1908699 w 1908699"/>
                <a:gd name="connsiteY0" fmla="*/ 0 h 2478274"/>
                <a:gd name="connsiteX1" fmla="*/ 914400 w 1908699"/>
                <a:gd name="connsiteY1" fmla="*/ 2139518 h 2478274"/>
                <a:gd name="connsiteX2" fmla="*/ 275208 w 1908699"/>
                <a:gd name="connsiteY2" fmla="*/ 2476870 h 2478274"/>
                <a:gd name="connsiteX3" fmla="*/ 0 w 1908699"/>
                <a:gd name="connsiteY3" fmla="*/ 2237173 h 247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8699" h="2478274">
                  <a:moveTo>
                    <a:pt x="1908699" y="0"/>
                  </a:moveTo>
                  <a:cubicBezTo>
                    <a:pt x="1547674" y="863353"/>
                    <a:pt x="1186649" y="1726706"/>
                    <a:pt x="914400" y="2139518"/>
                  </a:cubicBezTo>
                  <a:cubicBezTo>
                    <a:pt x="642151" y="2552330"/>
                    <a:pt x="427608" y="2460594"/>
                    <a:pt x="275208" y="2476870"/>
                  </a:cubicBezTo>
                  <a:cubicBezTo>
                    <a:pt x="122808" y="2493146"/>
                    <a:pt x="61404" y="2365159"/>
                    <a:pt x="0" y="223717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Полилиния 90"/>
            <p:cNvSpPr/>
            <p:nvPr/>
          </p:nvSpPr>
          <p:spPr>
            <a:xfrm>
              <a:off x="5645552" y="2140590"/>
              <a:ext cx="1014879" cy="2487181"/>
            </a:xfrm>
            <a:custGeom>
              <a:avLst/>
              <a:gdLst>
                <a:gd name="connsiteX0" fmla="*/ 1908699 w 1908699"/>
                <a:gd name="connsiteY0" fmla="*/ 0 h 2478274"/>
                <a:gd name="connsiteX1" fmla="*/ 914400 w 1908699"/>
                <a:gd name="connsiteY1" fmla="*/ 2139518 h 2478274"/>
                <a:gd name="connsiteX2" fmla="*/ 275208 w 1908699"/>
                <a:gd name="connsiteY2" fmla="*/ 2476870 h 2478274"/>
                <a:gd name="connsiteX3" fmla="*/ 0 w 1908699"/>
                <a:gd name="connsiteY3" fmla="*/ 2237173 h 2478274"/>
                <a:gd name="connsiteX0" fmla="*/ 1908699 w 1908699"/>
                <a:gd name="connsiteY0" fmla="*/ 0 h 2487070"/>
                <a:gd name="connsiteX1" fmla="*/ 914400 w 1908699"/>
                <a:gd name="connsiteY1" fmla="*/ 2139518 h 2487070"/>
                <a:gd name="connsiteX2" fmla="*/ 1254854 w 1908699"/>
                <a:gd name="connsiteY2" fmla="*/ 2485748 h 2487070"/>
                <a:gd name="connsiteX3" fmla="*/ 0 w 1908699"/>
                <a:gd name="connsiteY3" fmla="*/ 2237173 h 2487070"/>
                <a:gd name="connsiteX0" fmla="*/ 1017105 w 1017105"/>
                <a:gd name="connsiteY0" fmla="*/ 0 h 2501935"/>
                <a:gd name="connsiteX1" fmla="*/ 22806 w 1017105"/>
                <a:gd name="connsiteY1" fmla="*/ 2139518 h 2501935"/>
                <a:gd name="connsiteX2" fmla="*/ 363260 w 1017105"/>
                <a:gd name="connsiteY2" fmla="*/ 2485748 h 2501935"/>
                <a:gd name="connsiteX3" fmla="*/ 862864 w 1017105"/>
                <a:gd name="connsiteY3" fmla="*/ 1970843 h 2501935"/>
                <a:gd name="connsiteX0" fmla="*/ 1018103 w 1018103"/>
                <a:gd name="connsiteY0" fmla="*/ 0 h 2487181"/>
                <a:gd name="connsiteX1" fmla="*/ 23804 w 1018103"/>
                <a:gd name="connsiteY1" fmla="*/ 2139518 h 2487181"/>
                <a:gd name="connsiteX2" fmla="*/ 355353 w 1018103"/>
                <a:gd name="connsiteY2" fmla="*/ 2467992 h 2487181"/>
                <a:gd name="connsiteX3" fmla="*/ 863862 w 1018103"/>
                <a:gd name="connsiteY3" fmla="*/ 1970843 h 2487181"/>
                <a:gd name="connsiteX0" fmla="*/ 1018103 w 1018103"/>
                <a:gd name="connsiteY0" fmla="*/ 0 h 2487181"/>
                <a:gd name="connsiteX1" fmla="*/ 23804 w 1018103"/>
                <a:gd name="connsiteY1" fmla="*/ 2139518 h 2487181"/>
                <a:gd name="connsiteX2" fmla="*/ 355353 w 1018103"/>
                <a:gd name="connsiteY2" fmla="*/ 2467992 h 2487181"/>
                <a:gd name="connsiteX3" fmla="*/ 863862 w 1018103"/>
                <a:gd name="connsiteY3" fmla="*/ 1970843 h 248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8103" h="2487181">
                  <a:moveTo>
                    <a:pt x="1018103" y="0"/>
                  </a:moveTo>
                  <a:cubicBezTo>
                    <a:pt x="657078" y="863353"/>
                    <a:pt x="134262" y="1728186"/>
                    <a:pt x="23804" y="2139518"/>
                  </a:cubicBezTo>
                  <a:cubicBezTo>
                    <a:pt x="-86654" y="2550850"/>
                    <a:pt x="215343" y="2496104"/>
                    <a:pt x="355353" y="2467992"/>
                  </a:cubicBezTo>
                  <a:cubicBezTo>
                    <a:pt x="495363" y="2439880"/>
                    <a:pt x="773867" y="2098829"/>
                    <a:pt x="863862" y="197084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Полилиния 91"/>
            <p:cNvSpPr/>
            <p:nvPr/>
          </p:nvSpPr>
          <p:spPr>
            <a:xfrm rot="17402775" flipV="1">
              <a:off x="5354038" y="1353219"/>
              <a:ext cx="1506403" cy="2280186"/>
            </a:xfrm>
            <a:custGeom>
              <a:avLst/>
              <a:gdLst>
                <a:gd name="connsiteX0" fmla="*/ 1908699 w 1908699"/>
                <a:gd name="connsiteY0" fmla="*/ 0 h 2478274"/>
                <a:gd name="connsiteX1" fmla="*/ 914400 w 1908699"/>
                <a:gd name="connsiteY1" fmla="*/ 2139518 h 2478274"/>
                <a:gd name="connsiteX2" fmla="*/ 275208 w 1908699"/>
                <a:gd name="connsiteY2" fmla="*/ 2476870 h 2478274"/>
                <a:gd name="connsiteX3" fmla="*/ 0 w 1908699"/>
                <a:gd name="connsiteY3" fmla="*/ 2237173 h 2478274"/>
                <a:gd name="connsiteX0" fmla="*/ 2232569 w 2232569"/>
                <a:gd name="connsiteY0" fmla="*/ 0 h 2485297"/>
                <a:gd name="connsiteX1" fmla="*/ 1238270 w 2232569"/>
                <a:gd name="connsiteY1" fmla="*/ 2139518 h 2485297"/>
                <a:gd name="connsiteX2" fmla="*/ 599078 w 2232569"/>
                <a:gd name="connsiteY2" fmla="*/ 2476870 h 2485297"/>
                <a:gd name="connsiteX3" fmla="*/ -1 w 2232569"/>
                <a:gd name="connsiteY3" fmla="*/ 2324936 h 2485297"/>
                <a:gd name="connsiteX0" fmla="*/ 2232570 w 2232570"/>
                <a:gd name="connsiteY0" fmla="*/ 0 h 2481429"/>
                <a:gd name="connsiteX1" fmla="*/ 1238271 w 2232570"/>
                <a:gd name="connsiteY1" fmla="*/ 2139518 h 2481429"/>
                <a:gd name="connsiteX2" fmla="*/ 599079 w 2232570"/>
                <a:gd name="connsiteY2" fmla="*/ 2476870 h 2481429"/>
                <a:gd name="connsiteX3" fmla="*/ 0 w 2232570"/>
                <a:gd name="connsiteY3" fmla="*/ 2324936 h 2481429"/>
                <a:gd name="connsiteX0" fmla="*/ 2232570 w 2232570"/>
                <a:gd name="connsiteY0" fmla="*/ 0 h 2467105"/>
                <a:gd name="connsiteX1" fmla="*/ 1238271 w 2232570"/>
                <a:gd name="connsiteY1" fmla="*/ 2139518 h 2467105"/>
                <a:gd name="connsiteX2" fmla="*/ 620457 w 2232570"/>
                <a:gd name="connsiteY2" fmla="*/ 2462080 h 2467105"/>
                <a:gd name="connsiteX3" fmla="*/ 0 w 2232570"/>
                <a:gd name="connsiteY3" fmla="*/ 2324936 h 2467105"/>
                <a:gd name="connsiteX0" fmla="*/ 2232570 w 2232570"/>
                <a:gd name="connsiteY0" fmla="*/ 0 h 2482158"/>
                <a:gd name="connsiteX1" fmla="*/ 1238271 w 2232570"/>
                <a:gd name="connsiteY1" fmla="*/ 2139518 h 2482158"/>
                <a:gd name="connsiteX2" fmla="*/ 620457 w 2232570"/>
                <a:gd name="connsiteY2" fmla="*/ 2462080 h 2482158"/>
                <a:gd name="connsiteX3" fmla="*/ 0 w 2232570"/>
                <a:gd name="connsiteY3" fmla="*/ 2324936 h 2482158"/>
                <a:gd name="connsiteX0" fmla="*/ 2232570 w 2232570"/>
                <a:gd name="connsiteY0" fmla="*/ 0 h 2473117"/>
                <a:gd name="connsiteX1" fmla="*/ 1284542 w 2232570"/>
                <a:gd name="connsiteY1" fmla="*/ 2018626 h 2473117"/>
                <a:gd name="connsiteX2" fmla="*/ 620457 w 2232570"/>
                <a:gd name="connsiteY2" fmla="*/ 2462080 h 2473117"/>
                <a:gd name="connsiteX3" fmla="*/ 0 w 2232570"/>
                <a:gd name="connsiteY3" fmla="*/ 2324936 h 247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2570" h="2473117">
                  <a:moveTo>
                    <a:pt x="2232570" y="0"/>
                  </a:moveTo>
                  <a:cubicBezTo>
                    <a:pt x="1871545" y="863353"/>
                    <a:pt x="1553227" y="1608279"/>
                    <a:pt x="1284542" y="2018626"/>
                  </a:cubicBezTo>
                  <a:cubicBezTo>
                    <a:pt x="1015857" y="2428973"/>
                    <a:pt x="834547" y="2411028"/>
                    <a:pt x="620457" y="2462080"/>
                  </a:cubicBezTo>
                  <a:cubicBezTo>
                    <a:pt x="406367" y="2513132"/>
                    <a:pt x="185173" y="2373225"/>
                    <a:pt x="0" y="2324936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3" name="Полилиния 92"/>
          <p:cNvSpPr/>
          <p:nvPr/>
        </p:nvSpPr>
        <p:spPr>
          <a:xfrm>
            <a:off x="6377366" y="2787335"/>
            <a:ext cx="335299" cy="508499"/>
          </a:xfrm>
          <a:custGeom>
            <a:avLst/>
            <a:gdLst>
              <a:gd name="connsiteX0" fmla="*/ 0 w 1525991"/>
              <a:gd name="connsiteY0" fmla="*/ 666322 h 2461302"/>
              <a:gd name="connsiteX1" fmla="*/ 186431 w 1525991"/>
              <a:gd name="connsiteY1" fmla="*/ 222439 h 2461302"/>
              <a:gd name="connsiteX2" fmla="*/ 754602 w 1525991"/>
              <a:gd name="connsiteY2" fmla="*/ 18252 h 2461302"/>
              <a:gd name="connsiteX3" fmla="*/ 1278384 w 1525991"/>
              <a:gd name="connsiteY3" fmla="*/ 36007 h 2461302"/>
              <a:gd name="connsiteX4" fmla="*/ 1518081 w 1525991"/>
              <a:gd name="connsiteY4" fmla="*/ 249072 h 2461302"/>
              <a:gd name="connsiteX5" fmla="*/ 1384916 w 1525991"/>
              <a:gd name="connsiteY5" fmla="*/ 790609 h 2461302"/>
              <a:gd name="connsiteX6" fmla="*/ 612559 w 1525991"/>
              <a:gd name="connsiteY6" fmla="*/ 1030306 h 2461302"/>
              <a:gd name="connsiteX7" fmla="*/ 754602 w 1525991"/>
              <a:gd name="connsiteY7" fmla="*/ 1039184 h 2461302"/>
              <a:gd name="connsiteX8" fmla="*/ 1189607 w 1525991"/>
              <a:gd name="connsiteY8" fmla="*/ 1207860 h 2461302"/>
              <a:gd name="connsiteX9" fmla="*/ 1207363 w 1525991"/>
              <a:gd name="connsiteY9" fmla="*/ 1882563 h 2461302"/>
              <a:gd name="connsiteX10" fmla="*/ 852256 w 1525991"/>
              <a:gd name="connsiteY10" fmla="*/ 2353079 h 2461302"/>
              <a:gd name="connsiteX11" fmla="*/ 337351 w 1525991"/>
              <a:gd name="connsiteY11" fmla="*/ 2450734 h 2461302"/>
              <a:gd name="connsiteX12" fmla="*/ 239697 w 1525991"/>
              <a:gd name="connsiteY12" fmla="*/ 2175526 h 2461302"/>
              <a:gd name="connsiteX0" fmla="*/ 0 w 1525991"/>
              <a:gd name="connsiteY0" fmla="*/ 666322 h 2518865"/>
              <a:gd name="connsiteX1" fmla="*/ 186431 w 1525991"/>
              <a:gd name="connsiteY1" fmla="*/ 222439 h 2518865"/>
              <a:gd name="connsiteX2" fmla="*/ 754602 w 1525991"/>
              <a:gd name="connsiteY2" fmla="*/ 18252 h 2518865"/>
              <a:gd name="connsiteX3" fmla="*/ 1278384 w 1525991"/>
              <a:gd name="connsiteY3" fmla="*/ 36007 h 2518865"/>
              <a:gd name="connsiteX4" fmla="*/ 1518081 w 1525991"/>
              <a:gd name="connsiteY4" fmla="*/ 249072 h 2518865"/>
              <a:gd name="connsiteX5" fmla="*/ 1384916 w 1525991"/>
              <a:gd name="connsiteY5" fmla="*/ 790609 h 2518865"/>
              <a:gd name="connsiteX6" fmla="*/ 612559 w 1525991"/>
              <a:gd name="connsiteY6" fmla="*/ 1030306 h 2518865"/>
              <a:gd name="connsiteX7" fmla="*/ 754602 w 1525991"/>
              <a:gd name="connsiteY7" fmla="*/ 1039184 h 2518865"/>
              <a:gd name="connsiteX8" fmla="*/ 1189607 w 1525991"/>
              <a:gd name="connsiteY8" fmla="*/ 1207860 h 2518865"/>
              <a:gd name="connsiteX9" fmla="*/ 1207363 w 1525991"/>
              <a:gd name="connsiteY9" fmla="*/ 1882563 h 2518865"/>
              <a:gd name="connsiteX10" fmla="*/ 852256 w 1525991"/>
              <a:gd name="connsiteY10" fmla="*/ 2353079 h 2518865"/>
              <a:gd name="connsiteX11" fmla="*/ 310718 w 1525991"/>
              <a:gd name="connsiteY11" fmla="*/ 2512878 h 2518865"/>
              <a:gd name="connsiteX12" fmla="*/ 239697 w 1525991"/>
              <a:gd name="connsiteY12" fmla="*/ 2175526 h 2518865"/>
              <a:gd name="connsiteX0" fmla="*/ 0 w 1525991"/>
              <a:gd name="connsiteY0" fmla="*/ 666322 h 2516312"/>
              <a:gd name="connsiteX1" fmla="*/ 186431 w 1525991"/>
              <a:gd name="connsiteY1" fmla="*/ 222439 h 2516312"/>
              <a:gd name="connsiteX2" fmla="*/ 754602 w 1525991"/>
              <a:gd name="connsiteY2" fmla="*/ 18252 h 2516312"/>
              <a:gd name="connsiteX3" fmla="*/ 1278384 w 1525991"/>
              <a:gd name="connsiteY3" fmla="*/ 36007 h 2516312"/>
              <a:gd name="connsiteX4" fmla="*/ 1518081 w 1525991"/>
              <a:gd name="connsiteY4" fmla="*/ 249072 h 2516312"/>
              <a:gd name="connsiteX5" fmla="*/ 1384916 w 1525991"/>
              <a:gd name="connsiteY5" fmla="*/ 790609 h 2516312"/>
              <a:gd name="connsiteX6" fmla="*/ 612559 w 1525991"/>
              <a:gd name="connsiteY6" fmla="*/ 1030306 h 2516312"/>
              <a:gd name="connsiteX7" fmla="*/ 754602 w 1525991"/>
              <a:gd name="connsiteY7" fmla="*/ 1039184 h 2516312"/>
              <a:gd name="connsiteX8" fmla="*/ 1189607 w 1525991"/>
              <a:gd name="connsiteY8" fmla="*/ 1207860 h 2516312"/>
              <a:gd name="connsiteX9" fmla="*/ 1207363 w 1525991"/>
              <a:gd name="connsiteY9" fmla="*/ 1882563 h 2516312"/>
              <a:gd name="connsiteX10" fmla="*/ 852256 w 1525991"/>
              <a:gd name="connsiteY10" fmla="*/ 2353079 h 2516312"/>
              <a:gd name="connsiteX11" fmla="*/ 310718 w 1525991"/>
              <a:gd name="connsiteY11" fmla="*/ 2512878 h 2516312"/>
              <a:gd name="connsiteX12" fmla="*/ 177553 w 1525991"/>
              <a:gd name="connsiteY12" fmla="*/ 2228792 h 2516312"/>
              <a:gd name="connsiteX0" fmla="*/ 0 w 1525991"/>
              <a:gd name="connsiteY0" fmla="*/ 666322 h 2516312"/>
              <a:gd name="connsiteX1" fmla="*/ 186431 w 1525991"/>
              <a:gd name="connsiteY1" fmla="*/ 222439 h 2516312"/>
              <a:gd name="connsiteX2" fmla="*/ 754602 w 1525991"/>
              <a:gd name="connsiteY2" fmla="*/ 18252 h 2516312"/>
              <a:gd name="connsiteX3" fmla="*/ 1278384 w 1525991"/>
              <a:gd name="connsiteY3" fmla="*/ 36007 h 2516312"/>
              <a:gd name="connsiteX4" fmla="*/ 1518081 w 1525991"/>
              <a:gd name="connsiteY4" fmla="*/ 249072 h 2516312"/>
              <a:gd name="connsiteX5" fmla="*/ 1384916 w 1525991"/>
              <a:gd name="connsiteY5" fmla="*/ 790609 h 2516312"/>
              <a:gd name="connsiteX6" fmla="*/ 612559 w 1525991"/>
              <a:gd name="connsiteY6" fmla="*/ 1030306 h 2516312"/>
              <a:gd name="connsiteX7" fmla="*/ 754602 w 1525991"/>
              <a:gd name="connsiteY7" fmla="*/ 1039184 h 2516312"/>
              <a:gd name="connsiteX8" fmla="*/ 1180729 w 1525991"/>
              <a:gd name="connsiteY8" fmla="*/ 1278881 h 2516312"/>
              <a:gd name="connsiteX9" fmla="*/ 1207363 w 1525991"/>
              <a:gd name="connsiteY9" fmla="*/ 1882563 h 2516312"/>
              <a:gd name="connsiteX10" fmla="*/ 852256 w 1525991"/>
              <a:gd name="connsiteY10" fmla="*/ 2353079 h 2516312"/>
              <a:gd name="connsiteX11" fmla="*/ 310718 w 1525991"/>
              <a:gd name="connsiteY11" fmla="*/ 2512878 h 2516312"/>
              <a:gd name="connsiteX12" fmla="*/ 177553 w 1525991"/>
              <a:gd name="connsiteY12" fmla="*/ 2228792 h 2516312"/>
              <a:gd name="connsiteX0" fmla="*/ 0 w 1521885"/>
              <a:gd name="connsiteY0" fmla="*/ 666322 h 2516312"/>
              <a:gd name="connsiteX1" fmla="*/ 186431 w 1521885"/>
              <a:gd name="connsiteY1" fmla="*/ 222439 h 2516312"/>
              <a:gd name="connsiteX2" fmla="*/ 754602 w 1521885"/>
              <a:gd name="connsiteY2" fmla="*/ 18252 h 2516312"/>
              <a:gd name="connsiteX3" fmla="*/ 1278384 w 1521885"/>
              <a:gd name="connsiteY3" fmla="*/ 36007 h 2516312"/>
              <a:gd name="connsiteX4" fmla="*/ 1518081 w 1521885"/>
              <a:gd name="connsiteY4" fmla="*/ 249072 h 2516312"/>
              <a:gd name="connsiteX5" fmla="*/ 1384916 w 1521885"/>
              <a:gd name="connsiteY5" fmla="*/ 790609 h 2516312"/>
              <a:gd name="connsiteX6" fmla="*/ 612559 w 1521885"/>
              <a:gd name="connsiteY6" fmla="*/ 1030306 h 2516312"/>
              <a:gd name="connsiteX7" fmla="*/ 754602 w 1521885"/>
              <a:gd name="connsiteY7" fmla="*/ 1039184 h 2516312"/>
              <a:gd name="connsiteX8" fmla="*/ 1180729 w 1521885"/>
              <a:gd name="connsiteY8" fmla="*/ 1278881 h 2516312"/>
              <a:gd name="connsiteX9" fmla="*/ 1207363 w 1521885"/>
              <a:gd name="connsiteY9" fmla="*/ 1882563 h 2516312"/>
              <a:gd name="connsiteX10" fmla="*/ 852256 w 1521885"/>
              <a:gd name="connsiteY10" fmla="*/ 2353079 h 2516312"/>
              <a:gd name="connsiteX11" fmla="*/ 310718 w 1521885"/>
              <a:gd name="connsiteY11" fmla="*/ 2512878 h 2516312"/>
              <a:gd name="connsiteX12" fmla="*/ 177553 w 1521885"/>
              <a:gd name="connsiteY12" fmla="*/ 2228792 h 2516312"/>
              <a:gd name="connsiteX0" fmla="*/ 0 w 1519323"/>
              <a:gd name="connsiteY0" fmla="*/ 666322 h 2516312"/>
              <a:gd name="connsiteX1" fmla="*/ 186431 w 1519323"/>
              <a:gd name="connsiteY1" fmla="*/ 222439 h 2516312"/>
              <a:gd name="connsiteX2" fmla="*/ 754602 w 1519323"/>
              <a:gd name="connsiteY2" fmla="*/ 18252 h 2516312"/>
              <a:gd name="connsiteX3" fmla="*/ 1278384 w 1519323"/>
              <a:gd name="connsiteY3" fmla="*/ 36007 h 2516312"/>
              <a:gd name="connsiteX4" fmla="*/ 1518081 w 1519323"/>
              <a:gd name="connsiteY4" fmla="*/ 249072 h 2516312"/>
              <a:gd name="connsiteX5" fmla="*/ 1349405 w 1519323"/>
              <a:gd name="connsiteY5" fmla="*/ 799486 h 2516312"/>
              <a:gd name="connsiteX6" fmla="*/ 612559 w 1519323"/>
              <a:gd name="connsiteY6" fmla="*/ 1030306 h 2516312"/>
              <a:gd name="connsiteX7" fmla="*/ 754602 w 1519323"/>
              <a:gd name="connsiteY7" fmla="*/ 1039184 h 2516312"/>
              <a:gd name="connsiteX8" fmla="*/ 1180729 w 1519323"/>
              <a:gd name="connsiteY8" fmla="*/ 1278881 h 2516312"/>
              <a:gd name="connsiteX9" fmla="*/ 1207363 w 1519323"/>
              <a:gd name="connsiteY9" fmla="*/ 1882563 h 2516312"/>
              <a:gd name="connsiteX10" fmla="*/ 852256 w 1519323"/>
              <a:gd name="connsiteY10" fmla="*/ 2353079 h 2516312"/>
              <a:gd name="connsiteX11" fmla="*/ 310718 w 1519323"/>
              <a:gd name="connsiteY11" fmla="*/ 2512878 h 2516312"/>
              <a:gd name="connsiteX12" fmla="*/ 177553 w 1519323"/>
              <a:gd name="connsiteY12" fmla="*/ 2228792 h 2516312"/>
              <a:gd name="connsiteX0" fmla="*/ 0 w 1521411"/>
              <a:gd name="connsiteY0" fmla="*/ 666322 h 2516312"/>
              <a:gd name="connsiteX1" fmla="*/ 186431 w 1521411"/>
              <a:gd name="connsiteY1" fmla="*/ 222439 h 2516312"/>
              <a:gd name="connsiteX2" fmla="*/ 754602 w 1521411"/>
              <a:gd name="connsiteY2" fmla="*/ 18252 h 2516312"/>
              <a:gd name="connsiteX3" fmla="*/ 1278384 w 1521411"/>
              <a:gd name="connsiteY3" fmla="*/ 36007 h 2516312"/>
              <a:gd name="connsiteX4" fmla="*/ 1518081 w 1521411"/>
              <a:gd name="connsiteY4" fmla="*/ 249072 h 2516312"/>
              <a:gd name="connsiteX5" fmla="*/ 1349405 w 1521411"/>
              <a:gd name="connsiteY5" fmla="*/ 799486 h 2516312"/>
              <a:gd name="connsiteX6" fmla="*/ 612559 w 1521411"/>
              <a:gd name="connsiteY6" fmla="*/ 1030306 h 2516312"/>
              <a:gd name="connsiteX7" fmla="*/ 754602 w 1521411"/>
              <a:gd name="connsiteY7" fmla="*/ 1039184 h 2516312"/>
              <a:gd name="connsiteX8" fmla="*/ 1180729 w 1521411"/>
              <a:gd name="connsiteY8" fmla="*/ 1278881 h 2516312"/>
              <a:gd name="connsiteX9" fmla="*/ 1207363 w 1521411"/>
              <a:gd name="connsiteY9" fmla="*/ 1882563 h 2516312"/>
              <a:gd name="connsiteX10" fmla="*/ 852256 w 1521411"/>
              <a:gd name="connsiteY10" fmla="*/ 2353079 h 2516312"/>
              <a:gd name="connsiteX11" fmla="*/ 310718 w 1521411"/>
              <a:gd name="connsiteY11" fmla="*/ 2512878 h 2516312"/>
              <a:gd name="connsiteX12" fmla="*/ 177553 w 1521411"/>
              <a:gd name="connsiteY12" fmla="*/ 2228792 h 2516312"/>
              <a:gd name="connsiteX0" fmla="*/ 0 w 1521411"/>
              <a:gd name="connsiteY0" fmla="*/ 668244 h 2518234"/>
              <a:gd name="connsiteX1" fmla="*/ 213064 w 1521411"/>
              <a:gd name="connsiteY1" fmla="*/ 250994 h 2518234"/>
              <a:gd name="connsiteX2" fmla="*/ 754602 w 1521411"/>
              <a:gd name="connsiteY2" fmla="*/ 20174 h 2518234"/>
              <a:gd name="connsiteX3" fmla="*/ 1278384 w 1521411"/>
              <a:gd name="connsiteY3" fmla="*/ 37929 h 2518234"/>
              <a:gd name="connsiteX4" fmla="*/ 1518081 w 1521411"/>
              <a:gd name="connsiteY4" fmla="*/ 250994 h 2518234"/>
              <a:gd name="connsiteX5" fmla="*/ 1349405 w 1521411"/>
              <a:gd name="connsiteY5" fmla="*/ 801408 h 2518234"/>
              <a:gd name="connsiteX6" fmla="*/ 612559 w 1521411"/>
              <a:gd name="connsiteY6" fmla="*/ 1032228 h 2518234"/>
              <a:gd name="connsiteX7" fmla="*/ 754602 w 1521411"/>
              <a:gd name="connsiteY7" fmla="*/ 1041106 h 2518234"/>
              <a:gd name="connsiteX8" fmla="*/ 1180729 w 1521411"/>
              <a:gd name="connsiteY8" fmla="*/ 1280803 h 2518234"/>
              <a:gd name="connsiteX9" fmla="*/ 1207363 w 1521411"/>
              <a:gd name="connsiteY9" fmla="*/ 1884485 h 2518234"/>
              <a:gd name="connsiteX10" fmla="*/ 852256 w 1521411"/>
              <a:gd name="connsiteY10" fmla="*/ 2355001 h 2518234"/>
              <a:gd name="connsiteX11" fmla="*/ 310718 w 1521411"/>
              <a:gd name="connsiteY11" fmla="*/ 2514800 h 2518234"/>
              <a:gd name="connsiteX12" fmla="*/ 177553 w 1521411"/>
              <a:gd name="connsiteY12" fmla="*/ 2230714 h 251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21411" h="2518234">
                <a:moveTo>
                  <a:pt x="0" y="668244"/>
                </a:moveTo>
                <a:cubicBezTo>
                  <a:pt x="30332" y="500308"/>
                  <a:pt x="87297" y="359006"/>
                  <a:pt x="213064" y="250994"/>
                </a:cubicBezTo>
                <a:cubicBezTo>
                  <a:pt x="338831" y="142982"/>
                  <a:pt x="577049" y="55685"/>
                  <a:pt x="754602" y="20174"/>
                </a:cubicBezTo>
                <a:cubicBezTo>
                  <a:pt x="932155" y="-15337"/>
                  <a:pt x="1151138" y="-541"/>
                  <a:pt x="1278384" y="37929"/>
                </a:cubicBezTo>
                <a:cubicBezTo>
                  <a:pt x="1405630" y="76399"/>
                  <a:pt x="1506244" y="123748"/>
                  <a:pt x="1518081" y="250994"/>
                </a:cubicBezTo>
                <a:cubicBezTo>
                  <a:pt x="1529918" y="378240"/>
                  <a:pt x="1518080" y="680080"/>
                  <a:pt x="1349405" y="801408"/>
                </a:cubicBezTo>
                <a:cubicBezTo>
                  <a:pt x="1180730" y="922736"/>
                  <a:pt x="711693" y="992278"/>
                  <a:pt x="612559" y="1032228"/>
                </a:cubicBezTo>
                <a:cubicBezTo>
                  <a:pt x="513425" y="1072178"/>
                  <a:pt x="659907" y="999677"/>
                  <a:pt x="754602" y="1041106"/>
                </a:cubicBezTo>
                <a:cubicBezTo>
                  <a:pt x="849297" y="1082535"/>
                  <a:pt x="1105269" y="1140240"/>
                  <a:pt x="1180729" y="1280803"/>
                </a:cubicBezTo>
                <a:cubicBezTo>
                  <a:pt x="1256189" y="1421366"/>
                  <a:pt x="1262108" y="1705452"/>
                  <a:pt x="1207363" y="1884485"/>
                </a:cubicBezTo>
                <a:cubicBezTo>
                  <a:pt x="1152618" y="2063518"/>
                  <a:pt x="1001697" y="2249948"/>
                  <a:pt x="852256" y="2355001"/>
                </a:cubicBezTo>
                <a:cubicBezTo>
                  <a:pt x="702815" y="2460054"/>
                  <a:pt x="423168" y="2535514"/>
                  <a:pt x="310718" y="2514800"/>
                </a:cubicBezTo>
                <a:cubicBezTo>
                  <a:pt x="198268" y="2494086"/>
                  <a:pt x="175333" y="2353522"/>
                  <a:pt x="177553" y="2230714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олилиния 105"/>
          <p:cNvSpPr/>
          <p:nvPr/>
        </p:nvSpPr>
        <p:spPr>
          <a:xfrm>
            <a:off x="6182916" y="2786136"/>
            <a:ext cx="393261" cy="509698"/>
          </a:xfrm>
          <a:custGeom>
            <a:avLst/>
            <a:gdLst>
              <a:gd name="connsiteX0" fmla="*/ 1784412 w 1784412"/>
              <a:gd name="connsiteY0" fmla="*/ 0 h 2454285"/>
              <a:gd name="connsiteX1" fmla="*/ 852257 w 1784412"/>
              <a:gd name="connsiteY1" fmla="*/ 1988598 h 2454285"/>
              <a:gd name="connsiteX2" fmla="*/ 301841 w 1784412"/>
              <a:gd name="connsiteY2" fmla="*/ 2450237 h 2454285"/>
              <a:gd name="connsiteX3" fmla="*/ 0 w 1784412"/>
              <a:gd name="connsiteY3" fmla="*/ 2175029 h 2454285"/>
              <a:gd name="connsiteX0" fmla="*/ 1784412 w 1784412"/>
              <a:gd name="connsiteY0" fmla="*/ 0 h 2524173"/>
              <a:gd name="connsiteX1" fmla="*/ 852257 w 1784412"/>
              <a:gd name="connsiteY1" fmla="*/ 1988598 h 2524173"/>
              <a:gd name="connsiteX2" fmla="*/ 310719 w 1784412"/>
              <a:gd name="connsiteY2" fmla="*/ 2521258 h 2524173"/>
              <a:gd name="connsiteX3" fmla="*/ 0 w 1784412"/>
              <a:gd name="connsiteY3" fmla="*/ 2175029 h 2524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4412" h="2524173">
                <a:moveTo>
                  <a:pt x="1784412" y="0"/>
                </a:moveTo>
                <a:cubicBezTo>
                  <a:pt x="1441882" y="790112"/>
                  <a:pt x="1097872" y="1568388"/>
                  <a:pt x="852257" y="1988598"/>
                </a:cubicBezTo>
                <a:cubicBezTo>
                  <a:pt x="606642" y="2408808"/>
                  <a:pt x="452762" y="2490186"/>
                  <a:pt x="310719" y="2521258"/>
                </a:cubicBezTo>
                <a:cubicBezTo>
                  <a:pt x="168676" y="2552330"/>
                  <a:pt x="79899" y="2328169"/>
                  <a:pt x="0" y="2175029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B782839E-9C67-4E0A-8381-9EE4184FB325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97" t="2317" r="51578" b="72129"/>
          <a:stretch/>
        </p:blipFill>
        <p:spPr>
          <a:xfrm>
            <a:off x="3520514" y="2664366"/>
            <a:ext cx="925454" cy="631393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C8E11512-E8A6-43EF-AEFA-43AA76433A92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0" t="2483" r="59324" b="68901"/>
          <a:stretch/>
        </p:blipFill>
        <p:spPr>
          <a:xfrm>
            <a:off x="4497102" y="2664366"/>
            <a:ext cx="674125" cy="72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26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4" grpId="0" animBg="1"/>
      <p:bldP spid="90" grpId="0" animBg="1"/>
      <p:bldP spid="10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6" name="Picture 10" descr="https://encrypted-tbn0.gstatic.com/images?q=tbn%3AANd9GcRWsIgeSF1KLpqPYBWgVV_2ILd34SRyaMk8eZVFflRz2Rrfm5Fy"/>
          <p:cNvPicPr>
            <a:picLocks noChangeAspect="1" noChangeArrowheads="1"/>
          </p:cNvPicPr>
          <p:nvPr/>
        </p:nvPicPr>
        <p:blipFill rotWithShape="1">
          <a:blip r:embed="rId2" cstate="print"/>
          <a:srcRect l="16946" t="8074" r="14870" b="4339"/>
          <a:stretch/>
        </p:blipFill>
        <p:spPr bwMode="auto">
          <a:xfrm>
            <a:off x="4727798" y="3744000"/>
            <a:ext cx="2160000" cy="2628000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34828" name="Picture 12" descr="https://i.ytimg.com/vi/IhXuttR7Bjk/maxresdefault.jpg"/>
          <p:cNvPicPr>
            <a:picLocks noChangeAspect="1" noChangeArrowheads="1"/>
          </p:cNvPicPr>
          <p:nvPr/>
        </p:nvPicPr>
        <p:blipFill rotWithShape="1">
          <a:blip r:embed="rId3" cstate="print"/>
          <a:srcRect l="9944" r="6533"/>
          <a:stretch/>
        </p:blipFill>
        <p:spPr bwMode="auto">
          <a:xfrm>
            <a:off x="7207807" y="4044385"/>
            <a:ext cx="3024000" cy="1930224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8124" y="2640848"/>
            <a:ext cx="9276204" cy="78581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Тополі</a:t>
            </a:r>
            <a:r>
              <a:rPr lang="ru-RU" b="1" dirty="0" smtClean="0">
                <a:solidFill>
                  <a:schemeClr val="bg1"/>
                </a:solidFill>
              </a:rPr>
              <a:t>, кактус, капуста – </a:t>
            </a:r>
            <a:r>
              <a:rPr lang="ru-RU" b="1" dirty="0" err="1" smtClean="0">
                <a:solidFill>
                  <a:schemeClr val="bg1"/>
                </a:solidFill>
              </a:rPr>
              <a:t>рослини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4820" name="Picture 4" descr="http://rs.img.com.ua/crop?v2=1&amp;w=600&amp;h=0&amp;url=%2F%2Fbm.img.com.ua%2Fberlin%2Fstorage%2Fnews%2Forig%2F1%2Fa6%2Fc9784d3e72af2aa89f286310af1d3a61.jpg"/>
          <p:cNvPicPr>
            <a:picLocks noChangeAspect="1" noChangeArrowheads="1"/>
          </p:cNvPicPr>
          <p:nvPr/>
        </p:nvPicPr>
        <p:blipFill>
          <a:blip r:embed="rId4" cstate="print"/>
          <a:srcRect l="18898" r="2362"/>
          <a:stretch>
            <a:fillRect/>
          </a:stretch>
        </p:blipFill>
        <p:spPr bwMode="auto">
          <a:xfrm>
            <a:off x="938920" y="3646995"/>
            <a:ext cx="3423760" cy="2725005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388124" y="465931"/>
            <a:ext cx="9276203" cy="95524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err="1" smtClean="0">
                <a:solidFill>
                  <a:schemeClr val="bg1"/>
                </a:solidFill>
              </a:rPr>
              <a:t>Запиши</a:t>
            </a:r>
            <a:r>
              <a:rPr lang="uk-UA" sz="3200" b="1" dirty="0" smtClean="0">
                <a:solidFill>
                  <a:schemeClr val="bg1"/>
                </a:solidFill>
              </a:rPr>
              <a:t> речення </a:t>
            </a:r>
            <a:r>
              <a:rPr lang="uk-UA" sz="3200" b="1" dirty="0">
                <a:solidFill>
                  <a:schemeClr val="bg1"/>
                </a:solidFill>
              </a:rPr>
              <a:t>рукописними </a:t>
            </a:r>
            <a:r>
              <a:rPr lang="uk-UA" sz="3200" b="1" dirty="0" smtClean="0">
                <a:solidFill>
                  <a:schemeClr val="bg1"/>
                </a:solidFill>
              </a:rPr>
              <a:t>буквами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88123" y="1597445"/>
            <a:ext cx="9276204" cy="7381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Розглянь малюнки</a:t>
            </a:r>
            <a:r>
              <a:rPr lang="uk-UA" sz="2000" b="1" dirty="0">
                <a:solidFill>
                  <a:schemeClr val="bg1"/>
                </a:solidFill>
              </a:rPr>
              <a:t>. Чим відрізняються тополі від кактуса і </a:t>
            </a:r>
            <a:r>
              <a:rPr lang="uk-UA" sz="2000" b="1" dirty="0" smtClean="0">
                <a:solidFill>
                  <a:schemeClr val="bg1"/>
                </a:solidFill>
              </a:rPr>
              <a:t>капусти? </a:t>
            </a:r>
          </a:p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Прочитай речення. Про які рослини йде мова?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88123" y="1566230"/>
            <a:ext cx="9276204" cy="9162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Зверни увагу в реченні перелічуються рослини, тому при запису між ними ставляться коми</a:t>
            </a:r>
            <a:r>
              <a:rPr lang="uk-UA" sz="2000" b="1" dirty="0">
                <a:solidFill>
                  <a:schemeClr val="bg1"/>
                </a:solidFill>
              </a:rPr>
              <a:t>. Прочитай речення ще </a:t>
            </a:r>
            <a:r>
              <a:rPr lang="uk-UA" sz="2000" b="1" dirty="0" smtClean="0">
                <a:solidFill>
                  <a:schemeClr val="bg1"/>
                </a:solidFill>
              </a:rPr>
              <a:t>раз. </a:t>
            </a:r>
            <a:r>
              <a:rPr lang="uk-UA" sz="2000" b="1" dirty="0">
                <a:solidFill>
                  <a:schemeClr val="bg1"/>
                </a:solidFill>
              </a:rPr>
              <a:t>Скільки в ньому слів? </a:t>
            </a:r>
          </a:p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Яка помилка є в запису речення? Речення закінчується крапкою. 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49105" y="2720766"/>
            <a:ext cx="2936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5105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43661</TotalTime>
  <Words>338</Words>
  <Application>Microsoft Office PowerPoint</Application>
  <PresentationFormat>Произвольный</PresentationFormat>
  <Paragraphs>57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Українська абетка. Рукописні букви</vt:lpstr>
      <vt:lpstr>Презентация PowerPoint</vt:lpstr>
      <vt:lpstr>Презентация PowerPoint</vt:lpstr>
      <vt:lpstr>Презентация PowerPoint</vt:lpstr>
      <vt:lpstr>Презентация PowerPoint</vt:lpstr>
      <vt:lpstr>Тополі, кактус, капуста – рослини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2747</cp:revision>
  <dcterms:created xsi:type="dcterms:W3CDTF">2018-01-05T16:38:53Z</dcterms:created>
  <dcterms:modified xsi:type="dcterms:W3CDTF">2023-11-30T16:05:48Z</dcterms:modified>
</cp:coreProperties>
</file>