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24" r:id="rId3"/>
    <p:sldId id="330" r:id="rId4"/>
    <p:sldId id="326" r:id="rId5"/>
    <p:sldId id="331" r:id="rId6"/>
    <p:sldId id="302" r:id="rId7"/>
    <p:sldId id="278" r:id="rId8"/>
    <p:sldId id="284" r:id="rId9"/>
    <p:sldId id="285" r:id="rId10"/>
    <p:sldId id="287" r:id="rId11"/>
    <p:sldId id="286" r:id="rId12"/>
    <p:sldId id="306" r:id="rId13"/>
    <p:sldId id="309" r:id="rId14"/>
    <p:sldId id="318" r:id="rId15"/>
    <p:sldId id="316" r:id="rId16"/>
    <p:sldId id="310" r:id="rId17"/>
    <p:sldId id="328" r:id="rId18"/>
    <p:sldId id="321" r:id="rId19"/>
    <p:sldId id="322" r:id="rId20"/>
    <p:sldId id="290" r:id="rId21"/>
    <p:sldId id="323" r:id="rId22"/>
    <p:sldId id="32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056" y="4414479"/>
            <a:ext cx="10239505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 існують правила поведінки в закладах культури?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" b="11737"/>
          <a:stretch/>
        </p:blipFill>
        <p:spPr>
          <a:xfrm>
            <a:off x="1142053" y="1435379"/>
            <a:ext cx="3528757" cy="25923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96301" y="1379407"/>
            <a:ext cx="387531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88571" y="1570967"/>
            <a:ext cx="6085115" cy="660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Для чого існують правила поведінки?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8571" y="2421754"/>
            <a:ext cx="6085115" cy="12358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Запрошую </a:t>
            </a:r>
            <a:r>
              <a:rPr lang="uk-UA" sz="2400" b="1" dirty="0" smtClean="0"/>
              <a:t>обговорити </a:t>
            </a:r>
            <a:r>
              <a:rPr lang="uk-UA" sz="2400" b="1" dirty="0"/>
              <a:t>правила поведінки у театрі.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8571" y="560238"/>
            <a:ext cx="9699172" cy="771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06" y="1570967"/>
            <a:ext cx="3129643" cy="44709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88570" y="3806427"/>
            <a:ext cx="6085116" cy="2050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Театр виник дуже давно, коли ще не було </a:t>
            </a:r>
            <a:r>
              <a:rPr lang="uk-UA" sz="2400" b="1" dirty="0" smtClean="0"/>
              <a:t>ані телевізорів</a:t>
            </a:r>
            <a:r>
              <a:rPr lang="uk-UA" sz="2400" b="1" dirty="0"/>
              <a:t>, ані радіо, ані кіно, ані журналів. Завжди були люди, які вміли найкраще співати чи розповідати історії. А інші з задоволенням слухали.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18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6539" y="494529"/>
            <a:ext cx="8732066" cy="659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940" y="1300254"/>
            <a:ext cx="5228800" cy="1054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Похід до театру, це урочиста подія, тому одягатися слід святково.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1" y="2436387"/>
            <a:ext cx="2612571" cy="44216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86929" y="5399178"/>
            <a:ext cx="4196357" cy="91453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Приходь завчасно. Верхній одяг здай у гардероб.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1330" r="7239" b="-1068"/>
          <a:stretch/>
        </p:blipFill>
        <p:spPr>
          <a:xfrm>
            <a:off x="3733562" y="2603034"/>
            <a:ext cx="3940867" cy="26584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95336" y="1300254"/>
            <a:ext cx="5400240" cy="988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Між рядами проходь, повернувшись обличчям до тих, хто сидить.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25686" r="7108" b="5882"/>
          <a:stretch/>
        </p:blipFill>
        <p:spPr>
          <a:xfrm>
            <a:off x="8247202" y="2603034"/>
            <a:ext cx="2842638" cy="387531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4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46539" y="494529"/>
            <a:ext cx="8732066" cy="8027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1558" y="1395294"/>
            <a:ext cx="4600319" cy="12281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вистави</a:t>
            </a:r>
            <a:r>
              <a:rPr lang="ru-RU" sz="2400" b="1" dirty="0"/>
              <a:t> не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голосно</a:t>
            </a:r>
            <a:r>
              <a:rPr lang="ru-RU" sz="2400" b="1" dirty="0"/>
              <a:t> </a:t>
            </a:r>
            <a:r>
              <a:rPr lang="ru-RU" sz="2400" b="1" dirty="0" err="1"/>
              <a:t>розмовляти</a:t>
            </a:r>
            <a:r>
              <a:rPr lang="ru-RU" sz="2400" b="1" dirty="0"/>
              <a:t> і </a:t>
            </a:r>
            <a:r>
              <a:rPr lang="ru-RU" sz="2400" b="1" dirty="0" err="1"/>
              <a:t>їсти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 err="1"/>
              <a:t>цього</a:t>
            </a:r>
            <a:r>
              <a:rPr lang="ru-RU" sz="2400" b="1" dirty="0"/>
              <a:t> є </a:t>
            </a:r>
            <a:r>
              <a:rPr lang="ru-RU" sz="2400" b="1" dirty="0" err="1"/>
              <a:t>перерва</a:t>
            </a:r>
            <a:r>
              <a:rPr lang="ru-RU" sz="2400" b="1" dirty="0"/>
              <a:t> – антракт.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1" t="24320" r="5921" b="22265"/>
          <a:stretch/>
        </p:blipFill>
        <p:spPr>
          <a:xfrm>
            <a:off x="830863" y="2810435"/>
            <a:ext cx="4968000" cy="342707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7790" y="1544581"/>
            <a:ext cx="4709613" cy="9295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Після вистави обов’язково підтримай акторів оплесками.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68" y="2810433"/>
            <a:ext cx="5138049" cy="34270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9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3366" y="494528"/>
            <a:ext cx="8732066" cy="1192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спробуй </a:t>
            </a:r>
            <a:r>
              <a:rPr lang="uk-UA" sz="3600" b="1" dirty="0" smtClean="0">
                <a:solidFill>
                  <a:schemeClr val="bg1"/>
                </a:solidFill>
              </a:rPr>
              <a:t>пояснити  </a:t>
            </a:r>
            <a:r>
              <a:rPr lang="uk-UA" sz="3600" b="1" dirty="0">
                <a:solidFill>
                  <a:schemeClr val="bg1"/>
                </a:solidFill>
              </a:rPr>
              <a:t>«театральні» слова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760" y="1738373"/>
            <a:ext cx="2699657" cy="730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Афіша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2" y="2639652"/>
            <a:ext cx="2700769" cy="381965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02626" y="1891478"/>
            <a:ext cx="2656115" cy="683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Антракт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6" y="2816006"/>
            <a:ext cx="4572475" cy="341688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433050" y="1839686"/>
            <a:ext cx="2610332" cy="741763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Репертуар</a:t>
            </a:r>
            <a:endParaRPr lang="ru-RU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21" y="2724412"/>
            <a:ext cx="2661382" cy="360007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4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021285" y="1839253"/>
            <a:ext cx="3898137" cy="697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Глядацька зала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89" y="2733438"/>
            <a:ext cx="5203094" cy="35059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39907" y="1803138"/>
            <a:ext cx="2301944" cy="733664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Сцена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3" y="2733438"/>
            <a:ext cx="5279611" cy="35059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53366" y="494528"/>
            <a:ext cx="8732066" cy="13086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спробуй </a:t>
            </a:r>
            <a:r>
              <a:rPr lang="uk-UA" sz="3600" b="1" dirty="0" smtClean="0">
                <a:solidFill>
                  <a:schemeClr val="bg1"/>
                </a:solidFill>
              </a:rPr>
              <a:t>пояснити  </a:t>
            </a:r>
            <a:r>
              <a:rPr lang="uk-UA" sz="3600" b="1" dirty="0">
                <a:solidFill>
                  <a:schemeClr val="bg1"/>
                </a:solidFill>
              </a:rPr>
              <a:t>«театральні» слова</a:t>
            </a:r>
          </a:p>
        </p:txBody>
      </p:sp>
    </p:spTree>
    <p:extLst>
      <p:ext uri="{BB962C8B-B14F-4D97-AF65-F5344CB8AC3E}">
        <p14:creationId xmlns:p14="http://schemas.microsoft.com/office/powerpoint/2010/main" val="27206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61962" y="1813390"/>
            <a:ext cx="3738814" cy="727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Актори, вистава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1" y="2710543"/>
            <a:ext cx="4871896" cy="36376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53366" y="494528"/>
            <a:ext cx="8732066" cy="1192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спробуй </a:t>
            </a:r>
            <a:r>
              <a:rPr lang="uk-UA" sz="3600" b="1" dirty="0" smtClean="0">
                <a:solidFill>
                  <a:schemeClr val="bg1"/>
                </a:solidFill>
              </a:rPr>
              <a:t>пояснити  </a:t>
            </a:r>
            <a:r>
              <a:rPr lang="uk-UA" sz="3600" b="1" dirty="0">
                <a:solidFill>
                  <a:schemeClr val="bg1"/>
                </a:solidFill>
              </a:rPr>
              <a:t>«театральні» слова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62146" y="1808869"/>
            <a:ext cx="2456799" cy="7275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Фойє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5" y="2621616"/>
            <a:ext cx="4962797" cy="372660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6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 Рівному відкриють сучасний кінотеатр | Рівненські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2" y="140986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8053" y="494528"/>
            <a:ext cx="8732066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Які ти знаєш «</a:t>
            </a:r>
            <a:r>
              <a:rPr lang="uk-UA" sz="4000" b="1" dirty="0" err="1"/>
              <a:t>кінослова</a:t>
            </a:r>
            <a:r>
              <a:rPr lang="uk-UA" sz="4000" b="1" dirty="0"/>
              <a:t>»?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" y="1409866"/>
            <a:ext cx="2031602" cy="444521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59828" y="4622450"/>
            <a:ext cx="3239485" cy="1243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Глядацька зала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94294" y="4622450"/>
            <a:ext cx="3319632" cy="1034828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Кінопроектор 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9464" y="1530691"/>
            <a:ext cx="1867223" cy="730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Екран 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24076" y="1513046"/>
            <a:ext cx="1992086" cy="7477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Фойє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673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494529"/>
            <a:ext cx="8732066" cy="668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 чому помилка Петрика?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2" y="1412316"/>
            <a:ext cx="1745502" cy="381921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42482" y="2767842"/>
            <a:ext cx="5788404" cy="30560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а) </a:t>
            </a:r>
            <a:r>
              <a:rPr lang="ru-RU" sz="2400" b="1" dirty="0" err="1" smtClean="0"/>
              <a:t>торкатися</a:t>
            </a:r>
            <a:r>
              <a:rPr lang="ru-RU" sz="2400" b="1" dirty="0" smtClean="0"/>
              <a:t> </a:t>
            </a:r>
            <a:r>
              <a:rPr lang="ru-RU" sz="2400" b="1" dirty="0"/>
              <a:t>руками </a:t>
            </a:r>
            <a:r>
              <a:rPr lang="ru-RU" sz="2400" b="1" dirty="0" err="1"/>
              <a:t>експонатів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б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/>
              <a:t>слухати</a:t>
            </a:r>
            <a:r>
              <a:rPr lang="ru-RU" sz="2400" b="1" dirty="0"/>
              <a:t> </a:t>
            </a:r>
            <a:r>
              <a:rPr lang="ru-RU" sz="2400" b="1" dirty="0" err="1"/>
              <a:t>екскурсовода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запитувати</a:t>
            </a:r>
            <a:r>
              <a:rPr lang="ru-RU" sz="2400" b="1" dirty="0" smtClean="0"/>
              <a:t> </a:t>
            </a:r>
            <a:r>
              <a:rPr lang="ru-RU" sz="2400" b="1" dirty="0" err="1"/>
              <a:t>екскурсовода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екскурсії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г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подякувати</a:t>
            </a:r>
            <a:r>
              <a:rPr lang="ru-RU" sz="2400" b="1" dirty="0" smtClean="0"/>
              <a:t> </a:t>
            </a:r>
            <a:r>
              <a:rPr lang="ru-RU" sz="2400" b="1" dirty="0"/>
              <a:t>за </a:t>
            </a:r>
            <a:r>
              <a:rPr lang="ru-RU" sz="2400" b="1" dirty="0" err="1"/>
              <a:t>цікаву</a:t>
            </a:r>
            <a:r>
              <a:rPr lang="ru-RU" sz="2400" b="1" dirty="0"/>
              <a:t> </a:t>
            </a:r>
            <a:r>
              <a:rPr lang="ru-RU" sz="2400" b="1" dirty="0" err="1"/>
              <a:t>екскурсію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ґ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голосно</a:t>
            </a:r>
            <a:r>
              <a:rPr lang="ru-RU" sz="2400" b="1" dirty="0" smtClean="0"/>
              <a:t> </a:t>
            </a:r>
            <a:r>
              <a:rPr lang="ru-RU" sz="2400" b="1" dirty="0" err="1"/>
              <a:t>розмовляти</a:t>
            </a:r>
            <a:r>
              <a:rPr lang="ru-RU" sz="2400" b="1" dirty="0"/>
              <a:t>, </a:t>
            </a:r>
            <a:r>
              <a:rPr lang="ru-RU" sz="2400" b="1" dirty="0" err="1"/>
              <a:t>гратися</a:t>
            </a:r>
            <a:r>
              <a:rPr lang="ru-RU" sz="2400" b="1" dirty="0"/>
              <a:t> у </a:t>
            </a:r>
            <a:r>
              <a:rPr lang="ru-RU" sz="2400" b="1" dirty="0" err="1"/>
              <a:t>музеї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д) </a:t>
            </a:r>
            <a:r>
              <a:rPr lang="ru-RU" sz="2400" b="1" dirty="0" err="1"/>
              <a:t>їсти</a:t>
            </a:r>
            <a:r>
              <a:rPr lang="ru-RU" sz="2400" b="1" dirty="0"/>
              <a:t> </a:t>
            </a:r>
            <a:r>
              <a:rPr lang="ru-RU" sz="2400" b="1" dirty="0" err="1"/>
              <a:t>цукерки</a:t>
            </a:r>
            <a:r>
              <a:rPr lang="ru-RU" sz="2400" b="1" dirty="0"/>
              <a:t>, </a:t>
            </a:r>
            <a:r>
              <a:rPr lang="ru-RU" sz="2400" b="1" dirty="0" err="1"/>
              <a:t>смітити</a:t>
            </a:r>
            <a:r>
              <a:rPr lang="ru-RU" sz="24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75" y="1292573"/>
            <a:ext cx="4987942" cy="33387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54087" y="1292573"/>
            <a:ext cx="3309256" cy="1072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думку Петрика, у </a:t>
            </a:r>
            <a:r>
              <a:rPr lang="ru-RU" sz="2800" b="1" dirty="0" err="1"/>
              <a:t>музеї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49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506004"/>
            <a:ext cx="873206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чи ні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6141" y="1238664"/>
            <a:ext cx="9075890" cy="8513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Перевір</a:t>
            </a:r>
            <a:r>
              <a:rPr lang="uk-UA" sz="2000" b="1" dirty="0" smtClean="0"/>
              <a:t>, чи знаєш ти правила чемної поведінки в театрі. </a:t>
            </a:r>
            <a:r>
              <a:rPr lang="uk-UA" sz="2000" b="1" dirty="0" smtClean="0"/>
              <a:t>На </a:t>
            </a:r>
            <a:r>
              <a:rPr lang="uk-UA" sz="2000" b="1" dirty="0"/>
              <a:t>правильну відповідь піднімай </a:t>
            </a:r>
            <a:r>
              <a:rPr lang="uk-UA" sz="2000" b="1" dirty="0" smtClean="0"/>
              <a:t>зелений олівець, </a:t>
            </a:r>
            <a:r>
              <a:rPr lang="uk-UA" sz="2000" b="1" dirty="0" smtClean="0"/>
              <a:t>на </a:t>
            </a:r>
            <a:r>
              <a:rPr lang="uk-UA" sz="2000" b="1" dirty="0"/>
              <a:t>не правильну відповідь – </a:t>
            </a:r>
            <a:r>
              <a:rPr lang="uk-UA" sz="2000" b="1" dirty="0" smtClean="0"/>
              <a:t>червоний.</a:t>
            </a:r>
            <a:endParaRPr lang="uk-UA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6639" y="2160316"/>
            <a:ext cx="5078731" cy="1076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Цукерки, що купив у буфеті театру краще з’їсти в залі під час вистави.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1942" y="2160316"/>
            <a:ext cx="4823467" cy="1243771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Проходити на своє місце необхідно за кілька хвилин до початку вистави.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6485" y="3556752"/>
            <a:ext cx="6662058" cy="11567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Переглядаючи виставу, </a:t>
            </a:r>
            <a:r>
              <a:rPr lang="uk-UA" sz="2400" b="1" dirty="0" smtClean="0"/>
              <a:t>необхідно </a:t>
            </a:r>
            <a:r>
              <a:rPr lang="uk-UA" sz="2400" b="1" dirty="0"/>
              <a:t>коментувати її, розмовляти з сусідом.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6485" y="4903791"/>
            <a:ext cx="6662058" cy="102892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Якщо тобі набридло, можна підвестися і вийти, не очікувати на завершення вистави.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6" b="92315" l="101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16480" r="2892" b="7800"/>
          <a:stretch/>
        </p:blipFill>
        <p:spPr>
          <a:xfrm>
            <a:off x="236255" y="3237170"/>
            <a:ext cx="2387202" cy="33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9163" y="1296358"/>
            <a:ext cx="8732066" cy="820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Познач правильну відповідь. Як ти гадаєш, чи можна ставити запитання екскурсоводу під час екскурсії?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1854" y="495120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5651" y="2349041"/>
            <a:ext cx="78965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  </a:t>
            </a:r>
            <a:r>
              <a:rPr lang="ru-RU" sz="3200" b="1" dirty="0" err="1" smtClean="0"/>
              <a:t>Можна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</a:t>
            </a:r>
            <a:r>
              <a:rPr lang="ru-RU" sz="3200" b="1" dirty="0" err="1" smtClean="0"/>
              <a:t>Можна</a:t>
            </a:r>
            <a:r>
              <a:rPr lang="ru-RU" sz="3200" b="1" dirty="0" smtClean="0"/>
              <a:t> </a:t>
            </a:r>
            <a:r>
              <a:rPr lang="ru-RU" sz="3200" b="1" dirty="0" err="1"/>
              <a:t>лише</a:t>
            </a:r>
            <a:r>
              <a:rPr lang="ru-RU" sz="3200" b="1" dirty="0"/>
              <a:t> з </a:t>
            </a:r>
            <a:r>
              <a:rPr lang="ru-RU" sz="3200" b="1" dirty="0" err="1"/>
              <a:t>дозволу</a:t>
            </a:r>
            <a:r>
              <a:rPr lang="ru-RU" sz="3200" b="1" dirty="0"/>
              <a:t> </a:t>
            </a:r>
            <a:r>
              <a:rPr lang="ru-RU" sz="3200" b="1" dirty="0" err="1"/>
              <a:t>екскурсоводу</a:t>
            </a:r>
            <a:endParaRPr lang="ru-RU" sz="3200" dirty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</a:t>
            </a:r>
            <a:r>
              <a:rPr lang="ru-RU" sz="3200" b="1" dirty="0" err="1" smtClean="0"/>
              <a:t>Ні</a:t>
            </a:r>
            <a:r>
              <a:rPr lang="ru-RU" sz="3200" b="1" dirty="0"/>
              <a:t>, не </a:t>
            </a:r>
            <a:r>
              <a:rPr lang="ru-RU" sz="3200" b="1" dirty="0" err="1"/>
              <a:t>можна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22848" y="2441601"/>
            <a:ext cx="446315" cy="46808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2848" y="2909686"/>
            <a:ext cx="446315" cy="46808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23082" y="3359199"/>
            <a:ext cx="446315" cy="46808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1330854" y="2928258"/>
            <a:ext cx="381000" cy="449513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71" y="2309578"/>
            <a:ext cx="2914722" cy="19431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48" y="4405128"/>
            <a:ext cx="2892293" cy="198328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7" y="2198915"/>
            <a:ext cx="3086154" cy="204939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771069" y="1296357"/>
            <a:ext cx="8732066" cy="820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можеш побачити </a:t>
            </a:r>
            <a:r>
              <a:rPr lang="uk-UA" sz="2400" b="1" dirty="0">
                <a:solidFill>
                  <a:schemeClr val="bg1"/>
                </a:solidFill>
              </a:rPr>
              <a:t>у театрі</a:t>
            </a:r>
            <a:r>
              <a:rPr lang="uk-UA" sz="2400" b="1" dirty="0" smtClean="0">
                <a:solidFill>
                  <a:schemeClr val="bg1"/>
                </a:solidFill>
              </a:rPr>
              <a:t>? Викресли «зайве»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9" y="4646203"/>
            <a:ext cx="3102125" cy="174171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713515" y="3938475"/>
            <a:ext cx="2289342" cy="727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Театр </a:t>
            </a:r>
            <a:endParaRPr lang="ru-RU" sz="36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696200" y="4405128"/>
            <a:ext cx="2098694" cy="223515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6396" y="516890"/>
            <a:ext cx="8732066" cy="7458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Привітання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1999" y="1590912"/>
            <a:ext cx="5417858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прийшов з гарним настроєм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рукою махніть.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вранці зарядку робив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ввічливий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сусідові злегка вклоніться.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Хто вміє дружити –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 посміхніться.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57" y="1632617"/>
            <a:ext cx="5533433" cy="41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1854" y="1497914"/>
            <a:ext cx="8732066" cy="641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З’днай</a:t>
            </a:r>
            <a:r>
              <a:rPr lang="uk-UA" sz="2400" b="1" dirty="0" smtClean="0">
                <a:solidFill>
                  <a:schemeClr val="bg1"/>
                </a:solidFill>
              </a:rPr>
              <a:t> лініями відповідні пари слів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5449" y="2321634"/>
            <a:ext cx="3643008" cy="69519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молитва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491" y="3289079"/>
            <a:ext cx="3620911" cy="71916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читальний зал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6313" y="2336875"/>
            <a:ext cx="3649895" cy="66916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бібліотека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7213" y="4274901"/>
            <a:ext cx="3653189" cy="62367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актори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6" b="7647"/>
          <a:stretch/>
        </p:blipFill>
        <p:spPr>
          <a:xfrm>
            <a:off x="9594420" y="2360097"/>
            <a:ext cx="2064275" cy="349808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1020388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1854" y="495119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7455" y="4311408"/>
            <a:ext cx="3649895" cy="66916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храм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6313" y="3363156"/>
            <a:ext cx="3649895" cy="66916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театр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528457" y="2669230"/>
            <a:ext cx="1058998" cy="19767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370402" y="2671460"/>
            <a:ext cx="1325911" cy="9268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395000" y="3598354"/>
            <a:ext cx="1325911" cy="9268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00921" y="520506"/>
            <a:ext cx="8732066" cy="7204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758" y="2024744"/>
            <a:ext cx="6324600" cy="21880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Правила </a:t>
            </a:r>
            <a:r>
              <a:rPr lang="uk-UA" sz="2000" b="1" dirty="0">
                <a:solidFill>
                  <a:schemeClr val="bg1"/>
                </a:solidFill>
              </a:rPr>
              <a:t>поведінки в громадських місцях </a:t>
            </a:r>
            <a:r>
              <a:rPr lang="uk-UA" sz="2000" b="1" dirty="0" smtClean="0">
                <a:solidFill>
                  <a:schemeClr val="bg1"/>
                </a:solidFill>
              </a:rPr>
              <a:t>допомагають людям </a:t>
            </a:r>
            <a:r>
              <a:rPr lang="uk-UA" sz="2000" b="1" dirty="0" smtClean="0">
                <a:solidFill>
                  <a:schemeClr val="bg1"/>
                </a:solidFill>
              </a:rPr>
              <a:t>зрозуміти, що в кожної людини є свої кордони, які необхідно поважати. Це дозволяє зменшити кількість конфліктів та уникати зайвого напруження у спілкуванні. Завдяки правилам люди дотримуються порядку.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9053" r="8085" b="11928"/>
          <a:stretch/>
        </p:blipFill>
        <p:spPr>
          <a:xfrm>
            <a:off x="7384580" y="1586038"/>
            <a:ext cx="4090198" cy="419427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001486" y="1430363"/>
            <a:ext cx="6096000" cy="5508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Для чого існують правила поведінки?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758" y="4946595"/>
            <a:ext cx="6264728" cy="9399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Які правила ти вже виконуєш?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 яким маєш ще попрацювати над собою?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2758" y="4288896"/>
            <a:ext cx="6324600" cy="545924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існують правила поведінки в закладах культури?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6422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Оціни свою роботу на </a:t>
            </a:r>
            <a:r>
              <a:rPr lang="uk-UA" sz="2800" b="1" dirty="0" err="1" smtClean="0"/>
              <a:t>уроці</a:t>
            </a:r>
            <a:endParaRPr lang="ru-RU" sz="28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68" y="1942038"/>
            <a:ext cx="3794761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41" y="1915886"/>
            <a:ext cx="3992598" cy="22458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8" y="4031698"/>
            <a:ext cx="3396343" cy="250081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3161540" y="4050439"/>
            <a:ext cx="3581964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768781" y="287876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4029" y="4161722"/>
            <a:ext cx="2113038" cy="5784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Було цікаво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2543" y="5531976"/>
            <a:ext cx="2016213" cy="9817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все зрозуміло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58370" y="4076591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62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71082" y="495119"/>
            <a:ext cx="8732066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2130232"/>
            <a:ext cx="1547483" cy="8585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Зимова дорога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8732066" cy="5664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Розглянь пейзажі. У який пейзаж ти хочеш перенестись? Чому?</a:t>
            </a:r>
            <a:endParaRPr lang="ru-RU" sz="2000" b="1" dirty="0"/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55" y="1883491"/>
            <a:ext cx="3754244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8" y="1928813"/>
            <a:ext cx="3768740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04" y="4061900"/>
            <a:ext cx="3316140" cy="24417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705572" y="4160752"/>
            <a:ext cx="3581964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825797" y="2215914"/>
            <a:ext cx="1582432" cy="8719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3520" y="4522382"/>
            <a:ext cx="1877537" cy="76039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7115" y="4287167"/>
            <a:ext cx="1611489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70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пори року і дні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84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9177" y="2881870"/>
            <a:ext cx="4136109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393545"/>
            <a:ext cx="4116522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333" y="2074057"/>
            <a:ext cx="4127953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393362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77" y="496026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природі?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7570" y="2528032"/>
            <a:ext cx="297911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Дні короткі,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 ночі довгі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92901" y="4129703"/>
            <a:ext cx="3066606" cy="510778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Повітря морозне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91112" y="4836562"/>
            <a:ext cx="3066606" cy="919401"/>
          </a:xfrm>
          <a:prstGeom prst="roundRect">
            <a:avLst/>
          </a:prstGeom>
          <a:solidFill>
            <a:srgbClr val="9751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Випадає сніг.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lvl="0" algn="ctr"/>
            <a:r>
              <a:rPr lang="uk-UA" sz="2400" b="1" dirty="0" smtClean="0"/>
              <a:t>Дерева голі.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8029" r="6362" b="12113"/>
          <a:stretch/>
        </p:blipFill>
        <p:spPr>
          <a:xfrm>
            <a:off x="4556979" y="3787123"/>
            <a:ext cx="3770591" cy="259751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327570" y="1386538"/>
            <a:ext cx="297911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Сонце піднімається низько над землею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онце. Сонце і Земля - Підручник з Природничих наук. 1 частина. 10 клас.  Гільберг - Нова програ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4895" r="4645" b="3772"/>
          <a:stretch/>
        </p:blipFill>
        <p:spPr bwMode="auto">
          <a:xfrm>
            <a:off x="5034943" y="1393545"/>
            <a:ext cx="3042258" cy="2272952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824" y="484233"/>
            <a:ext cx="8732066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«Закінчи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04" y="1186543"/>
            <a:ext cx="3340850" cy="51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95696" y="1299161"/>
            <a:ext cx="4485903" cy="627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Заклади культури – це…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696" y="3298373"/>
            <a:ext cx="5320145" cy="629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 знаю такі заклади культури…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695" y="4959965"/>
            <a:ext cx="5320145" cy="616955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 бував у таких закладах культури…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5696" y="5642233"/>
            <a:ext cx="6896081" cy="60616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громадських </a:t>
            </a:r>
            <a:r>
              <a:rPr lang="uk-UA" sz="2400" b="1" dirty="0" smtClean="0"/>
              <a:t>місцях </a:t>
            </a:r>
            <a:r>
              <a:rPr lang="uk-UA" sz="2400" b="1" dirty="0" smtClean="0"/>
              <a:t>я веду себе </a:t>
            </a:r>
            <a:r>
              <a:rPr lang="uk-UA" sz="2400" b="1" dirty="0" smtClean="0"/>
              <a:t>…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8268" y="3982262"/>
            <a:ext cx="5875492" cy="8980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музеї, бібліотеки й виставки, храми, різноманітні театри й кінотеатри.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8268" y="1966437"/>
            <a:ext cx="6562092" cy="1277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місця, де </a:t>
            </a:r>
            <a:r>
              <a:rPr lang="uk-UA" sz="2400" b="1" dirty="0" smtClean="0">
                <a:solidFill>
                  <a:schemeClr val="bg1"/>
                </a:solidFill>
              </a:rPr>
              <a:t>зберігають </a:t>
            </a:r>
            <a:r>
              <a:rPr lang="uk-UA" sz="2400" b="1" dirty="0" smtClean="0">
                <a:solidFill>
                  <a:schemeClr val="bg1"/>
                </a:solidFill>
              </a:rPr>
              <a:t>історію, традиції, мистецтво, розповсюджують </a:t>
            </a:r>
            <a:r>
              <a:rPr lang="uk-UA" sz="2400" b="1" dirty="0">
                <a:solidFill>
                  <a:schemeClr val="bg1"/>
                </a:solidFill>
              </a:rPr>
              <a:t>цінне, що створили люди під час свого існування.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0534" y="390341"/>
            <a:ext cx="8732066" cy="8655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світлини. Театр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8" y="1663532"/>
            <a:ext cx="5444787" cy="445078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" b="12301"/>
          <a:stretch/>
        </p:blipFill>
        <p:spPr>
          <a:xfrm>
            <a:off x="664887" y="1663532"/>
            <a:ext cx="5257115" cy="308769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0459" y="5054564"/>
            <a:ext cx="5169855" cy="798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Київський театр </a:t>
            </a:r>
            <a:r>
              <a:rPr lang="uk-UA" sz="3200" b="1" dirty="0"/>
              <a:t>ляльок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71" y="1441969"/>
            <a:ext cx="5628171" cy="422112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9" y="1441969"/>
            <a:ext cx="5423281" cy="373844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673" y="5327190"/>
            <a:ext cx="5545632" cy="1109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Національний музей </a:t>
            </a:r>
            <a:r>
              <a:rPr lang="uk-UA" sz="2800" b="1" dirty="0"/>
              <a:t>історії України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0534" y="390341"/>
            <a:ext cx="8732066" cy="8655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світлини. </a:t>
            </a:r>
            <a:r>
              <a:rPr lang="uk-UA" sz="4000" b="1" dirty="0" smtClean="0">
                <a:solidFill>
                  <a:schemeClr val="bg1"/>
                </a:solidFill>
              </a:rPr>
              <a:t>Музей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88" y="1554494"/>
            <a:ext cx="5185385" cy="378061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5497"/>
          <a:stretch/>
        </p:blipFill>
        <p:spPr>
          <a:xfrm>
            <a:off x="492620" y="1554496"/>
            <a:ext cx="6152878" cy="342027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7593" y="5150094"/>
            <a:ext cx="5545632" cy="1109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Біля Володимирського собору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0534" y="390341"/>
            <a:ext cx="8732066" cy="8655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світлини. </a:t>
            </a:r>
            <a:r>
              <a:rPr lang="uk-UA" sz="4000" b="1" dirty="0" smtClean="0">
                <a:solidFill>
                  <a:schemeClr val="bg1"/>
                </a:solidFill>
              </a:rPr>
              <a:t>Храм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690</Words>
  <Application>Microsoft Office PowerPoint</Application>
  <PresentationFormat>Произвольный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</cp:revision>
  <dcterms:created xsi:type="dcterms:W3CDTF">2018-01-05T16:38:53Z</dcterms:created>
  <dcterms:modified xsi:type="dcterms:W3CDTF">2023-12-15T18:49:21Z</dcterms:modified>
</cp:coreProperties>
</file>