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1629" r:id="rId3"/>
    <p:sldId id="1300" r:id="rId4"/>
    <p:sldId id="1533" r:id="rId5"/>
    <p:sldId id="1622" r:id="rId6"/>
    <p:sldId id="1316" r:id="rId7"/>
    <p:sldId id="1606" r:id="rId8"/>
    <p:sldId id="1588" r:id="rId9"/>
    <p:sldId id="1614" r:id="rId10"/>
    <p:sldId id="1632" r:id="rId11"/>
    <p:sldId id="1631" r:id="rId12"/>
    <p:sldId id="1587" r:id="rId13"/>
    <p:sldId id="1577" r:id="rId14"/>
    <p:sldId id="1608" r:id="rId15"/>
    <p:sldId id="1615" r:id="rId16"/>
    <p:sldId id="1619" r:id="rId17"/>
    <p:sldId id="1591" r:id="rId18"/>
    <p:sldId id="1617" r:id="rId19"/>
    <p:sldId id="1611" r:id="rId20"/>
    <p:sldId id="1618" r:id="rId21"/>
    <p:sldId id="163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5024"/>
    <a:srgbClr val="FFB7FF"/>
    <a:srgbClr val="354B80"/>
    <a:srgbClr val="FF330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84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92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43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66.jpeg"/><Relationship Id="rId3" Type="http://schemas.microsoft.com/office/2007/relationships/hdphoto" Target="../media/hdphoto12.wdp"/><Relationship Id="rId7" Type="http://schemas.openxmlformats.org/officeDocument/2006/relationships/image" Target="../media/image63.png"/><Relationship Id="rId12" Type="http://schemas.microsoft.com/office/2007/relationships/hdphoto" Target="../media/hdphoto15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0" Type="http://schemas.microsoft.com/office/2007/relationships/hdphoto" Target="../media/hdphoto14.wdp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2166256" y="4467224"/>
            <a:ext cx="7794173" cy="1600438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chemeClr val="bg1"/>
                </a:solidFill>
              </a:rPr>
              <a:t>Додавання</a:t>
            </a:r>
            <a:r>
              <a:rPr lang="ru-RU" sz="4400" b="1" dirty="0">
                <a:solidFill>
                  <a:schemeClr val="bg1"/>
                </a:solidFill>
              </a:rPr>
              <a:t> і </a:t>
            </a:r>
            <a:r>
              <a:rPr lang="ru-RU" sz="4400" b="1" dirty="0" err="1">
                <a:solidFill>
                  <a:schemeClr val="bg1"/>
                </a:solidFill>
              </a:rPr>
              <a:t>віднімання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endParaRPr lang="ru-RU" sz="4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числа </a:t>
            </a:r>
            <a:r>
              <a:rPr lang="ru-RU" sz="4400" b="1" dirty="0">
                <a:solidFill>
                  <a:schemeClr val="bg1"/>
                </a:solidFill>
              </a:rPr>
              <a:t>1</a:t>
            </a:r>
            <a:endParaRPr lang="uk-UA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!!Эсмира\O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883725"/>
            <a:ext cx="3243943" cy="3243943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5A06D24-5801-8677-123A-3C23C511892F}"/>
              </a:ext>
            </a:extLst>
          </p:cNvPr>
          <p:cNvSpPr txBox="1"/>
          <p:nvPr/>
        </p:nvSpPr>
        <p:spPr>
          <a:xfrm rot="21287629">
            <a:off x="2312733" y="1421262"/>
            <a:ext cx="1167772" cy="1077218"/>
          </a:xfrm>
          <a:prstGeom prst="rect">
            <a:avLst/>
          </a:prstGeom>
          <a:solidFill>
            <a:srgbClr val="0050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2 + 1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3 –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3354" y="1173813"/>
            <a:ext cx="3131132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45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621969" y="536282"/>
            <a:ext cx="8732066" cy="805630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Склади рівності за кожним малюнком</a:t>
            </a:r>
          </a:p>
        </p:txBody>
      </p:sp>
      <p:pic>
        <p:nvPicPr>
          <p:cNvPr id="49" name="Picture 6" descr="Мистер Пибоди с книгой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2" y="3062688"/>
            <a:ext cx="1734839" cy="32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8526825" y="1419601"/>
            <a:ext cx="3334189" cy="19495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>
                <a:solidFill>
                  <a:schemeClr val="bg1"/>
                </a:solidFill>
              </a:rPr>
              <a:t>Поміркуй</a:t>
            </a:r>
            <a:r>
              <a:rPr lang="ru-RU" sz="2000" dirty="0">
                <a:solidFill>
                  <a:schemeClr val="bg1"/>
                </a:solidFill>
              </a:rPr>
              <a:t>, за </a:t>
            </a:r>
            <a:r>
              <a:rPr lang="ru-RU" sz="2000" dirty="0" err="1">
                <a:solidFill>
                  <a:schemeClr val="bg1"/>
                </a:solidFill>
              </a:rPr>
              <a:t>якою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ознакою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множину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фігур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розподілено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підмножини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 кожному </a:t>
            </a:r>
            <a:r>
              <a:rPr lang="ru-RU" sz="2000" dirty="0" err="1" smtClean="0">
                <a:solidFill>
                  <a:schemeClr val="bg1"/>
                </a:solidFill>
              </a:rPr>
              <a:t>випадку</a:t>
            </a:r>
            <a:r>
              <a:rPr lang="ru-RU" sz="2000" dirty="0" smtClean="0">
                <a:solidFill>
                  <a:schemeClr val="bg1"/>
                </a:solidFill>
              </a:rPr>
              <a:t>. (</a:t>
            </a:r>
            <a:r>
              <a:rPr lang="ru-RU" sz="2000" dirty="0" err="1" smtClean="0">
                <a:solidFill>
                  <a:schemeClr val="bg1"/>
                </a:solidFill>
              </a:rPr>
              <a:t>кольором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розміром</a:t>
            </a:r>
            <a:r>
              <a:rPr lang="ru-RU" sz="2000" dirty="0" smtClean="0">
                <a:solidFill>
                  <a:schemeClr val="bg1"/>
                </a:solidFill>
              </a:rPr>
              <a:t>, формою)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8952" y="3297954"/>
            <a:ext cx="1560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6 + 1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67391" y="3896983"/>
            <a:ext cx="1560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1 + 6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18499" y="4446968"/>
            <a:ext cx="1560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 – 6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300948" y="4410275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1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37595" y="3375355"/>
            <a:ext cx="1444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5 + 2=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658864" y="3902579"/>
            <a:ext cx="1560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2 + 5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093249" y="3389855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121124" y="3896983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708159" y="4474288"/>
            <a:ext cx="146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7 - 5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096299" y="4474288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2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353132" y="3902579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405449" y="4988245"/>
            <a:ext cx="1935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 – 3 = 4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308491" y="3369179"/>
            <a:ext cx="1935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4 + 3 = 7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405449" y="4474288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7 - 4 = 3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58875" y="3369179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98833" y="4964601"/>
            <a:ext cx="1560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 – 1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98982" y="4953584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6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58864" y="4965537"/>
            <a:ext cx="146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7 - 2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15637" y="4953584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5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308491" y="3902579"/>
            <a:ext cx="1935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3 + 4 = 7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D:\1 клас\2 Матем\1 УРОКИ Листопад\3 Додавання і віднімання в межах 10\№045 Додавання і віднімання числа 1\2023-11-26_175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57" y="1449866"/>
            <a:ext cx="6860799" cy="170384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605707" y="1549019"/>
            <a:ext cx="989029" cy="85192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954479" y="1449866"/>
            <a:ext cx="989029" cy="161282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170419" y="1449865"/>
            <a:ext cx="1263037" cy="114442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761619" y="5719469"/>
            <a:ext cx="7102137" cy="5903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</a:rPr>
              <a:t>Запиши </a:t>
            </a:r>
            <a:r>
              <a:rPr lang="ru-RU" sz="2000" dirty="0" err="1" smtClean="0">
                <a:solidFill>
                  <a:schemeClr val="bg1"/>
                </a:solidFill>
              </a:rPr>
              <a:t>другий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стовпчик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рівностей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зошиті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клітинку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6" grpId="0"/>
      <p:bldP spid="57" grpId="0"/>
      <p:bldP spid="59" grpId="0"/>
      <p:bldP spid="7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/>
      <p:bldP spid="23" grpId="0"/>
      <p:bldP spid="26" grpId="0"/>
      <p:bldP spid="27" grpId="0"/>
      <p:bldP spid="28" grpId="0"/>
      <p:bldP spid="29" grpId="0"/>
      <p:bldP spid="30" grpId="0"/>
      <p:bldP spid="3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1210711" y="4628030"/>
            <a:ext cx="3484620" cy="12266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88571" y="435755"/>
            <a:ext cx="10106804" cy="783445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 в клітинку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349829" y="5465839"/>
            <a:ext cx="334550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954917" y="5369252"/>
            <a:ext cx="0" cy="19317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4599757" y="4634205"/>
            <a:ext cx="3484620" cy="1226694"/>
          </a:xfrm>
          <a:prstGeom prst="rect">
            <a:avLst/>
          </a:prstGeom>
        </p:spPr>
      </p:pic>
      <p:sp>
        <p:nvSpPr>
          <p:cNvPr id="55" name="Дуга 54"/>
          <p:cNvSpPr/>
          <p:nvPr/>
        </p:nvSpPr>
        <p:spPr>
          <a:xfrm rot="20575647">
            <a:off x="-1507622" y="5411817"/>
            <a:ext cx="6327474" cy="1867442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B6DB592-D826-1EBE-71EB-4587FB14E2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266117" y="5205675"/>
            <a:ext cx="316821" cy="20797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070508" y="5346849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9EBE77B-0EE2-1279-088E-743A9A595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5359"/>
          <a:stretch/>
        </p:blipFill>
        <p:spPr>
          <a:xfrm>
            <a:off x="5516890" y="5262478"/>
            <a:ext cx="316821" cy="106244"/>
          </a:xfrm>
          <a:prstGeom prst="rect">
            <a:avLst/>
          </a:prstGeom>
        </p:spPr>
      </p:pic>
      <p:pic>
        <p:nvPicPr>
          <p:cNvPr id="3074" name="Picture 2" descr="D:\1 клас\2 Матем\1 УРОКИ Листопад\3 Додавання і віднімання в межах 10\№045 Додавання і віднімання числа 1\2023-11-26_1716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10" y="1370919"/>
            <a:ext cx="7095089" cy="3293726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8512627" y="1403869"/>
            <a:ext cx="3091543" cy="1415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Добери до кожного </a:t>
            </a:r>
            <a:r>
              <a:rPr lang="ru-RU" dirty="0" err="1" smtClean="0">
                <a:solidFill>
                  <a:schemeClr val="bg1"/>
                </a:solidFill>
              </a:rPr>
              <a:t>малюнка</a:t>
            </a:r>
            <a:r>
              <a:rPr lang="ru-RU" dirty="0" smtClean="0">
                <a:solidFill>
                  <a:schemeClr val="bg1"/>
                </a:solidFill>
              </a:rPr>
              <a:t> схему і </a:t>
            </a:r>
            <a:r>
              <a:rPr lang="ru-RU" dirty="0" err="1" smtClean="0">
                <a:solidFill>
                  <a:schemeClr val="bg1"/>
                </a:solidFill>
              </a:rPr>
              <a:t>вираз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3256" y="3017782"/>
            <a:ext cx="3091543" cy="2005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Накресли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зошиті</a:t>
            </a:r>
            <a:r>
              <a:rPr lang="ru-RU" dirty="0" smtClean="0">
                <a:solidFill>
                  <a:schemeClr val="bg1"/>
                </a:solidFill>
              </a:rPr>
              <a:t> схему до другого </a:t>
            </a:r>
            <a:r>
              <a:rPr lang="ru-RU" dirty="0" err="1" smtClean="0">
                <a:solidFill>
                  <a:schemeClr val="bg1"/>
                </a:solidFill>
              </a:rPr>
              <a:t>малюнка</a:t>
            </a:r>
            <a:r>
              <a:rPr lang="ru-RU" dirty="0" smtClean="0">
                <a:solidFill>
                  <a:schemeClr val="bg1"/>
                </a:solidFill>
              </a:rPr>
              <a:t>. Запиши </a:t>
            </a:r>
            <a:r>
              <a:rPr lang="ru-RU" dirty="0" err="1" smtClean="0">
                <a:solidFill>
                  <a:schemeClr val="bg1"/>
                </a:solidFill>
              </a:rPr>
              <a:t>вираз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результат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15F5EFB-10A9-5C0D-D1A7-B4642FF048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3192917" y="4510337"/>
            <a:ext cx="387602" cy="6868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15F5EFB-10A9-5C0D-D1A7-B4642FF048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5129288" y="4941936"/>
            <a:ext cx="387602" cy="6868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874725" y="5315600"/>
            <a:ext cx="465359" cy="680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873392" y="4948826"/>
            <a:ext cx="465359" cy="6800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70239" y="5038559"/>
            <a:ext cx="436157" cy="55408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361855" y="2928257"/>
            <a:ext cx="2062672" cy="43542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954918" y="4020308"/>
            <a:ext cx="2933399" cy="33397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4954563" y="3017782"/>
            <a:ext cx="720737" cy="43542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374537" y="3940629"/>
            <a:ext cx="225220" cy="41365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28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Цапля изолирована | Премиум векторы">
            <a:extLst>
              <a:ext uri="{FF2B5EF4-FFF2-40B4-BE49-F238E27FC236}">
                <a16:creationId xmlns="" xmlns:a16="http://schemas.microsoft.com/office/drawing/2014/main" id="{556B62A8-F1F0-483F-6889-50D2A30A2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35"/>
          <a:stretch/>
        </p:blipFill>
        <p:spPr bwMode="auto">
          <a:xfrm>
            <a:off x="8756495" y="1548861"/>
            <a:ext cx="2523403" cy="356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357257" y="3301505"/>
            <a:ext cx="1975350" cy="5193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одиниця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61512" y="1464818"/>
            <a:ext cx="438634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Вміє чапля рахувати.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Може й цифру показати.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Шию вгору тягне птиця,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Дзьоб – униз. Це – …</a:t>
            </a:r>
          </a:p>
        </p:txBody>
      </p:sp>
      <p:pic>
        <p:nvPicPr>
          <p:cNvPr id="17" name="Picture 2" descr="Картинки по запросу &quot;цифра 1&quot;">
            <a:extLst>
              <a:ext uri="{FF2B5EF4-FFF2-40B4-BE49-F238E27FC236}">
                <a16:creationId xmlns="" xmlns:a16="http://schemas.microsoft.com/office/drawing/2014/main" id="{E8CE3D72-A2F9-BB35-8EA6-BD6A0E44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450" y="3080658"/>
            <a:ext cx="1135529" cy="203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90631" y="472757"/>
            <a:ext cx="9044711" cy="746442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23646" y="3995726"/>
            <a:ext cx="5462078" cy="1815882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 на уроці ми будемо додавати і віднімати число 1.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Додавати й віднімати за числовим променем.</a:t>
            </a:r>
          </a:p>
        </p:txBody>
      </p:sp>
      <p:pic>
        <p:nvPicPr>
          <p:cNvPr id="19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2" y="15488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2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42266" y="531322"/>
            <a:ext cx="8732066" cy="1041375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Полічи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фігури</a:t>
            </a:r>
            <a:r>
              <a:rPr lang="ru-RU" sz="2800" b="1" dirty="0">
                <a:solidFill>
                  <a:schemeClr val="bg1"/>
                </a:solidFill>
              </a:rPr>
              <a:t> в кожному рядку. </a:t>
            </a:r>
          </a:p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Розглянь</a:t>
            </a:r>
            <a:r>
              <a:rPr lang="ru-RU" sz="2800" b="1" dirty="0">
                <a:solidFill>
                  <a:schemeClr val="bg1"/>
                </a:solidFill>
              </a:rPr>
              <a:t>, як </a:t>
            </a:r>
            <a:r>
              <a:rPr lang="ru-RU" sz="2800" b="1" dirty="0" err="1">
                <a:solidFill>
                  <a:schemeClr val="bg1"/>
                </a:solidFill>
              </a:rPr>
              <a:t>утворені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таблиці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594D563A-ACEA-D4B7-0769-17B55142686A}"/>
              </a:ext>
            </a:extLst>
          </p:cNvPr>
          <p:cNvSpPr/>
          <p:nvPr/>
        </p:nvSpPr>
        <p:spPr>
          <a:xfrm>
            <a:off x="2078388" y="2144687"/>
            <a:ext cx="3034131" cy="1347233"/>
          </a:xfrm>
          <a:prstGeom prst="wedgeRoundRectCallout">
            <a:avLst>
              <a:gd name="adj1" fmla="val -61270"/>
              <a:gd name="adj2" fmla="val 38579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Треба запам’ятати результати додавання і віднімання числа 1.</a:t>
            </a:r>
          </a:p>
        </p:txBody>
      </p:sp>
      <p:sp>
        <p:nvSpPr>
          <p:cNvPr id="16" name="Прямокутник: округлені кути 1">
            <a:extLst>
              <a:ext uri="{FF2B5EF4-FFF2-40B4-BE49-F238E27FC236}">
                <a16:creationId xmlns="" xmlns:a16="http://schemas.microsoft.com/office/drawing/2014/main" id="{B6378199-8CBF-3742-A71D-2CADD57115C1}"/>
              </a:ext>
            </a:extLst>
          </p:cNvPr>
          <p:cNvSpPr/>
          <p:nvPr/>
        </p:nvSpPr>
        <p:spPr>
          <a:xfrm>
            <a:off x="9823537" y="1885333"/>
            <a:ext cx="1926454" cy="460698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7AB8936-65B6-69F2-FE23-0A758BB769ED}"/>
              </a:ext>
            </a:extLst>
          </p:cNvPr>
          <p:cNvSpPr txBox="1"/>
          <p:nvPr/>
        </p:nvSpPr>
        <p:spPr>
          <a:xfrm>
            <a:off x="9877518" y="1968006"/>
            <a:ext cx="18184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2 – 1 = 1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3 – 1 = 2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4 – 1 = 3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5 – 1 = 4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6 – 1 = 5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7 – 1 = 6 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8 – 1 = 7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9 – 1 = 8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10 – 1 = 9</a:t>
            </a:r>
          </a:p>
        </p:txBody>
      </p:sp>
      <p:sp>
        <p:nvSpPr>
          <p:cNvPr id="18" name="Прямокутник: округлені кути 12">
            <a:extLst>
              <a:ext uri="{FF2B5EF4-FFF2-40B4-BE49-F238E27FC236}">
                <a16:creationId xmlns="" xmlns:a16="http://schemas.microsoft.com/office/drawing/2014/main" id="{B18CF70F-2856-5613-5705-3F7039924746}"/>
              </a:ext>
            </a:extLst>
          </p:cNvPr>
          <p:cNvSpPr/>
          <p:nvPr/>
        </p:nvSpPr>
        <p:spPr>
          <a:xfrm>
            <a:off x="7606734" y="1885333"/>
            <a:ext cx="1926454" cy="4606988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7B5A737-786C-B1A0-AE67-BE755F08C93C}"/>
              </a:ext>
            </a:extLst>
          </p:cNvPr>
          <p:cNvSpPr txBox="1"/>
          <p:nvPr/>
        </p:nvSpPr>
        <p:spPr>
          <a:xfrm>
            <a:off x="7719568" y="1968006"/>
            <a:ext cx="1821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1 + 1 = 2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2 + 1 = 3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3 + 1 = 4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4 + 1 = 5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5 + 1 = 6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6 + 1 = 7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7 + 1 = 8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8 + 1 = 9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9 + 1 = 10</a:t>
            </a:r>
          </a:p>
        </p:txBody>
      </p:sp>
      <p:sp>
        <p:nvSpPr>
          <p:cNvPr id="20" name="Рівнобедрений трикутник 10">
            <a:extLst>
              <a:ext uri="{FF2B5EF4-FFF2-40B4-BE49-F238E27FC236}">
                <a16:creationId xmlns="" xmlns:a16="http://schemas.microsoft.com/office/drawing/2014/main" id="{EAC10FF3-0655-E275-85B8-EDFAC6436697}"/>
              </a:ext>
            </a:extLst>
          </p:cNvPr>
          <p:cNvSpPr/>
          <p:nvPr/>
        </p:nvSpPr>
        <p:spPr>
          <a:xfrm>
            <a:off x="6970459" y="6003888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Рівнобедрений трикутник 14">
            <a:extLst>
              <a:ext uri="{FF2B5EF4-FFF2-40B4-BE49-F238E27FC236}">
                <a16:creationId xmlns="" xmlns:a16="http://schemas.microsoft.com/office/drawing/2014/main" id="{A0269C13-E3CC-1FDA-F08D-55EB01DE1852}"/>
              </a:ext>
            </a:extLst>
          </p:cNvPr>
          <p:cNvSpPr/>
          <p:nvPr/>
        </p:nvSpPr>
        <p:spPr>
          <a:xfrm>
            <a:off x="6526217" y="600388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Рівнобедрений трикутник 15">
            <a:extLst>
              <a:ext uri="{FF2B5EF4-FFF2-40B4-BE49-F238E27FC236}">
                <a16:creationId xmlns="" xmlns:a16="http://schemas.microsoft.com/office/drawing/2014/main" id="{1744C8F5-13A6-FEC9-8E46-208F9F5AA7BA}"/>
              </a:ext>
            </a:extLst>
          </p:cNvPr>
          <p:cNvSpPr/>
          <p:nvPr/>
        </p:nvSpPr>
        <p:spPr>
          <a:xfrm>
            <a:off x="6081975" y="600388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Рівнобедрений трикутник 16">
            <a:extLst>
              <a:ext uri="{FF2B5EF4-FFF2-40B4-BE49-F238E27FC236}">
                <a16:creationId xmlns="" xmlns:a16="http://schemas.microsoft.com/office/drawing/2014/main" id="{1697C234-FC80-3C4B-091B-190823DF2741}"/>
              </a:ext>
            </a:extLst>
          </p:cNvPr>
          <p:cNvSpPr/>
          <p:nvPr/>
        </p:nvSpPr>
        <p:spPr>
          <a:xfrm>
            <a:off x="5652434" y="600388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Рівнобедрений трикутник 17">
            <a:extLst>
              <a:ext uri="{FF2B5EF4-FFF2-40B4-BE49-F238E27FC236}">
                <a16:creationId xmlns="" xmlns:a16="http://schemas.microsoft.com/office/drawing/2014/main" id="{1946E45A-236C-13F5-D7AC-A99BCD605367}"/>
              </a:ext>
            </a:extLst>
          </p:cNvPr>
          <p:cNvSpPr/>
          <p:nvPr/>
        </p:nvSpPr>
        <p:spPr>
          <a:xfrm>
            <a:off x="5235183" y="600388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Рівнобедрений трикутник 18">
            <a:extLst>
              <a:ext uri="{FF2B5EF4-FFF2-40B4-BE49-F238E27FC236}">
                <a16:creationId xmlns="" xmlns:a16="http://schemas.microsoft.com/office/drawing/2014/main" id="{7E27B146-073E-D3FD-9A44-4A89CA63B2CA}"/>
              </a:ext>
            </a:extLst>
          </p:cNvPr>
          <p:cNvSpPr/>
          <p:nvPr/>
        </p:nvSpPr>
        <p:spPr>
          <a:xfrm>
            <a:off x="4804436" y="600388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Рівнобедрений трикутник 19">
            <a:extLst>
              <a:ext uri="{FF2B5EF4-FFF2-40B4-BE49-F238E27FC236}">
                <a16:creationId xmlns="" xmlns:a16="http://schemas.microsoft.com/office/drawing/2014/main" id="{C629307D-59EB-3E4F-B19E-66551F1BA558}"/>
              </a:ext>
            </a:extLst>
          </p:cNvPr>
          <p:cNvSpPr/>
          <p:nvPr/>
        </p:nvSpPr>
        <p:spPr>
          <a:xfrm>
            <a:off x="4360797" y="600388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Рівнобедрений трикутник 20">
            <a:extLst>
              <a:ext uri="{FF2B5EF4-FFF2-40B4-BE49-F238E27FC236}">
                <a16:creationId xmlns="" xmlns:a16="http://schemas.microsoft.com/office/drawing/2014/main" id="{701E3621-00AF-8544-B43D-A64B1353899B}"/>
              </a:ext>
            </a:extLst>
          </p:cNvPr>
          <p:cNvSpPr/>
          <p:nvPr/>
        </p:nvSpPr>
        <p:spPr>
          <a:xfrm>
            <a:off x="3916555" y="600388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Рівнобедрений трикутник 21">
            <a:extLst>
              <a:ext uri="{FF2B5EF4-FFF2-40B4-BE49-F238E27FC236}">
                <a16:creationId xmlns="" xmlns:a16="http://schemas.microsoft.com/office/drawing/2014/main" id="{EBF07215-4C2F-9EBF-3F7B-3032DB785596}"/>
              </a:ext>
            </a:extLst>
          </p:cNvPr>
          <p:cNvSpPr/>
          <p:nvPr/>
        </p:nvSpPr>
        <p:spPr>
          <a:xfrm>
            <a:off x="3472313" y="600388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Рівнобедрений трикутник 22">
            <a:extLst>
              <a:ext uri="{FF2B5EF4-FFF2-40B4-BE49-F238E27FC236}">
                <a16:creationId xmlns="" xmlns:a16="http://schemas.microsoft.com/office/drawing/2014/main" id="{FC214865-33F4-111D-7AF2-BFCE999492C1}"/>
              </a:ext>
            </a:extLst>
          </p:cNvPr>
          <p:cNvSpPr/>
          <p:nvPr/>
        </p:nvSpPr>
        <p:spPr>
          <a:xfrm>
            <a:off x="3042772" y="600388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Рівнобедрений трикутник 81">
            <a:extLst>
              <a:ext uri="{FF2B5EF4-FFF2-40B4-BE49-F238E27FC236}">
                <a16:creationId xmlns="" xmlns:a16="http://schemas.microsoft.com/office/drawing/2014/main" id="{54698CF4-A77F-2F57-FD48-4E4193200ADE}"/>
              </a:ext>
            </a:extLst>
          </p:cNvPr>
          <p:cNvSpPr/>
          <p:nvPr/>
        </p:nvSpPr>
        <p:spPr>
          <a:xfrm>
            <a:off x="6970459" y="5448898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Рівнобедрений трикутник 82">
            <a:extLst>
              <a:ext uri="{FF2B5EF4-FFF2-40B4-BE49-F238E27FC236}">
                <a16:creationId xmlns="" xmlns:a16="http://schemas.microsoft.com/office/drawing/2014/main" id="{B03CB94B-0E50-649F-6B9E-3FD25845AA83}"/>
              </a:ext>
            </a:extLst>
          </p:cNvPr>
          <p:cNvSpPr/>
          <p:nvPr/>
        </p:nvSpPr>
        <p:spPr>
          <a:xfrm>
            <a:off x="6526217" y="544889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Рівнобедрений трикутник 83">
            <a:extLst>
              <a:ext uri="{FF2B5EF4-FFF2-40B4-BE49-F238E27FC236}">
                <a16:creationId xmlns="" xmlns:a16="http://schemas.microsoft.com/office/drawing/2014/main" id="{1562D578-CC99-0E12-1251-5DE3B95803B0}"/>
              </a:ext>
            </a:extLst>
          </p:cNvPr>
          <p:cNvSpPr/>
          <p:nvPr/>
        </p:nvSpPr>
        <p:spPr>
          <a:xfrm>
            <a:off x="6081975" y="544889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Рівнобедрений трикутник 84">
            <a:extLst>
              <a:ext uri="{FF2B5EF4-FFF2-40B4-BE49-F238E27FC236}">
                <a16:creationId xmlns="" xmlns:a16="http://schemas.microsoft.com/office/drawing/2014/main" id="{F1958AB9-5BAA-D613-BBCB-079EF70862AE}"/>
              </a:ext>
            </a:extLst>
          </p:cNvPr>
          <p:cNvSpPr/>
          <p:nvPr/>
        </p:nvSpPr>
        <p:spPr>
          <a:xfrm>
            <a:off x="5652434" y="544889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Рівнобедрений трикутник 85">
            <a:extLst>
              <a:ext uri="{FF2B5EF4-FFF2-40B4-BE49-F238E27FC236}">
                <a16:creationId xmlns="" xmlns:a16="http://schemas.microsoft.com/office/drawing/2014/main" id="{5B2FDB35-C06C-E2CF-6964-544EDF1B8EED}"/>
              </a:ext>
            </a:extLst>
          </p:cNvPr>
          <p:cNvSpPr/>
          <p:nvPr/>
        </p:nvSpPr>
        <p:spPr>
          <a:xfrm>
            <a:off x="5235183" y="544889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Рівнобедрений трикутник 86">
            <a:extLst>
              <a:ext uri="{FF2B5EF4-FFF2-40B4-BE49-F238E27FC236}">
                <a16:creationId xmlns="" xmlns:a16="http://schemas.microsoft.com/office/drawing/2014/main" id="{9C935A62-6F0C-EDDC-0E3C-D3F4527A11E2}"/>
              </a:ext>
            </a:extLst>
          </p:cNvPr>
          <p:cNvSpPr/>
          <p:nvPr/>
        </p:nvSpPr>
        <p:spPr>
          <a:xfrm>
            <a:off x="4804436" y="544889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Рівнобедрений трикутник 87">
            <a:extLst>
              <a:ext uri="{FF2B5EF4-FFF2-40B4-BE49-F238E27FC236}">
                <a16:creationId xmlns="" xmlns:a16="http://schemas.microsoft.com/office/drawing/2014/main" id="{26B3DAAF-9863-C4A0-9AD7-6A0171A13909}"/>
              </a:ext>
            </a:extLst>
          </p:cNvPr>
          <p:cNvSpPr/>
          <p:nvPr/>
        </p:nvSpPr>
        <p:spPr>
          <a:xfrm>
            <a:off x="4360797" y="544889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Рівнобедрений трикутник 88">
            <a:extLst>
              <a:ext uri="{FF2B5EF4-FFF2-40B4-BE49-F238E27FC236}">
                <a16:creationId xmlns="" xmlns:a16="http://schemas.microsoft.com/office/drawing/2014/main" id="{BC5258A3-E832-BD36-C375-1EAB1B94E838}"/>
              </a:ext>
            </a:extLst>
          </p:cNvPr>
          <p:cNvSpPr/>
          <p:nvPr/>
        </p:nvSpPr>
        <p:spPr>
          <a:xfrm>
            <a:off x="3916555" y="544889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Рівнобедрений трикутник 89">
            <a:extLst>
              <a:ext uri="{FF2B5EF4-FFF2-40B4-BE49-F238E27FC236}">
                <a16:creationId xmlns="" xmlns:a16="http://schemas.microsoft.com/office/drawing/2014/main" id="{98717FCB-8DA3-D1C5-EBC9-07EF65789ED7}"/>
              </a:ext>
            </a:extLst>
          </p:cNvPr>
          <p:cNvSpPr/>
          <p:nvPr/>
        </p:nvSpPr>
        <p:spPr>
          <a:xfrm>
            <a:off x="3472313" y="5448898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Рівнобедрений трикутник 90">
            <a:extLst>
              <a:ext uri="{FF2B5EF4-FFF2-40B4-BE49-F238E27FC236}">
                <a16:creationId xmlns="" xmlns:a16="http://schemas.microsoft.com/office/drawing/2014/main" id="{2D6D8B03-79A2-B000-84DC-1A3BAD51E437}"/>
              </a:ext>
            </a:extLst>
          </p:cNvPr>
          <p:cNvSpPr/>
          <p:nvPr/>
        </p:nvSpPr>
        <p:spPr>
          <a:xfrm>
            <a:off x="6970459" y="4971347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Рівнобедрений трикутник 91">
            <a:extLst>
              <a:ext uri="{FF2B5EF4-FFF2-40B4-BE49-F238E27FC236}">
                <a16:creationId xmlns="" xmlns:a16="http://schemas.microsoft.com/office/drawing/2014/main" id="{97B24028-443B-7D3A-FCF0-EA5FED1AE17F}"/>
              </a:ext>
            </a:extLst>
          </p:cNvPr>
          <p:cNvSpPr/>
          <p:nvPr/>
        </p:nvSpPr>
        <p:spPr>
          <a:xfrm>
            <a:off x="6526217" y="4971347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Рівнобедрений трикутник 92">
            <a:extLst>
              <a:ext uri="{FF2B5EF4-FFF2-40B4-BE49-F238E27FC236}">
                <a16:creationId xmlns="" xmlns:a16="http://schemas.microsoft.com/office/drawing/2014/main" id="{BB1466F7-96C5-559C-4806-6D87EBF8DD6F}"/>
              </a:ext>
            </a:extLst>
          </p:cNvPr>
          <p:cNvSpPr/>
          <p:nvPr/>
        </p:nvSpPr>
        <p:spPr>
          <a:xfrm>
            <a:off x="6081975" y="4971347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Рівнобедрений трикутник 93">
            <a:extLst>
              <a:ext uri="{FF2B5EF4-FFF2-40B4-BE49-F238E27FC236}">
                <a16:creationId xmlns="" xmlns:a16="http://schemas.microsoft.com/office/drawing/2014/main" id="{E0EDFD7E-EC5D-0CFA-A46C-BFE7A79E9627}"/>
              </a:ext>
            </a:extLst>
          </p:cNvPr>
          <p:cNvSpPr/>
          <p:nvPr/>
        </p:nvSpPr>
        <p:spPr>
          <a:xfrm>
            <a:off x="5652434" y="4971347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Рівнобедрений трикутник 94">
            <a:extLst>
              <a:ext uri="{FF2B5EF4-FFF2-40B4-BE49-F238E27FC236}">
                <a16:creationId xmlns="" xmlns:a16="http://schemas.microsoft.com/office/drawing/2014/main" id="{40B6B94B-75DE-B04B-4A76-D61C25016660}"/>
              </a:ext>
            </a:extLst>
          </p:cNvPr>
          <p:cNvSpPr/>
          <p:nvPr/>
        </p:nvSpPr>
        <p:spPr>
          <a:xfrm>
            <a:off x="5235183" y="4971347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Рівнобедрений трикутник 95">
            <a:extLst>
              <a:ext uri="{FF2B5EF4-FFF2-40B4-BE49-F238E27FC236}">
                <a16:creationId xmlns="" xmlns:a16="http://schemas.microsoft.com/office/drawing/2014/main" id="{112F0E60-77DB-F314-5B4C-36C7AFD080FE}"/>
              </a:ext>
            </a:extLst>
          </p:cNvPr>
          <p:cNvSpPr/>
          <p:nvPr/>
        </p:nvSpPr>
        <p:spPr>
          <a:xfrm>
            <a:off x="4804436" y="4971347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Рівнобедрений трикутник 96">
            <a:extLst>
              <a:ext uri="{FF2B5EF4-FFF2-40B4-BE49-F238E27FC236}">
                <a16:creationId xmlns="" xmlns:a16="http://schemas.microsoft.com/office/drawing/2014/main" id="{2DE45297-9239-46F7-DEC2-ACCB617B2F07}"/>
              </a:ext>
            </a:extLst>
          </p:cNvPr>
          <p:cNvSpPr/>
          <p:nvPr/>
        </p:nvSpPr>
        <p:spPr>
          <a:xfrm>
            <a:off x="4360797" y="4971347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Рівнобедрений трикутник 97">
            <a:extLst>
              <a:ext uri="{FF2B5EF4-FFF2-40B4-BE49-F238E27FC236}">
                <a16:creationId xmlns="" xmlns:a16="http://schemas.microsoft.com/office/drawing/2014/main" id="{C81AE3AF-C926-BC53-2844-7B29C6A557CE}"/>
              </a:ext>
            </a:extLst>
          </p:cNvPr>
          <p:cNvSpPr/>
          <p:nvPr/>
        </p:nvSpPr>
        <p:spPr>
          <a:xfrm>
            <a:off x="3916555" y="4971347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Рівнобедрений трикутник 98">
            <a:extLst>
              <a:ext uri="{FF2B5EF4-FFF2-40B4-BE49-F238E27FC236}">
                <a16:creationId xmlns="" xmlns:a16="http://schemas.microsoft.com/office/drawing/2014/main" id="{2C6B7727-0B17-F046-006C-2910C1214D65}"/>
              </a:ext>
            </a:extLst>
          </p:cNvPr>
          <p:cNvSpPr/>
          <p:nvPr/>
        </p:nvSpPr>
        <p:spPr>
          <a:xfrm>
            <a:off x="6970459" y="4493796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Рівнобедрений трикутник 99">
            <a:extLst>
              <a:ext uri="{FF2B5EF4-FFF2-40B4-BE49-F238E27FC236}">
                <a16:creationId xmlns="" xmlns:a16="http://schemas.microsoft.com/office/drawing/2014/main" id="{78C4D7E7-3475-F9EF-BAA9-2A45C896AE92}"/>
              </a:ext>
            </a:extLst>
          </p:cNvPr>
          <p:cNvSpPr/>
          <p:nvPr/>
        </p:nvSpPr>
        <p:spPr>
          <a:xfrm>
            <a:off x="6526217" y="449379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Рівнобедрений трикутник 100">
            <a:extLst>
              <a:ext uri="{FF2B5EF4-FFF2-40B4-BE49-F238E27FC236}">
                <a16:creationId xmlns="" xmlns:a16="http://schemas.microsoft.com/office/drawing/2014/main" id="{577CD6EE-43B4-8D95-1175-A62002E19658}"/>
              </a:ext>
            </a:extLst>
          </p:cNvPr>
          <p:cNvSpPr/>
          <p:nvPr/>
        </p:nvSpPr>
        <p:spPr>
          <a:xfrm>
            <a:off x="6081975" y="449379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Рівнобедрений трикутник 101">
            <a:extLst>
              <a:ext uri="{FF2B5EF4-FFF2-40B4-BE49-F238E27FC236}">
                <a16:creationId xmlns="" xmlns:a16="http://schemas.microsoft.com/office/drawing/2014/main" id="{F6C193A0-ADDE-6BB6-339F-0EA9F4C69B6F}"/>
              </a:ext>
            </a:extLst>
          </p:cNvPr>
          <p:cNvSpPr/>
          <p:nvPr/>
        </p:nvSpPr>
        <p:spPr>
          <a:xfrm>
            <a:off x="5652434" y="449379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Рівнобедрений трикутник 102">
            <a:extLst>
              <a:ext uri="{FF2B5EF4-FFF2-40B4-BE49-F238E27FC236}">
                <a16:creationId xmlns="" xmlns:a16="http://schemas.microsoft.com/office/drawing/2014/main" id="{2BC03034-5566-CEAB-797F-06656F0C59CD}"/>
              </a:ext>
            </a:extLst>
          </p:cNvPr>
          <p:cNvSpPr/>
          <p:nvPr/>
        </p:nvSpPr>
        <p:spPr>
          <a:xfrm>
            <a:off x="5235183" y="449379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Рівнобедрений трикутник 103">
            <a:extLst>
              <a:ext uri="{FF2B5EF4-FFF2-40B4-BE49-F238E27FC236}">
                <a16:creationId xmlns="" xmlns:a16="http://schemas.microsoft.com/office/drawing/2014/main" id="{8287F473-61F8-F807-6F71-F158F448A381}"/>
              </a:ext>
            </a:extLst>
          </p:cNvPr>
          <p:cNvSpPr/>
          <p:nvPr/>
        </p:nvSpPr>
        <p:spPr>
          <a:xfrm>
            <a:off x="4804436" y="449379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Рівнобедрений трикутник 104">
            <a:extLst>
              <a:ext uri="{FF2B5EF4-FFF2-40B4-BE49-F238E27FC236}">
                <a16:creationId xmlns="" xmlns:a16="http://schemas.microsoft.com/office/drawing/2014/main" id="{5126EDDF-1D65-0720-F967-B5D468542E26}"/>
              </a:ext>
            </a:extLst>
          </p:cNvPr>
          <p:cNvSpPr/>
          <p:nvPr/>
        </p:nvSpPr>
        <p:spPr>
          <a:xfrm>
            <a:off x="4360797" y="449379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Рівнобедрений трикутник 105">
            <a:extLst>
              <a:ext uri="{FF2B5EF4-FFF2-40B4-BE49-F238E27FC236}">
                <a16:creationId xmlns="" xmlns:a16="http://schemas.microsoft.com/office/drawing/2014/main" id="{01BBEEF1-0316-15D7-614E-56523EC9321A}"/>
              </a:ext>
            </a:extLst>
          </p:cNvPr>
          <p:cNvSpPr/>
          <p:nvPr/>
        </p:nvSpPr>
        <p:spPr>
          <a:xfrm>
            <a:off x="6970459" y="4016245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Рівнобедрений трикутник 106">
            <a:extLst>
              <a:ext uri="{FF2B5EF4-FFF2-40B4-BE49-F238E27FC236}">
                <a16:creationId xmlns="" xmlns:a16="http://schemas.microsoft.com/office/drawing/2014/main" id="{85EB5D64-E410-CE6C-08AE-F17217C36702}"/>
              </a:ext>
            </a:extLst>
          </p:cNvPr>
          <p:cNvSpPr/>
          <p:nvPr/>
        </p:nvSpPr>
        <p:spPr>
          <a:xfrm>
            <a:off x="6526217" y="4016245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Рівнобедрений трикутник 107">
            <a:extLst>
              <a:ext uri="{FF2B5EF4-FFF2-40B4-BE49-F238E27FC236}">
                <a16:creationId xmlns="" xmlns:a16="http://schemas.microsoft.com/office/drawing/2014/main" id="{63ABDF97-9C3F-7A52-0ABB-5D809F67894E}"/>
              </a:ext>
            </a:extLst>
          </p:cNvPr>
          <p:cNvSpPr/>
          <p:nvPr/>
        </p:nvSpPr>
        <p:spPr>
          <a:xfrm>
            <a:off x="6081975" y="4016245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Рівнобедрений трикутник 108">
            <a:extLst>
              <a:ext uri="{FF2B5EF4-FFF2-40B4-BE49-F238E27FC236}">
                <a16:creationId xmlns="" xmlns:a16="http://schemas.microsoft.com/office/drawing/2014/main" id="{E31905FA-C2C1-6CB2-C49B-3098BE6F4DFE}"/>
              </a:ext>
            </a:extLst>
          </p:cNvPr>
          <p:cNvSpPr/>
          <p:nvPr/>
        </p:nvSpPr>
        <p:spPr>
          <a:xfrm>
            <a:off x="5652434" y="4016245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Рівнобедрений трикутник 109">
            <a:extLst>
              <a:ext uri="{FF2B5EF4-FFF2-40B4-BE49-F238E27FC236}">
                <a16:creationId xmlns="" xmlns:a16="http://schemas.microsoft.com/office/drawing/2014/main" id="{6A592325-39FF-6061-8AFE-FC9949C86EA2}"/>
              </a:ext>
            </a:extLst>
          </p:cNvPr>
          <p:cNvSpPr/>
          <p:nvPr/>
        </p:nvSpPr>
        <p:spPr>
          <a:xfrm>
            <a:off x="5235183" y="4016245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Рівнобедрений трикутник 110">
            <a:extLst>
              <a:ext uri="{FF2B5EF4-FFF2-40B4-BE49-F238E27FC236}">
                <a16:creationId xmlns="" xmlns:a16="http://schemas.microsoft.com/office/drawing/2014/main" id="{56DEF4EC-471F-E731-5DDB-A77020DD8A0F}"/>
              </a:ext>
            </a:extLst>
          </p:cNvPr>
          <p:cNvSpPr/>
          <p:nvPr/>
        </p:nvSpPr>
        <p:spPr>
          <a:xfrm>
            <a:off x="4804436" y="4016245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Рівнобедрений трикутник 111">
            <a:extLst>
              <a:ext uri="{FF2B5EF4-FFF2-40B4-BE49-F238E27FC236}">
                <a16:creationId xmlns="" xmlns:a16="http://schemas.microsoft.com/office/drawing/2014/main" id="{D2EFDC4E-4E0E-94A1-378B-628FF60D6D5C}"/>
              </a:ext>
            </a:extLst>
          </p:cNvPr>
          <p:cNvSpPr/>
          <p:nvPr/>
        </p:nvSpPr>
        <p:spPr>
          <a:xfrm>
            <a:off x="6970459" y="3519096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Рівнобедрений трикутник 112">
            <a:extLst>
              <a:ext uri="{FF2B5EF4-FFF2-40B4-BE49-F238E27FC236}">
                <a16:creationId xmlns="" xmlns:a16="http://schemas.microsoft.com/office/drawing/2014/main" id="{D47921A7-AA2C-C416-472F-CF1326C291EC}"/>
              </a:ext>
            </a:extLst>
          </p:cNvPr>
          <p:cNvSpPr/>
          <p:nvPr/>
        </p:nvSpPr>
        <p:spPr>
          <a:xfrm>
            <a:off x="6526217" y="351909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Рівнобедрений трикутник 113">
            <a:extLst>
              <a:ext uri="{FF2B5EF4-FFF2-40B4-BE49-F238E27FC236}">
                <a16:creationId xmlns="" xmlns:a16="http://schemas.microsoft.com/office/drawing/2014/main" id="{9F010108-2C76-647E-79CC-3ED3E51518CD}"/>
              </a:ext>
            </a:extLst>
          </p:cNvPr>
          <p:cNvSpPr/>
          <p:nvPr/>
        </p:nvSpPr>
        <p:spPr>
          <a:xfrm>
            <a:off x="6081975" y="351909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Рівнобедрений трикутник 114">
            <a:extLst>
              <a:ext uri="{FF2B5EF4-FFF2-40B4-BE49-F238E27FC236}">
                <a16:creationId xmlns="" xmlns:a16="http://schemas.microsoft.com/office/drawing/2014/main" id="{1B091B99-85B3-D650-763F-1D03C9B45D7F}"/>
              </a:ext>
            </a:extLst>
          </p:cNvPr>
          <p:cNvSpPr/>
          <p:nvPr/>
        </p:nvSpPr>
        <p:spPr>
          <a:xfrm>
            <a:off x="5652434" y="351909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Рівнобедрений трикутник 115">
            <a:extLst>
              <a:ext uri="{FF2B5EF4-FFF2-40B4-BE49-F238E27FC236}">
                <a16:creationId xmlns="" xmlns:a16="http://schemas.microsoft.com/office/drawing/2014/main" id="{CDA9DBB8-CA61-97E5-6469-B96DF759BABB}"/>
              </a:ext>
            </a:extLst>
          </p:cNvPr>
          <p:cNvSpPr/>
          <p:nvPr/>
        </p:nvSpPr>
        <p:spPr>
          <a:xfrm>
            <a:off x="5235183" y="3519096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Рівнобедрений трикутник 116">
            <a:extLst>
              <a:ext uri="{FF2B5EF4-FFF2-40B4-BE49-F238E27FC236}">
                <a16:creationId xmlns="" xmlns:a16="http://schemas.microsoft.com/office/drawing/2014/main" id="{12C333F2-AB53-46DF-67A0-3E99E6550D6A}"/>
              </a:ext>
            </a:extLst>
          </p:cNvPr>
          <p:cNvSpPr/>
          <p:nvPr/>
        </p:nvSpPr>
        <p:spPr>
          <a:xfrm>
            <a:off x="6970459" y="305952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Рівнобедрений трикутник 117">
            <a:extLst>
              <a:ext uri="{FF2B5EF4-FFF2-40B4-BE49-F238E27FC236}">
                <a16:creationId xmlns="" xmlns:a16="http://schemas.microsoft.com/office/drawing/2014/main" id="{B7804014-D51F-33C3-05A1-2B3B29BDF639}"/>
              </a:ext>
            </a:extLst>
          </p:cNvPr>
          <p:cNvSpPr/>
          <p:nvPr/>
        </p:nvSpPr>
        <p:spPr>
          <a:xfrm>
            <a:off x="6526217" y="305952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Рівнобедрений трикутник 118">
            <a:extLst>
              <a:ext uri="{FF2B5EF4-FFF2-40B4-BE49-F238E27FC236}">
                <a16:creationId xmlns="" xmlns:a16="http://schemas.microsoft.com/office/drawing/2014/main" id="{D007154E-0CD8-C31E-25EB-5C5655EEBB6F}"/>
              </a:ext>
            </a:extLst>
          </p:cNvPr>
          <p:cNvSpPr/>
          <p:nvPr/>
        </p:nvSpPr>
        <p:spPr>
          <a:xfrm>
            <a:off x="6081975" y="305952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Рівнобедрений трикутник 119">
            <a:extLst>
              <a:ext uri="{FF2B5EF4-FFF2-40B4-BE49-F238E27FC236}">
                <a16:creationId xmlns="" xmlns:a16="http://schemas.microsoft.com/office/drawing/2014/main" id="{869FEAB8-C2B0-6460-B525-9B27E83C6496}"/>
              </a:ext>
            </a:extLst>
          </p:cNvPr>
          <p:cNvSpPr/>
          <p:nvPr/>
        </p:nvSpPr>
        <p:spPr>
          <a:xfrm>
            <a:off x="5652434" y="305952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Рівнобедрений трикутник 120">
            <a:extLst>
              <a:ext uri="{FF2B5EF4-FFF2-40B4-BE49-F238E27FC236}">
                <a16:creationId xmlns="" xmlns:a16="http://schemas.microsoft.com/office/drawing/2014/main" id="{3005AAAF-4CDA-3453-A997-D79AB2E9300E}"/>
              </a:ext>
            </a:extLst>
          </p:cNvPr>
          <p:cNvSpPr/>
          <p:nvPr/>
        </p:nvSpPr>
        <p:spPr>
          <a:xfrm>
            <a:off x="6997450" y="2592695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Рівнобедрений трикутник 121">
            <a:extLst>
              <a:ext uri="{FF2B5EF4-FFF2-40B4-BE49-F238E27FC236}">
                <a16:creationId xmlns="" xmlns:a16="http://schemas.microsoft.com/office/drawing/2014/main" id="{C58FCDA4-1DC9-C348-2E12-B0DC83F5C598}"/>
              </a:ext>
            </a:extLst>
          </p:cNvPr>
          <p:cNvSpPr/>
          <p:nvPr/>
        </p:nvSpPr>
        <p:spPr>
          <a:xfrm>
            <a:off x="6553208" y="2592695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Рівнобедрений трикутник 122">
            <a:extLst>
              <a:ext uri="{FF2B5EF4-FFF2-40B4-BE49-F238E27FC236}">
                <a16:creationId xmlns="" xmlns:a16="http://schemas.microsoft.com/office/drawing/2014/main" id="{DCA3CEB0-48EA-EEF2-4090-0CFB77A83209}"/>
              </a:ext>
            </a:extLst>
          </p:cNvPr>
          <p:cNvSpPr/>
          <p:nvPr/>
        </p:nvSpPr>
        <p:spPr>
          <a:xfrm>
            <a:off x="6108966" y="2592695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Рівнобедрений трикутник 123">
            <a:extLst>
              <a:ext uri="{FF2B5EF4-FFF2-40B4-BE49-F238E27FC236}">
                <a16:creationId xmlns="" xmlns:a16="http://schemas.microsoft.com/office/drawing/2014/main" id="{51C29B71-9E7B-19DD-314A-9E1ED6A7768F}"/>
              </a:ext>
            </a:extLst>
          </p:cNvPr>
          <p:cNvSpPr/>
          <p:nvPr/>
        </p:nvSpPr>
        <p:spPr>
          <a:xfrm>
            <a:off x="6970459" y="2086904"/>
            <a:ext cx="417251" cy="400111"/>
          </a:xfrm>
          <a:prstGeom prst="triangl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Рівнобедрений трикутник 124">
            <a:extLst>
              <a:ext uri="{FF2B5EF4-FFF2-40B4-BE49-F238E27FC236}">
                <a16:creationId xmlns="" xmlns:a16="http://schemas.microsoft.com/office/drawing/2014/main" id="{AC947A51-F1F5-8F95-F80D-2B1BD886C56B}"/>
              </a:ext>
            </a:extLst>
          </p:cNvPr>
          <p:cNvSpPr/>
          <p:nvPr/>
        </p:nvSpPr>
        <p:spPr>
          <a:xfrm>
            <a:off x="6526217" y="2086904"/>
            <a:ext cx="417251" cy="400111"/>
          </a:xfrm>
          <a:prstGeom prst="triangle">
            <a:avLst/>
          </a:prstGeom>
          <a:solidFill>
            <a:srgbClr val="FF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7" name="Picture 10" descr="Шерман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E7E4F39D-C758-DB6B-65FE-7025F76E2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4" y="1572698"/>
            <a:ext cx="1859222" cy="41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9" fill="hold">
                      <p:stCondLst>
                        <p:cond delay="indefinite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3" fill="hold">
                      <p:stCondLst>
                        <p:cond delay="indefinite"/>
                      </p:stCondLst>
                      <p:childTnLst>
                        <p:par>
                          <p:cTn id="884" fill="hold">
                            <p:stCondLst>
                              <p:cond delay="0"/>
                            </p:stCondLst>
                            <p:childTnLst>
                              <p:par>
                                <p:cTn id="8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662692" y="494529"/>
            <a:ext cx="8732066" cy="692014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Наступне 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7">
            <a:extLst>
              <a:ext uri="{FF2B5EF4-FFF2-40B4-BE49-F238E27FC236}">
                <a16:creationId xmlns="" xmlns:a16="http://schemas.microsoft.com/office/drawing/2014/main" id="{A96FE794-AAB3-D3CB-9A07-45DB9E36380A}"/>
              </a:ext>
            </a:extLst>
          </p:cNvPr>
          <p:cNvCxnSpPr>
            <a:cxnSpLocks/>
            <a:endCxn id="44" idx="6"/>
          </p:cNvCxnSpPr>
          <p:nvPr/>
        </p:nvCxnSpPr>
        <p:spPr>
          <a:xfrm flipV="1">
            <a:off x="1179840" y="2784314"/>
            <a:ext cx="9697771" cy="2239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11">
            <a:extLst>
              <a:ext uri="{FF2B5EF4-FFF2-40B4-BE49-F238E27FC236}">
                <a16:creationId xmlns="" xmlns:a16="http://schemas.microsoft.com/office/drawing/2014/main" id="{7F502A63-5D6E-3888-CFDF-2E84306AD0D2}"/>
              </a:ext>
            </a:extLst>
          </p:cNvPr>
          <p:cNvCxnSpPr/>
          <p:nvPr/>
        </p:nvCxnSpPr>
        <p:spPr>
          <a:xfrm>
            <a:off x="3013894" y="2638315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4">
            <a:extLst>
              <a:ext uri="{FF2B5EF4-FFF2-40B4-BE49-F238E27FC236}">
                <a16:creationId xmlns="" xmlns:a16="http://schemas.microsoft.com/office/drawing/2014/main" id="{F4658C29-22C9-8DD0-1631-0768E2D95022}"/>
              </a:ext>
            </a:extLst>
          </p:cNvPr>
          <p:cNvCxnSpPr/>
          <p:nvPr/>
        </p:nvCxnSpPr>
        <p:spPr>
          <a:xfrm>
            <a:off x="3944566" y="2638315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8">
            <a:extLst>
              <a:ext uri="{FF2B5EF4-FFF2-40B4-BE49-F238E27FC236}">
                <a16:creationId xmlns="" xmlns:a16="http://schemas.microsoft.com/office/drawing/2014/main" id="{35C72BC1-E140-6276-EC03-26507DE73A97}"/>
              </a:ext>
            </a:extLst>
          </p:cNvPr>
          <p:cNvCxnSpPr/>
          <p:nvPr/>
        </p:nvCxnSpPr>
        <p:spPr>
          <a:xfrm>
            <a:off x="4915916" y="2638315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9">
            <a:extLst>
              <a:ext uri="{FF2B5EF4-FFF2-40B4-BE49-F238E27FC236}">
                <a16:creationId xmlns="" xmlns:a16="http://schemas.microsoft.com/office/drawing/2014/main" id="{886D04BD-EBBB-E41F-0F03-B18594DAF52B}"/>
              </a:ext>
            </a:extLst>
          </p:cNvPr>
          <p:cNvCxnSpPr/>
          <p:nvPr/>
        </p:nvCxnSpPr>
        <p:spPr>
          <a:xfrm>
            <a:off x="5969463" y="2638315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31">
            <a:extLst>
              <a:ext uri="{FF2B5EF4-FFF2-40B4-BE49-F238E27FC236}">
                <a16:creationId xmlns="" xmlns:a16="http://schemas.microsoft.com/office/drawing/2014/main" id="{74D2E5E3-E44A-9A6F-F5D7-A98756BD896F}"/>
              </a:ext>
            </a:extLst>
          </p:cNvPr>
          <p:cNvCxnSpPr/>
          <p:nvPr/>
        </p:nvCxnSpPr>
        <p:spPr>
          <a:xfrm>
            <a:off x="6967849" y="2638315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736CCA6-CD4C-95E4-73E6-AF5FA578CA75}"/>
              </a:ext>
            </a:extLst>
          </p:cNvPr>
          <p:cNvSpPr txBox="1"/>
          <p:nvPr/>
        </p:nvSpPr>
        <p:spPr>
          <a:xfrm>
            <a:off x="1911840" y="290287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1CB65FB-A0BA-7E8A-4D44-A9521289F3AA}"/>
              </a:ext>
            </a:extLst>
          </p:cNvPr>
          <p:cNvSpPr txBox="1"/>
          <p:nvPr/>
        </p:nvSpPr>
        <p:spPr>
          <a:xfrm>
            <a:off x="2799451" y="2909874"/>
            <a:ext cx="44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7D35960-7028-B8F4-7B63-C36ABEB94845}"/>
              </a:ext>
            </a:extLst>
          </p:cNvPr>
          <p:cNvSpPr txBox="1"/>
          <p:nvPr/>
        </p:nvSpPr>
        <p:spPr>
          <a:xfrm>
            <a:off x="3730537" y="290287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08DC541-0E2C-8E93-730D-A1E6DBDACDF3}"/>
              </a:ext>
            </a:extLst>
          </p:cNvPr>
          <p:cNvSpPr txBox="1"/>
          <p:nvPr/>
        </p:nvSpPr>
        <p:spPr>
          <a:xfrm>
            <a:off x="4707013" y="290287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209240B-EF49-4F07-F64D-F2BD4755353E}"/>
              </a:ext>
            </a:extLst>
          </p:cNvPr>
          <p:cNvSpPr txBox="1"/>
          <p:nvPr/>
        </p:nvSpPr>
        <p:spPr>
          <a:xfrm>
            <a:off x="5766282" y="2879843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cxnSp>
        <p:nvCxnSpPr>
          <p:cNvPr id="34" name="Прямая соединительная линия 68">
            <a:extLst>
              <a:ext uri="{FF2B5EF4-FFF2-40B4-BE49-F238E27FC236}">
                <a16:creationId xmlns="" xmlns:a16="http://schemas.microsoft.com/office/drawing/2014/main" id="{BB1A9159-C6B5-755D-52F6-7F400E7AA2D8}"/>
              </a:ext>
            </a:extLst>
          </p:cNvPr>
          <p:cNvCxnSpPr/>
          <p:nvPr/>
        </p:nvCxnSpPr>
        <p:spPr>
          <a:xfrm>
            <a:off x="2029678" y="2638315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9D1A25B-963A-0D84-BC4E-9D96C3D8BDDA}"/>
              </a:ext>
            </a:extLst>
          </p:cNvPr>
          <p:cNvSpPr txBox="1"/>
          <p:nvPr/>
        </p:nvSpPr>
        <p:spPr>
          <a:xfrm>
            <a:off x="6719558" y="2909874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2922C83-52D8-7D0E-3DF3-E5F3FDCC1841}"/>
              </a:ext>
            </a:extLst>
          </p:cNvPr>
          <p:cNvSpPr txBox="1"/>
          <p:nvPr/>
        </p:nvSpPr>
        <p:spPr>
          <a:xfrm>
            <a:off x="7717944" y="2909874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6B8234C-7BE7-DDD0-BE08-C1EB967FEC57}"/>
              </a:ext>
            </a:extLst>
          </p:cNvPr>
          <p:cNvSpPr txBox="1"/>
          <p:nvPr/>
        </p:nvSpPr>
        <p:spPr>
          <a:xfrm>
            <a:off x="8716330" y="2917422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Прямая соединительная линия 75">
            <a:extLst>
              <a:ext uri="{FF2B5EF4-FFF2-40B4-BE49-F238E27FC236}">
                <a16:creationId xmlns="" xmlns:a16="http://schemas.microsoft.com/office/drawing/2014/main" id="{DF99D91B-9D92-C633-E6C2-0EA989271D40}"/>
              </a:ext>
            </a:extLst>
          </p:cNvPr>
          <p:cNvCxnSpPr/>
          <p:nvPr/>
        </p:nvCxnSpPr>
        <p:spPr>
          <a:xfrm>
            <a:off x="7905860" y="2638315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77">
            <a:extLst>
              <a:ext uri="{FF2B5EF4-FFF2-40B4-BE49-F238E27FC236}">
                <a16:creationId xmlns="" xmlns:a16="http://schemas.microsoft.com/office/drawing/2014/main" id="{8FF89221-6814-EB2B-C996-D879238C65D5}"/>
              </a:ext>
            </a:extLst>
          </p:cNvPr>
          <p:cNvCxnSpPr/>
          <p:nvPr/>
        </p:nvCxnSpPr>
        <p:spPr>
          <a:xfrm>
            <a:off x="8913168" y="2638315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1A9A9B9-BBEF-A25A-5986-871E698AEA59}"/>
              </a:ext>
            </a:extLst>
          </p:cNvPr>
          <p:cNvSpPr txBox="1"/>
          <p:nvPr/>
        </p:nvSpPr>
        <p:spPr>
          <a:xfrm>
            <a:off x="970937" y="290287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Прямая соединительная линия 58">
            <a:extLst>
              <a:ext uri="{FF2B5EF4-FFF2-40B4-BE49-F238E27FC236}">
                <a16:creationId xmlns="" xmlns:a16="http://schemas.microsoft.com/office/drawing/2014/main" id="{D869E7C9-76E2-BD33-70EA-2E93029AE4CE}"/>
              </a:ext>
            </a:extLst>
          </p:cNvPr>
          <p:cNvCxnSpPr/>
          <p:nvPr/>
        </p:nvCxnSpPr>
        <p:spPr>
          <a:xfrm>
            <a:off x="9843089" y="2650624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C196B41-9C1D-519A-71C0-5BC64C83F0E3}"/>
              </a:ext>
            </a:extLst>
          </p:cNvPr>
          <p:cNvSpPr txBox="1"/>
          <p:nvPr/>
        </p:nvSpPr>
        <p:spPr>
          <a:xfrm>
            <a:off x="9647753" y="2917422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91CE6FE-0B3D-7794-27BF-EF35C0BABAEA}"/>
              </a:ext>
            </a:extLst>
          </p:cNvPr>
          <p:cNvSpPr txBox="1"/>
          <p:nvPr/>
        </p:nvSpPr>
        <p:spPr>
          <a:xfrm>
            <a:off x="10441974" y="2919932"/>
            <a:ext cx="79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9756B889-2422-5DE6-7B56-296493E275E3}"/>
              </a:ext>
            </a:extLst>
          </p:cNvPr>
          <p:cNvSpPr/>
          <p:nvPr/>
        </p:nvSpPr>
        <p:spPr>
          <a:xfrm>
            <a:off x="10668408" y="2689423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EC1278B8-449F-D76B-ED5C-1E3BEF09C95F}"/>
              </a:ext>
            </a:extLst>
          </p:cNvPr>
          <p:cNvSpPr/>
          <p:nvPr/>
        </p:nvSpPr>
        <p:spPr>
          <a:xfrm>
            <a:off x="1098167" y="2706682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4A5603B-8F5F-DE5E-A70A-407C7938B884}"/>
              </a:ext>
            </a:extLst>
          </p:cNvPr>
          <p:cNvSpPr txBox="1"/>
          <p:nvPr/>
        </p:nvSpPr>
        <p:spPr>
          <a:xfrm>
            <a:off x="1255017" y="1601044"/>
            <a:ext cx="70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A103AD5-14A3-5BB9-B8E9-A33C5762EA5F}"/>
              </a:ext>
            </a:extLst>
          </p:cNvPr>
          <p:cNvSpPr/>
          <p:nvPr/>
        </p:nvSpPr>
        <p:spPr>
          <a:xfrm>
            <a:off x="527050" y="3587729"/>
            <a:ext cx="4377045" cy="1953312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Виконай додавання за допомогою числового відрізка. </a:t>
            </a:r>
          </a:p>
        </p:txBody>
      </p:sp>
      <p:pic>
        <p:nvPicPr>
          <p:cNvPr id="48" name="Picture 6" descr="Mr Peabody Stickers | Redbubble">
            <a:extLst>
              <a:ext uri="{FF2B5EF4-FFF2-40B4-BE49-F238E27FC236}">
                <a16:creationId xmlns="" xmlns:a16="http://schemas.microsoft.com/office/drawing/2014/main" id="{E8A2A040-80CB-3027-BD1D-9F5DAC249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>
            <a:off x="10039573" y="3589979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трілка: вигнута вгору 55">
            <a:extLst>
              <a:ext uri="{FF2B5EF4-FFF2-40B4-BE49-F238E27FC236}">
                <a16:creationId xmlns="" xmlns:a16="http://schemas.microsoft.com/office/drawing/2014/main" id="{3EA4BEB4-372F-EC0F-7DE7-EE55EDFBCED4}"/>
              </a:ext>
            </a:extLst>
          </p:cNvPr>
          <p:cNvSpPr/>
          <p:nvPr/>
        </p:nvSpPr>
        <p:spPr>
          <a:xfrm>
            <a:off x="9812123" y="2224276"/>
            <a:ext cx="1059751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22296D8-12DB-77FC-EE40-11E29161F714}"/>
              </a:ext>
            </a:extLst>
          </p:cNvPr>
          <p:cNvSpPr txBox="1"/>
          <p:nvPr/>
        </p:nvSpPr>
        <p:spPr>
          <a:xfrm>
            <a:off x="9921887" y="1590769"/>
            <a:ext cx="70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трілка: вигнута вгору 57">
            <a:extLst>
              <a:ext uri="{FF2B5EF4-FFF2-40B4-BE49-F238E27FC236}">
                <a16:creationId xmlns="" xmlns:a16="http://schemas.microsoft.com/office/drawing/2014/main" id="{0DFE9834-BF60-00AC-14FC-65F4427D7649}"/>
              </a:ext>
            </a:extLst>
          </p:cNvPr>
          <p:cNvSpPr/>
          <p:nvPr/>
        </p:nvSpPr>
        <p:spPr>
          <a:xfrm>
            <a:off x="8912393" y="2224276"/>
            <a:ext cx="1059751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767C18D-4A6E-934D-EC5B-B8E76F3FDDA0}"/>
              </a:ext>
            </a:extLst>
          </p:cNvPr>
          <p:cNvSpPr txBox="1"/>
          <p:nvPr/>
        </p:nvSpPr>
        <p:spPr>
          <a:xfrm>
            <a:off x="9022157" y="1590769"/>
            <a:ext cx="70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Стрілка: вигнута вгору 59">
            <a:extLst>
              <a:ext uri="{FF2B5EF4-FFF2-40B4-BE49-F238E27FC236}">
                <a16:creationId xmlns="" xmlns:a16="http://schemas.microsoft.com/office/drawing/2014/main" id="{FD5270C1-E5E6-7B60-5895-366360E452BD}"/>
              </a:ext>
            </a:extLst>
          </p:cNvPr>
          <p:cNvSpPr/>
          <p:nvPr/>
        </p:nvSpPr>
        <p:spPr>
          <a:xfrm>
            <a:off x="7905860" y="2224276"/>
            <a:ext cx="1116297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6142523-608C-34E1-F5D1-6A3D251025BE}"/>
              </a:ext>
            </a:extLst>
          </p:cNvPr>
          <p:cNvSpPr txBox="1"/>
          <p:nvPr/>
        </p:nvSpPr>
        <p:spPr>
          <a:xfrm>
            <a:off x="8072170" y="1590769"/>
            <a:ext cx="70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Стрілка: вигнута вгору 61">
            <a:extLst>
              <a:ext uri="{FF2B5EF4-FFF2-40B4-BE49-F238E27FC236}">
                <a16:creationId xmlns="" xmlns:a16="http://schemas.microsoft.com/office/drawing/2014/main" id="{445C5E4A-386D-A3A6-49EE-0661DACA1873}"/>
              </a:ext>
            </a:extLst>
          </p:cNvPr>
          <p:cNvSpPr/>
          <p:nvPr/>
        </p:nvSpPr>
        <p:spPr>
          <a:xfrm>
            <a:off x="6936143" y="2224276"/>
            <a:ext cx="1116297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C986755-B7E5-9AF1-DC11-0D4EF6B09EE5}"/>
              </a:ext>
            </a:extLst>
          </p:cNvPr>
          <p:cNvSpPr txBox="1"/>
          <p:nvPr/>
        </p:nvSpPr>
        <p:spPr>
          <a:xfrm>
            <a:off x="7102453" y="1590769"/>
            <a:ext cx="70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Стрілка: вигнута вгору 63">
            <a:extLst>
              <a:ext uri="{FF2B5EF4-FFF2-40B4-BE49-F238E27FC236}">
                <a16:creationId xmlns="" xmlns:a16="http://schemas.microsoft.com/office/drawing/2014/main" id="{F3A9CA75-96D5-283C-2374-A27E23C6C337}"/>
              </a:ext>
            </a:extLst>
          </p:cNvPr>
          <p:cNvSpPr/>
          <p:nvPr/>
        </p:nvSpPr>
        <p:spPr>
          <a:xfrm>
            <a:off x="5938205" y="2224276"/>
            <a:ext cx="1116297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C7EE19D-FADA-12DF-60FE-F08986CD4643}"/>
              </a:ext>
            </a:extLst>
          </p:cNvPr>
          <p:cNvSpPr txBox="1"/>
          <p:nvPr/>
        </p:nvSpPr>
        <p:spPr>
          <a:xfrm>
            <a:off x="6104515" y="1590769"/>
            <a:ext cx="70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Стрілка: вигнута вгору 65">
            <a:extLst>
              <a:ext uri="{FF2B5EF4-FFF2-40B4-BE49-F238E27FC236}">
                <a16:creationId xmlns="" xmlns:a16="http://schemas.microsoft.com/office/drawing/2014/main" id="{99C24C18-9030-3CDB-B899-81EB35F6B897}"/>
              </a:ext>
            </a:extLst>
          </p:cNvPr>
          <p:cNvSpPr/>
          <p:nvPr/>
        </p:nvSpPr>
        <p:spPr>
          <a:xfrm>
            <a:off x="4915916" y="2224276"/>
            <a:ext cx="1152791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A6B61E1-6AF8-C676-0451-B75D167A8AD9}"/>
              </a:ext>
            </a:extLst>
          </p:cNvPr>
          <p:cNvSpPr txBox="1"/>
          <p:nvPr/>
        </p:nvSpPr>
        <p:spPr>
          <a:xfrm>
            <a:off x="5118720" y="1590769"/>
            <a:ext cx="70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Стрілка: вигнута вгору 67">
            <a:extLst>
              <a:ext uri="{FF2B5EF4-FFF2-40B4-BE49-F238E27FC236}">
                <a16:creationId xmlns="" xmlns:a16="http://schemas.microsoft.com/office/drawing/2014/main" id="{1A696657-C495-3E19-EA60-EA3C541A172E}"/>
              </a:ext>
            </a:extLst>
          </p:cNvPr>
          <p:cNvSpPr/>
          <p:nvPr/>
        </p:nvSpPr>
        <p:spPr>
          <a:xfrm>
            <a:off x="3915052" y="2224276"/>
            <a:ext cx="1123423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8CABA58-B398-16D8-9BD0-3C3FF35E6B2F}"/>
              </a:ext>
            </a:extLst>
          </p:cNvPr>
          <p:cNvSpPr txBox="1"/>
          <p:nvPr/>
        </p:nvSpPr>
        <p:spPr>
          <a:xfrm>
            <a:off x="4111840" y="1590769"/>
            <a:ext cx="79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Стрілка: вигнута вгору 69">
            <a:extLst>
              <a:ext uri="{FF2B5EF4-FFF2-40B4-BE49-F238E27FC236}">
                <a16:creationId xmlns="" xmlns:a16="http://schemas.microsoft.com/office/drawing/2014/main" id="{AF27DFE2-A8FC-EDE1-6D98-5FB918853459}"/>
              </a:ext>
            </a:extLst>
          </p:cNvPr>
          <p:cNvSpPr/>
          <p:nvPr/>
        </p:nvSpPr>
        <p:spPr>
          <a:xfrm>
            <a:off x="2962474" y="2224276"/>
            <a:ext cx="1123423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DAB58B4-7AA9-6438-A723-CBC4C94C6259}"/>
              </a:ext>
            </a:extLst>
          </p:cNvPr>
          <p:cNvSpPr txBox="1"/>
          <p:nvPr/>
        </p:nvSpPr>
        <p:spPr>
          <a:xfrm>
            <a:off x="3159262" y="1590769"/>
            <a:ext cx="79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Стрілка: вигнута вгору 71">
            <a:extLst>
              <a:ext uri="{FF2B5EF4-FFF2-40B4-BE49-F238E27FC236}">
                <a16:creationId xmlns="" xmlns:a16="http://schemas.microsoft.com/office/drawing/2014/main" id="{31B1C94F-2921-E7C4-CDF5-0296D959ADBA}"/>
              </a:ext>
            </a:extLst>
          </p:cNvPr>
          <p:cNvSpPr/>
          <p:nvPr/>
        </p:nvSpPr>
        <p:spPr>
          <a:xfrm>
            <a:off x="1985753" y="2224276"/>
            <a:ext cx="1123423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A99EED3-4984-0741-DC1C-3636668D5F61}"/>
              </a:ext>
            </a:extLst>
          </p:cNvPr>
          <p:cNvSpPr txBox="1"/>
          <p:nvPr/>
        </p:nvSpPr>
        <p:spPr>
          <a:xfrm>
            <a:off x="2182541" y="1590769"/>
            <a:ext cx="79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Стрілка: вигнута вгору 34">
            <a:extLst>
              <a:ext uri="{FF2B5EF4-FFF2-40B4-BE49-F238E27FC236}">
                <a16:creationId xmlns="" xmlns:a16="http://schemas.microsoft.com/office/drawing/2014/main" id="{199812F0-9346-C860-89D5-65BE59899968}"/>
              </a:ext>
            </a:extLst>
          </p:cNvPr>
          <p:cNvSpPr/>
          <p:nvPr/>
        </p:nvSpPr>
        <p:spPr>
          <a:xfrm>
            <a:off x="1098167" y="2179584"/>
            <a:ext cx="1059751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119543" y="4183051"/>
            <a:ext cx="4920030" cy="124898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Додаючи число 1, </a:t>
            </a:r>
          </a:p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дістаємо 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наступне число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3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09908" y="527186"/>
            <a:ext cx="8732066" cy="757328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Попереднє число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8" name="Picture 6" descr="Mr Peabody Stickers | Redbubble">
            <a:extLst>
              <a:ext uri="{FF2B5EF4-FFF2-40B4-BE49-F238E27FC236}">
                <a16:creationId xmlns="" xmlns:a16="http://schemas.microsoft.com/office/drawing/2014/main" id="{E8A2A040-80CB-3027-BD1D-9F5DAC249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>
            <a:off x="10039573" y="3589979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Прямая соединительная линия 7">
            <a:extLst>
              <a:ext uri="{FF2B5EF4-FFF2-40B4-BE49-F238E27FC236}">
                <a16:creationId xmlns="" xmlns:a16="http://schemas.microsoft.com/office/drawing/2014/main" id="{B4840E83-C772-806C-19BB-6582C052481A}"/>
              </a:ext>
            </a:extLst>
          </p:cNvPr>
          <p:cNvCxnSpPr>
            <a:cxnSpLocks/>
            <a:endCxn id="89" idx="6"/>
          </p:cNvCxnSpPr>
          <p:nvPr/>
        </p:nvCxnSpPr>
        <p:spPr>
          <a:xfrm flipV="1">
            <a:off x="1179840" y="2784314"/>
            <a:ext cx="9697771" cy="2239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="" xmlns:a16="http://schemas.microsoft.com/office/drawing/2014/main" id="{E9F1222F-FEA9-002D-6B08-10452B7AE40D}"/>
              </a:ext>
            </a:extLst>
          </p:cNvPr>
          <p:cNvCxnSpPr/>
          <p:nvPr/>
        </p:nvCxnSpPr>
        <p:spPr>
          <a:xfrm>
            <a:off x="3013894" y="2638315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24">
            <a:extLst>
              <a:ext uri="{FF2B5EF4-FFF2-40B4-BE49-F238E27FC236}">
                <a16:creationId xmlns="" xmlns:a16="http://schemas.microsoft.com/office/drawing/2014/main" id="{2E81A434-F25C-02B4-982C-176C3AF867EC}"/>
              </a:ext>
            </a:extLst>
          </p:cNvPr>
          <p:cNvCxnSpPr/>
          <p:nvPr/>
        </p:nvCxnSpPr>
        <p:spPr>
          <a:xfrm>
            <a:off x="3944566" y="2638315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28">
            <a:extLst>
              <a:ext uri="{FF2B5EF4-FFF2-40B4-BE49-F238E27FC236}">
                <a16:creationId xmlns="" xmlns:a16="http://schemas.microsoft.com/office/drawing/2014/main" id="{C4797BEE-E45C-29F1-7510-2358AE64B7E3}"/>
              </a:ext>
            </a:extLst>
          </p:cNvPr>
          <p:cNvCxnSpPr/>
          <p:nvPr/>
        </p:nvCxnSpPr>
        <p:spPr>
          <a:xfrm>
            <a:off x="4915916" y="2638315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29">
            <a:extLst>
              <a:ext uri="{FF2B5EF4-FFF2-40B4-BE49-F238E27FC236}">
                <a16:creationId xmlns="" xmlns:a16="http://schemas.microsoft.com/office/drawing/2014/main" id="{3D0A1444-FDC9-7A3B-8875-E0BF526D2909}"/>
              </a:ext>
            </a:extLst>
          </p:cNvPr>
          <p:cNvCxnSpPr/>
          <p:nvPr/>
        </p:nvCxnSpPr>
        <p:spPr>
          <a:xfrm>
            <a:off x="5969463" y="2638315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31">
            <a:extLst>
              <a:ext uri="{FF2B5EF4-FFF2-40B4-BE49-F238E27FC236}">
                <a16:creationId xmlns="" xmlns:a16="http://schemas.microsoft.com/office/drawing/2014/main" id="{95DE6B62-80EC-9B5E-EAE2-10E61DD270A2}"/>
              </a:ext>
            </a:extLst>
          </p:cNvPr>
          <p:cNvCxnSpPr/>
          <p:nvPr/>
        </p:nvCxnSpPr>
        <p:spPr>
          <a:xfrm>
            <a:off x="6967849" y="2638315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0307599C-633B-196E-1F23-12FA81F55C19}"/>
              </a:ext>
            </a:extLst>
          </p:cNvPr>
          <p:cNvSpPr txBox="1"/>
          <p:nvPr/>
        </p:nvSpPr>
        <p:spPr>
          <a:xfrm>
            <a:off x="1911840" y="290287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E590E24B-FD1D-BF1B-87E1-5FD206962EC1}"/>
              </a:ext>
            </a:extLst>
          </p:cNvPr>
          <p:cNvSpPr txBox="1"/>
          <p:nvPr/>
        </p:nvSpPr>
        <p:spPr>
          <a:xfrm>
            <a:off x="2799451" y="2909874"/>
            <a:ext cx="44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CF76211-C905-0E93-276D-FB281779EE92}"/>
              </a:ext>
            </a:extLst>
          </p:cNvPr>
          <p:cNvSpPr txBox="1"/>
          <p:nvPr/>
        </p:nvSpPr>
        <p:spPr>
          <a:xfrm>
            <a:off x="3730537" y="290287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98653A0B-3EC5-CE5F-10D7-6835D95FC06E}"/>
              </a:ext>
            </a:extLst>
          </p:cNvPr>
          <p:cNvSpPr txBox="1"/>
          <p:nvPr/>
        </p:nvSpPr>
        <p:spPr>
          <a:xfrm>
            <a:off x="4707013" y="290287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5CB466B6-282A-AF9C-D47F-1A7CBD532BAC}"/>
              </a:ext>
            </a:extLst>
          </p:cNvPr>
          <p:cNvSpPr txBox="1"/>
          <p:nvPr/>
        </p:nvSpPr>
        <p:spPr>
          <a:xfrm>
            <a:off x="5766282" y="2879843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cxnSp>
        <p:nvCxnSpPr>
          <p:cNvPr id="79" name="Прямая соединительная линия 68">
            <a:extLst>
              <a:ext uri="{FF2B5EF4-FFF2-40B4-BE49-F238E27FC236}">
                <a16:creationId xmlns="" xmlns:a16="http://schemas.microsoft.com/office/drawing/2014/main" id="{B499C3BD-CC2A-138A-5833-7BC61E02A031}"/>
              </a:ext>
            </a:extLst>
          </p:cNvPr>
          <p:cNvCxnSpPr/>
          <p:nvPr/>
        </p:nvCxnSpPr>
        <p:spPr>
          <a:xfrm>
            <a:off x="2029678" y="2638315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70E51E3-9419-A64D-8E87-8259047D7246}"/>
              </a:ext>
            </a:extLst>
          </p:cNvPr>
          <p:cNvSpPr txBox="1"/>
          <p:nvPr/>
        </p:nvSpPr>
        <p:spPr>
          <a:xfrm>
            <a:off x="6719558" y="2909874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8ABA7E75-3660-FB40-6A16-B7F5F7589BCE}"/>
              </a:ext>
            </a:extLst>
          </p:cNvPr>
          <p:cNvSpPr txBox="1"/>
          <p:nvPr/>
        </p:nvSpPr>
        <p:spPr>
          <a:xfrm>
            <a:off x="7717944" y="2909874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8DF06A93-2EBE-E0D4-90DE-1A65A28A931C}"/>
              </a:ext>
            </a:extLst>
          </p:cNvPr>
          <p:cNvSpPr txBox="1"/>
          <p:nvPr/>
        </p:nvSpPr>
        <p:spPr>
          <a:xfrm>
            <a:off x="8716330" y="2917422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3" name="Прямая соединительная линия 75">
            <a:extLst>
              <a:ext uri="{FF2B5EF4-FFF2-40B4-BE49-F238E27FC236}">
                <a16:creationId xmlns="" xmlns:a16="http://schemas.microsoft.com/office/drawing/2014/main" id="{EE453569-23BC-BDA5-9A6F-B35A53A4424E}"/>
              </a:ext>
            </a:extLst>
          </p:cNvPr>
          <p:cNvCxnSpPr/>
          <p:nvPr/>
        </p:nvCxnSpPr>
        <p:spPr>
          <a:xfrm>
            <a:off x="7905860" y="2638315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77">
            <a:extLst>
              <a:ext uri="{FF2B5EF4-FFF2-40B4-BE49-F238E27FC236}">
                <a16:creationId xmlns="" xmlns:a16="http://schemas.microsoft.com/office/drawing/2014/main" id="{0BC16340-94E4-18BB-8FEC-E6369F0355E4}"/>
              </a:ext>
            </a:extLst>
          </p:cNvPr>
          <p:cNvCxnSpPr/>
          <p:nvPr/>
        </p:nvCxnSpPr>
        <p:spPr>
          <a:xfrm>
            <a:off x="8913168" y="2638315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61563DA-BF56-DF53-704C-D67275B321F3}"/>
              </a:ext>
            </a:extLst>
          </p:cNvPr>
          <p:cNvSpPr txBox="1"/>
          <p:nvPr/>
        </p:nvSpPr>
        <p:spPr>
          <a:xfrm>
            <a:off x="970937" y="290287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6" name="Прямая соединительная линия 58">
            <a:extLst>
              <a:ext uri="{FF2B5EF4-FFF2-40B4-BE49-F238E27FC236}">
                <a16:creationId xmlns="" xmlns:a16="http://schemas.microsoft.com/office/drawing/2014/main" id="{BC2E630C-6B4C-F8E3-9F37-ADCD4D7BD4DA}"/>
              </a:ext>
            </a:extLst>
          </p:cNvPr>
          <p:cNvCxnSpPr/>
          <p:nvPr/>
        </p:nvCxnSpPr>
        <p:spPr>
          <a:xfrm>
            <a:off x="9843089" y="2650624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75A661E0-818F-ADC4-A207-A24BA83E4B9B}"/>
              </a:ext>
            </a:extLst>
          </p:cNvPr>
          <p:cNvSpPr txBox="1"/>
          <p:nvPr/>
        </p:nvSpPr>
        <p:spPr>
          <a:xfrm>
            <a:off x="9647753" y="2917422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9EBCFA14-F150-A90E-F990-89CF78FC4CF4}"/>
              </a:ext>
            </a:extLst>
          </p:cNvPr>
          <p:cNvSpPr txBox="1"/>
          <p:nvPr/>
        </p:nvSpPr>
        <p:spPr>
          <a:xfrm>
            <a:off x="10441974" y="2919932"/>
            <a:ext cx="79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Овал 88">
            <a:extLst>
              <a:ext uri="{FF2B5EF4-FFF2-40B4-BE49-F238E27FC236}">
                <a16:creationId xmlns="" xmlns:a16="http://schemas.microsoft.com/office/drawing/2014/main" id="{DC8E6FBB-C01E-2F91-E11B-5D3C8E07278D}"/>
              </a:ext>
            </a:extLst>
          </p:cNvPr>
          <p:cNvSpPr/>
          <p:nvPr/>
        </p:nvSpPr>
        <p:spPr>
          <a:xfrm>
            <a:off x="10668408" y="2689423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Овал 89">
            <a:extLst>
              <a:ext uri="{FF2B5EF4-FFF2-40B4-BE49-F238E27FC236}">
                <a16:creationId xmlns="" xmlns:a16="http://schemas.microsoft.com/office/drawing/2014/main" id="{023B3DC3-77F8-BE9C-5011-C578CE3D7AB1}"/>
              </a:ext>
            </a:extLst>
          </p:cNvPr>
          <p:cNvSpPr/>
          <p:nvPr/>
        </p:nvSpPr>
        <p:spPr>
          <a:xfrm>
            <a:off x="1098167" y="2706682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1" name="Стрілка: вигнута вгору 38">
            <a:extLst>
              <a:ext uri="{FF2B5EF4-FFF2-40B4-BE49-F238E27FC236}">
                <a16:creationId xmlns="" xmlns:a16="http://schemas.microsoft.com/office/drawing/2014/main" id="{97396349-1024-4430-FFD2-DF2B0F52FEDE}"/>
              </a:ext>
            </a:extLst>
          </p:cNvPr>
          <p:cNvSpPr/>
          <p:nvPr/>
        </p:nvSpPr>
        <p:spPr>
          <a:xfrm flipH="1">
            <a:off x="1020314" y="2196204"/>
            <a:ext cx="1009364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2" name="Стрілка: вигнута вгору 40">
            <a:extLst>
              <a:ext uri="{FF2B5EF4-FFF2-40B4-BE49-F238E27FC236}">
                <a16:creationId xmlns="" xmlns:a16="http://schemas.microsoft.com/office/drawing/2014/main" id="{1BBB6DFF-4EA9-F406-56D3-B7FBBB1376CD}"/>
              </a:ext>
            </a:extLst>
          </p:cNvPr>
          <p:cNvSpPr/>
          <p:nvPr/>
        </p:nvSpPr>
        <p:spPr>
          <a:xfrm flipH="1">
            <a:off x="1902414" y="2196204"/>
            <a:ext cx="1111480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3" name="Стрілка: вигнута вгору 42">
            <a:extLst>
              <a:ext uri="{FF2B5EF4-FFF2-40B4-BE49-F238E27FC236}">
                <a16:creationId xmlns="" xmlns:a16="http://schemas.microsoft.com/office/drawing/2014/main" id="{266373AF-F76A-1B2A-77C5-C38CCB5FC2E1}"/>
              </a:ext>
            </a:extLst>
          </p:cNvPr>
          <p:cNvSpPr/>
          <p:nvPr/>
        </p:nvSpPr>
        <p:spPr>
          <a:xfrm flipH="1">
            <a:off x="2862704" y="2196204"/>
            <a:ext cx="1111480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4" name="Стрілка: вигнута вгору 44">
            <a:extLst>
              <a:ext uri="{FF2B5EF4-FFF2-40B4-BE49-F238E27FC236}">
                <a16:creationId xmlns="" xmlns:a16="http://schemas.microsoft.com/office/drawing/2014/main" id="{0C3C278E-4FAC-F805-17F8-DA9635FF3A89}"/>
              </a:ext>
            </a:extLst>
          </p:cNvPr>
          <p:cNvSpPr/>
          <p:nvPr/>
        </p:nvSpPr>
        <p:spPr>
          <a:xfrm flipH="1">
            <a:off x="3804436" y="2196204"/>
            <a:ext cx="1111480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5" name="Стрілка: вигнута вгору 46">
            <a:extLst>
              <a:ext uri="{FF2B5EF4-FFF2-40B4-BE49-F238E27FC236}">
                <a16:creationId xmlns="" xmlns:a16="http://schemas.microsoft.com/office/drawing/2014/main" id="{2DCC96E3-971B-B7A6-0BFB-024953A3B06F}"/>
              </a:ext>
            </a:extLst>
          </p:cNvPr>
          <p:cNvSpPr/>
          <p:nvPr/>
        </p:nvSpPr>
        <p:spPr>
          <a:xfrm flipH="1">
            <a:off x="4773904" y="2196204"/>
            <a:ext cx="1195558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6" name="Стрілка: вигнута вгору 48">
            <a:extLst>
              <a:ext uri="{FF2B5EF4-FFF2-40B4-BE49-F238E27FC236}">
                <a16:creationId xmlns="" xmlns:a16="http://schemas.microsoft.com/office/drawing/2014/main" id="{6A12D453-13A1-4EC0-5797-2E3260B246E8}"/>
              </a:ext>
            </a:extLst>
          </p:cNvPr>
          <p:cNvSpPr/>
          <p:nvPr/>
        </p:nvSpPr>
        <p:spPr>
          <a:xfrm flipH="1">
            <a:off x="5806094" y="2196204"/>
            <a:ext cx="1161755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7" name="Стрілка: вигнута вгору 50">
            <a:extLst>
              <a:ext uri="{FF2B5EF4-FFF2-40B4-BE49-F238E27FC236}">
                <a16:creationId xmlns="" xmlns:a16="http://schemas.microsoft.com/office/drawing/2014/main" id="{77BB7B59-ED45-C077-F0B5-30144D833846}"/>
              </a:ext>
            </a:extLst>
          </p:cNvPr>
          <p:cNvSpPr/>
          <p:nvPr/>
        </p:nvSpPr>
        <p:spPr>
          <a:xfrm flipH="1">
            <a:off x="6826628" y="2196204"/>
            <a:ext cx="1075590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8" name="Стрілка: вигнута вгору 52">
            <a:extLst>
              <a:ext uri="{FF2B5EF4-FFF2-40B4-BE49-F238E27FC236}">
                <a16:creationId xmlns="" xmlns:a16="http://schemas.microsoft.com/office/drawing/2014/main" id="{3C4DAEB9-32E7-420F-8BFC-41070CC4A8D8}"/>
              </a:ext>
            </a:extLst>
          </p:cNvPr>
          <p:cNvSpPr/>
          <p:nvPr/>
        </p:nvSpPr>
        <p:spPr>
          <a:xfrm flipH="1">
            <a:off x="7757043" y="2196204"/>
            <a:ext cx="1156124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9" name="Стрілка: вигнута вгору 54">
            <a:extLst>
              <a:ext uri="{FF2B5EF4-FFF2-40B4-BE49-F238E27FC236}">
                <a16:creationId xmlns="" xmlns:a16="http://schemas.microsoft.com/office/drawing/2014/main" id="{EDE8219B-9E5A-9A9D-CAE5-02B73798F907}"/>
              </a:ext>
            </a:extLst>
          </p:cNvPr>
          <p:cNvSpPr/>
          <p:nvPr/>
        </p:nvSpPr>
        <p:spPr>
          <a:xfrm flipH="1">
            <a:off x="8788913" y="2196204"/>
            <a:ext cx="1075591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00" name="Стрілка: вигнута вгору 31">
            <a:extLst>
              <a:ext uri="{FF2B5EF4-FFF2-40B4-BE49-F238E27FC236}">
                <a16:creationId xmlns="" xmlns:a16="http://schemas.microsoft.com/office/drawing/2014/main" id="{021CCD16-D94F-0273-F142-82867B9F9386}"/>
              </a:ext>
            </a:extLst>
          </p:cNvPr>
          <p:cNvSpPr/>
          <p:nvPr/>
        </p:nvSpPr>
        <p:spPr>
          <a:xfrm flipH="1">
            <a:off x="9721048" y="2240916"/>
            <a:ext cx="1075591" cy="368980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01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C4F54902-5F54-8BC6-C6AD-162944761830}"/>
              </a:ext>
            </a:extLst>
          </p:cNvPr>
          <p:cNvSpPr/>
          <p:nvPr/>
        </p:nvSpPr>
        <p:spPr>
          <a:xfrm>
            <a:off x="527050" y="3627818"/>
            <a:ext cx="4388866" cy="1910909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Виконай віднімання за допомогою числового відрізка. </a:t>
            </a:r>
          </a:p>
        </p:txBody>
      </p:sp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124819" y="4405652"/>
            <a:ext cx="4948588" cy="132167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Віднімаючи число 1, </a:t>
            </a:r>
          </a:p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дістаємо 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попереднє число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0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Пряма сполучна лінія 5">
            <a:extLst>
              <a:ext uri="{FF2B5EF4-FFF2-40B4-BE49-F238E27FC236}">
                <a16:creationId xmlns="" xmlns:a16="http://schemas.microsoft.com/office/drawing/2014/main" id="{4024FC70-C1A4-BA69-30BF-EBD6C87E5981}"/>
              </a:ext>
            </a:extLst>
          </p:cNvPr>
          <p:cNvCxnSpPr>
            <a:cxnSpLocks/>
          </p:cNvCxnSpPr>
          <p:nvPr/>
        </p:nvCxnSpPr>
        <p:spPr>
          <a:xfrm>
            <a:off x="3790764" y="3226626"/>
            <a:ext cx="5851966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9">
            <a:extLst>
              <a:ext uri="{FF2B5EF4-FFF2-40B4-BE49-F238E27FC236}">
                <a16:creationId xmlns="" xmlns:a16="http://schemas.microsoft.com/office/drawing/2014/main" id="{DB5745CE-135E-FC7D-BA1C-444E2978CBD8}"/>
              </a:ext>
            </a:extLst>
          </p:cNvPr>
          <p:cNvCxnSpPr>
            <a:cxnSpLocks/>
          </p:cNvCxnSpPr>
          <p:nvPr/>
        </p:nvCxnSpPr>
        <p:spPr>
          <a:xfrm>
            <a:off x="3009297" y="4428398"/>
            <a:ext cx="303484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11">
            <a:extLst>
              <a:ext uri="{FF2B5EF4-FFF2-40B4-BE49-F238E27FC236}">
                <a16:creationId xmlns="" xmlns:a16="http://schemas.microsoft.com/office/drawing/2014/main" id="{CE48E786-5F29-D86F-E621-C42C3D0F55A5}"/>
              </a:ext>
            </a:extLst>
          </p:cNvPr>
          <p:cNvCxnSpPr>
            <a:cxnSpLocks/>
          </p:cNvCxnSpPr>
          <p:nvPr/>
        </p:nvCxnSpPr>
        <p:spPr>
          <a:xfrm>
            <a:off x="7865615" y="4411755"/>
            <a:ext cx="372066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Точка PNG">
            <a:extLst>
              <a:ext uri="{FF2B5EF4-FFF2-40B4-BE49-F238E27FC236}">
                <a16:creationId xmlns="" xmlns:a16="http://schemas.microsoft.com/office/drawing/2014/main" id="{2168AC8C-361C-33CE-7395-E45419467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63" y="3054619"/>
            <a:ext cx="344011" cy="3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Точка PNG">
            <a:extLst>
              <a:ext uri="{FF2B5EF4-FFF2-40B4-BE49-F238E27FC236}">
                <a16:creationId xmlns="" xmlns:a16="http://schemas.microsoft.com/office/drawing/2014/main" id="{5A4BF535-0D59-AFCA-EB7F-6FDF3BD2B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724" y="3054620"/>
            <a:ext cx="344011" cy="3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Точка PNG">
            <a:extLst>
              <a:ext uri="{FF2B5EF4-FFF2-40B4-BE49-F238E27FC236}">
                <a16:creationId xmlns="" xmlns:a16="http://schemas.microsoft.com/office/drawing/2014/main" id="{6D75ACBA-5E4D-CDD1-0191-50AD30F28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48" y="4256393"/>
            <a:ext cx="344011" cy="3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Точка PNG">
            <a:extLst>
              <a:ext uri="{FF2B5EF4-FFF2-40B4-BE49-F238E27FC236}">
                <a16:creationId xmlns="" xmlns:a16="http://schemas.microsoft.com/office/drawing/2014/main" id="{537827E1-8A72-5D9B-76CA-823BEB85A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595" y="4256393"/>
            <a:ext cx="344011" cy="3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Точка PNG">
            <a:extLst>
              <a:ext uri="{FF2B5EF4-FFF2-40B4-BE49-F238E27FC236}">
                <a16:creationId xmlns="" xmlns:a16="http://schemas.microsoft.com/office/drawing/2014/main" id="{1512B59F-C044-62B2-3E1A-E6E6CE01F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40" y="4273036"/>
            <a:ext cx="344011" cy="3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Точка PNG">
            <a:extLst>
              <a:ext uri="{FF2B5EF4-FFF2-40B4-BE49-F238E27FC236}">
                <a16:creationId xmlns="" xmlns:a16="http://schemas.microsoft.com/office/drawing/2014/main" id="{340E4229-EB6C-7416-8109-ADFB355D9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14" y="4273036"/>
            <a:ext cx="344011" cy="3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Sherman: Boy Genius | The Parody Wiki | Fandom">
            <a:extLst>
              <a:ext uri="{FF2B5EF4-FFF2-40B4-BE49-F238E27FC236}">
                <a16:creationId xmlns="" xmlns:a16="http://schemas.microsoft.com/office/drawing/2014/main" id="{F14C7E77-7AD9-A503-4A63-1FE68BE3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5268" y="1876566"/>
            <a:ext cx="2888409" cy="36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9B0932D-CD80-594B-B8FA-CA68F3FB30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869"/>
          <a:stretch/>
        </p:blipFill>
        <p:spPr>
          <a:xfrm>
            <a:off x="3790764" y="5711098"/>
            <a:ext cx="6389705" cy="7472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966A799-5D3A-1B52-85B8-17CBA00D1183}"/>
              </a:ext>
            </a:extLst>
          </p:cNvPr>
          <p:cNvSpPr txBox="1"/>
          <p:nvPr/>
        </p:nvSpPr>
        <p:spPr>
          <a:xfrm>
            <a:off x="6374474" y="2733584"/>
            <a:ext cx="150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</a:rPr>
              <a:t>10 см</a:t>
            </a:r>
            <a:endParaRPr lang="x-none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968829" y="483114"/>
            <a:ext cx="10210800" cy="888485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Виміряй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довжину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відрізка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синього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кольору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33 -0.01667 L -0.01511 -0.3370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952588" y="410524"/>
            <a:ext cx="8732066" cy="69770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4851" y="1872559"/>
            <a:ext cx="2675790" cy="1675573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Виконай додавання числа 1.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881743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0" y="1477574"/>
            <a:ext cx="1829712" cy="404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83477" y="1353998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 + 1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83478" y="2325306"/>
            <a:ext cx="2025618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2 + 1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4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83478" y="3467403"/>
            <a:ext cx="2025618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3 + 1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83478" y="4624760"/>
            <a:ext cx="2025618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4 + 1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6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840966" y="2387181"/>
            <a:ext cx="2085653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6 + 1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7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840965" y="3500003"/>
            <a:ext cx="2085653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7 + 1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840965" y="4642100"/>
            <a:ext cx="2085653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8 + 1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9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7274585" y="5722520"/>
            <a:ext cx="230550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9 + 1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673111" y="1341937"/>
            <a:ext cx="2078942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5 + 1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74585" y="1407164"/>
            <a:ext cx="47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239490" y="2419680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239490" y="3529278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74585" y="2387181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74585" y="3534405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74585" y="4664092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305963" y="4680559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673111" y="5775686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067270" y="1341937"/>
            <a:ext cx="47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485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775480" y="2949187"/>
            <a:ext cx="2675790" cy="1675573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Виконай віднімання числа 1.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3" y="1406806"/>
            <a:ext cx="1864243" cy="412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83478" y="1212484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2 –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83478" y="2325306"/>
            <a:ext cx="2025618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3 –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4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83478" y="3467403"/>
            <a:ext cx="2025618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4 –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83478" y="4624760"/>
            <a:ext cx="2025618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5 –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6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840966" y="2387181"/>
            <a:ext cx="2085653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7 –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7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840965" y="3500003"/>
            <a:ext cx="2085653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8 –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840965" y="4642100"/>
            <a:ext cx="2085653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9 –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9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7274585" y="5722520"/>
            <a:ext cx="230550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10 –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848383" y="1204328"/>
            <a:ext cx="2078942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6 – 1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74585" y="1257494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239490" y="2419680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239490" y="3529278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74585" y="2387181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74585" y="3534405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74585" y="4664092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305963" y="4680559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934470" y="5775686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239490" y="1257494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52588" y="410524"/>
            <a:ext cx="8732066" cy="69770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881743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2706072" y="1270165"/>
            <a:ext cx="5691825" cy="175833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З </a:t>
            </a:r>
            <a:r>
              <a:rPr lang="ru-RU" sz="2000" b="1" dirty="0" err="1">
                <a:solidFill>
                  <a:srgbClr val="7030A0"/>
                </a:solidFill>
              </a:rPr>
              <a:t>кожної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цукерниці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заберуть</a:t>
            </a:r>
            <a:r>
              <a:rPr lang="ru-RU" sz="2000" b="1" dirty="0">
                <a:solidFill>
                  <a:srgbClr val="7030A0"/>
                </a:solidFill>
              </a:rPr>
              <a:t> по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1 </a:t>
            </a:r>
            <a:r>
              <a:rPr lang="ru-RU" sz="2000" b="1" dirty="0" err="1">
                <a:solidFill>
                  <a:srgbClr val="7030A0"/>
                </a:solidFill>
              </a:rPr>
              <a:t>цукерці</a:t>
            </a:r>
            <a:r>
              <a:rPr lang="ru-RU" sz="2000" b="1" dirty="0">
                <a:solidFill>
                  <a:srgbClr val="7030A0"/>
                </a:solidFill>
              </a:rPr>
              <a:t>. </a:t>
            </a:r>
            <a:r>
              <a:rPr lang="ru-RU" sz="2000" b="1" dirty="0" err="1">
                <a:solidFill>
                  <a:srgbClr val="7030A0"/>
                </a:solidFill>
              </a:rPr>
              <a:t>Скільки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цукерок</a:t>
            </a:r>
            <a:r>
              <a:rPr lang="ru-RU" sz="2000" b="1" dirty="0">
                <a:solidFill>
                  <a:srgbClr val="7030A0"/>
                </a:solidFill>
              </a:rPr>
              <a:t> там </a:t>
            </a:r>
            <a:r>
              <a:rPr lang="ru-RU" sz="2000" b="1" dirty="0" err="1">
                <a:solidFill>
                  <a:srgbClr val="7030A0"/>
                </a:solidFill>
              </a:rPr>
              <a:t>залишиться</a:t>
            </a:r>
            <a:r>
              <a:rPr lang="ru-RU" sz="2000" b="1" dirty="0">
                <a:solidFill>
                  <a:srgbClr val="7030A0"/>
                </a:solidFill>
              </a:rPr>
              <a:t>? </a:t>
            </a:r>
            <a:r>
              <a:rPr lang="ru-RU" sz="2000" b="1" dirty="0" err="1">
                <a:solidFill>
                  <a:srgbClr val="7030A0"/>
                </a:solidFill>
              </a:rPr>
              <a:t>Обчисли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65" name="Прямокутник: округлені кути 48">
            <a:extLst>
              <a:ext uri="{FF2B5EF4-FFF2-40B4-BE49-F238E27FC236}">
                <a16:creationId xmlns="" xmlns:a16="http://schemas.microsoft.com/office/drawing/2014/main" id="{A41FFA84-65C8-71AB-A9B4-607A01ECB15D}"/>
              </a:ext>
            </a:extLst>
          </p:cNvPr>
          <p:cNvSpPr/>
          <p:nvPr/>
        </p:nvSpPr>
        <p:spPr>
          <a:xfrm>
            <a:off x="4279952" y="5345862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5 – 1 =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Прямокутник 49">
            <a:extLst>
              <a:ext uri="{FF2B5EF4-FFF2-40B4-BE49-F238E27FC236}">
                <a16:creationId xmlns="" xmlns:a16="http://schemas.microsoft.com/office/drawing/2014/main" id="{36C6C806-B27F-2100-9961-B51F1E1B6CC8}"/>
              </a:ext>
            </a:extLst>
          </p:cNvPr>
          <p:cNvSpPr/>
          <p:nvPr/>
        </p:nvSpPr>
        <p:spPr>
          <a:xfrm>
            <a:off x="5840581" y="5448685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E481202A-D949-8089-9484-5F0B3A4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836128" y="5359346"/>
            <a:ext cx="424330" cy="686891"/>
          </a:xfrm>
          <a:prstGeom prst="rect">
            <a:avLst/>
          </a:prstGeom>
        </p:spPr>
      </p:pic>
      <p:sp>
        <p:nvSpPr>
          <p:cNvPr id="68" name="Прямокутник: округлені кути 51">
            <a:extLst>
              <a:ext uri="{FF2B5EF4-FFF2-40B4-BE49-F238E27FC236}">
                <a16:creationId xmlns="" xmlns:a16="http://schemas.microsoft.com/office/drawing/2014/main" id="{5D63F9D6-9C13-0524-4EC5-4575A596DF86}"/>
              </a:ext>
            </a:extLst>
          </p:cNvPr>
          <p:cNvSpPr/>
          <p:nvPr/>
        </p:nvSpPr>
        <p:spPr>
          <a:xfrm>
            <a:off x="8509204" y="5300561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6 – 1 =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Прямокутник 52">
            <a:extLst>
              <a:ext uri="{FF2B5EF4-FFF2-40B4-BE49-F238E27FC236}">
                <a16:creationId xmlns="" xmlns:a16="http://schemas.microsoft.com/office/drawing/2014/main" id="{7ECB341B-4846-8577-AAFB-69CCD998DDC5}"/>
              </a:ext>
            </a:extLst>
          </p:cNvPr>
          <p:cNvSpPr/>
          <p:nvPr/>
        </p:nvSpPr>
        <p:spPr>
          <a:xfrm>
            <a:off x="10076624" y="5375467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A3C5428D-F8B5-C1DC-0AD8-7F5ED3481C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0063958" y="5215678"/>
            <a:ext cx="424330" cy="686891"/>
          </a:xfrm>
          <a:prstGeom prst="rect">
            <a:avLst/>
          </a:prstGeom>
        </p:spPr>
      </p:pic>
      <p:pic>
        <p:nvPicPr>
          <p:cNvPr id="71" name="Picture 4" descr="Ваза клипарт (62 фото) » Рисунки для срисовки и не только">
            <a:extLst>
              <a:ext uri="{FF2B5EF4-FFF2-40B4-BE49-F238E27FC236}">
                <a16:creationId xmlns="" xmlns:a16="http://schemas.microsoft.com/office/drawing/2014/main" id="{3B7262D2-1D30-4633-A424-D9A8C35A4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97" y="3180436"/>
            <a:ext cx="2745106" cy="216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Конфета на прозрачном фоне — 3mu.ru">
            <a:extLst>
              <a:ext uri="{FF2B5EF4-FFF2-40B4-BE49-F238E27FC236}">
                <a16:creationId xmlns="" xmlns:a16="http://schemas.microsoft.com/office/drawing/2014/main" id="{B2967450-812B-FB57-ACB9-6F3212C2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5843">
            <a:off x="5693411" y="4454365"/>
            <a:ext cx="945997" cy="3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Картинки на прозрачном фоне конфеты 8 » Шапки сайтов jpg бесплатно">
            <a:extLst>
              <a:ext uri="{FF2B5EF4-FFF2-40B4-BE49-F238E27FC236}">
                <a16:creationId xmlns="" xmlns:a16="http://schemas.microsoft.com/office/drawing/2014/main" id="{1F026A53-2D84-5CC3-DB67-BAB946C7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2439">
            <a:off x="4430989" y="4080160"/>
            <a:ext cx="839436" cy="10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Картинки на прозрачном фоне конфеты 8 » Шапки сайтов jpg бесплатно">
            <a:extLst>
              <a:ext uri="{FF2B5EF4-FFF2-40B4-BE49-F238E27FC236}">
                <a16:creationId xmlns="" xmlns:a16="http://schemas.microsoft.com/office/drawing/2014/main" id="{5399F903-E7B5-1ECC-7C42-0AE36894D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67" y="4612879"/>
            <a:ext cx="945998" cy="4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 descr="Конфеты клипарт (64 фото) » Рисунки для срисовки и не только">
            <a:extLst>
              <a:ext uri="{FF2B5EF4-FFF2-40B4-BE49-F238E27FC236}">
                <a16:creationId xmlns="" xmlns:a16="http://schemas.microsoft.com/office/drawing/2014/main" id="{860749A0-E7A4-D9B5-ACC1-A18EBA89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32" y="4224009"/>
            <a:ext cx="651840" cy="74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" descr="Конфеты клипарт (64 фото) » Рисунки для срисовки и не только">
            <a:extLst>
              <a:ext uri="{FF2B5EF4-FFF2-40B4-BE49-F238E27FC236}">
                <a16:creationId xmlns="" xmlns:a16="http://schemas.microsoft.com/office/drawing/2014/main" id="{93BEDF93-9009-F919-9F69-10C9C46E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24" y="4057163"/>
            <a:ext cx="651840" cy="74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Стрілка: вигнута вгору 5">
            <a:extLst>
              <a:ext uri="{FF2B5EF4-FFF2-40B4-BE49-F238E27FC236}">
                <a16:creationId xmlns="" xmlns:a16="http://schemas.microsoft.com/office/drawing/2014/main" id="{4855AD3F-22CD-0648-DE87-FA1243EB295F}"/>
              </a:ext>
            </a:extLst>
          </p:cNvPr>
          <p:cNvSpPr/>
          <p:nvPr/>
        </p:nvSpPr>
        <p:spPr>
          <a:xfrm rot="18647233">
            <a:off x="5239972" y="3429444"/>
            <a:ext cx="1043874" cy="385980"/>
          </a:xfrm>
          <a:prstGeom prst="curvedDownArrow">
            <a:avLst>
              <a:gd name="adj1" fmla="val 25000"/>
              <a:gd name="adj2" fmla="val 50000"/>
              <a:gd name="adj3" fmla="val 573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9439DF82-6FEA-0669-D26F-1222E671CE79}"/>
              </a:ext>
            </a:extLst>
          </p:cNvPr>
          <p:cNvSpPr txBox="1"/>
          <p:nvPr/>
        </p:nvSpPr>
        <p:spPr>
          <a:xfrm>
            <a:off x="6248986" y="3091202"/>
            <a:ext cx="85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ц.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17EDF4B-83F5-13E7-A64D-24D5DBC87423}"/>
              </a:ext>
            </a:extLst>
          </p:cNvPr>
          <p:cNvSpPr txBox="1"/>
          <p:nvPr/>
        </p:nvSpPr>
        <p:spPr>
          <a:xfrm>
            <a:off x="8925770" y="4143686"/>
            <a:ext cx="219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цукерок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Стрілка: вигнута вгору 82">
            <a:extLst>
              <a:ext uri="{FF2B5EF4-FFF2-40B4-BE49-F238E27FC236}">
                <a16:creationId xmlns="" xmlns:a16="http://schemas.microsoft.com/office/drawing/2014/main" id="{D2665F53-CC8A-33FE-BD2D-B4F901A88FC0}"/>
              </a:ext>
            </a:extLst>
          </p:cNvPr>
          <p:cNvSpPr/>
          <p:nvPr/>
        </p:nvSpPr>
        <p:spPr>
          <a:xfrm rot="18647233">
            <a:off x="9378155" y="2835509"/>
            <a:ext cx="1043874" cy="385980"/>
          </a:xfrm>
          <a:prstGeom prst="curvedDownArrow">
            <a:avLst>
              <a:gd name="adj1" fmla="val 25000"/>
              <a:gd name="adj2" fmla="val 50000"/>
              <a:gd name="adj3" fmla="val 573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81" name="Picture 14" descr="рука PNG">
            <a:extLst>
              <a:ext uri="{FF2B5EF4-FFF2-40B4-BE49-F238E27FC236}">
                <a16:creationId xmlns="" xmlns:a16="http://schemas.microsoft.com/office/drawing/2014/main" id="{0D5330CB-AEB9-A3B2-401E-169179CB4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62" b="61328"/>
          <a:stretch/>
        </p:blipFill>
        <p:spPr bwMode="auto">
          <a:xfrm rot="21043591">
            <a:off x="10288765" y="1480490"/>
            <a:ext cx="1905533" cy="14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Картинки на прозрачном фоне конфеты 8 » Шапки сайтов jpg бесплатно">
            <a:extLst>
              <a:ext uri="{FF2B5EF4-FFF2-40B4-BE49-F238E27FC236}">
                <a16:creationId xmlns="" xmlns:a16="http://schemas.microsoft.com/office/drawing/2014/main" id="{D7DA15E9-E223-FC1E-C2A3-2B23BFF32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5919">
            <a:off x="10316441" y="2815192"/>
            <a:ext cx="771096" cy="38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270165"/>
            <a:ext cx="1715407" cy="379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952588" y="410524"/>
            <a:ext cx="8732066" cy="69770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881743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44029" y="455268"/>
            <a:ext cx="8732066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85" y="2867083"/>
            <a:ext cx="1620615" cy="25771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39" y="2748203"/>
            <a:ext cx="1882339" cy="27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1412174" y="1426773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6161239" y="1400084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46" y="2748203"/>
            <a:ext cx="2062973" cy="26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9" y="2857697"/>
            <a:ext cx="1858099" cy="27080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1727185" y="5565778"/>
            <a:ext cx="149178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7118" y="5444199"/>
            <a:ext cx="1696172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3737774" y="5511573"/>
            <a:ext cx="166712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483658" y="5512125"/>
            <a:ext cx="188551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4029" y="455268"/>
            <a:ext cx="8732066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3262444" y="1439948"/>
            <a:ext cx="465119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твої очікування на урок</a:t>
            </a:r>
            <a:endParaRPr lang="uk-U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9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3476141" y="1230047"/>
            <a:ext cx="6602628" cy="115023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Скільки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очок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набрав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кожний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гравець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Обчисли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uk-UA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6" name="Picture 4" descr="Идеи на тему «Рухи» (13) в 2022 г | дети, физкультурные игры, детский сад">
            <a:extLst>
              <a:ext uri="{FF2B5EF4-FFF2-40B4-BE49-F238E27FC236}">
                <a16:creationId xmlns="" xmlns:a16="http://schemas.microsoft.com/office/drawing/2014/main" id="{2DF5F96E-62B3-BBBE-BA1B-857F09560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4" t="-1" r="-4466" b="-2966"/>
          <a:stretch/>
        </p:blipFill>
        <p:spPr bwMode="auto">
          <a:xfrm>
            <a:off x="9449651" y="2375832"/>
            <a:ext cx="2106379" cy="305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artoon character shy boy on a white background. 3d rendering. Illustration  for advertising. Stock Illustration | Adobe Stock">
            <a:extLst>
              <a:ext uri="{FF2B5EF4-FFF2-40B4-BE49-F238E27FC236}">
                <a16:creationId xmlns="" xmlns:a16="http://schemas.microsoft.com/office/drawing/2014/main" id="{100274BC-972F-3472-219C-A7F77E676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1" r="14405" b="1100"/>
          <a:stretch/>
        </p:blipFill>
        <p:spPr bwMode="auto">
          <a:xfrm>
            <a:off x="1459456" y="2294845"/>
            <a:ext cx="1628813" cy="313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Куб – Бесплатные иконки: формы">
            <a:extLst>
              <a:ext uri="{FF2B5EF4-FFF2-40B4-BE49-F238E27FC236}">
                <a16:creationId xmlns="" xmlns:a16="http://schemas.microsoft.com/office/drawing/2014/main" id="{6729EAB6-061F-FA7A-3830-7499B1283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26" y="3030229"/>
            <a:ext cx="1220992" cy="1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C8B62AC0-3B03-438F-F31B-A68D8FB57C21}"/>
              </a:ext>
            </a:extLst>
          </p:cNvPr>
          <p:cNvSpPr/>
          <p:nvPr/>
        </p:nvSpPr>
        <p:spPr>
          <a:xfrm>
            <a:off x="3779219" y="3103004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B30EB46D-FBCC-C290-8620-D65294250B6E}"/>
              </a:ext>
            </a:extLst>
          </p:cNvPr>
          <p:cNvSpPr/>
          <p:nvPr/>
        </p:nvSpPr>
        <p:spPr>
          <a:xfrm>
            <a:off x="3512503" y="3278503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7AC6096B-1AF4-A73F-5C21-8DF6A9857E03}"/>
              </a:ext>
            </a:extLst>
          </p:cNvPr>
          <p:cNvSpPr/>
          <p:nvPr/>
        </p:nvSpPr>
        <p:spPr>
          <a:xfrm>
            <a:off x="3779219" y="3449630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3B6A9100-CF31-5243-21E6-25E1CD686F93}"/>
              </a:ext>
            </a:extLst>
          </p:cNvPr>
          <p:cNvSpPr/>
          <p:nvPr/>
        </p:nvSpPr>
        <p:spPr>
          <a:xfrm>
            <a:off x="4055755" y="3265539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4" name="Picture 8" descr="Куб – Бесплатные иконки: формы">
            <a:extLst>
              <a:ext uri="{FF2B5EF4-FFF2-40B4-BE49-F238E27FC236}">
                <a16:creationId xmlns="" xmlns:a16="http://schemas.microsoft.com/office/drawing/2014/main" id="{AD03A6B7-D891-7428-EA26-D15175491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30" y="3030229"/>
            <a:ext cx="1220992" cy="1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8021EC3F-BF4D-2898-1F99-68E8E06E821B}"/>
              </a:ext>
            </a:extLst>
          </p:cNvPr>
          <p:cNvSpPr/>
          <p:nvPr/>
        </p:nvSpPr>
        <p:spPr>
          <a:xfrm>
            <a:off x="4797538" y="3267202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6" name="Picture 8" descr="Куб – Бесплатные иконки: формы">
            <a:extLst>
              <a:ext uri="{FF2B5EF4-FFF2-40B4-BE49-F238E27FC236}">
                <a16:creationId xmlns="" xmlns:a16="http://schemas.microsoft.com/office/drawing/2014/main" id="{37F2BD6D-6892-9CE7-C3BE-2BE517D8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325" y="3030229"/>
            <a:ext cx="1220992" cy="1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Куб – Бесплатные иконки: формы">
            <a:extLst>
              <a:ext uri="{FF2B5EF4-FFF2-40B4-BE49-F238E27FC236}">
                <a16:creationId xmlns="" xmlns:a16="http://schemas.microsoft.com/office/drawing/2014/main" id="{2A708607-36F3-AB32-5030-EFE16CB60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29" y="3030229"/>
            <a:ext cx="1220992" cy="1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A1B71726-51C5-B410-84D5-9B07C73C7244}"/>
              </a:ext>
            </a:extLst>
          </p:cNvPr>
          <p:cNvSpPr/>
          <p:nvPr/>
        </p:nvSpPr>
        <p:spPr>
          <a:xfrm>
            <a:off x="8142329" y="3265540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CAFE5C3-098D-2995-D7C1-29D7F049D6C9}"/>
              </a:ext>
            </a:extLst>
          </p:cNvPr>
          <p:cNvSpPr/>
          <p:nvPr/>
        </p:nvSpPr>
        <p:spPr>
          <a:xfrm>
            <a:off x="8437189" y="3265539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248DAB33-1C31-8E24-521D-A49D5885D27F}"/>
              </a:ext>
            </a:extLst>
          </p:cNvPr>
          <p:cNvSpPr/>
          <p:nvPr/>
        </p:nvSpPr>
        <p:spPr>
          <a:xfrm>
            <a:off x="8713041" y="3265541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EA83DFB-BA98-87E2-960C-6F5E49AEF8D0}"/>
              </a:ext>
            </a:extLst>
          </p:cNvPr>
          <p:cNvSpPr txBox="1"/>
          <p:nvPr/>
        </p:nvSpPr>
        <p:spPr>
          <a:xfrm>
            <a:off x="1737542" y="5530926"/>
            <a:ext cx="1494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Олег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6A10ED7-21F6-4D33-C63A-691B8D49706E}"/>
              </a:ext>
            </a:extLst>
          </p:cNvPr>
          <p:cNvSpPr txBox="1"/>
          <p:nvPr/>
        </p:nvSpPr>
        <p:spPr>
          <a:xfrm>
            <a:off x="10047507" y="5486976"/>
            <a:ext cx="214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Івась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941FCF0F-9AF4-2D18-C270-93C692324FB2}"/>
              </a:ext>
            </a:extLst>
          </p:cNvPr>
          <p:cNvSpPr/>
          <p:nvPr/>
        </p:nvSpPr>
        <p:spPr>
          <a:xfrm>
            <a:off x="7369598" y="3265540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C6966B1F-3F6F-E896-9B40-5E33AEBA35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8534" b="90901"/>
          <a:stretch/>
        </p:blipFill>
        <p:spPr>
          <a:xfrm>
            <a:off x="3476141" y="5247176"/>
            <a:ext cx="2745607" cy="1226694"/>
          </a:xfrm>
          <a:prstGeom prst="rect">
            <a:avLst/>
          </a:prstGeom>
        </p:spPr>
      </p:pic>
      <p:sp>
        <p:nvSpPr>
          <p:cNvPr id="45" name="Прямокутник: округлені кути 97">
            <a:extLst>
              <a:ext uri="{FF2B5EF4-FFF2-40B4-BE49-F238E27FC236}">
                <a16:creationId xmlns="" xmlns:a16="http://schemas.microsoft.com/office/drawing/2014/main" id="{7DD68CE8-5B9A-E2AD-089B-B88DF016698D}"/>
              </a:ext>
            </a:extLst>
          </p:cNvPr>
          <p:cNvSpPr/>
          <p:nvPr/>
        </p:nvSpPr>
        <p:spPr>
          <a:xfrm>
            <a:off x="3383860" y="5358541"/>
            <a:ext cx="2967170" cy="111533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E1880B43-9D71-8232-CE0F-7D327808B3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8534" b="90901"/>
          <a:stretch/>
        </p:blipFill>
        <p:spPr>
          <a:xfrm>
            <a:off x="6660875" y="5247176"/>
            <a:ext cx="2745607" cy="1226694"/>
          </a:xfrm>
          <a:prstGeom prst="rect">
            <a:avLst/>
          </a:prstGeom>
        </p:spPr>
      </p:pic>
      <p:sp>
        <p:nvSpPr>
          <p:cNvPr id="47" name="Прямокутник: округлені кути 104">
            <a:extLst>
              <a:ext uri="{FF2B5EF4-FFF2-40B4-BE49-F238E27FC236}">
                <a16:creationId xmlns="" xmlns:a16="http://schemas.microsoft.com/office/drawing/2014/main" id="{4C246D63-9D73-8237-8ED7-1D40E2FD2C17}"/>
              </a:ext>
            </a:extLst>
          </p:cNvPr>
          <p:cNvSpPr/>
          <p:nvPr/>
        </p:nvSpPr>
        <p:spPr>
          <a:xfrm>
            <a:off x="6568594" y="5358541"/>
            <a:ext cx="2967170" cy="111533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8D92BFA-430C-8F35-A18C-4F14002258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3959319" y="5555911"/>
            <a:ext cx="424330" cy="68689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7AF68F16-8D08-E773-C82C-5244BBFB84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77044" y="5768975"/>
            <a:ext cx="387602" cy="27926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C903659F-59E2-9C8E-BF98-DFC168C5D9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467659" y="5479139"/>
            <a:ext cx="424330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68BB62DD-3D3A-1BE2-1884-A37A32C7AC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116284" y="5822584"/>
            <a:ext cx="364486" cy="18915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A7D1F119-72EC-E9B0-22BD-D409F732F8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777562" y="5561331"/>
            <a:ext cx="381740" cy="60433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FB4BF2EE-F23B-5D45-2F47-96DF67F567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930164" y="5569346"/>
            <a:ext cx="424330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A98E05CC-B586-758A-33C9-88761569A6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489444" y="5774054"/>
            <a:ext cx="387602" cy="2792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1EDF0122-0E0C-B0A5-2117-596EF34949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221780" y="5548351"/>
            <a:ext cx="381740" cy="60433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9F71FF31-D17F-F1AE-87E2-7986B3A493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291403" y="5807717"/>
            <a:ext cx="364486" cy="18915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3669AACD-BC56-A543-7B25-B91F37F805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8660073" y="5551921"/>
            <a:ext cx="424330" cy="686891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1952588" y="410524"/>
            <a:ext cx="8732066" cy="69770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881743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51" y="422651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2066622" y="494530"/>
            <a:ext cx="8732066" cy="7510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4" y="2056475"/>
            <a:ext cx="3158354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4558" y="2675183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42" y="100717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29" y="2120307"/>
            <a:ext cx="3158354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38" y="2056475"/>
            <a:ext cx="3158354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7" y="1371777"/>
            <a:ext cx="1576044" cy="14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29" y="1245560"/>
            <a:ext cx="1679964" cy="1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6986" y="1475304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30700" y="1371695"/>
            <a:ext cx="623858" cy="5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55884" y="4535997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24556" y="2024654"/>
            <a:ext cx="820013" cy="6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8514" y="1552010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754684" y="4214144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507550" y="4226510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13021" y="4159043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103978" y="5419717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01643" y="5635464"/>
            <a:ext cx="2503201" cy="578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917266" y="5463471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102912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48527" t="52736" r="8718"/>
          <a:stretch/>
        </p:blipFill>
        <p:spPr>
          <a:xfrm>
            <a:off x="2959287" y="1470121"/>
            <a:ext cx="1852890" cy="2125530"/>
          </a:xfrm>
          <a:prstGeom prst="rect">
            <a:avLst/>
          </a:prstGeom>
        </p:spPr>
      </p:pic>
      <p:sp useBgFill="1">
        <p:nvSpPr>
          <p:cNvPr id="20" name="TextBox 19"/>
          <p:cNvSpPr txBox="1"/>
          <p:nvPr/>
        </p:nvSpPr>
        <p:spPr>
          <a:xfrm>
            <a:off x="5027367" y="1261327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33530" y="460457"/>
            <a:ext cx="8732066" cy="766798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«Наступне число»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96" y="1432094"/>
            <a:ext cx="1263251" cy="22128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822090" y="1339928"/>
            <a:ext cx="1539451" cy="231001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419145" y="2126335"/>
            <a:ext cx="974501" cy="1014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83805" y="1877533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2" descr="Lenagold - Клипарт - Мя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2" y="4986956"/>
            <a:ext cx="1373415" cy="1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86" y="4976303"/>
            <a:ext cx="139469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23" y="4786329"/>
            <a:ext cx="1625644" cy="1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14" y="4952300"/>
            <a:ext cx="1415904" cy="14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768" y="4702596"/>
            <a:ext cx="1626073" cy="1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169862" y="5044092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40124" y="5044091"/>
            <a:ext cx="111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20191" y="5044093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32439" y="5044093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429972" y="5044092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600323" y="1461905"/>
            <a:ext cx="1370018" cy="210803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857437" y="1497835"/>
            <a:ext cx="1474100" cy="217189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 rot="21145537">
            <a:off x="1279117" y="2339745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42493" y="2125525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85504" y="1432094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l="48527" t="52736" r="8718"/>
          <a:stretch/>
        </p:blipFill>
        <p:spPr>
          <a:xfrm>
            <a:off x="2959287" y="1428254"/>
            <a:ext cx="1852890" cy="2125530"/>
          </a:xfrm>
          <a:prstGeom prst="rect">
            <a:avLst/>
          </a:prstGeom>
        </p:spPr>
      </p:pic>
      <p:sp useBgFill="1">
        <p:nvSpPr>
          <p:cNvPr id="26" name="TextBox 25"/>
          <p:cNvSpPr txBox="1"/>
          <p:nvPr/>
        </p:nvSpPr>
        <p:spPr>
          <a:xfrm>
            <a:off x="5027367" y="1219460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96" y="1390227"/>
            <a:ext cx="1263251" cy="221280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822090" y="1298061"/>
            <a:ext cx="1539451" cy="231001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338176" y="2148119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83805" y="1835666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2" descr="Lenagold - Клипарт - Мя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3" y="4870916"/>
            <a:ext cx="1373415" cy="1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37" y="4860263"/>
            <a:ext cx="139469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29" y="4670289"/>
            <a:ext cx="1625644" cy="1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65" y="4836260"/>
            <a:ext cx="1415904" cy="14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74" y="4586556"/>
            <a:ext cx="1626073" cy="1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03723" y="5036379"/>
            <a:ext cx="1073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37770" y="4940942"/>
            <a:ext cx="111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52197" y="4928053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64445" y="4928053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461978" y="4928052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600323" y="1420038"/>
            <a:ext cx="1370018" cy="210803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857437" y="1455968"/>
            <a:ext cx="1474100" cy="217189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 rot="21145537">
            <a:off x="1279117" y="2297878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42493" y="2083658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77447" y="1404005"/>
            <a:ext cx="108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33530" y="440361"/>
            <a:ext cx="8732066" cy="766798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</a:t>
            </a:r>
            <a:r>
              <a:rPr lang="uk-UA" sz="4000" b="1" dirty="0" smtClean="0">
                <a:solidFill>
                  <a:schemeClr val="bg1"/>
                </a:solidFill>
              </a:rPr>
              <a:t>«Попереднє </a:t>
            </a:r>
            <a:r>
              <a:rPr lang="uk-UA" sz="4000" b="1" dirty="0">
                <a:solidFill>
                  <a:schemeClr val="bg1"/>
                </a:solidFill>
              </a:rPr>
              <a:t>число»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3">
            <a:extLst>
              <a:ext uri="{FF2B5EF4-FFF2-40B4-BE49-F238E27FC236}">
                <a16:creationId xmlns="" xmlns:a16="http://schemas.microsoft.com/office/drawing/2014/main" id="{E6DBE3CF-591B-7C2A-4199-DF8464EF908A}"/>
              </a:ext>
            </a:extLst>
          </p:cNvPr>
          <p:cNvSpPr/>
          <p:nvPr/>
        </p:nvSpPr>
        <p:spPr>
          <a:xfrm>
            <a:off x="1940453" y="494529"/>
            <a:ext cx="8732066" cy="7464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Скільки </a:t>
            </a:r>
            <a:r>
              <a:rPr lang="uk-UA" sz="4000" b="1" dirty="0">
                <a:solidFill>
                  <a:schemeClr val="bg1"/>
                </a:solidFill>
              </a:rPr>
              <a:t>зображено </a:t>
            </a:r>
            <a:r>
              <a:rPr lang="uk-UA" sz="4000" b="1" dirty="0" smtClean="0">
                <a:solidFill>
                  <a:schemeClr val="bg1"/>
                </a:solidFill>
              </a:rPr>
              <a:t>предметів?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o.remove.bg/downloads/45d46648-5444-4239-9d00-00fc8a630b1b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00" y="1930111"/>
            <a:ext cx="95726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821825"/>
              </p:ext>
            </p:extLst>
          </p:nvPr>
        </p:nvGraphicFramePr>
        <p:xfrm>
          <a:off x="2372620" y="4656767"/>
          <a:ext cx="8507815" cy="164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563">
                  <a:extLst>
                    <a:ext uri="{9D8B030D-6E8A-4147-A177-3AD203B41FA5}">
                      <a16:colId xmlns="" xmlns:a16="http://schemas.microsoft.com/office/drawing/2014/main" val="2788341927"/>
                    </a:ext>
                  </a:extLst>
                </a:gridCol>
                <a:gridCol w="1701563">
                  <a:extLst>
                    <a:ext uri="{9D8B030D-6E8A-4147-A177-3AD203B41FA5}">
                      <a16:colId xmlns="" xmlns:a16="http://schemas.microsoft.com/office/drawing/2014/main" val="2337632577"/>
                    </a:ext>
                  </a:extLst>
                </a:gridCol>
                <a:gridCol w="1701563">
                  <a:extLst>
                    <a:ext uri="{9D8B030D-6E8A-4147-A177-3AD203B41FA5}">
                      <a16:colId xmlns="" xmlns:a16="http://schemas.microsoft.com/office/drawing/2014/main" val="38485651"/>
                    </a:ext>
                  </a:extLst>
                </a:gridCol>
                <a:gridCol w="1701563">
                  <a:extLst>
                    <a:ext uri="{9D8B030D-6E8A-4147-A177-3AD203B41FA5}">
                      <a16:colId xmlns="" xmlns:a16="http://schemas.microsoft.com/office/drawing/2014/main" val="416726623"/>
                    </a:ext>
                  </a:extLst>
                </a:gridCol>
                <a:gridCol w="1701563">
                  <a:extLst>
                    <a:ext uri="{9D8B030D-6E8A-4147-A177-3AD203B41FA5}">
                      <a16:colId xmlns="" xmlns:a16="http://schemas.microsoft.com/office/drawing/2014/main" val="828151104"/>
                    </a:ext>
                  </a:extLst>
                </a:gridCol>
              </a:tblGrid>
              <a:tr h="821216"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9765678"/>
                  </a:ext>
                </a:extLst>
              </a:tr>
              <a:tr h="821216"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2521622"/>
                  </a:ext>
                </a:extLst>
              </a:tr>
            </a:tbl>
          </a:graphicData>
        </a:graphic>
      </p:graphicFrame>
      <p:sp>
        <p:nvSpPr>
          <p:cNvPr id="4" name="Сердце 3"/>
          <p:cNvSpPr/>
          <p:nvPr/>
        </p:nvSpPr>
        <p:spPr>
          <a:xfrm>
            <a:off x="8543638" y="4811952"/>
            <a:ext cx="461818" cy="489527"/>
          </a:xfrm>
          <a:prstGeom prst="hear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o.remove.bg/downloads/3eca7a58-02bf-4df3-92b7-32d7b8237571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92" y="1618674"/>
            <a:ext cx="8984237" cy="281740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9" name="Сердце 8"/>
          <p:cNvSpPr/>
          <p:nvPr/>
        </p:nvSpPr>
        <p:spPr>
          <a:xfrm>
            <a:off x="3522684" y="5552033"/>
            <a:ext cx="461818" cy="489527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2" descr="https://o.remove.bg/downloads/84ffa1f1-c50c-46e6-8db9-c161169ce0f3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91" y="1464975"/>
            <a:ext cx="8984237" cy="2971104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1" name="Сердце 10"/>
          <p:cNvSpPr/>
          <p:nvPr/>
        </p:nvSpPr>
        <p:spPr>
          <a:xfrm>
            <a:off x="5253513" y="5552033"/>
            <a:ext cx="461818" cy="48952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264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25 мая на территории поселения Воскресенское на Чечёрском проезде состоится  &quot;День Соседей&quot; - Совет депутатов и администрация поселения Воскресенско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579" y="1393289"/>
            <a:ext cx="5190210" cy="46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трелка углом вверх 34"/>
          <p:cNvSpPr/>
          <p:nvPr/>
        </p:nvSpPr>
        <p:spPr>
          <a:xfrm>
            <a:off x="57670" y="4400940"/>
            <a:ext cx="9504680" cy="2036877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 descr="Дубовый лист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31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272">
            <a:off x="7749187" y="4175519"/>
            <a:ext cx="2824170" cy="282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Дубовый лист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35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272">
            <a:off x="4757720" y="4353041"/>
            <a:ext cx="2915153" cy="29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Дубовый лист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92" b="99337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272">
            <a:off x="1846602" y="4175460"/>
            <a:ext cx="3167016" cy="31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Винни Пух (советский) клипарт Мультики советские клипарт Клипарт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b="21740"/>
          <a:stretch/>
        </p:blipFill>
        <p:spPr bwMode="auto">
          <a:xfrm>
            <a:off x="330200" y="2309353"/>
            <a:ext cx="3260239" cy="421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0583470">
            <a:off x="2344701" y="5517721"/>
            <a:ext cx="2847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7 =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 rot="20626992">
            <a:off x="4480593" y="5136604"/>
            <a:ext cx="794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 rot="20583470">
            <a:off x="5297670" y="5411512"/>
            <a:ext cx="2847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+ 2 =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 rot="20626992">
            <a:off x="7455897" y="5079772"/>
            <a:ext cx="799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 rot="19980376">
            <a:off x="8119361" y="5088760"/>
            <a:ext cx="2847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3 =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 rot="20626992">
            <a:off x="10132811" y="4586663"/>
            <a:ext cx="799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 rot="21131703">
            <a:off x="8336957" y="2249679"/>
            <a:ext cx="1796961" cy="4346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Вінні Пух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Picture 2" descr="Винни Пух (советский) клипарт Мультики советские клипарт Клипар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34" y="2169723"/>
            <a:ext cx="2582315" cy="34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1110344" y="578841"/>
            <a:ext cx="9932112" cy="807028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Гра </a:t>
            </a:r>
            <a:r>
              <a:rPr lang="uk-UA" sz="3200" b="1" dirty="0">
                <a:solidFill>
                  <a:schemeClr val="bg1"/>
                </a:solidFill>
              </a:rPr>
              <a:t>«Допоможи </a:t>
            </a:r>
            <a:r>
              <a:rPr lang="uk-UA" sz="3200" b="1" dirty="0" smtClean="0">
                <a:solidFill>
                  <a:schemeClr val="bg1"/>
                </a:solidFill>
              </a:rPr>
              <a:t>ведмежаткові </a:t>
            </a:r>
            <a:r>
              <a:rPr lang="uk-UA" sz="3200" b="1" dirty="0">
                <a:solidFill>
                  <a:schemeClr val="bg1"/>
                </a:solidFill>
              </a:rPr>
              <a:t>потрапити додому»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31225" y="1594038"/>
            <a:ext cx="4993375" cy="535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Розв’яжи математичні приклади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6" descr="Мультфильм милая белка на дереве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"/>
          <a:stretch/>
        </p:blipFill>
        <p:spPr bwMode="auto">
          <a:xfrm>
            <a:off x="199844" y="3950228"/>
            <a:ext cx="2978848" cy="279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Штаб на дереве | Шарарам вики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570797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Стрелка вправо 52"/>
          <p:cNvSpPr/>
          <p:nvPr/>
        </p:nvSpPr>
        <p:spPr>
          <a:xfrm rot="20598689">
            <a:off x="2902050" y="3898430"/>
            <a:ext cx="6724227" cy="1000374"/>
          </a:xfrm>
          <a:prstGeom prst="rightArrow">
            <a:avLst/>
          </a:prstGeom>
          <a:solidFill>
            <a:srgbClr val="A5591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10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13" y="1673526"/>
            <a:ext cx="728554" cy="5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0911">
            <a:off x="8242625" y="2113100"/>
            <a:ext cx="728554" cy="5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0911">
            <a:off x="9739683" y="1925344"/>
            <a:ext cx="728554" cy="5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0911">
            <a:off x="11124634" y="1946668"/>
            <a:ext cx="728554" cy="5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0911">
            <a:off x="7859082" y="2050445"/>
            <a:ext cx="728554" cy="5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37422">
            <a:off x="8063924" y="2357803"/>
            <a:ext cx="728554" cy="5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8328">
            <a:off x="10410919" y="1963106"/>
            <a:ext cx="728554" cy="5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8328">
            <a:off x="11570429" y="2068866"/>
            <a:ext cx="728554" cy="5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Белка с шишкой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558" y="4575188"/>
            <a:ext cx="897451" cy="90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4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05562">
            <a:off x="8269527" y="2194054"/>
            <a:ext cx="564063" cy="46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4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144">
            <a:off x="8458030" y="1915396"/>
            <a:ext cx="564063" cy="46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4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144">
            <a:off x="10024502" y="1864896"/>
            <a:ext cx="564063" cy="46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144">
            <a:off x="11163443" y="1990908"/>
            <a:ext cx="564063" cy="46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275">
            <a:off x="2409979" y="4548508"/>
            <a:ext cx="2780667" cy="22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5416">
            <a:off x="4176232" y="3306884"/>
            <a:ext cx="2682559" cy="22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3339">
            <a:off x="6624313" y="3390136"/>
            <a:ext cx="2647346" cy="21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 rot="20583470">
            <a:off x="2228311" y="5117156"/>
            <a:ext cx="2730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+ 1 =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 rot="21133905">
            <a:off x="4135620" y="3740663"/>
            <a:ext cx="2730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2 =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 rot="20583470">
            <a:off x="6617753" y="3819714"/>
            <a:ext cx="2730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+ 3 =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 rot="20583470">
            <a:off x="4394367" y="4774247"/>
            <a:ext cx="799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02316" y="3605462"/>
            <a:ext cx="799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 rot="20583470">
            <a:off x="8673405" y="3498210"/>
            <a:ext cx="799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" name="Picture 6" descr="Мультфильм милая белка на дереве | Премиум векторы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2" b="89928" l="6869" r="90415">
                        <a14:foregroundMark x1="70447" y1="34353" x2="70447" y2="34353"/>
                        <a14:backgroundMark x1="77316" y1="57374" x2="77316" y2="57374"/>
                        <a14:backgroundMark x1="61182" y1="70144" x2="61182" y2="7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5"/>
          <a:stretch/>
        </p:blipFill>
        <p:spPr bwMode="auto">
          <a:xfrm>
            <a:off x="9527986" y="2675951"/>
            <a:ext cx="1510757" cy="14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0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0911">
            <a:off x="10458786" y="1365495"/>
            <a:ext cx="728554" cy="5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8328">
            <a:off x="11130022" y="1403257"/>
            <a:ext cx="728554" cy="5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4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144">
            <a:off x="10743605" y="1305047"/>
            <a:ext cx="564063" cy="46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0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0911">
            <a:off x="8944952" y="1462887"/>
            <a:ext cx="728554" cy="5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0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8328">
            <a:off x="9616188" y="1500649"/>
            <a:ext cx="728554" cy="5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4" descr="Зеленые листья без фона клипарт. Leaves Gre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144">
            <a:off x="9229771" y="1402439"/>
            <a:ext cx="564063" cy="46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308435" y="578841"/>
            <a:ext cx="9305136" cy="742826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Гра </a:t>
            </a:r>
            <a:r>
              <a:rPr lang="uk-UA" sz="3200" b="1" dirty="0">
                <a:solidFill>
                  <a:schemeClr val="bg1"/>
                </a:solidFill>
              </a:rPr>
              <a:t>«Допоможи </a:t>
            </a:r>
            <a:r>
              <a:rPr lang="uk-UA" sz="3200" b="1" dirty="0" smtClean="0">
                <a:solidFill>
                  <a:schemeClr val="bg1"/>
                </a:solidFill>
              </a:rPr>
              <a:t>білченяті </a:t>
            </a:r>
            <a:r>
              <a:rPr lang="uk-UA" sz="3200" b="1" dirty="0">
                <a:solidFill>
                  <a:schemeClr val="bg1"/>
                </a:solidFill>
              </a:rPr>
              <a:t>потрапити додому»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331225" y="1594038"/>
            <a:ext cx="4993375" cy="535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Розв’яжи математичні приклади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792649" y="1456402"/>
            <a:ext cx="50441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Ведмежатко вранці встало</a:t>
            </a:r>
          </a:p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І важливе щось згадало.</a:t>
            </a:r>
          </a:p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Математику відкрило</a:t>
            </a:r>
          </a:p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І 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шість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 прикладів зробило.</a:t>
            </a:r>
          </a:p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Потім встало, потягнулось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709869" y="462889"/>
            <a:ext cx="8732066" cy="734540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Віршована </a:t>
            </a:r>
            <a:r>
              <a:rPr lang="ru-RU" sz="4000" b="1" dirty="0"/>
              <a:t>задача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7" name="Picture 2" descr="Плакат вырубной Мишка за партой (29.242.00) - купить в Москве недорого: для  учета. Плакаты в интернет-магазине С-5.r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" b="100000" l="0" r="100000">
                        <a14:foregroundMark x1="95738" y1="55711" x2="95738" y2="55711"/>
                        <a14:foregroundMark x1="98361" y1="56876" x2="98361" y2="56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74" y="1406636"/>
            <a:ext cx="3505434" cy="493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3059725" y="3659575"/>
            <a:ext cx="43643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шість 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раз перевернулось.</a:t>
            </a:r>
          </a:p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Ще 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задачу</a:t>
            </a:r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розв'язало, </a:t>
            </a:r>
          </a:p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А, втомившися, устало</a:t>
            </a:r>
          </a:p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І замислилось на мить:</a:t>
            </a:r>
          </a:p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Скільки всіх завдань </a:t>
            </a:r>
            <a:endParaRPr lang="uk-UA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устиг 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зробить?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/>
          <a:srcRect l="15167" t="16779" r="8694" b="9382"/>
          <a:stretch/>
        </p:blipFill>
        <p:spPr>
          <a:xfrm rot="2489759">
            <a:off x="10389094" y="5514259"/>
            <a:ext cx="105682" cy="15555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/>
          <a:srcRect l="15167" t="16779" r="8694" b="9382"/>
          <a:stretch/>
        </p:blipFill>
        <p:spPr>
          <a:xfrm rot="2489759">
            <a:off x="10571314" y="5746962"/>
            <a:ext cx="105682" cy="15555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229EEEC-BD2A-DA6C-F8A4-0A4C4B462F4D}"/>
              </a:ext>
            </a:extLst>
          </p:cNvPr>
          <p:cNvSpPr txBox="1"/>
          <p:nvPr/>
        </p:nvSpPr>
        <p:spPr>
          <a:xfrm>
            <a:off x="584196" y="5401598"/>
            <a:ext cx="273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+ 1 = 7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Озеро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11" y="3292505"/>
            <a:ext cx="6096000" cy="33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25896" y="509297"/>
            <a:ext cx="8732066" cy="6554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Віршована задача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242" y="167527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Зловив Василько 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вісім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 риб.</a:t>
            </a:r>
          </a:p>
          <a:p>
            <a:pPr algn="just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 з них в воду раптом — стриб!</a:t>
            </a:r>
          </a:p>
        </p:txBody>
      </p:sp>
      <p:pic>
        <p:nvPicPr>
          <p:cNvPr id="8" name="Picture 2" descr="Рыбак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60" y="2738601"/>
            <a:ext cx="4127666" cy="33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761" y="4753971"/>
            <a:ext cx="23812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90242" y="1630409"/>
            <a:ext cx="4892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Відповідайте: рибок скільки</a:t>
            </a:r>
          </a:p>
          <a:p>
            <a:pPr algn="just"/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тепер зосталось у Василька?</a:t>
            </a:r>
            <a:endParaRPr lang="uk-UA" sz="2800" b="1" i="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79CF5E-CFBE-2FD5-5E36-15B297918F12}"/>
              </a:ext>
            </a:extLst>
          </p:cNvPr>
          <p:cNvSpPr txBox="1"/>
          <p:nvPr/>
        </p:nvSpPr>
        <p:spPr>
          <a:xfrm>
            <a:off x="460628" y="5406230"/>
            <a:ext cx="273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1 = 7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80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7921</TotalTime>
  <Words>801</Words>
  <Application>Microsoft Office PowerPoint</Application>
  <PresentationFormat>Произвольный</PresentationFormat>
  <Paragraphs>261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824</cp:revision>
  <dcterms:created xsi:type="dcterms:W3CDTF">2018-01-05T16:38:53Z</dcterms:created>
  <dcterms:modified xsi:type="dcterms:W3CDTF">2023-11-26T16:47:04Z</dcterms:modified>
</cp:coreProperties>
</file>