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634" r:id="rId2"/>
    <p:sldId id="1635" r:id="rId3"/>
    <p:sldId id="1300" r:id="rId4"/>
    <p:sldId id="1533" r:id="rId5"/>
    <p:sldId id="1622" r:id="rId6"/>
    <p:sldId id="1623" r:id="rId7"/>
    <p:sldId id="1577" r:id="rId8"/>
    <p:sldId id="1608" r:id="rId9"/>
    <p:sldId id="1591" r:id="rId10"/>
    <p:sldId id="1626" r:id="rId11"/>
    <p:sldId id="1627" r:id="rId12"/>
    <p:sldId id="1625" r:id="rId13"/>
    <p:sldId id="1611" r:id="rId14"/>
    <p:sldId id="1628" r:id="rId15"/>
    <p:sldId id="1595" r:id="rId16"/>
    <p:sldId id="1620" r:id="rId17"/>
    <p:sldId id="1519" r:id="rId18"/>
    <p:sldId id="163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FF"/>
    <a:srgbClr val="354B80"/>
    <a:srgbClr val="FF3300"/>
    <a:srgbClr val="FF3399"/>
    <a:srgbClr val="99FFCC"/>
    <a:srgbClr val="CCFF66"/>
    <a:srgbClr val="FF99FF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4.jpeg"/><Relationship Id="rId3" Type="http://schemas.microsoft.com/office/2007/relationships/hdphoto" Target="../media/hdphoto6.wdp"/><Relationship Id="rId7" Type="http://schemas.openxmlformats.org/officeDocument/2006/relationships/image" Target="../media/image41.png"/><Relationship Id="rId12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microsoft.com/office/2007/relationships/hdphoto" Target="../media/hdphoto8.wdp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785256" y="4467224"/>
            <a:ext cx="8948058" cy="1600438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chemeClr val="bg1"/>
                </a:solidFill>
              </a:rPr>
              <a:t>Додавання</a:t>
            </a:r>
            <a:r>
              <a:rPr lang="ru-RU" sz="4400" b="1" dirty="0">
                <a:solidFill>
                  <a:schemeClr val="bg1"/>
                </a:solidFill>
              </a:rPr>
              <a:t> і </a:t>
            </a:r>
            <a:r>
              <a:rPr lang="ru-RU" sz="4400" b="1" dirty="0" err="1">
                <a:solidFill>
                  <a:schemeClr val="bg1"/>
                </a:solidFill>
              </a:rPr>
              <a:t>віднімання</a:t>
            </a:r>
            <a:r>
              <a:rPr lang="ru-RU" sz="4400" b="1" dirty="0">
                <a:solidFill>
                  <a:schemeClr val="bg1"/>
                </a:solidFill>
              </a:rPr>
              <a:t> числа 2. </a:t>
            </a:r>
          </a:p>
          <a:p>
            <a:pPr algn="ctr"/>
            <a:r>
              <a:rPr lang="ru-RU" sz="4400" b="1" dirty="0" err="1">
                <a:solidFill>
                  <a:schemeClr val="bg1"/>
                </a:solidFill>
              </a:rPr>
              <a:t>Збільшення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зменшення</a:t>
            </a:r>
            <a:r>
              <a:rPr lang="ru-RU" sz="4400" b="1" dirty="0">
                <a:solidFill>
                  <a:schemeClr val="bg1"/>
                </a:solidFill>
              </a:rPr>
              <a:t> числа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!!Эсмира\O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883725"/>
            <a:ext cx="3243943" cy="324394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5A06D24-5801-8677-123A-3C23C511892F}"/>
              </a:ext>
            </a:extLst>
          </p:cNvPr>
          <p:cNvSpPr txBox="1"/>
          <p:nvPr/>
        </p:nvSpPr>
        <p:spPr>
          <a:xfrm rot="21287629">
            <a:off x="2312733" y="1421262"/>
            <a:ext cx="1167772" cy="1077218"/>
          </a:xfrm>
          <a:prstGeom prst="rect">
            <a:avLst/>
          </a:prstGeom>
          <a:solidFill>
            <a:srgbClr val="005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2 + 1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3 –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3354" y="1173813"/>
            <a:ext cx="3131132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4</a:t>
            </a:r>
            <a:r>
              <a:rPr lang="en-US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497428" y="1491358"/>
            <a:ext cx="5391280" cy="1262727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Виконай віднімання числа 2.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6" b="74390"/>
          <a:stretch/>
        </p:blipFill>
        <p:spPr>
          <a:xfrm>
            <a:off x="3682823" y="3104874"/>
            <a:ext cx="8011197" cy="3452649"/>
          </a:xfrm>
          <a:prstGeom prst="round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3625439" y="3083640"/>
            <a:ext cx="8125966" cy="3507025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A876452D-39FB-B118-9389-5BFF2BCFE7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510047" y="5666592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4171CAA7-7FDE-289B-A004-A498B62285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715626" y="3409798"/>
            <a:ext cx="381740" cy="60433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0818C247-6155-5330-C025-45B02E4A74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671459" y="4135111"/>
            <a:ext cx="470074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6A09A75A-73A5-4857-D296-EFF6912EF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199506" y="3409798"/>
            <a:ext cx="424330" cy="68689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16AAD63C-3988-DD8B-0933-838D66C505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9043330" y="5632173"/>
            <a:ext cx="42433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C3B4EC16-27A9-5824-C8FF-1456A16963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571284" y="4896852"/>
            <a:ext cx="387602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CDF99BAE-1865-A639-36DC-9F44285757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3692059"/>
            <a:ext cx="364486" cy="18915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C7D21EA7-5F7D-A8E5-FBDC-4753E89EA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022697" y="3343803"/>
            <a:ext cx="424330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641C7A21-1A4F-9832-363A-D0FA261F1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06465" y="4415127"/>
            <a:ext cx="364486" cy="18915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D7BBD2F7-1AF7-C17B-24FF-9A0CF27966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149985" y="4896852"/>
            <a:ext cx="317675" cy="68689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FAA86A32-3D83-DF99-E7EC-3631394F00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227562" y="5648256"/>
            <a:ext cx="381740" cy="60433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1F2F9D38-A930-9993-1E1A-902D1DF03D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4406146"/>
            <a:ext cx="364486" cy="18915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17F011A-5159-BC3B-CE6D-C6CD333D08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37442" y="3418501"/>
            <a:ext cx="470074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6CABFE06-D1C4-C320-E54C-B315D7505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715626" y="4871364"/>
            <a:ext cx="42433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3C80D5FC-5B43-2A15-B457-81C3CA5F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5120233"/>
            <a:ext cx="364486" cy="18915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05A5587D-9AC7-272F-5435-F78D1A7E39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151038" y="4141174"/>
            <a:ext cx="424330" cy="68689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49AC9C95-E9B2-B8DF-F9E0-9562FB126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06465" y="5139516"/>
            <a:ext cx="364486" cy="189154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FDDC0FD-2551-C470-A2F6-BB1688286D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041261" y="4150923"/>
            <a:ext cx="381740" cy="68689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E85ED5E3-0B1A-DA3C-DD75-4B7E7D355E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27722" y="5894576"/>
            <a:ext cx="364486" cy="189154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F052FC1E-7383-2A8D-F99C-5EC7E4F7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7547801" y="4144308"/>
            <a:ext cx="424330" cy="68689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601FC6F-CAAD-2BBD-40A9-4CFF69FD02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27524" y="5883147"/>
            <a:ext cx="364486" cy="189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1124206-D48F-4761-A514-6CD81CC10E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37442" y="4135111"/>
            <a:ext cx="470074" cy="68689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2B8FCA20-1BA7-0369-0456-06CA8FF9EB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37442" y="4889682"/>
            <a:ext cx="470074" cy="68689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77433962-BD85-32C0-AEDA-DD22D76243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134770" y="4809487"/>
            <a:ext cx="424330" cy="68689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2EA1332A-3B37-DA91-ED5B-E770C5A5C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655855" y="5634277"/>
            <a:ext cx="424330" cy="68689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B5B2F851-B914-B099-044C-A26213181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37442" y="5616639"/>
            <a:ext cx="470074" cy="68689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4D7AD4C3-E26E-1D57-F1FF-2B7F511E92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4165251" y="5616541"/>
            <a:ext cx="381740" cy="68689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FD58A6B6-69CC-0452-11F4-052817B25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99056" y="4151696"/>
            <a:ext cx="470074" cy="68689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9B3255F7-E2FA-F8E0-E282-7ED7365966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86890" y="4872369"/>
            <a:ext cx="470074" cy="68689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D0EE0F6B-8580-9340-75D3-D0ED729A0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306102" y="5636164"/>
            <a:ext cx="470074" cy="68689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E11067F2-C608-13C8-0528-4FCC8EEC16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06465" y="3662378"/>
            <a:ext cx="364486" cy="18915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3F6EE388-8071-0D13-A876-039A573304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99056" y="3398947"/>
            <a:ext cx="470074" cy="68689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B877DA22-1A33-F400-2A94-748A6B13C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625421" y="3405949"/>
            <a:ext cx="317675" cy="68689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34871CC5-9A19-4C12-0C55-A59D5F1C1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190" y="3632838"/>
            <a:ext cx="265014" cy="21824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261445FA-A8A2-702C-C0C9-52A729787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770" y="4386034"/>
            <a:ext cx="265014" cy="21824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5F2E18FA-666A-01F7-264B-1ED6ED4F4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770" y="5124003"/>
            <a:ext cx="265014" cy="21824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2EF2D094-966B-837A-F138-533CB5F12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770" y="5868600"/>
            <a:ext cx="265014" cy="21824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FC51A927-32BC-D419-28B4-D8C64C741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963" y="3660038"/>
            <a:ext cx="265014" cy="21824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08F005D8-F52B-BD83-70EA-9ECE6B515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963" y="4406146"/>
            <a:ext cx="265014" cy="21824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A614B175-A2DF-F713-44C7-F33CB8F0B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963" y="5120233"/>
            <a:ext cx="265014" cy="21824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EEB0EC79-2F9F-5389-4361-543A217B2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1174" y="5875134"/>
            <a:ext cx="265014" cy="218247"/>
          </a:xfrm>
          <a:prstGeom prst="rect">
            <a:avLst/>
          </a:prstGeom>
        </p:spPr>
      </p:pic>
      <p:sp>
        <p:nvSpPr>
          <p:cNvPr id="6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49503" y="463029"/>
            <a:ext cx="8732066" cy="791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Робота в </a:t>
            </a:r>
            <a:r>
              <a:rPr lang="ru-RU" sz="4000" b="1" dirty="0" err="1" smtClean="0"/>
              <a:t>зошиті</a:t>
            </a:r>
            <a:endParaRPr lang="ru-RU" sz="4000" b="1" dirty="0"/>
          </a:p>
        </p:txBody>
      </p:sp>
      <p:sp>
        <p:nvSpPr>
          <p:cNvPr id="7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273630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 №1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2" y="1349037"/>
            <a:ext cx="1973472" cy="43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4623875" y="1458581"/>
            <a:ext cx="4264833" cy="1217357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Обчисли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6" b="74390"/>
          <a:stretch/>
        </p:blipFill>
        <p:spPr>
          <a:xfrm>
            <a:off x="3664504" y="3083640"/>
            <a:ext cx="8011197" cy="3452649"/>
          </a:xfrm>
          <a:prstGeom prst="roundRect">
            <a:avLst/>
          </a:prstGeom>
        </p:spPr>
      </p:pic>
      <p:sp>
        <p:nvSpPr>
          <p:cNvPr id="72" name="Скругленный прямоугольник 71"/>
          <p:cNvSpPr/>
          <p:nvPr/>
        </p:nvSpPr>
        <p:spPr>
          <a:xfrm>
            <a:off x="3625439" y="3083640"/>
            <a:ext cx="8125966" cy="3507025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876452D-39FB-B118-9389-5BFF2BCFE7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132558" y="4171783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4171CAA7-7FDE-289B-A004-A498B62285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977865" y="3412326"/>
            <a:ext cx="381740" cy="60433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6A09A75A-73A5-4857-D296-EFF6912EF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199506" y="3409798"/>
            <a:ext cx="424330" cy="68689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6AAD63C-3988-DD8B-0933-838D66C505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7520975" y="4140929"/>
            <a:ext cx="424330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DF99BAE-1865-A639-36DC-9F44285757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3692059"/>
            <a:ext cx="364486" cy="18915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641C7A21-1A4F-9832-363A-D0FA261F1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06465" y="4415127"/>
            <a:ext cx="364486" cy="18915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FAA86A32-3D83-DF99-E7EC-3631394F00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973923" y="4885910"/>
            <a:ext cx="381740" cy="60433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F2F9D38-A930-9993-1E1A-902D1DF03D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4406146"/>
            <a:ext cx="364486" cy="18915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6CABFE06-D1C4-C320-E54C-B315D7505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087356" y="5616638"/>
            <a:ext cx="424330" cy="6868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3C80D5FC-5B43-2A15-B457-81C3CA5F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5120233"/>
            <a:ext cx="364486" cy="18915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49AC9C95-E9B2-B8DF-F9E0-9562FB126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06465" y="5139516"/>
            <a:ext cx="364486" cy="18915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FDDC0FD-2551-C470-A2F6-BB1688286D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048798" y="3396574"/>
            <a:ext cx="381740" cy="68689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E85ED5E3-0B1A-DA3C-DD75-4B7E7D355E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27722" y="5894576"/>
            <a:ext cx="364486" cy="18915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052FC1E-7383-2A8D-F99C-5EC7E4F7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4156564" y="5624644"/>
            <a:ext cx="424330" cy="68689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F601FC6F-CAAD-2BBD-40A9-4CFF69FD02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27524" y="5883147"/>
            <a:ext cx="364486" cy="18915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EA1332A-3B37-DA91-ED5B-E770C5A5C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648860" y="3398858"/>
            <a:ext cx="424330" cy="68689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B5B2F851-B914-B099-044C-A26213181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37442" y="5616639"/>
            <a:ext cx="470074" cy="68689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4D7AD4C3-E26E-1D57-F1FF-2B7F511E92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684280" y="5625680"/>
            <a:ext cx="381740" cy="68689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D0EE0F6B-8580-9340-75D3-D0ED729A0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306102" y="5636164"/>
            <a:ext cx="470074" cy="6868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E11067F2-C608-13C8-0528-4FCC8EEC16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06465" y="3662378"/>
            <a:ext cx="364486" cy="189154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3F6EE388-8071-0D13-A876-039A573304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99056" y="3398947"/>
            <a:ext cx="470074" cy="68689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B877DA22-1A33-F400-2A94-748A6B13C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149985" y="4146713"/>
            <a:ext cx="317675" cy="68689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F2E18FA-666A-01F7-264B-1ED6ED4F4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770" y="5124003"/>
            <a:ext cx="265014" cy="218247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2EF2D094-966B-837A-F138-533CB5F12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770" y="5868600"/>
            <a:ext cx="265014" cy="21824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08F005D8-F52B-BD83-70EA-9ECE6B515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305" y="4399111"/>
            <a:ext cx="265014" cy="21824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A614B175-A2DF-F713-44C7-F33CB8F0B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855" y="5133508"/>
            <a:ext cx="265014" cy="21824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1AEEBB52-1B8A-4EDE-F499-59B5AD49BB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518799" y="3633431"/>
            <a:ext cx="387602" cy="279263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519B014A-A95E-6D8B-7B5C-92975E47B4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518799" y="4370072"/>
            <a:ext cx="387602" cy="279263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859B306E-839D-A04E-F4D4-A2872F7AD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860708" y="4171783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FB97D3A-E6A5-E3AC-60FB-31DD73498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15191" y="4171783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B1909812-5D47-2A10-FE72-1695DD03D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251569" y="4885910"/>
            <a:ext cx="317675" cy="68689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0F189F83-2543-E20D-40B4-E5B97DFDD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686446" y="4878506"/>
            <a:ext cx="381740" cy="68689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9F6A6750-2767-C19D-2FA5-72489D9683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520975" y="3398858"/>
            <a:ext cx="424330" cy="68689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3E1473C3-FA9C-6A5C-6C11-146DA2C424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848124" y="3633431"/>
            <a:ext cx="387602" cy="279263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E5615F7D-F045-650D-88E2-CE0C31F77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343223" y="4139936"/>
            <a:ext cx="381740" cy="604335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0ED27313-76DE-51D4-0A15-6FF15E4BA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224429" y="4885612"/>
            <a:ext cx="381740" cy="60433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E6B92174-B00E-A5EA-0DE1-C02B68142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516042" y="4930979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7241865A-38EC-AF9E-E31E-7B0C218CD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62671" y="4930979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960CA498-F053-A1F0-CA3B-C22838D381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096491" y="4885612"/>
            <a:ext cx="381740" cy="604335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DD2DA7A5-92D0-02B5-334A-F9997962F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88104" y="4930979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17F05649-18F4-FA83-C59E-267611C08D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597115" y="5629918"/>
            <a:ext cx="381740" cy="604335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0153A4C4-D577-EBC5-474A-96A6BD1725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848124" y="5845207"/>
            <a:ext cx="387602" cy="279263"/>
          </a:xfrm>
          <a:prstGeom prst="rect">
            <a:avLst/>
          </a:prstGeom>
        </p:spPr>
      </p:pic>
      <p:sp>
        <p:nvSpPr>
          <p:cNvPr id="5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300768" y="557705"/>
            <a:ext cx="8732066" cy="791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Робота в </a:t>
            </a:r>
            <a:r>
              <a:rPr lang="ru-RU" sz="4000" b="1" dirty="0" err="1" smtClean="0"/>
              <a:t>зошиті</a:t>
            </a:r>
            <a:endParaRPr lang="ru-RU" sz="4000" b="1" dirty="0"/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" y="5902569"/>
            <a:ext cx="1230087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 №2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2" y="1349037"/>
            <a:ext cx="1973472" cy="43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300768" y="557705"/>
            <a:ext cx="8732066" cy="791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Робота в </a:t>
            </a:r>
            <a:r>
              <a:rPr lang="ru-RU" sz="4000" b="1" dirty="0" err="1" smtClean="0"/>
              <a:t>зошиті</a:t>
            </a:r>
            <a:endParaRPr lang="ru-RU" sz="4000" b="1" dirty="0"/>
          </a:p>
        </p:txBody>
      </p:sp>
      <p:grpSp>
        <p:nvGrpSpPr>
          <p:cNvPr id="31" name="Групувати 9">
            <a:extLst>
              <a:ext uri="{FF2B5EF4-FFF2-40B4-BE49-F238E27FC236}">
                <a16:creationId xmlns="" xmlns:a16="http://schemas.microsoft.com/office/drawing/2014/main" id="{A29FB30E-BE1C-2746-77E5-70C53B14DF44}"/>
              </a:ext>
            </a:extLst>
          </p:cNvPr>
          <p:cNvGrpSpPr/>
          <p:nvPr/>
        </p:nvGrpSpPr>
        <p:grpSpPr>
          <a:xfrm>
            <a:off x="2822811" y="3441360"/>
            <a:ext cx="788152" cy="438584"/>
            <a:chOff x="3131827" y="4148376"/>
            <a:chExt cx="788152" cy="438584"/>
          </a:xfrm>
        </p:grpSpPr>
        <p:sp>
          <p:nvSpPr>
            <p:cNvPr id="32" name="Прямокутник 4">
              <a:extLst>
                <a:ext uri="{FF2B5EF4-FFF2-40B4-BE49-F238E27FC236}">
                  <a16:creationId xmlns="" xmlns:a16="http://schemas.microsoft.com/office/drawing/2014/main" id="{52ED9E76-C465-6E19-67B2-6A29EC827757}"/>
                </a:ext>
              </a:extLst>
            </p:cNvPr>
            <p:cNvSpPr/>
            <p:nvPr/>
          </p:nvSpPr>
          <p:spPr>
            <a:xfrm>
              <a:off x="3131827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Прямокутник 61">
              <a:extLst>
                <a:ext uri="{FF2B5EF4-FFF2-40B4-BE49-F238E27FC236}">
                  <a16:creationId xmlns="" xmlns:a16="http://schemas.microsoft.com/office/drawing/2014/main" id="{88F4C421-DD3F-8E98-16FB-DDB15D7318FB}"/>
                </a:ext>
              </a:extLst>
            </p:cNvPr>
            <p:cNvSpPr/>
            <p:nvPr/>
          </p:nvSpPr>
          <p:spPr>
            <a:xfrm>
              <a:off x="3520014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5" name="Групувати 65">
            <a:extLst>
              <a:ext uri="{FF2B5EF4-FFF2-40B4-BE49-F238E27FC236}">
                <a16:creationId xmlns="" xmlns:a16="http://schemas.microsoft.com/office/drawing/2014/main" id="{EEC3F9EE-81C3-0C70-315E-DF380925B7CF}"/>
              </a:ext>
            </a:extLst>
          </p:cNvPr>
          <p:cNvGrpSpPr/>
          <p:nvPr/>
        </p:nvGrpSpPr>
        <p:grpSpPr>
          <a:xfrm>
            <a:off x="3922384" y="3430968"/>
            <a:ext cx="788152" cy="438584"/>
            <a:chOff x="3131827" y="4148376"/>
            <a:chExt cx="788152" cy="438584"/>
          </a:xfrm>
        </p:grpSpPr>
        <p:sp>
          <p:nvSpPr>
            <p:cNvPr id="36" name="Прямокутник 66">
              <a:extLst>
                <a:ext uri="{FF2B5EF4-FFF2-40B4-BE49-F238E27FC236}">
                  <a16:creationId xmlns="" xmlns:a16="http://schemas.microsoft.com/office/drawing/2014/main" id="{502A53BF-506F-D68F-03D3-F398E1974E83}"/>
                </a:ext>
              </a:extLst>
            </p:cNvPr>
            <p:cNvSpPr/>
            <p:nvPr/>
          </p:nvSpPr>
          <p:spPr>
            <a:xfrm>
              <a:off x="3131827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Прямокутник 67">
              <a:extLst>
                <a:ext uri="{FF2B5EF4-FFF2-40B4-BE49-F238E27FC236}">
                  <a16:creationId xmlns="" xmlns:a16="http://schemas.microsoft.com/office/drawing/2014/main" id="{006D7283-D646-2CE6-4499-BB65A65D9853}"/>
                </a:ext>
              </a:extLst>
            </p:cNvPr>
            <p:cNvSpPr/>
            <p:nvPr/>
          </p:nvSpPr>
          <p:spPr>
            <a:xfrm>
              <a:off x="3520014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8" name="Групувати 68">
            <a:extLst>
              <a:ext uri="{FF2B5EF4-FFF2-40B4-BE49-F238E27FC236}">
                <a16:creationId xmlns="" xmlns:a16="http://schemas.microsoft.com/office/drawing/2014/main" id="{D39F31E0-191F-019B-591E-C6C076148AB6}"/>
              </a:ext>
            </a:extLst>
          </p:cNvPr>
          <p:cNvGrpSpPr/>
          <p:nvPr/>
        </p:nvGrpSpPr>
        <p:grpSpPr>
          <a:xfrm>
            <a:off x="4920679" y="3430968"/>
            <a:ext cx="788152" cy="438584"/>
            <a:chOff x="3131827" y="4148376"/>
            <a:chExt cx="788152" cy="438584"/>
          </a:xfrm>
        </p:grpSpPr>
        <p:sp>
          <p:nvSpPr>
            <p:cNvPr id="39" name="Прямокутник 69">
              <a:extLst>
                <a:ext uri="{FF2B5EF4-FFF2-40B4-BE49-F238E27FC236}">
                  <a16:creationId xmlns="" xmlns:a16="http://schemas.microsoft.com/office/drawing/2014/main" id="{5C131D45-E5DF-C77B-9375-331EB95AA878}"/>
                </a:ext>
              </a:extLst>
            </p:cNvPr>
            <p:cNvSpPr/>
            <p:nvPr/>
          </p:nvSpPr>
          <p:spPr>
            <a:xfrm>
              <a:off x="3131827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Прямокутник 70">
              <a:extLst>
                <a:ext uri="{FF2B5EF4-FFF2-40B4-BE49-F238E27FC236}">
                  <a16:creationId xmlns="" xmlns:a16="http://schemas.microsoft.com/office/drawing/2014/main" id="{F04B4A0D-6AFA-73A4-2628-07AD22FA79AD}"/>
                </a:ext>
              </a:extLst>
            </p:cNvPr>
            <p:cNvSpPr/>
            <p:nvPr/>
          </p:nvSpPr>
          <p:spPr>
            <a:xfrm>
              <a:off x="3520014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1" name="Групувати 71">
            <a:extLst>
              <a:ext uri="{FF2B5EF4-FFF2-40B4-BE49-F238E27FC236}">
                <a16:creationId xmlns="" xmlns:a16="http://schemas.microsoft.com/office/drawing/2014/main" id="{D0E3FB3A-ADFE-5099-9818-4C824FFD7BCB}"/>
              </a:ext>
            </a:extLst>
          </p:cNvPr>
          <p:cNvGrpSpPr/>
          <p:nvPr/>
        </p:nvGrpSpPr>
        <p:grpSpPr>
          <a:xfrm>
            <a:off x="6055837" y="3425740"/>
            <a:ext cx="788152" cy="438584"/>
            <a:chOff x="3131827" y="4148376"/>
            <a:chExt cx="788152" cy="438584"/>
          </a:xfrm>
        </p:grpSpPr>
        <p:sp>
          <p:nvSpPr>
            <p:cNvPr id="42" name="Прямокутник 72">
              <a:extLst>
                <a:ext uri="{FF2B5EF4-FFF2-40B4-BE49-F238E27FC236}">
                  <a16:creationId xmlns="" xmlns:a16="http://schemas.microsoft.com/office/drawing/2014/main" id="{0BECA6B4-CD1E-ECDF-53D7-C441B97CFA86}"/>
                </a:ext>
              </a:extLst>
            </p:cNvPr>
            <p:cNvSpPr/>
            <p:nvPr/>
          </p:nvSpPr>
          <p:spPr>
            <a:xfrm>
              <a:off x="3131827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рямокутник 73">
              <a:extLst>
                <a:ext uri="{FF2B5EF4-FFF2-40B4-BE49-F238E27FC236}">
                  <a16:creationId xmlns="" xmlns:a16="http://schemas.microsoft.com/office/drawing/2014/main" id="{94209C0B-5A6C-D6E4-B601-211F62897E5A}"/>
                </a:ext>
              </a:extLst>
            </p:cNvPr>
            <p:cNvSpPr/>
            <p:nvPr/>
          </p:nvSpPr>
          <p:spPr>
            <a:xfrm>
              <a:off x="3520014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4" name="Групувати 74">
            <a:extLst>
              <a:ext uri="{FF2B5EF4-FFF2-40B4-BE49-F238E27FC236}">
                <a16:creationId xmlns="" xmlns:a16="http://schemas.microsoft.com/office/drawing/2014/main" id="{8F7BFB54-8518-BB68-4396-7CF3094ADCBC}"/>
              </a:ext>
            </a:extLst>
          </p:cNvPr>
          <p:cNvGrpSpPr/>
          <p:nvPr/>
        </p:nvGrpSpPr>
        <p:grpSpPr>
          <a:xfrm>
            <a:off x="7156857" y="3430970"/>
            <a:ext cx="788152" cy="438584"/>
            <a:chOff x="3131827" y="4148376"/>
            <a:chExt cx="788152" cy="438584"/>
          </a:xfrm>
        </p:grpSpPr>
        <p:sp>
          <p:nvSpPr>
            <p:cNvPr id="45" name="Прямокутник 75">
              <a:extLst>
                <a:ext uri="{FF2B5EF4-FFF2-40B4-BE49-F238E27FC236}">
                  <a16:creationId xmlns="" xmlns:a16="http://schemas.microsoft.com/office/drawing/2014/main" id="{B6DFE49A-FA8E-0064-EF50-218ED3C71BEA}"/>
                </a:ext>
              </a:extLst>
            </p:cNvPr>
            <p:cNvSpPr/>
            <p:nvPr/>
          </p:nvSpPr>
          <p:spPr>
            <a:xfrm>
              <a:off x="3131827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Прямокутник 76">
              <a:extLst>
                <a:ext uri="{FF2B5EF4-FFF2-40B4-BE49-F238E27FC236}">
                  <a16:creationId xmlns="" xmlns:a16="http://schemas.microsoft.com/office/drawing/2014/main" id="{E3F355E0-1D59-95D2-6F8C-141C0FA9E92C}"/>
                </a:ext>
              </a:extLst>
            </p:cNvPr>
            <p:cNvSpPr/>
            <p:nvPr/>
          </p:nvSpPr>
          <p:spPr>
            <a:xfrm>
              <a:off x="3520014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Групувати 77">
            <a:extLst>
              <a:ext uri="{FF2B5EF4-FFF2-40B4-BE49-F238E27FC236}">
                <a16:creationId xmlns="" xmlns:a16="http://schemas.microsoft.com/office/drawing/2014/main" id="{DD7B2CA6-3CC3-26C6-29C6-75C49F979B76}"/>
              </a:ext>
            </a:extLst>
          </p:cNvPr>
          <p:cNvGrpSpPr/>
          <p:nvPr/>
        </p:nvGrpSpPr>
        <p:grpSpPr>
          <a:xfrm>
            <a:off x="8224602" y="3447018"/>
            <a:ext cx="788152" cy="438584"/>
            <a:chOff x="3131827" y="4148376"/>
            <a:chExt cx="788152" cy="438584"/>
          </a:xfrm>
        </p:grpSpPr>
        <p:sp>
          <p:nvSpPr>
            <p:cNvPr id="48" name="Прямокутник 78">
              <a:extLst>
                <a:ext uri="{FF2B5EF4-FFF2-40B4-BE49-F238E27FC236}">
                  <a16:creationId xmlns="" xmlns:a16="http://schemas.microsoft.com/office/drawing/2014/main" id="{8AFE2C13-D60B-F87B-9824-5C754815F9B6}"/>
                </a:ext>
              </a:extLst>
            </p:cNvPr>
            <p:cNvSpPr/>
            <p:nvPr/>
          </p:nvSpPr>
          <p:spPr>
            <a:xfrm>
              <a:off x="3131827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Прямокутник 79">
              <a:extLst>
                <a:ext uri="{FF2B5EF4-FFF2-40B4-BE49-F238E27FC236}">
                  <a16:creationId xmlns="" xmlns:a16="http://schemas.microsoft.com/office/drawing/2014/main" id="{D4142629-B9AD-3AF1-861C-36BAE3FDA15C}"/>
                </a:ext>
              </a:extLst>
            </p:cNvPr>
            <p:cNvSpPr/>
            <p:nvPr/>
          </p:nvSpPr>
          <p:spPr>
            <a:xfrm>
              <a:off x="3520014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0" name="Групувати 80">
            <a:extLst>
              <a:ext uri="{FF2B5EF4-FFF2-40B4-BE49-F238E27FC236}">
                <a16:creationId xmlns="" xmlns:a16="http://schemas.microsoft.com/office/drawing/2014/main" id="{C5638045-3D58-09A3-8FEC-7AF1109AE8E5}"/>
              </a:ext>
            </a:extLst>
          </p:cNvPr>
          <p:cNvGrpSpPr/>
          <p:nvPr/>
        </p:nvGrpSpPr>
        <p:grpSpPr>
          <a:xfrm>
            <a:off x="9246732" y="3444825"/>
            <a:ext cx="788152" cy="438584"/>
            <a:chOff x="3131827" y="4148376"/>
            <a:chExt cx="788152" cy="438584"/>
          </a:xfrm>
        </p:grpSpPr>
        <p:sp>
          <p:nvSpPr>
            <p:cNvPr id="51" name="Прямокутник 81">
              <a:extLst>
                <a:ext uri="{FF2B5EF4-FFF2-40B4-BE49-F238E27FC236}">
                  <a16:creationId xmlns="" xmlns:a16="http://schemas.microsoft.com/office/drawing/2014/main" id="{4052C433-657A-143E-6917-AD4346C9BE44}"/>
                </a:ext>
              </a:extLst>
            </p:cNvPr>
            <p:cNvSpPr/>
            <p:nvPr/>
          </p:nvSpPr>
          <p:spPr>
            <a:xfrm>
              <a:off x="3131827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" name="Прямокутник 82">
              <a:extLst>
                <a:ext uri="{FF2B5EF4-FFF2-40B4-BE49-F238E27FC236}">
                  <a16:creationId xmlns="" xmlns:a16="http://schemas.microsoft.com/office/drawing/2014/main" id="{A62D1F16-1935-1500-811F-8F574D148223}"/>
                </a:ext>
              </a:extLst>
            </p:cNvPr>
            <p:cNvSpPr/>
            <p:nvPr/>
          </p:nvSpPr>
          <p:spPr>
            <a:xfrm>
              <a:off x="3520014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3" name="Групувати 83">
            <a:extLst>
              <a:ext uri="{FF2B5EF4-FFF2-40B4-BE49-F238E27FC236}">
                <a16:creationId xmlns="" xmlns:a16="http://schemas.microsoft.com/office/drawing/2014/main" id="{28354BDB-7AA2-E9AA-9C4D-0D1E782BAF42}"/>
              </a:ext>
            </a:extLst>
          </p:cNvPr>
          <p:cNvGrpSpPr/>
          <p:nvPr/>
        </p:nvGrpSpPr>
        <p:grpSpPr>
          <a:xfrm>
            <a:off x="10299102" y="3460594"/>
            <a:ext cx="788152" cy="438584"/>
            <a:chOff x="3131827" y="4148376"/>
            <a:chExt cx="788152" cy="438584"/>
          </a:xfrm>
        </p:grpSpPr>
        <p:sp>
          <p:nvSpPr>
            <p:cNvPr id="54" name="Прямокутник 84">
              <a:extLst>
                <a:ext uri="{FF2B5EF4-FFF2-40B4-BE49-F238E27FC236}">
                  <a16:creationId xmlns="" xmlns:a16="http://schemas.microsoft.com/office/drawing/2014/main" id="{C9C9EE5E-66E6-E4D9-A787-F2ADF632F0FA}"/>
                </a:ext>
              </a:extLst>
            </p:cNvPr>
            <p:cNvSpPr/>
            <p:nvPr/>
          </p:nvSpPr>
          <p:spPr>
            <a:xfrm>
              <a:off x="3131827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Прямокутник 85">
              <a:extLst>
                <a:ext uri="{FF2B5EF4-FFF2-40B4-BE49-F238E27FC236}">
                  <a16:creationId xmlns="" xmlns:a16="http://schemas.microsoft.com/office/drawing/2014/main" id="{85564433-6A51-9C98-3B23-3B433F4B860C}"/>
                </a:ext>
              </a:extLst>
            </p:cNvPr>
            <p:cNvSpPr/>
            <p:nvPr/>
          </p:nvSpPr>
          <p:spPr>
            <a:xfrm>
              <a:off x="3520014" y="4148376"/>
              <a:ext cx="399965" cy="4385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" y="5902569"/>
            <a:ext cx="1240993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 №3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557098" y="1620328"/>
            <a:ext cx="6593769" cy="665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Збільш</a:t>
            </a:r>
            <a:r>
              <a:rPr lang="ru-RU" sz="2400" b="1" dirty="0"/>
              <a:t> на 2 </a:t>
            </a:r>
            <a:r>
              <a:rPr lang="ru-RU" sz="2400" b="1" dirty="0" err="1"/>
              <a:t>кожне</a:t>
            </a:r>
            <a:r>
              <a:rPr lang="ru-RU" sz="2400" b="1" dirty="0"/>
              <a:t> число в </a:t>
            </a:r>
            <a:r>
              <a:rPr lang="ru-RU" sz="2400" b="1" dirty="0" err="1"/>
              <a:t>таблиці</a:t>
            </a:r>
            <a:r>
              <a:rPr lang="ru-RU" sz="2400" b="1" dirty="0"/>
              <a:t>.</a:t>
            </a:r>
          </a:p>
        </p:txBody>
      </p:sp>
      <p:pic>
        <p:nvPicPr>
          <p:cNvPr id="6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2" y="1349037"/>
            <a:ext cx="1973472" cy="43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70D8ED9-776F-8EFD-4ADA-F0171F54E442}"/>
              </a:ext>
            </a:extLst>
          </p:cNvPr>
          <p:cNvSpPr txBox="1"/>
          <p:nvPr/>
        </p:nvSpPr>
        <p:spPr>
          <a:xfrm>
            <a:off x="2940771" y="2426609"/>
            <a:ext cx="552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2805ECF-4A4C-BB4A-AF2B-750D8FB5CC02}"/>
              </a:ext>
            </a:extLst>
          </p:cNvPr>
          <p:cNvSpPr txBox="1"/>
          <p:nvPr/>
        </p:nvSpPr>
        <p:spPr>
          <a:xfrm>
            <a:off x="4016701" y="2426609"/>
            <a:ext cx="552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7CB3CE6-B1B4-53B2-80BF-7CE32C053E6C}"/>
              </a:ext>
            </a:extLst>
          </p:cNvPr>
          <p:cNvSpPr txBox="1"/>
          <p:nvPr/>
        </p:nvSpPr>
        <p:spPr>
          <a:xfrm>
            <a:off x="5038639" y="2426609"/>
            <a:ext cx="552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E89CEE0-8CC9-7E7B-5BCC-E971A861585A}"/>
              </a:ext>
            </a:extLst>
          </p:cNvPr>
          <p:cNvSpPr txBox="1"/>
          <p:nvPr/>
        </p:nvSpPr>
        <p:spPr>
          <a:xfrm>
            <a:off x="6114569" y="2426609"/>
            <a:ext cx="552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5CD1169-E889-BE52-9EA8-9642A782B64B}"/>
              </a:ext>
            </a:extLst>
          </p:cNvPr>
          <p:cNvSpPr txBox="1"/>
          <p:nvPr/>
        </p:nvSpPr>
        <p:spPr>
          <a:xfrm>
            <a:off x="7190499" y="2426609"/>
            <a:ext cx="552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B43B494-587A-5585-392F-740C83A30391}"/>
              </a:ext>
            </a:extLst>
          </p:cNvPr>
          <p:cNvSpPr txBox="1"/>
          <p:nvPr/>
        </p:nvSpPr>
        <p:spPr>
          <a:xfrm>
            <a:off x="8266429" y="2426609"/>
            <a:ext cx="552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B6C1563-EF64-D172-D7A0-2A709C8285EF}"/>
              </a:ext>
            </a:extLst>
          </p:cNvPr>
          <p:cNvSpPr txBox="1"/>
          <p:nvPr/>
        </p:nvSpPr>
        <p:spPr>
          <a:xfrm>
            <a:off x="9328549" y="2426609"/>
            <a:ext cx="552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6A0F491-E67D-57BB-C9AC-CA1C4DF0DEDE}"/>
              </a:ext>
            </a:extLst>
          </p:cNvPr>
          <p:cNvSpPr txBox="1"/>
          <p:nvPr/>
        </p:nvSpPr>
        <p:spPr>
          <a:xfrm>
            <a:off x="10435392" y="2426609"/>
            <a:ext cx="552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82B728FD-D376-9431-7777-7146F1FC3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144494" y="3306817"/>
            <a:ext cx="424330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96F1B31B-71D1-7E06-A324-181683FC79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19486" y="3331517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8F8DA67-E97A-11AF-817C-7353B8FE1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944089" y="3306817"/>
            <a:ext cx="381740" cy="60433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CF48BE48-8853-47A2-E5B1-A1D51594D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325922" y="3265538"/>
            <a:ext cx="424330" cy="6868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91A0036-8712-EE55-4261-57B312BAE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6386298" y="3306817"/>
            <a:ext cx="424330" cy="686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8A12AAE2-7A2B-1AAC-BAEF-2C5A3A06F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575577" y="3317207"/>
            <a:ext cx="317675" cy="6868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845D3F5-2A21-7798-3B2F-B057C60307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8590474" y="3306817"/>
            <a:ext cx="387602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069C3760-AB36-460B-02C3-56F2D6C0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610554" y="3306816"/>
            <a:ext cx="424330" cy="68689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BD0CC965-3BBD-AA95-0448-7387E56286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0693178" y="3306815"/>
            <a:ext cx="381740" cy="686891"/>
          </a:xfrm>
          <a:prstGeom prst="rect">
            <a:avLst/>
          </a:prstGeom>
        </p:spPr>
      </p:pic>
      <p:graphicFrame>
        <p:nvGraphicFramePr>
          <p:cNvPr id="102" name="Таблиця 4">
            <a:extLst>
              <a:ext uri="{FF2B5EF4-FFF2-40B4-BE49-F238E27FC236}">
                <a16:creationId xmlns="" xmlns:a16="http://schemas.microsoft.com/office/drawing/2014/main" id="{8650A1BC-51C7-BCE6-FFC8-7B3D702A7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43997"/>
              </p:ext>
            </p:extLst>
          </p:nvPr>
        </p:nvGraphicFramePr>
        <p:xfrm>
          <a:off x="2717752" y="2426609"/>
          <a:ext cx="8674472" cy="1524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309">
                  <a:extLst>
                    <a:ext uri="{9D8B030D-6E8A-4147-A177-3AD203B41FA5}">
                      <a16:colId xmlns="" xmlns:a16="http://schemas.microsoft.com/office/drawing/2014/main" val="1003610966"/>
                    </a:ext>
                  </a:extLst>
                </a:gridCol>
                <a:gridCol w="1084309">
                  <a:extLst>
                    <a:ext uri="{9D8B030D-6E8A-4147-A177-3AD203B41FA5}">
                      <a16:colId xmlns="" xmlns:a16="http://schemas.microsoft.com/office/drawing/2014/main" val="911845715"/>
                    </a:ext>
                  </a:extLst>
                </a:gridCol>
                <a:gridCol w="1084309">
                  <a:extLst>
                    <a:ext uri="{9D8B030D-6E8A-4147-A177-3AD203B41FA5}">
                      <a16:colId xmlns="" xmlns:a16="http://schemas.microsoft.com/office/drawing/2014/main" val="2527543368"/>
                    </a:ext>
                  </a:extLst>
                </a:gridCol>
                <a:gridCol w="1084309">
                  <a:extLst>
                    <a:ext uri="{9D8B030D-6E8A-4147-A177-3AD203B41FA5}">
                      <a16:colId xmlns="" xmlns:a16="http://schemas.microsoft.com/office/drawing/2014/main" val="611974956"/>
                    </a:ext>
                  </a:extLst>
                </a:gridCol>
                <a:gridCol w="1084309">
                  <a:extLst>
                    <a:ext uri="{9D8B030D-6E8A-4147-A177-3AD203B41FA5}">
                      <a16:colId xmlns="" xmlns:a16="http://schemas.microsoft.com/office/drawing/2014/main" val="2280125172"/>
                    </a:ext>
                  </a:extLst>
                </a:gridCol>
                <a:gridCol w="1084309">
                  <a:extLst>
                    <a:ext uri="{9D8B030D-6E8A-4147-A177-3AD203B41FA5}">
                      <a16:colId xmlns="" xmlns:a16="http://schemas.microsoft.com/office/drawing/2014/main" val="3029022559"/>
                    </a:ext>
                  </a:extLst>
                </a:gridCol>
                <a:gridCol w="1084309">
                  <a:extLst>
                    <a:ext uri="{9D8B030D-6E8A-4147-A177-3AD203B41FA5}">
                      <a16:colId xmlns="" xmlns:a16="http://schemas.microsoft.com/office/drawing/2014/main" val="886236345"/>
                    </a:ext>
                  </a:extLst>
                </a:gridCol>
                <a:gridCol w="1084309">
                  <a:extLst>
                    <a:ext uri="{9D8B030D-6E8A-4147-A177-3AD203B41FA5}">
                      <a16:colId xmlns="" xmlns:a16="http://schemas.microsoft.com/office/drawing/2014/main" val="537705092"/>
                    </a:ext>
                  </a:extLst>
                </a:gridCol>
              </a:tblGrid>
              <a:tr h="83450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0799696"/>
                  </a:ext>
                </a:extLst>
              </a:tr>
              <a:tr h="69040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2457741"/>
                  </a:ext>
                </a:extLst>
              </a:tr>
            </a:tbl>
          </a:graphicData>
        </a:graphic>
      </p:graphicFrame>
      <p:pic>
        <p:nvPicPr>
          <p:cNvPr id="1026" name="Picture 2" descr="D:\1 клас\2 Матем\1 УРОКИ Листопад\3 Додавання і віднімання в межах 10\№046 Додавання і віднімання числа 2\2023-11-27_2320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38" y="4235903"/>
            <a:ext cx="8845026" cy="16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3242160" y="1280459"/>
            <a:ext cx="7376635" cy="139547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Зафарбуй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клітинку</a:t>
            </a:r>
            <a:r>
              <a:rPr lang="ru-RU" sz="2000" b="1" dirty="0">
                <a:solidFill>
                  <a:srgbClr val="7030A0"/>
                </a:solidFill>
              </a:rPr>
              <a:t>, на яку поставить </a:t>
            </a:r>
            <a:r>
              <a:rPr lang="ru-RU" sz="2000" b="1" dirty="0" err="1">
                <a:solidFill>
                  <a:srgbClr val="7030A0"/>
                </a:solidFill>
              </a:rPr>
              <a:t>фішку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кожний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із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гравців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26" name="Picture 2" descr="Дети - векторный клипарт на прозрачном фоне » Обучение и досуг для детей">
            <a:extLst>
              <a:ext uri="{FF2B5EF4-FFF2-40B4-BE49-F238E27FC236}">
                <a16:creationId xmlns="" xmlns:a16="http://schemas.microsoft.com/office/drawing/2014/main" id="{C479F81D-3743-CBDD-F737-7E22F7DDE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4"/>
          <a:stretch/>
        </p:blipFill>
        <p:spPr bwMode="auto">
          <a:xfrm>
            <a:off x="316926" y="4024546"/>
            <a:ext cx="1250617" cy="10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Идеи на тему «Рухи» (13) в 2022 г | дети, физкультурные игры, детский сад">
            <a:extLst>
              <a:ext uri="{FF2B5EF4-FFF2-40B4-BE49-F238E27FC236}">
                <a16:creationId xmlns="" xmlns:a16="http://schemas.microsoft.com/office/drawing/2014/main" id="{2DF5F96E-62B3-BBBE-BA1B-857F09560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r="31245" b="58853"/>
          <a:stretch/>
        </p:blipFill>
        <p:spPr bwMode="auto">
          <a:xfrm flipH="1">
            <a:off x="523044" y="2561855"/>
            <a:ext cx="993498" cy="11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999272BA-628E-5660-6774-E24D723DB480}"/>
              </a:ext>
            </a:extLst>
          </p:cNvPr>
          <p:cNvSpPr/>
          <p:nvPr/>
        </p:nvSpPr>
        <p:spPr>
          <a:xfrm>
            <a:off x="151403" y="2470496"/>
            <a:ext cx="1581665" cy="1345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FA55E19A-0FA3-1AB4-55FA-95CDB0916D08}"/>
              </a:ext>
            </a:extLst>
          </p:cNvPr>
          <p:cNvSpPr/>
          <p:nvPr/>
        </p:nvSpPr>
        <p:spPr>
          <a:xfrm>
            <a:off x="151403" y="3825889"/>
            <a:ext cx="1581665" cy="1345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33" name="Таблиця 9">
            <a:extLst>
              <a:ext uri="{FF2B5EF4-FFF2-40B4-BE49-F238E27FC236}">
                <a16:creationId xmlns="" xmlns:a16="http://schemas.microsoft.com/office/drawing/2014/main" id="{7586E2A5-65C0-3B0F-631A-78E3B9EEC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67433"/>
              </p:ext>
            </p:extLst>
          </p:nvPr>
        </p:nvGraphicFramePr>
        <p:xfrm>
          <a:off x="4696744" y="2843398"/>
          <a:ext cx="7246370" cy="752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637">
                  <a:extLst>
                    <a:ext uri="{9D8B030D-6E8A-4147-A177-3AD203B41FA5}">
                      <a16:colId xmlns="" xmlns:a16="http://schemas.microsoft.com/office/drawing/2014/main" val="3434402772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507850299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554311548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4007343588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326116213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048612101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981774309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011570704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048558960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455109469"/>
                    </a:ext>
                  </a:extLst>
                </a:gridCol>
              </a:tblGrid>
              <a:tr h="75298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9519923"/>
                  </a:ext>
                </a:extLst>
              </a:tr>
            </a:tbl>
          </a:graphicData>
        </a:graphic>
      </p:graphicFrame>
      <p:graphicFrame>
        <p:nvGraphicFramePr>
          <p:cNvPr id="34" name="Таблиця 9">
            <a:extLst>
              <a:ext uri="{FF2B5EF4-FFF2-40B4-BE49-F238E27FC236}">
                <a16:creationId xmlns="" xmlns:a16="http://schemas.microsoft.com/office/drawing/2014/main" id="{402696D3-690F-A674-DF40-298ABD69D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35079"/>
              </p:ext>
            </p:extLst>
          </p:nvPr>
        </p:nvGraphicFramePr>
        <p:xfrm>
          <a:off x="4696744" y="4198791"/>
          <a:ext cx="7246370" cy="752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637">
                  <a:extLst>
                    <a:ext uri="{9D8B030D-6E8A-4147-A177-3AD203B41FA5}">
                      <a16:colId xmlns="" xmlns:a16="http://schemas.microsoft.com/office/drawing/2014/main" val="3434402772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507850299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554311548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4007343588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326116213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048612101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2981774309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011570704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1048558960"/>
                    </a:ext>
                  </a:extLst>
                </a:gridCol>
                <a:gridCol w="724637">
                  <a:extLst>
                    <a:ext uri="{9D8B030D-6E8A-4147-A177-3AD203B41FA5}">
                      <a16:colId xmlns="" xmlns:a16="http://schemas.microsoft.com/office/drawing/2014/main" val="455109469"/>
                    </a:ext>
                  </a:extLst>
                </a:gridCol>
              </a:tblGrid>
              <a:tr h="75298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9519923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9F12461-324B-0F9F-F385-5CB57E230249}"/>
              </a:ext>
            </a:extLst>
          </p:cNvPr>
          <p:cNvSpPr txBox="1"/>
          <p:nvPr/>
        </p:nvSpPr>
        <p:spPr>
          <a:xfrm>
            <a:off x="4846760" y="286594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00E6354-01FD-0266-577D-67B1E013A957}"/>
              </a:ext>
            </a:extLst>
          </p:cNvPr>
          <p:cNvSpPr txBox="1"/>
          <p:nvPr/>
        </p:nvSpPr>
        <p:spPr>
          <a:xfrm>
            <a:off x="5530695" y="286594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F094FD5-502C-BE51-37DF-F31CB0BA4C19}"/>
              </a:ext>
            </a:extLst>
          </p:cNvPr>
          <p:cNvSpPr txBox="1"/>
          <p:nvPr/>
        </p:nvSpPr>
        <p:spPr>
          <a:xfrm>
            <a:off x="6305320" y="286594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3548688-8EF6-B5E7-DC92-00E2303A5A4E}"/>
              </a:ext>
            </a:extLst>
          </p:cNvPr>
          <p:cNvSpPr txBox="1"/>
          <p:nvPr/>
        </p:nvSpPr>
        <p:spPr>
          <a:xfrm>
            <a:off x="6989255" y="286594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C0C418C-0756-B37B-C251-0F51F4D6AFFB}"/>
              </a:ext>
            </a:extLst>
          </p:cNvPr>
          <p:cNvSpPr txBox="1"/>
          <p:nvPr/>
        </p:nvSpPr>
        <p:spPr>
          <a:xfrm>
            <a:off x="7741080" y="286594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C87D34A-912C-E4F1-303B-E710D6E01AAD}"/>
              </a:ext>
            </a:extLst>
          </p:cNvPr>
          <p:cNvSpPr txBox="1"/>
          <p:nvPr/>
        </p:nvSpPr>
        <p:spPr>
          <a:xfrm>
            <a:off x="8489774" y="286594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92D10E7-2F4A-6D45-5587-2522033680BD}"/>
              </a:ext>
            </a:extLst>
          </p:cNvPr>
          <p:cNvSpPr txBox="1"/>
          <p:nvPr/>
        </p:nvSpPr>
        <p:spPr>
          <a:xfrm>
            <a:off x="9173709" y="2865945"/>
            <a:ext cx="48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C6B67BD-A7E1-1093-66A0-9C397B5F23D7}"/>
              </a:ext>
            </a:extLst>
          </p:cNvPr>
          <p:cNvSpPr txBox="1"/>
          <p:nvPr/>
        </p:nvSpPr>
        <p:spPr>
          <a:xfrm>
            <a:off x="9934860" y="286594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4C4C205-FC7A-D2DB-FEC6-87399FB74D91}"/>
              </a:ext>
            </a:extLst>
          </p:cNvPr>
          <p:cNvSpPr txBox="1"/>
          <p:nvPr/>
        </p:nvSpPr>
        <p:spPr>
          <a:xfrm>
            <a:off x="10618795" y="286594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7CD5BA3-322C-D366-5941-7F70D82286C5}"/>
              </a:ext>
            </a:extLst>
          </p:cNvPr>
          <p:cNvSpPr txBox="1"/>
          <p:nvPr/>
        </p:nvSpPr>
        <p:spPr>
          <a:xfrm>
            <a:off x="11205695" y="2865945"/>
            <a:ext cx="73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5EDE1B7-220A-F70E-0B53-7EB308E2308F}"/>
              </a:ext>
            </a:extLst>
          </p:cNvPr>
          <p:cNvSpPr txBox="1"/>
          <p:nvPr/>
        </p:nvSpPr>
        <p:spPr>
          <a:xfrm>
            <a:off x="4846760" y="4201719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3F34E12-F9BF-6126-E04D-5570FB8BF686}"/>
              </a:ext>
            </a:extLst>
          </p:cNvPr>
          <p:cNvSpPr txBox="1"/>
          <p:nvPr/>
        </p:nvSpPr>
        <p:spPr>
          <a:xfrm>
            <a:off x="5530695" y="4201719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32503BD-E3EC-16CD-C9B2-2970690BA1B1}"/>
              </a:ext>
            </a:extLst>
          </p:cNvPr>
          <p:cNvSpPr txBox="1"/>
          <p:nvPr/>
        </p:nvSpPr>
        <p:spPr>
          <a:xfrm>
            <a:off x="6305320" y="4201719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7409116-F4E4-7914-3FB6-41A9AA466346}"/>
              </a:ext>
            </a:extLst>
          </p:cNvPr>
          <p:cNvSpPr txBox="1"/>
          <p:nvPr/>
        </p:nvSpPr>
        <p:spPr>
          <a:xfrm>
            <a:off x="6989255" y="4201719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AC46680-7829-67BF-3266-C8DA96A20F36}"/>
              </a:ext>
            </a:extLst>
          </p:cNvPr>
          <p:cNvSpPr txBox="1"/>
          <p:nvPr/>
        </p:nvSpPr>
        <p:spPr>
          <a:xfrm>
            <a:off x="7741080" y="4201719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3EE47AE-0B42-EE75-39BD-CD6B5C6B016A}"/>
              </a:ext>
            </a:extLst>
          </p:cNvPr>
          <p:cNvSpPr txBox="1"/>
          <p:nvPr/>
        </p:nvSpPr>
        <p:spPr>
          <a:xfrm>
            <a:off x="8489774" y="4201719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F1D8F48-F222-18DD-E6CD-55DDB42080C4}"/>
              </a:ext>
            </a:extLst>
          </p:cNvPr>
          <p:cNvSpPr txBox="1"/>
          <p:nvPr/>
        </p:nvSpPr>
        <p:spPr>
          <a:xfrm>
            <a:off x="9173709" y="4201719"/>
            <a:ext cx="48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4861478-1F9C-C6A0-844E-D8B2E751E8B1}"/>
              </a:ext>
            </a:extLst>
          </p:cNvPr>
          <p:cNvSpPr txBox="1"/>
          <p:nvPr/>
        </p:nvSpPr>
        <p:spPr>
          <a:xfrm>
            <a:off x="9934860" y="4201719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625C3D2-6E25-0412-D3E8-4E53FC0D7F41}"/>
              </a:ext>
            </a:extLst>
          </p:cNvPr>
          <p:cNvSpPr txBox="1"/>
          <p:nvPr/>
        </p:nvSpPr>
        <p:spPr>
          <a:xfrm>
            <a:off x="10618795" y="4201719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AA3B82A-DF6A-F06B-C3C8-447BCDD4CCD7}"/>
              </a:ext>
            </a:extLst>
          </p:cNvPr>
          <p:cNvSpPr txBox="1"/>
          <p:nvPr/>
        </p:nvSpPr>
        <p:spPr>
          <a:xfrm>
            <a:off x="11205695" y="4201719"/>
            <a:ext cx="73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5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7D3FCA62-370B-EE4F-C339-B4978EEC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63" y="2698262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Овал 85">
            <a:extLst>
              <a:ext uri="{FF2B5EF4-FFF2-40B4-BE49-F238E27FC236}">
                <a16:creationId xmlns="" xmlns:a16="http://schemas.microsoft.com/office/drawing/2014/main" id="{C2EAA013-1480-60E6-5F8F-5234D63CA65C}"/>
              </a:ext>
            </a:extLst>
          </p:cNvPr>
          <p:cNvSpPr/>
          <p:nvPr/>
        </p:nvSpPr>
        <p:spPr>
          <a:xfrm>
            <a:off x="2250556" y="2769565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0F865769-AA2F-EB31-0F14-C3DB49A62478}"/>
              </a:ext>
            </a:extLst>
          </p:cNvPr>
          <p:cNvSpPr/>
          <p:nvPr/>
        </p:nvSpPr>
        <p:spPr>
          <a:xfrm>
            <a:off x="1998004" y="2933574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97CE8DC4-51EA-08DF-01DE-9F8379789277}"/>
              </a:ext>
            </a:extLst>
          </p:cNvPr>
          <p:cNvSpPr/>
          <p:nvPr/>
        </p:nvSpPr>
        <p:spPr>
          <a:xfrm>
            <a:off x="2270356" y="3117663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F51814BF-64E0-ED24-7F16-9A4A9E7A98D3}"/>
              </a:ext>
            </a:extLst>
          </p:cNvPr>
          <p:cNvSpPr/>
          <p:nvPr/>
        </p:nvSpPr>
        <p:spPr>
          <a:xfrm>
            <a:off x="2530804" y="2933574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0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8FE8056C-C4A9-7675-4E24-7FE62A12D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63" y="3993315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Овал 90">
            <a:extLst>
              <a:ext uri="{FF2B5EF4-FFF2-40B4-BE49-F238E27FC236}">
                <a16:creationId xmlns="" xmlns:a16="http://schemas.microsoft.com/office/drawing/2014/main" id="{13E96936-11F6-7487-9182-2579846413BC}"/>
              </a:ext>
            </a:extLst>
          </p:cNvPr>
          <p:cNvSpPr/>
          <p:nvPr/>
        </p:nvSpPr>
        <p:spPr>
          <a:xfrm>
            <a:off x="2284424" y="4037906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Овал 91">
            <a:extLst>
              <a:ext uri="{FF2B5EF4-FFF2-40B4-BE49-F238E27FC236}">
                <a16:creationId xmlns="" xmlns:a16="http://schemas.microsoft.com/office/drawing/2014/main" id="{E75B4C15-6CE6-B7C5-61EE-C2CF8CAE4E01}"/>
              </a:ext>
            </a:extLst>
          </p:cNvPr>
          <p:cNvSpPr/>
          <p:nvPr/>
        </p:nvSpPr>
        <p:spPr>
          <a:xfrm>
            <a:off x="1963187" y="4243078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94F23506-8F99-B47B-FDBA-4E73A06DC5BF}"/>
              </a:ext>
            </a:extLst>
          </p:cNvPr>
          <p:cNvSpPr/>
          <p:nvPr/>
        </p:nvSpPr>
        <p:spPr>
          <a:xfrm>
            <a:off x="2261357" y="4423066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E6BBA005-15BF-D248-47D9-4D26F84D73E8}"/>
              </a:ext>
            </a:extLst>
          </p:cNvPr>
          <p:cNvSpPr/>
          <p:nvPr/>
        </p:nvSpPr>
        <p:spPr>
          <a:xfrm>
            <a:off x="2582375" y="4212184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Овал 98">
            <a:extLst>
              <a:ext uri="{FF2B5EF4-FFF2-40B4-BE49-F238E27FC236}">
                <a16:creationId xmlns="" xmlns:a16="http://schemas.microsoft.com/office/drawing/2014/main" id="{B4DDFD4F-C710-385D-1041-8423C9014F28}"/>
              </a:ext>
            </a:extLst>
          </p:cNvPr>
          <p:cNvSpPr/>
          <p:nvPr/>
        </p:nvSpPr>
        <p:spPr>
          <a:xfrm>
            <a:off x="2268827" y="4230486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Прямокутник 22">
            <a:extLst>
              <a:ext uri="{FF2B5EF4-FFF2-40B4-BE49-F238E27FC236}">
                <a16:creationId xmlns="" xmlns:a16="http://schemas.microsoft.com/office/drawing/2014/main" id="{6B328567-EDFB-DB5D-C4F1-14A6625D43F9}"/>
              </a:ext>
            </a:extLst>
          </p:cNvPr>
          <p:cNvSpPr/>
          <p:nvPr/>
        </p:nvSpPr>
        <p:spPr>
          <a:xfrm>
            <a:off x="8330065" y="2846194"/>
            <a:ext cx="737419" cy="734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101" name="Прямокутник 78">
            <a:extLst>
              <a:ext uri="{FF2B5EF4-FFF2-40B4-BE49-F238E27FC236}">
                <a16:creationId xmlns="" xmlns:a16="http://schemas.microsoft.com/office/drawing/2014/main" id="{3196A3E1-BC7B-325D-DD1B-66A46AF9CA4D}"/>
              </a:ext>
            </a:extLst>
          </p:cNvPr>
          <p:cNvSpPr/>
          <p:nvPr/>
        </p:nvSpPr>
        <p:spPr>
          <a:xfrm>
            <a:off x="8319929" y="4201712"/>
            <a:ext cx="737419" cy="734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103" name="Овал 102">
            <a:extLst>
              <a:ext uri="{FF2B5EF4-FFF2-40B4-BE49-F238E27FC236}">
                <a16:creationId xmlns="" xmlns:a16="http://schemas.microsoft.com/office/drawing/2014/main" id="{D311683B-A286-4A82-A1F6-6C7902854459}"/>
              </a:ext>
            </a:extLst>
          </p:cNvPr>
          <p:cNvSpPr/>
          <p:nvPr/>
        </p:nvSpPr>
        <p:spPr>
          <a:xfrm>
            <a:off x="4012347" y="3010037"/>
            <a:ext cx="471948" cy="419702"/>
          </a:xfrm>
          <a:prstGeom prst="ellipse">
            <a:avLst/>
          </a:prstGeom>
          <a:solidFill>
            <a:srgbClr val="FF3399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Овал 103">
            <a:extLst>
              <a:ext uri="{FF2B5EF4-FFF2-40B4-BE49-F238E27FC236}">
                <a16:creationId xmlns="" xmlns:a16="http://schemas.microsoft.com/office/drawing/2014/main" id="{DC95C9C5-CA8F-01C7-24D4-BE60E5F7ED21}"/>
              </a:ext>
            </a:extLst>
          </p:cNvPr>
          <p:cNvSpPr/>
          <p:nvPr/>
        </p:nvSpPr>
        <p:spPr>
          <a:xfrm>
            <a:off x="4012347" y="4365430"/>
            <a:ext cx="471948" cy="419702"/>
          </a:xfrm>
          <a:prstGeom prst="ellipse">
            <a:avLst/>
          </a:prstGeom>
          <a:solidFill>
            <a:srgbClr val="FFC00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6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BD3F7C3C-4B12-5855-08F3-1A13E7FB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76" y="2698262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3A3D199E-57C4-433F-6EF7-EEA72372F14C}"/>
              </a:ext>
            </a:extLst>
          </p:cNvPr>
          <p:cNvSpPr/>
          <p:nvPr/>
        </p:nvSpPr>
        <p:spPr>
          <a:xfrm>
            <a:off x="3317869" y="2774404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Овал 107">
            <a:extLst>
              <a:ext uri="{FF2B5EF4-FFF2-40B4-BE49-F238E27FC236}">
                <a16:creationId xmlns="" xmlns:a16="http://schemas.microsoft.com/office/drawing/2014/main" id="{0351FA13-89B7-B4E6-DAF9-C2F7392BD548}"/>
              </a:ext>
            </a:extLst>
          </p:cNvPr>
          <p:cNvSpPr/>
          <p:nvPr/>
        </p:nvSpPr>
        <p:spPr>
          <a:xfrm>
            <a:off x="3317869" y="3117663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9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62E7E91E-E932-2800-3F27-E9B5D40F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76" y="3993315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Овал 112">
            <a:extLst>
              <a:ext uri="{FF2B5EF4-FFF2-40B4-BE49-F238E27FC236}">
                <a16:creationId xmlns="" xmlns:a16="http://schemas.microsoft.com/office/drawing/2014/main" id="{71E84262-4F1E-3398-3610-EDC33B3B9209}"/>
              </a:ext>
            </a:extLst>
          </p:cNvPr>
          <p:cNvSpPr/>
          <p:nvPr/>
        </p:nvSpPr>
        <p:spPr>
          <a:xfrm>
            <a:off x="3342503" y="4240047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300768" y="557705"/>
            <a:ext cx="8732066" cy="791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Робота в </a:t>
            </a:r>
            <a:r>
              <a:rPr lang="ru-RU" sz="4000" b="1" dirty="0" err="1" smtClean="0"/>
              <a:t>зошиті</a:t>
            </a:r>
            <a:endParaRPr lang="ru-RU" sz="4000" b="1" dirty="0"/>
          </a:p>
        </p:txBody>
      </p:sp>
      <p:sp>
        <p:nvSpPr>
          <p:cNvPr id="5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295401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 №5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67 0.00186 L 0.36719 -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36237 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3" grpId="0" animBg="1"/>
      <p:bldP spid="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15450" y="494528"/>
            <a:ext cx="8732066" cy="7276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Завдання </a:t>
            </a:r>
            <a:r>
              <a:rPr lang="uk-UA" sz="4000" b="1" dirty="0">
                <a:solidFill>
                  <a:schemeClr val="bg1"/>
                </a:solidFill>
              </a:rPr>
              <a:t>для кмітливих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C0B6D24-C059-87D6-9C01-0F1B094880A4}"/>
              </a:ext>
            </a:extLst>
          </p:cNvPr>
          <p:cNvSpPr/>
          <p:nvPr/>
        </p:nvSpPr>
        <p:spPr>
          <a:xfrm>
            <a:off x="5082634" y="1222198"/>
            <a:ext cx="5349619" cy="1714060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Для </a:t>
            </a:r>
            <a:r>
              <a:rPr lang="ru-RU" sz="2400" b="1" dirty="0">
                <a:solidFill>
                  <a:srgbClr val="7030A0"/>
                </a:solidFill>
              </a:rPr>
              <a:t>кожного предмета </a:t>
            </a:r>
            <a:r>
              <a:rPr lang="ru-RU" sz="2400" b="1" dirty="0" err="1" smtClean="0">
                <a:solidFill>
                  <a:srgbClr val="7030A0"/>
                </a:solidFill>
              </a:rPr>
              <a:t>назви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номер </a:t>
            </a:r>
            <a:r>
              <a:rPr lang="ru-RU" sz="2400" b="1" dirty="0" err="1">
                <a:solidFill>
                  <a:srgbClr val="7030A0"/>
                </a:solidFill>
              </a:rPr>
              <a:t>фігури</a:t>
            </a:r>
            <a:r>
              <a:rPr lang="ru-RU" sz="2400" b="1" dirty="0">
                <a:solidFill>
                  <a:srgbClr val="7030A0"/>
                </a:solidFill>
              </a:rPr>
              <a:t>, форму </a:t>
            </a:r>
            <a:r>
              <a:rPr lang="ru-RU" sz="2400" b="1" dirty="0" err="1">
                <a:solidFill>
                  <a:srgbClr val="7030A0"/>
                </a:solidFill>
              </a:rPr>
              <a:t>якої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має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o.remove.bg/downloads/9db0923c-fc27-4dfd-b0e8-e93d2379e1cc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41" y="38809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f8be611f-95ae-4120-aa56-830889685125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08" y="3478747"/>
            <a:ext cx="2237900" cy="22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2abf077b-3094-4f52-9dea-434b0b56a2cc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6" y="14706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d39158fd-60d1-4533-b9a6-781035c18239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0" y="18646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уб 4"/>
          <p:cNvSpPr/>
          <p:nvPr/>
        </p:nvSpPr>
        <p:spPr>
          <a:xfrm>
            <a:off x="7943273" y="3178425"/>
            <a:ext cx="1302327" cy="13335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8017163" y="5173714"/>
            <a:ext cx="1228437" cy="11189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Цилиндр 6"/>
          <p:cNvSpPr/>
          <p:nvPr/>
        </p:nvSpPr>
        <p:spPr>
          <a:xfrm>
            <a:off x="9967225" y="3248271"/>
            <a:ext cx="960582" cy="154208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4" name="Picture 10" descr="https://o.remove.bg/downloads/19b723a3-91e6-436e-b0bf-720053fd479b/image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58" y="4952471"/>
            <a:ext cx="1549714" cy="15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78997" y="3613739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16618" y="3759200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15744" y="5373385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14678" y="5632569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5370" y="1470614"/>
            <a:ext cx="63739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18130" y="4924683"/>
            <a:ext cx="637390" cy="707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48694" y="5369542"/>
            <a:ext cx="637390" cy="7078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3754" y="3491232"/>
            <a:ext cx="637390" cy="7078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20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344305" y="494528"/>
            <a:ext cx="8732066" cy="6739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Лічба двійками в порядку зростання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1998508" y="1762756"/>
            <a:ext cx="2207826" cy="26325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083" y="1762756"/>
            <a:ext cx="1505237" cy="263669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4245030" y="1762756"/>
            <a:ext cx="1632456" cy="251184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5962810" y="1595315"/>
            <a:ext cx="1834346" cy="275251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242032" y="1762756"/>
            <a:ext cx="1756476" cy="258794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 rot="21145537">
            <a:off x="852161" y="2834658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66884" y="2784042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44574" y="1795182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10338" y="2762460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746932" y="2375572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 flipH="1">
            <a:off x="10108782" y="1762756"/>
            <a:ext cx="1756476" cy="258794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 rot="551850">
            <a:off x="10326596" y="2888162"/>
            <a:ext cx="1049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83" y="4459091"/>
            <a:ext cx="1676418" cy="723489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65" y="4459091"/>
            <a:ext cx="1814568" cy="748459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49" y="4446477"/>
            <a:ext cx="1804261" cy="7731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14" y="4458867"/>
            <a:ext cx="1675287" cy="723061"/>
          </a:xfrm>
          <a:prstGeom prst="rect">
            <a:avLst/>
          </a:prstGeom>
        </p:spPr>
      </p:pic>
      <p:pic>
        <p:nvPicPr>
          <p:cNvPr id="113" name="Picture 2" descr="Lego Blocks векторные изображения, графика и иллюстрации - 123R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8" t="8762" r="14785" b="-8762"/>
          <a:stretch/>
        </p:blipFill>
        <p:spPr bwMode="auto">
          <a:xfrm>
            <a:off x="9933135" y="4262672"/>
            <a:ext cx="1993900" cy="13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49" y="5163319"/>
            <a:ext cx="1804261" cy="773119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65" y="5207550"/>
            <a:ext cx="1814568" cy="74845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14" y="5219596"/>
            <a:ext cx="1675287" cy="723061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83" y="5207550"/>
            <a:ext cx="1676418" cy="723489"/>
          </a:xfrm>
          <a:prstGeom prst="rect">
            <a:avLst/>
          </a:prstGeom>
        </p:spPr>
      </p:pic>
      <p:pic>
        <p:nvPicPr>
          <p:cNvPr id="118" name="Picture 2" descr="Lego Blocks векторные изображения, графика и иллюстрации - 123R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8" t="8762" r="14785" b="-8762"/>
          <a:stretch/>
        </p:blipFill>
        <p:spPr bwMode="auto">
          <a:xfrm>
            <a:off x="9933135" y="5029231"/>
            <a:ext cx="1993900" cy="13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TextBox 6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2404133" y="1753820"/>
            <a:ext cx="2207826" cy="263254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99" y="1787629"/>
            <a:ext cx="1505237" cy="263669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4721563" y="2005607"/>
            <a:ext cx="1632456" cy="251184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6192874" y="1662956"/>
            <a:ext cx="1834346" cy="275251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523650" y="1778688"/>
            <a:ext cx="1756476" cy="258794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 rot="21145537">
            <a:off x="1100237" y="2859530"/>
            <a:ext cx="986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97734" y="2785451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09279" y="2060675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40402" y="2830101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83548" y="2400445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39" y="4472414"/>
            <a:ext cx="1676418" cy="72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33" y="4447444"/>
            <a:ext cx="1814568" cy="74845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" y="4472400"/>
            <a:ext cx="1804261" cy="77311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24" y="4484790"/>
            <a:ext cx="1675287" cy="723061"/>
          </a:xfrm>
          <a:prstGeom prst="rect">
            <a:avLst/>
          </a:prstGeom>
        </p:spPr>
      </p:pic>
      <p:pic>
        <p:nvPicPr>
          <p:cNvPr id="79" name="Picture 2" descr="Lego Blocks векторные изображения, графика и иллюстрации - 123R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8" t="8762" r="14785" b="-8762"/>
          <a:stretch/>
        </p:blipFill>
        <p:spPr bwMode="auto">
          <a:xfrm>
            <a:off x="8106240" y="4270576"/>
            <a:ext cx="1993900" cy="13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" y="5189242"/>
            <a:ext cx="1804261" cy="773119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33" y="5195903"/>
            <a:ext cx="1814568" cy="748459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24" y="5245519"/>
            <a:ext cx="1675287" cy="723061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39" y="5220873"/>
            <a:ext cx="1676418" cy="723489"/>
          </a:xfrm>
          <a:prstGeom prst="rect">
            <a:avLst/>
          </a:prstGeom>
        </p:spPr>
      </p:pic>
      <p:pic>
        <p:nvPicPr>
          <p:cNvPr id="84" name="Picture 2" descr="Lego Blocks векторные изображения, графика и иллюстрации - 123R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8" t="8762" r="14785" b="-8762"/>
          <a:stretch/>
        </p:blipFill>
        <p:spPr bwMode="auto">
          <a:xfrm>
            <a:off x="8106240" y="5037135"/>
            <a:ext cx="1993900" cy="13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 flipH="1">
            <a:off x="10103304" y="1787629"/>
            <a:ext cx="1756476" cy="258794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 rot="510337">
            <a:off x="10614100" y="2962170"/>
            <a:ext cx="986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787337" y="556591"/>
            <a:ext cx="8732066" cy="8545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Лічба двійками в порядку спадання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ьная выноска 32"/>
          <p:cNvSpPr/>
          <p:nvPr/>
        </p:nvSpPr>
        <p:spPr>
          <a:xfrm>
            <a:off x="755168" y="2030726"/>
            <a:ext cx="2501900" cy="1739900"/>
          </a:xfrm>
          <a:prstGeom prst="wedgeEllipseCallout">
            <a:avLst>
              <a:gd name="adj1" fmla="val 47309"/>
              <a:gd name="adj2" fmla="val 6106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77437" y="494529"/>
            <a:ext cx="8732066" cy="7140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«Обмін думками» </a:t>
            </a:r>
          </a:p>
        </p:txBody>
      </p:sp>
      <p:pic>
        <p:nvPicPr>
          <p:cNvPr id="37" name="Picture 2" descr="Дети обсуждают домашнее задани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3306498"/>
            <a:ext cx="5867491" cy="33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143" y="1239842"/>
            <a:ext cx="1064095" cy="1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613081" y="2198214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Про що ви дізналися на уроці?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3567364" y="2030726"/>
            <a:ext cx="2501900" cy="1739900"/>
          </a:xfrm>
          <a:prstGeom prst="wedgeEllipseCallout">
            <a:avLst>
              <a:gd name="adj1" fmla="val 38050"/>
              <a:gd name="adj2" fmla="val 617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ьная выноска 40"/>
          <p:cNvSpPr/>
          <p:nvPr/>
        </p:nvSpPr>
        <p:spPr>
          <a:xfrm>
            <a:off x="6443654" y="2030726"/>
            <a:ext cx="2501900" cy="1739900"/>
          </a:xfrm>
          <a:prstGeom prst="wedgeEllipseCallout">
            <a:avLst>
              <a:gd name="adj1" fmla="val -45706"/>
              <a:gd name="adj2" fmla="val 5812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ьная выноска 41"/>
          <p:cNvSpPr/>
          <p:nvPr/>
        </p:nvSpPr>
        <p:spPr>
          <a:xfrm>
            <a:off x="9058656" y="2030726"/>
            <a:ext cx="2901695" cy="1739900"/>
          </a:xfrm>
          <a:prstGeom prst="wedgeEllipseCallout">
            <a:avLst>
              <a:gd name="adj1" fmla="val -44184"/>
              <a:gd name="adj2" fmla="val 5885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4983" y="1185442"/>
            <a:ext cx="1064095" cy="1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1430" y="1208599"/>
            <a:ext cx="1064095" cy="1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1946" y="1239842"/>
            <a:ext cx="1064095" cy="1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3678121" y="2107557"/>
            <a:ext cx="2366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Що навчилися робити?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6355207" y="2107556"/>
            <a:ext cx="2732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Що сподобалося найбільше?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9119048" y="2107556"/>
            <a:ext cx="2841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Де можна використати здобуті знання?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 animBg="1"/>
      <p:bldP spid="41" grpId="0" animBg="1"/>
      <p:bldP spid="42" grpId="0" animBg="1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066622" y="494530"/>
            <a:ext cx="8732066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" y="2056475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2" y="100717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7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8" y="2056475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29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5"/>
            <a:ext cx="623858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4" y="4535997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4" y="4214144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0" y="4226510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1" y="4159043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78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3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6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26711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5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39" y="2748203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12174" y="1426773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61239" y="140008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6" y="2748203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7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27185" y="5565778"/>
            <a:ext cx="149178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8" y="5444199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37774" y="5511573"/>
            <a:ext cx="166712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83658" y="5512125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262444" y="1439948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480537" y="421410"/>
            <a:ext cx="8732066" cy="6191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 </a:t>
            </a:r>
            <a:r>
              <a:rPr lang="uk-UA" sz="3600" b="1" dirty="0">
                <a:solidFill>
                  <a:schemeClr val="bg1"/>
                </a:solidFill>
              </a:rPr>
              <a:t>«Математична павутинка»</a:t>
            </a:r>
          </a:p>
        </p:txBody>
      </p:sp>
      <p:pic>
        <p:nvPicPr>
          <p:cNvPr id="29" name="Picture 4" descr="ᐈ Паутина татуировка - векторные изображения, рисунок паутина татуировка &gt;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b="3174"/>
          <a:stretch/>
        </p:blipFill>
        <p:spPr bwMode="auto">
          <a:xfrm>
            <a:off x="4537070" y="1399107"/>
            <a:ext cx="6036897" cy="5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650391" y="1060982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21" y="1209298"/>
            <a:ext cx="2367480" cy="30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850002" y="1092681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22305" y="2354276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12612" y="4464083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66756" y="5734032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8274" y="5750004"/>
            <a:ext cx="1007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17628" y="4369747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84151" y="2237998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7968144" y="1288483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9312075" y="2495482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9238992" y="4594882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903732" y="5805987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370169" y="5750004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263309" y="4407679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12571" y="2321657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5779244" y="1275655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6772167" y="3429527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691464" y="3287959"/>
            <a:ext cx="1169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r>
              <a:rPr lang="en-US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7502395" y="2090916"/>
            <a:ext cx="652694" cy="124243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7875744" y="3137217"/>
            <a:ext cx="1302124" cy="53849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7924335" y="4103452"/>
            <a:ext cx="1221545" cy="60845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7531152" y="4407679"/>
            <a:ext cx="564869" cy="131860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6100668" y="4473071"/>
            <a:ext cx="885207" cy="13814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5182349" y="4101586"/>
            <a:ext cx="1383784" cy="59669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412004" y="3030191"/>
            <a:ext cx="1200408" cy="62654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6481791" y="2093462"/>
            <a:ext cx="501441" cy="116114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ᐈ Паутина татуировка - векторные изображения, рисунок паутина татуировка &gt;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b="3174"/>
          <a:stretch/>
        </p:blipFill>
        <p:spPr bwMode="auto">
          <a:xfrm>
            <a:off x="4089276" y="1035022"/>
            <a:ext cx="6607666" cy="56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848312" y="1035022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46" y="1110953"/>
            <a:ext cx="2352691" cy="29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047923" y="1066721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20226" y="2328316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10533" y="4438123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4677" y="5708072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45239" y="5750004"/>
            <a:ext cx="1007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15549" y="4343787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82072" y="2212038"/>
            <a:ext cx="103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8140093" y="1110953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62" name="Овал 61"/>
          <p:cNvSpPr/>
          <p:nvPr/>
        </p:nvSpPr>
        <p:spPr>
          <a:xfrm>
            <a:off x="9435049" y="2487817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63" name="Овал 62"/>
          <p:cNvSpPr/>
          <p:nvPr/>
        </p:nvSpPr>
        <p:spPr>
          <a:xfrm>
            <a:off x="9358252" y="4575089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64" name="Овал 63"/>
          <p:cNvSpPr/>
          <p:nvPr/>
        </p:nvSpPr>
        <p:spPr>
          <a:xfrm>
            <a:off x="8047309" y="5800411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5" name="Овал 64"/>
          <p:cNvSpPr/>
          <p:nvPr/>
        </p:nvSpPr>
        <p:spPr>
          <a:xfrm>
            <a:off x="5494913" y="5837146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66" name="Овал 65"/>
          <p:cNvSpPr/>
          <p:nvPr/>
        </p:nvSpPr>
        <p:spPr>
          <a:xfrm>
            <a:off x="4281717" y="4440686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7" name="Овал 66"/>
          <p:cNvSpPr/>
          <p:nvPr/>
        </p:nvSpPr>
        <p:spPr>
          <a:xfrm>
            <a:off x="4538545" y="2244047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8" name="Овал 67"/>
          <p:cNvSpPr/>
          <p:nvPr/>
        </p:nvSpPr>
        <p:spPr>
          <a:xfrm>
            <a:off x="5865344" y="1045194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69" name="Овал 68"/>
          <p:cNvSpPr/>
          <p:nvPr/>
        </p:nvSpPr>
        <p:spPr>
          <a:xfrm>
            <a:off x="6913698" y="3407151"/>
            <a:ext cx="924062" cy="9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6877505" y="3294394"/>
            <a:ext cx="935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6600" b="1" dirty="0">
                <a:solidFill>
                  <a:srgbClr val="E24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b="1" dirty="0">
              <a:solidFill>
                <a:srgbClr val="E24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7625369" y="2085340"/>
            <a:ext cx="652694" cy="124243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7998718" y="3131641"/>
            <a:ext cx="1302124" cy="53849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8047309" y="4097876"/>
            <a:ext cx="1221545" cy="60845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 flipV="1">
            <a:off x="7654126" y="4402103"/>
            <a:ext cx="564869" cy="131860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6223642" y="4467495"/>
            <a:ext cx="885207" cy="13814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305323" y="4096010"/>
            <a:ext cx="1383784" cy="59669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534978" y="3024615"/>
            <a:ext cx="1200408" cy="62654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604765" y="2087886"/>
            <a:ext cx="501441" cy="116114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480537" y="421410"/>
            <a:ext cx="8732066" cy="6191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 </a:t>
            </a:r>
            <a:r>
              <a:rPr lang="uk-UA" sz="3600" b="1" dirty="0">
                <a:solidFill>
                  <a:schemeClr val="bg1"/>
                </a:solidFill>
              </a:rPr>
              <a:t>«Математична павутинка»</a:t>
            </a:r>
          </a:p>
        </p:txBody>
      </p:sp>
    </p:spTree>
    <p:extLst>
      <p:ext uri="{BB962C8B-B14F-4D97-AF65-F5344CB8AC3E}">
        <p14:creationId xmlns:p14="http://schemas.microsoft.com/office/powerpoint/2010/main" val="3122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2219815" y="549954"/>
            <a:ext cx="8732066" cy="8394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94909" y="1913034"/>
            <a:ext cx="35873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0" dirty="0">
                <a:solidFill>
                  <a:schemeClr val="bg1"/>
                </a:solidFill>
                <a:effectLst/>
              </a:rPr>
              <a:t>Що за цифра –</a:t>
            </a:r>
            <a:r>
              <a:rPr lang="uk-UA" sz="2400" b="1" dirty="0">
                <a:solidFill>
                  <a:schemeClr val="bg1"/>
                </a:solidFill>
              </a:rPr>
              <a:t> ось дива?</a:t>
            </a:r>
          </a:p>
          <a:p>
            <a:pPr algn="ctr"/>
            <a:r>
              <a:rPr lang="uk-UA" sz="2400" b="1" i="0" dirty="0">
                <a:solidFill>
                  <a:schemeClr val="bg1"/>
                </a:solidFill>
                <a:effectLst/>
              </a:rPr>
              <a:t>В неї кругла г</a:t>
            </a:r>
            <a:r>
              <a:rPr lang="uk-UA" sz="2400" b="1" dirty="0">
                <a:solidFill>
                  <a:schemeClr val="bg1"/>
                </a:solidFill>
              </a:rPr>
              <a:t>олова,</a:t>
            </a:r>
          </a:p>
          <a:p>
            <a:pPr algn="ctr"/>
            <a:r>
              <a:rPr lang="uk-UA" sz="2400" b="1" i="0" dirty="0">
                <a:solidFill>
                  <a:schemeClr val="bg1"/>
                </a:solidFill>
                <a:effectLst/>
              </a:rPr>
              <a:t>Шию гне, мов той гусак,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Витанцьовує ж он як!</a:t>
            </a:r>
            <a:endParaRPr lang="uk-UA" sz="2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322995" y="3482694"/>
            <a:ext cx="1392788" cy="60961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двійка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" name="Picture 2" descr="Журнал &quot;Пралеска&quot; – Про цифру 2">
            <a:extLst>
              <a:ext uri="{FF2B5EF4-FFF2-40B4-BE49-F238E27FC236}">
                <a16:creationId xmlns="" xmlns:a16="http://schemas.microsoft.com/office/drawing/2014/main" id="{B2F34E8A-F127-F0ED-2E51-379AA8AC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428" y="1913034"/>
            <a:ext cx="1837349" cy="23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972664" y="1913034"/>
            <a:ext cx="546207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будемо закріплювати знання назв компонентів і результату дії додавання. Визначимо спосіб додавання числа 2.</a:t>
            </a:r>
          </a:p>
        </p:txBody>
      </p:sp>
      <p:pic>
        <p:nvPicPr>
          <p:cNvPr id="52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073225" y="3077666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132511" y="1705215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4" y="341574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863712" y="503042"/>
            <a:ext cx="8732066" cy="7270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>
                <a:solidFill>
                  <a:schemeClr val="bg1"/>
                </a:solidFill>
              </a:rPr>
              <a:t>Назвіть компоненти дії </a:t>
            </a:r>
            <a:r>
              <a:rPr lang="uk-UA" sz="3200" b="1" dirty="0" smtClean="0">
                <a:solidFill>
                  <a:schemeClr val="bg1"/>
                </a:solidFill>
              </a:rPr>
              <a:t>додавання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 1">
            <a:extLst>
              <a:ext uri="{FF2B5EF4-FFF2-40B4-BE49-F238E27FC236}">
                <a16:creationId xmlns="" xmlns:a16="http://schemas.microsoft.com/office/drawing/2014/main" id="{8B5E041F-20B6-3616-97AE-F47BC1F6E3B8}"/>
              </a:ext>
            </a:extLst>
          </p:cNvPr>
          <p:cNvSpPr/>
          <p:nvPr/>
        </p:nvSpPr>
        <p:spPr>
          <a:xfrm>
            <a:off x="3501438" y="1966599"/>
            <a:ext cx="539376" cy="517603"/>
          </a:xfrm>
          <a:prstGeom prst="rect">
            <a:avLst/>
          </a:prstGeom>
          <a:solidFill>
            <a:srgbClr val="FF481D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Прямокутник 89">
            <a:extLst>
              <a:ext uri="{FF2B5EF4-FFF2-40B4-BE49-F238E27FC236}">
                <a16:creationId xmlns="" xmlns:a16="http://schemas.microsoft.com/office/drawing/2014/main" id="{1D80562A-8B25-F53C-7D9F-551EBC7F479C}"/>
              </a:ext>
            </a:extLst>
          </p:cNvPr>
          <p:cNvSpPr/>
          <p:nvPr/>
        </p:nvSpPr>
        <p:spPr>
          <a:xfrm>
            <a:off x="4140630" y="1966599"/>
            <a:ext cx="539376" cy="517603"/>
          </a:xfrm>
          <a:prstGeom prst="rect">
            <a:avLst/>
          </a:prstGeom>
          <a:solidFill>
            <a:srgbClr val="FF481D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кутник 90">
            <a:extLst>
              <a:ext uri="{FF2B5EF4-FFF2-40B4-BE49-F238E27FC236}">
                <a16:creationId xmlns="" xmlns:a16="http://schemas.microsoft.com/office/drawing/2014/main" id="{B0A4A581-EBEE-7386-6351-AFBE23CC94F5}"/>
              </a:ext>
            </a:extLst>
          </p:cNvPr>
          <p:cNvSpPr/>
          <p:nvPr/>
        </p:nvSpPr>
        <p:spPr>
          <a:xfrm>
            <a:off x="4779822" y="1966599"/>
            <a:ext cx="539376" cy="517603"/>
          </a:xfrm>
          <a:prstGeom prst="rect">
            <a:avLst/>
          </a:prstGeom>
          <a:solidFill>
            <a:srgbClr val="FF481D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кутник 91">
            <a:extLst>
              <a:ext uri="{FF2B5EF4-FFF2-40B4-BE49-F238E27FC236}">
                <a16:creationId xmlns="" xmlns:a16="http://schemas.microsoft.com/office/drawing/2014/main" id="{8BFB2159-516B-9FB0-E543-BEA95FDBA8BE}"/>
              </a:ext>
            </a:extLst>
          </p:cNvPr>
          <p:cNvSpPr/>
          <p:nvPr/>
        </p:nvSpPr>
        <p:spPr>
          <a:xfrm>
            <a:off x="5419014" y="1966599"/>
            <a:ext cx="539376" cy="517603"/>
          </a:xfrm>
          <a:prstGeom prst="rect">
            <a:avLst/>
          </a:prstGeom>
          <a:solidFill>
            <a:srgbClr val="FF481D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Прямокутник 92">
            <a:extLst>
              <a:ext uri="{FF2B5EF4-FFF2-40B4-BE49-F238E27FC236}">
                <a16:creationId xmlns="" xmlns:a16="http://schemas.microsoft.com/office/drawing/2014/main" id="{4CCBB9E1-C74B-0563-0350-03BDD43BC9E4}"/>
              </a:ext>
            </a:extLst>
          </p:cNvPr>
          <p:cNvSpPr/>
          <p:nvPr/>
        </p:nvSpPr>
        <p:spPr>
          <a:xfrm>
            <a:off x="6058206" y="1966599"/>
            <a:ext cx="539376" cy="517603"/>
          </a:xfrm>
          <a:prstGeom prst="rect">
            <a:avLst/>
          </a:prstGeom>
          <a:solidFill>
            <a:srgbClr val="FF481D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Прямокутник 93">
            <a:extLst>
              <a:ext uri="{FF2B5EF4-FFF2-40B4-BE49-F238E27FC236}">
                <a16:creationId xmlns="" xmlns:a16="http://schemas.microsoft.com/office/drawing/2014/main" id="{40FBFC20-592F-AAD5-F086-DC1A24AA72BE}"/>
              </a:ext>
            </a:extLst>
          </p:cNvPr>
          <p:cNvSpPr/>
          <p:nvPr/>
        </p:nvSpPr>
        <p:spPr>
          <a:xfrm>
            <a:off x="6697398" y="1966599"/>
            <a:ext cx="539376" cy="517603"/>
          </a:xfrm>
          <a:prstGeom prst="rect">
            <a:avLst/>
          </a:prstGeom>
          <a:solidFill>
            <a:srgbClr val="FF481D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Прямокутник 94">
            <a:extLst>
              <a:ext uri="{FF2B5EF4-FFF2-40B4-BE49-F238E27FC236}">
                <a16:creationId xmlns="" xmlns:a16="http://schemas.microsoft.com/office/drawing/2014/main" id="{033EFBBE-F5D7-1264-2CC6-99674183D468}"/>
              </a:ext>
            </a:extLst>
          </p:cNvPr>
          <p:cNvSpPr/>
          <p:nvPr/>
        </p:nvSpPr>
        <p:spPr>
          <a:xfrm>
            <a:off x="7880991" y="1960952"/>
            <a:ext cx="539376" cy="51760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Прямокутник 95">
            <a:extLst>
              <a:ext uri="{FF2B5EF4-FFF2-40B4-BE49-F238E27FC236}">
                <a16:creationId xmlns="" xmlns:a16="http://schemas.microsoft.com/office/drawing/2014/main" id="{D3F15DD8-1A6B-2BCD-B787-8035BD0E61B4}"/>
              </a:ext>
            </a:extLst>
          </p:cNvPr>
          <p:cNvSpPr/>
          <p:nvPr/>
        </p:nvSpPr>
        <p:spPr>
          <a:xfrm>
            <a:off x="8520183" y="1960952"/>
            <a:ext cx="539376" cy="51760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Прямокутник 96">
            <a:extLst>
              <a:ext uri="{FF2B5EF4-FFF2-40B4-BE49-F238E27FC236}">
                <a16:creationId xmlns="" xmlns:a16="http://schemas.microsoft.com/office/drawing/2014/main" id="{7420ED36-2BE5-F2EC-939B-1B736E7E6B8C}"/>
              </a:ext>
            </a:extLst>
          </p:cNvPr>
          <p:cNvSpPr/>
          <p:nvPr/>
        </p:nvSpPr>
        <p:spPr>
          <a:xfrm>
            <a:off x="9159375" y="1960952"/>
            <a:ext cx="539376" cy="51760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кутник 97">
            <a:extLst>
              <a:ext uri="{FF2B5EF4-FFF2-40B4-BE49-F238E27FC236}">
                <a16:creationId xmlns="" xmlns:a16="http://schemas.microsoft.com/office/drawing/2014/main" id="{398A1094-119C-5517-737B-A2D289AE3304}"/>
              </a:ext>
            </a:extLst>
          </p:cNvPr>
          <p:cNvSpPr/>
          <p:nvPr/>
        </p:nvSpPr>
        <p:spPr>
          <a:xfrm>
            <a:off x="9798567" y="1960952"/>
            <a:ext cx="539376" cy="51760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792B3E7-DB06-2A08-CAE9-B4074E13F785}"/>
              </a:ext>
            </a:extLst>
          </p:cNvPr>
          <p:cNvSpPr txBox="1"/>
          <p:nvPr/>
        </p:nvSpPr>
        <p:spPr>
          <a:xfrm>
            <a:off x="5597175" y="3066186"/>
            <a:ext cx="4149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</a:rPr>
              <a:t>6</a:t>
            </a:r>
            <a:r>
              <a:rPr lang="uk-UA" sz="6000" b="1" dirty="0">
                <a:solidFill>
                  <a:srgbClr val="0066FF"/>
                </a:solidFill>
              </a:rPr>
              <a:t> </a:t>
            </a:r>
            <a:r>
              <a:rPr lang="uk-UA" sz="60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uk-UA" sz="6000" b="1" dirty="0">
                <a:solidFill>
                  <a:srgbClr val="0066FF"/>
                </a:solidFill>
              </a:rPr>
              <a:t> </a:t>
            </a:r>
            <a:r>
              <a:rPr lang="uk-UA" sz="6000" b="1" dirty="0">
                <a:solidFill>
                  <a:srgbClr val="00B050"/>
                </a:solidFill>
              </a:rPr>
              <a:t>4</a:t>
            </a:r>
            <a:r>
              <a:rPr lang="uk-UA" sz="6000" b="1" dirty="0">
                <a:solidFill>
                  <a:srgbClr val="0066FF"/>
                </a:solidFill>
              </a:rPr>
              <a:t> </a:t>
            </a:r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>
                <a:solidFill>
                  <a:srgbClr val="0066FF"/>
                </a:solidFill>
              </a:rPr>
              <a:t>10</a:t>
            </a:r>
            <a:endParaRPr lang="x-none" sz="6000" b="1" dirty="0">
              <a:solidFill>
                <a:srgbClr val="0066FF"/>
              </a:solidFill>
            </a:endParaRPr>
          </a:p>
        </p:txBody>
      </p:sp>
      <p:sp>
        <p:nvSpPr>
          <p:cNvPr id="22" name="Прямоугольник 9">
            <a:extLst>
              <a:ext uri="{FF2B5EF4-FFF2-40B4-BE49-F238E27FC236}">
                <a16:creationId xmlns="" xmlns:a16="http://schemas.microsoft.com/office/drawing/2014/main" id="{C6D59060-C29A-5F7E-A3F1-19668215E29A}"/>
              </a:ext>
            </a:extLst>
          </p:cNvPr>
          <p:cNvSpPr/>
          <p:nvPr/>
        </p:nvSpPr>
        <p:spPr>
          <a:xfrm>
            <a:off x="4040814" y="4449845"/>
            <a:ext cx="22212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доданок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9">
            <a:extLst>
              <a:ext uri="{FF2B5EF4-FFF2-40B4-BE49-F238E27FC236}">
                <a16:creationId xmlns="" xmlns:a16="http://schemas.microsoft.com/office/drawing/2014/main" id="{26FDD9B9-6F5C-8397-A93D-E0D5E5082C38}"/>
              </a:ext>
            </a:extLst>
          </p:cNvPr>
          <p:cNvSpPr/>
          <p:nvPr/>
        </p:nvSpPr>
        <p:spPr>
          <a:xfrm>
            <a:off x="6499433" y="4475354"/>
            <a:ext cx="21872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доданок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9">
            <a:extLst>
              <a:ext uri="{FF2B5EF4-FFF2-40B4-BE49-F238E27FC236}">
                <a16:creationId xmlns="" xmlns:a16="http://schemas.microsoft.com/office/drawing/2014/main" id="{9B025AAB-26FE-DD94-A389-023967B8E1AB}"/>
              </a:ext>
            </a:extLst>
          </p:cNvPr>
          <p:cNvSpPr/>
          <p:nvPr/>
        </p:nvSpPr>
        <p:spPr>
          <a:xfrm>
            <a:off x="9078684" y="4455079"/>
            <a:ext cx="13590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сума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25" name="Пряма зі стрілкою 7">
            <a:extLst>
              <a:ext uri="{FF2B5EF4-FFF2-40B4-BE49-F238E27FC236}">
                <a16:creationId xmlns="" xmlns:a16="http://schemas.microsoft.com/office/drawing/2014/main" id="{056816B5-F34F-FD52-284B-BEC68D8A840D}"/>
              </a:ext>
            </a:extLst>
          </p:cNvPr>
          <p:cNvCxnSpPr/>
          <p:nvPr/>
        </p:nvCxnSpPr>
        <p:spPr>
          <a:xfrm flipV="1">
            <a:off x="5373700" y="3951625"/>
            <a:ext cx="517864" cy="362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102">
            <a:extLst>
              <a:ext uri="{FF2B5EF4-FFF2-40B4-BE49-F238E27FC236}">
                <a16:creationId xmlns="" xmlns:a16="http://schemas.microsoft.com/office/drawing/2014/main" id="{3DA358FE-4E2C-17B5-2416-F40F1C6A3B71}"/>
              </a:ext>
            </a:extLst>
          </p:cNvPr>
          <p:cNvCxnSpPr>
            <a:cxnSpLocks/>
          </p:cNvCxnSpPr>
          <p:nvPr/>
        </p:nvCxnSpPr>
        <p:spPr>
          <a:xfrm flipH="1" flipV="1">
            <a:off x="7037769" y="3951626"/>
            <a:ext cx="370544" cy="5126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103">
            <a:extLst>
              <a:ext uri="{FF2B5EF4-FFF2-40B4-BE49-F238E27FC236}">
                <a16:creationId xmlns="" xmlns:a16="http://schemas.microsoft.com/office/drawing/2014/main" id="{63B71C62-7AE8-B276-AC96-819FD46B6292}"/>
              </a:ext>
            </a:extLst>
          </p:cNvPr>
          <p:cNvCxnSpPr>
            <a:cxnSpLocks/>
          </p:cNvCxnSpPr>
          <p:nvPr/>
        </p:nvCxnSpPr>
        <p:spPr>
          <a:xfrm flipH="1" flipV="1">
            <a:off x="8686697" y="3943263"/>
            <a:ext cx="470360" cy="3711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9">
            <a:extLst>
              <a:ext uri="{FF2B5EF4-FFF2-40B4-BE49-F238E27FC236}">
                <a16:creationId xmlns="" xmlns:a16="http://schemas.microsoft.com/office/drawing/2014/main" id="{C6D59060-C29A-5F7E-A3F1-19668215E29A}"/>
              </a:ext>
            </a:extLst>
          </p:cNvPr>
          <p:cNvSpPr/>
          <p:nvPr/>
        </p:nvSpPr>
        <p:spPr>
          <a:xfrm>
            <a:off x="4171318" y="1356683"/>
            <a:ext cx="495078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Складіть вираз за малюнком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75613" y="407442"/>
            <a:ext cx="8732066" cy="11652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Полічи</a:t>
            </a:r>
            <a:r>
              <a:rPr lang="ru-RU" sz="3600" b="1" dirty="0"/>
              <a:t> </a:t>
            </a:r>
            <a:r>
              <a:rPr lang="ru-RU" sz="3600" b="1" dirty="0" err="1"/>
              <a:t>фігури</a:t>
            </a:r>
            <a:r>
              <a:rPr lang="ru-RU" sz="3600" b="1" dirty="0"/>
              <a:t> в кожному рядку. </a:t>
            </a:r>
          </a:p>
          <a:p>
            <a:pPr algn="ctr"/>
            <a:r>
              <a:rPr lang="ru-RU" sz="3600" b="1" dirty="0" err="1"/>
              <a:t>Розглянь</a:t>
            </a:r>
            <a:r>
              <a:rPr lang="ru-RU" sz="3600" b="1" dirty="0"/>
              <a:t>, як </a:t>
            </a:r>
            <a:r>
              <a:rPr lang="ru-RU" sz="3600" b="1" dirty="0" err="1"/>
              <a:t>утворені</a:t>
            </a:r>
            <a:r>
              <a:rPr lang="ru-RU" sz="3600" b="1" dirty="0"/>
              <a:t> </a:t>
            </a:r>
            <a:r>
              <a:rPr lang="ru-RU" sz="3600" b="1" dirty="0" err="1"/>
              <a:t>таблиці</a:t>
            </a:r>
            <a:r>
              <a:rPr lang="ru-RU" sz="3600" b="1" dirty="0"/>
              <a:t>.</a:t>
            </a:r>
            <a:endParaRPr lang="uk-UA" sz="3600" b="1" dirty="0"/>
          </a:p>
        </p:txBody>
      </p:sp>
      <p:sp>
        <p:nvSpPr>
          <p:cNvPr id="15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594D563A-ACEA-D4B7-0769-17B55142686A}"/>
              </a:ext>
            </a:extLst>
          </p:cNvPr>
          <p:cNvSpPr/>
          <p:nvPr/>
        </p:nvSpPr>
        <p:spPr>
          <a:xfrm>
            <a:off x="2460723" y="1752864"/>
            <a:ext cx="3034131" cy="1347233"/>
          </a:xfrm>
          <a:prstGeom prst="wedgeRoundRectCallout">
            <a:avLst>
              <a:gd name="adj1" fmla="val -61270"/>
              <a:gd name="adj2" fmla="val 385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Треба запам’ятати результати додавання і віднімання числа 2.</a:t>
            </a:r>
          </a:p>
        </p:txBody>
      </p:sp>
      <p:pic>
        <p:nvPicPr>
          <p:cNvPr id="77" name="Picture 10" descr="Шерман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E7E4F39D-C758-DB6B-65FE-7025F76E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5" y="1297833"/>
            <a:ext cx="1859222" cy="41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кутник: округлені кути 1">
            <a:extLst>
              <a:ext uri="{FF2B5EF4-FFF2-40B4-BE49-F238E27FC236}">
                <a16:creationId xmlns="" xmlns:a16="http://schemas.microsoft.com/office/drawing/2014/main" id="{B6378199-8CBF-3742-A71D-2CADD57115C1}"/>
              </a:ext>
            </a:extLst>
          </p:cNvPr>
          <p:cNvSpPr/>
          <p:nvPr/>
        </p:nvSpPr>
        <p:spPr>
          <a:xfrm>
            <a:off x="9764273" y="2015839"/>
            <a:ext cx="1926454" cy="45303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7AB8936-65B6-69F2-FE23-0A758BB769ED}"/>
              </a:ext>
            </a:extLst>
          </p:cNvPr>
          <p:cNvSpPr txBox="1"/>
          <p:nvPr/>
        </p:nvSpPr>
        <p:spPr>
          <a:xfrm>
            <a:off x="9878785" y="2340832"/>
            <a:ext cx="18184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3 – 2 = 1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4 – 2 = 2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5 – 2 = 3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6 – 2 = 4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7 – 2 = 5 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8 – 2 = 6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9 – 2 = 7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10 – 2 = 8</a:t>
            </a:r>
          </a:p>
        </p:txBody>
      </p:sp>
      <p:sp>
        <p:nvSpPr>
          <p:cNvPr id="80" name="Прямокутник: округлені кути 12">
            <a:extLst>
              <a:ext uri="{FF2B5EF4-FFF2-40B4-BE49-F238E27FC236}">
                <a16:creationId xmlns="" xmlns:a16="http://schemas.microsoft.com/office/drawing/2014/main" id="{B18CF70F-2856-5613-5705-3F7039924746}"/>
              </a:ext>
            </a:extLst>
          </p:cNvPr>
          <p:cNvSpPr/>
          <p:nvPr/>
        </p:nvSpPr>
        <p:spPr>
          <a:xfrm>
            <a:off x="7547470" y="2015839"/>
            <a:ext cx="1926454" cy="4530356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7B5A737-786C-B1A0-AE67-BE755F08C93C}"/>
              </a:ext>
            </a:extLst>
          </p:cNvPr>
          <p:cNvSpPr txBox="1"/>
          <p:nvPr/>
        </p:nvSpPr>
        <p:spPr>
          <a:xfrm>
            <a:off x="7679563" y="2340833"/>
            <a:ext cx="1821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 + 2 = 3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2 + 2 = 4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3 + 2 = 5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4 + 2 = 6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5 + 2 = 7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6 + 2 = 8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7 + 2 = 9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8 + 2 = 10</a:t>
            </a:r>
          </a:p>
        </p:txBody>
      </p:sp>
      <p:sp>
        <p:nvSpPr>
          <p:cNvPr id="82" name="Рівнобедрений трикутник 10">
            <a:extLst>
              <a:ext uri="{FF2B5EF4-FFF2-40B4-BE49-F238E27FC236}">
                <a16:creationId xmlns="" xmlns:a16="http://schemas.microsoft.com/office/drawing/2014/main" id="{EAC10FF3-0655-E275-85B8-EDFAC6436697}"/>
              </a:ext>
            </a:extLst>
          </p:cNvPr>
          <p:cNvSpPr/>
          <p:nvPr/>
        </p:nvSpPr>
        <p:spPr>
          <a:xfrm>
            <a:off x="6812879" y="583767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Рівнобедрений трикутник 14">
            <a:extLst>
              <a:ext uri="{FF2B5EF4-FFF2-40B4-BE49-F238E27FC236}">
                <a16:creationId xmlns="" xmlns:a16="http://schemas.microsoft.com/office/drawing/2014/main" id="{A0269C13-E3CC-1FDA-F08D-55EB01DE1852}"/>
              </a:ext>
            </a:extLst>
          </p:cNvPr>
          <p:cNvSpPr/>
          <p:nvPr/>
        </p:nvSpPr>
        <p:spPr>
          <a:xfrm>
            <a:off x="6368637" y="583767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Рівнобедрений трикутник 15">
            <a:extLst>
              <a:ext uri="{FF2B5EF4-FFF2-40B4-BE49-F238E27FC236}">
                <a16:creationId xmlns="" xmlns:a16="http://schemas.microsoft.com/office/drawing/2014/main" id="{1744C8F5-13A6-FEC9-8E46-208F9F5AA7BA}"/>
              </a:ext>
            </a:extLst>
          </p:cNvPr>
          <p:cNvSpPr/>
          <p:nvPr/>
        </p:nvSpPr>
        <p:spPr>
          <a:xfrm>
            <a:off x="5924395" y="583767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Рівнобедрений трикутник 16">
            <a:extLst>
              <a:ext uri="{FF2B5EF4-FFF2-40B4-BE49-F238E27FC236}">
                <a16:creationId xmlns="" xmlns:a16="http://schemas.microsoft.com/office/drawing/2014/main" id="{1697C234-FC80-3C4B-091B-190823DF2741}"/>
              </a:ext>
            </a:extLst>
          </p:cNvPr>
          <p:cNvSpPr/>
          <p:nvPr/>
        </p:nvSpPr>
        <p:spPr>
          <a:xfrm>
            <a:off x="5494854" y="583767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Рівнобедрений трикутник 17">
            <a:extLst>
              <a:ext uri="{FF2B5EF4-FFF2-40B4-BE49-F238E27FC236}">
                <a16:creationId xmlns="" xmlns:a16="http://schemas.microsoft.com/office/drawing/2014/main" id="{1946E45A-236C-13F5-D7AC-A99BCD605367}"/>
              </a:ext>
            </a:extLst>
          </p:cNvPr>
          <p:cNvSpPr/>
          <p:nvPr/>
        </p:nvSpPr>
        <p:spPr>
          <a:xfrm>
            <a:off x="5077603" y="583767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Рівнобедрений трикутник 18">
            <a:extLst>
              <a:ext uri="{FF2B5EF4-FFF2-40B4-BE49-F238E27FC236}">
                <a16:creationId xmlns="" xmlns:a16="http://schemas.microsoft.com/office/drawing/2014/main" id="{7E27B146-073E-D3FD-9A44-4A89CA63B2CA}"/>
              </a:ext>
            </a:extLst>
          </p:cNvPr>
          <p:cNvSpPr/>
          <p:nvPr/>
        </p:nvSpPr>
        <p:spPr>
          <a:xfrm>
            <a:off x="4646856" y="583767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Рівнобедрений трикутник 19">
            <a:extLst>
              <a:ext uri="{FF2B5EF4-FFF2-40B4-BE49-F238E27FC236}">
                <a16:creationId xmlns="" xmlns:a16="http://schemas.microsoft.com/office/drawing/2014/main" id="{C629307D-59EB-3E4F-B19E-66551F1BA558}"/>
              </a:ext>
            </a:extLst>
          </p:cNvPr>
          <p:cNvSpPr/>
          <p:nvPr/>
        </p:nvSpPr>
        <p:spPr>
          <a:xfrm>
            <a:off x="4203217" y="583767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Рівнобедрений трикутник 20">
            <a:extLst>
              <a:ext uri="{FF2B5EF4-FFF2-40B4-BE49-F238E27FC236}">
                <a16:creationId xmlns="" xmlns:a16="http://schemas.microsoft.com/office/drawing/2014/main" id="{701E3621-00AF-8544-B43D-A64B1353899B}"/>
              </a:ext>
            </a:extLst>
          </p:cNvPr>
          <p:cNvSpPr/>
          <p:nvPr/>
        </p:nvSpPr>
        <p:spPr>
          <a:xfrm>
            <a:off x="3758975" y="583767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Рівнобедрений трикутник 21">
            <a:extLst>
              <a:ext uri="{FF2B5EF4-FFF2-40B4-BE49-F238E27FC236}">
                <a16:creationId xmlns="" xmlns:a16="http://schemas.microsoft.com/office/drawing/2014/main" id="{EBF07215-4C2F-9EBF-3F7B-3032DB785596}"/>
              </a:ext>
            </a:extLst>
          </p:cNvPr>
          <p:cNvSpPr/>
          <p:nvPr/>
        </p:nvSpPr>
        <p:spPr>
          <a:xfrm>
            <a:off x="3314733" y="583767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Рівнобедрений трикутник 22">
            <a:extLst>
              <a:ext uri="{FF2B5EF4-FFF2-40B4-BE49-F238E27FC236}">
                <a16:creationId xmlns="" xmlns:a16="http://schemas.microsoft.com/office/drawing/2014/main" id="{FC214865-33F4-111D-7AF2-BFCE999492C1}"/>
              </a:ext>
            </a:extLst>
          </p:cNvPr>
          <p:cNvSpPr/>
          <p:nvPr/>
        </p:nvSpPr>
        <p:spPr>
          <a:xfrm>
            <a:off x="2885192" y="583767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Рівнобедрений трикутник 81">
            <a:extLst>
              <a:ext uri="{FF2B5EF4-FFF2-40B4-BE49-F238E27FC236}">
                <a16:creationId xmlns="" xmlns:a16="http://schemas.microsoft.com/office/drawing/2014/main" id="{54698CF4-A77F-2F57-FD48-4E4193200ADE}"/>
              </a:ext>
            </a:extLst>
          </p:cNvPr>
          <p:cNvSpPr/>
          <p:nvPr/>
        </p:nvSpPr>
        <p:spPr>
          <a:xfrm>
            <a:off x="6812879" y="528268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Рівнобедрений трикутник 82">
            <a:extLst>
              <a:ext uri="{FF2B5EF4-FFF2-40B4-BE49-F238E27FC236}">
                <a16:creationId xmlns="" xmlns:a16="http://schemas.microsoft.com/office/drawing/2014/main" id="{B03CB94B-0E50-649F-6B9E-3FD25845AA83}"/>
              </a:ext>
            </a:extLst>
          </p:cNvPr>
          <p:cNvSpPr/>
          <p:nvPr/>
        </p:nvSpPr>
        <p:spPr>
          <a:xfrm>
            <a:off x="6368637" y="528268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Рівнобедрений трикутник 83">
            <a:extLst>
              <a:ext uri="{FF2B5EF4-FFF2-40B4-BE49-F238E27FC236}">
                <a16:creationId xmlns="" xmlns:a16="http://schemas.microsoft.com/office/drawing/2014/main" id="{1562D578-CC99-0E12-1251-5DE3B95803B0}"/>
              </a:ext>
            </a:extLst>
          </p:cNvPr>
          <p:cNvSpPr/>
          <p:nvPr/>
        </p:nvSpPr>
        <p:spPr>
          <a:xfrm>
            <a:off x="5924395" y="528268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Рівнобедрений трикутник 84">
            <a:extLst>
              <a:ext uri="{FF2B5EF4-FFF2-40B4-BE49-F238E27FC236}">
                <a16:creationId xmlns="" xmlns:a16="http://schemas.microsoft.com/office/drawing/2014/main" id="{F1958AB9-5BAA-D613-BBCB-079EF70862AE}"/>
              </a:ext>
            </a:extLst>
          </p:cNvPr>
          <p:cNvSpPr/>
          <p:nvPr/>
        </p:nvSpPr>
        <p:spPr>
          <a:xfrm>
            <a:off x="5494854" y="528268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Рівнобедрений трикутник 85">
            <a:extLst>
              <a:ext uri="{FF2B5EF4-FFF2-40B4-BE49-F238E27FC236}">
                <a16:creationId xmlns="" xmlns:a16="http://schemas.microsoft.com/office/drawing/2014/main" id="{5B2FDB35-C06C-E2CF-6964-544EDF1B8EED}"/>
              </a:ext>
            </a:extLst>
          </p:cNvPr>
          <p:cNvSpPr/>
          <p:nvPr/>
        </p:nvSpPr>
        <p:spPr>
          <a:xfrm>
            <a:off x="5077603" y="528268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Рівнобедрений трикутник 86">
            <a:extLst>
              <a:ext uri="{FF2B5EF4-FFF2-40B4-BE49-F238E27FC236}">
                <a16:creationId xmlns="" xmlns:a16="http://schemas.microsoft.com/office/drawing/2014/main" id="{9C935A62-6F0C-EDDC-0E3C-D3F4527A11E2}"/>
              </a:ext>
            </a:extLst>
          </p:cNvPr>
          <p:cNvSpPr/>
          <p:nvPr/>
        </p:nvSpPr>
        <p:spPr>
          <a:xfrm>
            <a:off x="4646856" y="528268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Рівнобедрений трикутник 87">
            <a:extLst>
              <a:ext uri="{FF2B5EF4-FFF2-40B4-BE49-F238E27FC236}">
                <a16:creationId xmlns="" xmlns:a16="http://schemas.microsoft.com/office/drawing/2014/main" id="{26B3DAAF-9863-C4A0-9AD7-6A0171A13909}"/>
              </a:ext>
            </a:extLst>
          </p:cNvPr>
          <p:cNvSpPr/>
          <p:nvPr/>
        </p:nvSpPr>
        <p:spPr>
          <a:xfrm>
            <a:off x="4203217" y="528268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Рівнобедрений трикутник 88">
            <a:extLst>
              <a:ext uri="{FF2B5EF4-FFF2-40B4-BE49-F238E27FC236}">
                <a16:creationId xmlns="" xmlns:a16="http://schemas.microsoft.com/office/drawing/2014/main" id="{BC5258A3-E832-BD36-C375-1EAB1B94E838}"/>
              </a:ext>
            </a:extLst>
          </p:cNvPr>
          <p:cNvSpPr/>
          <p:nvPr/>
        </p:nvSpPr>
        <p:spPr>
          <a:xfrm>
            <a:off x="3758975" y="528268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Рівнобедрений трикутник 89">
            <a:extLst>
              <a:ext uri="{FF2B5EF4-FFF2-40B4-BE49-F238E27FC236}">
                <a16:creationId xmlns="" xmlns:a16="http://schemas.microsoft.com/office/drawing/2014/main" id="{98717FCB-8DA3-D1C5-EBC9-07EF65789ED7}"/>
              </a:ext>
            </a:extLst>
          </p:cNvPr>
          <p:cNvSpPr/>
          <p:nvPr/>
        </p:nvSpPr>
        <p:spPr>
          <a:xfrm>
            <a:off x="3314733" y="528268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Рівнобедрений трикутник 90">
            <a:extLst>
              <a:ext uri="{FF2B5EF4-FFF2-40B4-BE49-F238E27FC236}">
                <a16:creationId xmlns="" xmlns:a16="http://schemas.microsoft.com/office/drawing/2014/main" id="{2D6D8B03-79A2-B000-84DC-1A3BAD51E437}"/>
              </a:ext>
            </a:extLst>
          </p:cNvPr>
          <p:cNvSpPr/>
          <p:nvPr/>
        </p:nvSpPr>
        <p:spPr>
          <a:xfrm>
            <a:off x="6812879" y="480513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2" name="Рівнобедрений трикутник 91">
            <a:extLst>
              <a:ext uri="{FF2B5EF4-FFF2-40B4-BE49-F238E27FC236}">
                <a16:creationId xmlns="" xmlns:a16="http://schemas.microsoft.com/office/drawing/2014/main" id="{97B24028-443B-7D3A-FCF0-EA5FED1AE17F}"/>
              </a:ext>
            </a:extLst>
          </p:cNvPr>
          <p:cNvSpPr/>
          <p:nvPr/>
        </p:nvSpPr>
        <p:spPr>
          <a:xfrm>
            <a:off x="6368637" y="4805133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Рівнобедрений трикутник 92">
            <a:extLst>
              <a:ext uri="{FF2B5EF4-FFF2-40B4-BE49-F238E27FC236}">
                <a16:creationId xmlns="" xmlns:a16="http://schemas.microsoft.com/office/drawing/2014/main" id="{BB1466F7-96C5-559C-4806-6D87EBF8DD6F}"/>
              </a:ext>
            </a:extLst>
          </p:cNvPr>
          <p:cNvSpPr/>
          <p:nvPr/>
        </p:nvSpPr>
        <p:spPr>
          <a:xfrm>
            <a:off x="5924395" y="4805133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Рівнобедрений трикутник 93">
            <a:extLst>
              <a:ext uri="{FF2B5EF4-FFF2-40B4-BE49-F238E27FC236}">
                <a16:creationId xmlns="" xmlns:a16="http://schemas.microsoft.com/office/drawing/2014/main" id="{E0EDFD7E-EC5D-0CFA-A46C-BFE7A79E9627}"/>
              </a:ext>
            </a:extLst>
          </p:cNvPr>
          <p:cNvSpPr/>
          <p:nvPr/>
        </p:nvSpPr>
        <p:spPr>
          <a:xfrm>
            <a:off x="5494854" y="4805133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Рівнобедрений трикутник 94">
            <a:extLst>
              <a:ext uri="{FF2B5EF4-FFF2-40B4-BE49-F238E27FC236}">
                <a16:creationId xmlns="" xmlns:a16="http://schemas.microsoft.com/office/drawing/2014/main" id="{40B6B94B-75DE-B04B-4A76-D61C25016660}"/>
              </a:ext>
            </a:extLst>
          </p:cNvPr>
          <p:cNvSpPr/>
          <p:nvPr/>
        </p:nvSpPr>
        <p:spPr>
          <a:xfrm>
            <a:off x="5077603" y="4805133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Рівнобедрений трикутник 95">
            <a:extLst>
              <a:ext uri="{FF2B5EF4-FFF2-40B4-BE49-F238E27FC236}">
                <a16:creationId xmlns="" xmlns:a16="http://schemas.microsoft.com/office/drawing/2014/main" id="{112F0E60-77DB-F314-5B4C-36C7AFD080FE}"/>
              </a:ext>
            </a:extLst>
          </p:cNvPr>
          <p:cNvSpPr/>
          <p:nvPr/>
        </p:nvSpPr>
        <p:spPr>
          <a:xfrm>
            <a:off x="4646856" y="4805133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Рівнобедрений трикутник 96">
            <a:extLst>
              <a:ext uri="{FF2B5EF4-FFF2-40B4-BE49-F238E27FC236}">
                <a16:creationId xmlns="" xmlns:a16="http://schemas.microsoft.com/office/drawing/2014/main" id="{2DE45297-9239-46F7-DEC2-ACCB617B2F07}"/>
              </a:ext>
            </a:extLst>
          </p:cNvPr>
          <p:cNvSpPr/>
          <p:nvPr/>
        </p:nvSpPr>
        <p:spPr>
          <a:xfrm>
            <a:off x="4203217" y="4805133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Рівнобедрений трикутник 97">
            <a:extLst>
              <a:ext uri="{FF2B5EF4-FFF2-40B4-BE49-F238E27FC236}">
                <a16:creationId xmlns="" xmlns:a16="http://schemas.microsoft.com/office/drawing/2014/main" id="{C81AE3AF-C926-BC53-2844-7B29C6A557CE}"/>
              </a:ext>
            </a:extLst>
          </p:cNvPr>
          <p:cNvSpPr/>
          <p:nvPr/>
        </p:nvSpPr>
        <p:spPr>
          <a:xfrm>
            <a:off x="3758975" y="4805133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Рівнобедрений трикутник 98">
            <a:extLst>
              <a:ext uri="{FF2B5EF4-FFF2-40B4-BE49-F238E27FC236}">
                <a16:creationId xmlns="" xmlns:a16="http://schemas.microsoft.com/office/drawing/2014/main" id="{2C6B7727-0B17-F046-006C-2910C1214D65}"/>
              </a:ext>
            </a:extLst>
          </p:cNvPr>
          <p:cNvSpPr/>
          <p:nvPr/>
        </p:nvSpPr>
        <p:spPr>
          <a:xfrm>
            <a:off x="6812879" y="4327582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Рівнобедрений трикутник 99">
            <a:extLst>
              <a:ext uri="{FF2B5EF4-FFF2-40B4-BE49-F238E27FC236}">
                <a16:creationId xmlns="" xmlns:a16="http://schemas.microsoft.com/office/drawing/2014/main" id="{78C4D7E7-3475-F9EF-BAA9-2A45C896AE92}"/>
              </a:ext>
            </a:extLst>
          </p:cNvPr>
          <p:cNvSpPr/>
          <p:nvPr/>
        </p:nvSpPr>
        <p:spPr>
          <a:xfrm>
            <a:off x="6368637" y="4327582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Рівнобедрений трикутник 100">
            <a:extLst>
              <a:ext uri="{FF2B5EF4-FFF2-40B4-BE49-F238E27FC236}">
                <a16:creationId xmlns="" xmlns:a16="http://schemas.microsoft.com/office/drawing/2014/main" id="{577CD6EE-43B4-8D95-1175-A62002E19658}"/>
              </a:ext>
            </a:extLst>
          </p:cNvPr>
          <p:cNvSpPr/>
          <p:nvPr/>
        </p:nvSpPr>
        <p:spPr>
          <a:xfrm>
            <a:off x="5924395" y="4327582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Рівнобедрений трикутник 101">
            <a:extLst>
              <a:ext uri="{FF2B5EF4-FFF2-40B4-BE49-F238E27FC236}">
                <a16:creationId xmlns="" xmlns:a16="http://schemas.microsoft.com/office/drawing/2014/main" id="{F6C193A0-ADDE-6BB6-339F-0EA9F4C69B6F}"/>
              </a:ext>
            </a:extLst>
          </p:cNvPr>
          <p:cNvSpPr/>
          <p:nvPr/>
        </p:nvSpPr>
        <p:spPr>
          <a:xfrm>
            <a:off x="5494854" y="4327582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Рівнобедрений трикутник 102">
            <a:extLst>
              <a:ext uri="{FF2B5EF4-FFF2-40B4-BE49-F238E27FC236}">
                <a16:creationId xmlns="" xmlns:a16="http://schemas.microsoft.com/office/drawing/2014/main" id="{2BC03034-5566-CEAB-797F-06656F0C59CD}"/>
              </a:ext>
            </a:extLst>
          </p:cNvPr>
          <p:cNvSpPr/>
          <p:nvPr/>
        </p:nvSpPr>
        <p:spPr>
          <a:xfrm>
            <a:off x="5077603" y="4327582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Рівнобедрений трикутник 103">
            <a:extLst>
              <a:ext uri="{FF2B5EF4-FFF2-40B4-BE49-F238E27FC236}">
                <a16:creationId xmlns="" xmlns:a16="http://schemas.microsoft.com/office/drawing/2014/main" id="{8287F473-61F8-F807-6F71-F158F448A381}"/>
              </a:ext>
            </a:extLst>
          </p:cNvPr>
          <p:cNvSpPr/>
          <p:nvPr/>
        </p:nvSpPr>
        <p:spPr>
          <a:xfrm>
            <a:off x="4646856" y="4327582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Рівнобедрений трикутник 104">
            <a:extLst>
              <a:ext uri="{FF2B5EF4-FFF2-40B4-BE49-F238E27FC236}">
                <a16:creationId xmlns="" xmlns:a16="http://schemas.microsoft.com/office/drawing/2014/main" id="{5126EDDF-1D65-0720-F967-B5D468542E26}"/>
              </a:ext>
            </a:extLst>
          </p:cNvPr>
          <p:cNvSpPr/>
          <p:nvPr/>
        </p:nvSpPr>
        <p:spPr>
          <a:xfrm>
            <a:off x="4203217" y="4327582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Рівнобедрений трикутник 105">
            <a:extLst>
              <a:ext uri="{FF2B5EF4-FFF2-40B4-BE49-F238E27FC236}">
                <a16:creationId xmlns="" xmlns:a16="http://schemas.microsoft.com/office/drawing/2014/main" id="{01BBEEF1-0316-15D7-614E-56523EC9321A}"/>
              </a:ext>
            </a:extLst>
          </p:cNvPr>
          <p:cNvSpPr/>
          <p:nvPr/>
        </p:nvSpPr>
        <p:spPr>
          <a:xfrm>
            <a:off x="6812879" y="3850031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Рівнобедрений трикутник 106">
            <a:extLst>
              <a:ext uri="{FF2B5EF4-FFF2-40B4-BE49-F238E27FC236}">
                <a16:creationId xmlns="" xmlns:a16="http://schemas.microsoft.com/office/drawing/2014/main" id="{85EB5D64-E410-CE6C-08AE-F17217C36702}"/>
              </a:ext>
            </a:extLst>
          </p:cNvPr>
          <p:cNvSpPr/>
          <p:nvPr/>
        </p:nvSpPr>
        <p:spPr>
          <a:xfrm>
            <a:off x="6368637" y="3850031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Рівнобедрений трикутник 107">
            <a:extLst>
              <a:ext uri="{FF2B5EF4-FFF2-40B4-BE49-F238E27FC236}">
                <a16:creationId xmlns="" xmlns:a16="http://schemas.microsoft.com/office/drawing/2014/main" id="{63ABDF97-9C3F-7A52-0ABB-5D809F67894E}"/>
              </a:ext>
            </a:extLst>
          </p:cNvPr>
          <p:cNvSpPr/>
          <p:nvPr/>
        </p:nvSpPr>
        <p:spPr>
          <a:xfrm>
            <a:off x="5924395" y="3850031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9" name="Рівнобедрений трикутник 108">
            <a:extLst>
              <a:ext uri="{FF2B5EF4-FFF2-40B4-BE49-F238E27FC236}">
                <a16:creationId xmlns="" xmlns:a16="http://schemas.microsoft.com/office/drawing/2014/main" id="{E31905FA-C2C1-6CB2-C49B-3098BE6F4DFE}"/>
              </a:ext>
            </a:extLst>
          </p:cNvPr>
          <p:cNvSpPr/>
          <p:nvPr/>
        </p:nvSpPr>
        <p:spPr>
          <a:xfrm>
            <a:off x="5494854" y="3850031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Рівнобедрений трикутник 109">
            <a:extLst>
              <a:ext uri="{FF2B5EF4-FFF2-40B4-BE49-F238E27FC236}">
                <a16:creationId xmlns="" xmlns:a16="http://schemas.microsoft.com/office/drawing/2014/main" id="{6A592325-39FF-6061-8AFE-FC9949C86EA2}"/>
              </a:ext>
            </a:extLst>
          </p:cNvPr>
          <p:cNvSpPr/>
          <p:nvPr/>
        </p:nvSpPr>
        <p:spPr>
          <a:xfrm>
            <a:off x="5077603" y="3850031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Рівнобедрений трикутник 110">
            <a:extLst>
              <a:ext uri="{FF2B5EF4-FFF2-40B4-BE49-F238E27FC236}">
                <a16:creationId xmlns="" xmlns:a16="http://schemas.microsoft.com/office/drawing/2014/main" id="{56DEF4EC-471F-E731-5DDB-A77020DD8A0F}"/>
              </a:ext>
            </a:extLst>
          </p:cNvPr>
          <p:cNvSpPr/>
          <p:nvPr/>
        </p:nvSpPr>
        <p:spPr>
          <a:xfrm>
            <a:off x="4646856" y="3850031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Рівнобедрений трикутник 111">
            <a:extLst>
              <a:ext uri="{FF2B5EF4-FFF2-40B4-BE49-F238E27FC236}">
                <a16:creationId xmlns="" xmlns:a16="http://schemas.microsoft.com/office/drawing/2014/main" id="{D2EFDC4E-4E0E-94A1-378B-628FF60D6D5C}"/>
              </a:ext>
            </a:extLst>
          </p:cNvPr>
          <p:cNvSpPr/>
          <p:nvPr/>
        </p:nvSpPr>
        <p:spPr>
          <a:xfrm>
            <a:off x="6812879" y="3352882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Рівнобедрений трикутник 112">
            <a:extLst>
              <a:ext uri="{FF2B5EF4-FFF2-40B4-BE49-F238E27FC236}">
                <a16:creationId xmlns="" xmlns:a16="http://schemas.microsoft.com/office/drawing/2014/main" id="{D47921A7-AA2C-C416-472F-CF1326C291EC}"/>
              </a:ext>
            </a:extLst>
          </p:cNvPr>
          <p:cNvSpPr/>
          <p:nvPr/>
        </p:nvSpPr>
        <p:spPr>
          <a:xfrm>
            <a:off x="6368637" y="3352882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Рівнобедрений трикутник 113">
            <a:extLst>
              <a:ext uri="{FF2B5EF4-FFF2-40B4-BE49-F238E27FC236}">
                <a16:creationId xmlns="" xmlns:a16="http://schemas.microsoft.com/office/drawing/2014/main" id="{9F010108-2C76-647E-79CC-3ED3E51518CD}"/>
              </a:ext>
            </a:extLst>
          </p:cNvPr>
          <p:cNvSpPr/>
          <p:nvPr/>
        </p:nvSpPr>
        <p:spPr>
          <a:xfrm>
            <a:off x="5924395" y="3352882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Рівнобедрений трикутник 114">
            <a:extLst>
              <a:ext uri="{FF2B5EF4-FFF2-40B4-BE49-F238E27FC236}">
                <a16:creationId xmlns="" xmlns:a16="http://schemas.microsoft.com/office/drawing/2014/main" id="{1B091B99-85B3-D650-763F-1D03C9B45D7F}"/>
              </a:ext>
            </a:extLst>
          </p:cNvPr>
          <p:cNvSpPr/>
          <p:nvPr/>
        </p:nvSpPr>
        <p:spPr>
          <a:xfrm>
            <a:off x="5494854" y="3352882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Рівнобедрений трикутник 115">
            <a:extLst>
              <a:ext uri="{FF2B5EF4-FFF2-40B4-BE49-F238E27FC236}">
                <a16:creationId xmlns="" xmlns:a16="http://schemas.microsoft.com/office/drawing/2014/main" id="{CDA9DBB8-CA61-97E5-6469-B96DF759BABB}"/>
              </a:ext>
            </a:extLst>
          </p:cNvPr>
          <p:cNvSpPr/>
          <p:nvPr/>
        </p:nvSpPr>
        <p:spPr>
          <a:xfrm>
            <a:off x="5077603" y="3352882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Рівнобедрений трикутник 116">
            <a:extLst>
              <a:ext uri="{FF2B5EF4-FFF2-40B4-BE49-F238E27FC236}">
                <a16:creationId xmlns="" xmlns:a16="http://schemas.microsoft.com/office/drawing/2014/main" id="{12C333F2-AB53-46DF-67A0-3E99E6550D6A}"/>
              </a:ext>
            </a:extLst>
          </p:cNvPr>
          <p:cNvSpPr/>
          <p:nvPr/>
        </p:nvSpPr>
        <p:spPr>
          <a:xfrm>
            <a:off x="6812879" y="289331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8" name="Рівнобедрений трикутник 117">
            <a:extLst>
              <a:ext uri="{FF2B5EF4-FFF2-40B4-BE49-F238E27FC236}">
                <a16:creationId xmlns="" xmlns:a16="http://schemas.microsoft.com/office/drawing/2014/main" id="{B7804014-D51F-33C3-05A1-2B3B29BDF639}"/>
              </a:ext>
            </a:extLst>
          </p:cNvPr>
          <p:cNvSpPr/>
          <p:nvPr/>
        </p:nvSpPr>
        <p:spPr>
          <a:xfrm>
            <a:off x="6368637" y="2893310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9" name="Рівнобедрений трикутник 118">
            <a:extLst>
              <a:ext uri="{FF2B5EF4-FFF2-40B4-BE49-F238E27FC236}">
                <a16:creationId xmlns="" xmlns:a16="http://schemas.microsoft.com/office/drawing/2014/main" id="{D007154E-0CD8-C31E-25EB-5C5655EEBB6F}"/>
              </a:ext>
            </a:extLst>
          </p:cNvPr>
          <p:cNvSpPr/>
          <p:nvPr/>
        </p:nvSpPr>
        <p:spPr>
          <a:xfrm>
            <a:off x="5924395" y="2893310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0" name="Рівнобедрений трикутник 119">
            <a:extLst>
              <a:ext uri="{FF2B5EF4-FFF2-40B4-BE49-F238E27FC236}">
                <a16:creationId xmlns="" xmlns:a16="http://schemas.microsoft.com/office/drawing/2014/main" id="{869FEAB8-C2B0-6460-B525-9B27E83C6496}"/>
              </a:ext>
            </a:extLst>
          </p:cNvPr>
          <p:cNvSpPr/>
          <p:nvPr/>
        </p:nvSpPr>
        <p:spPr>
          <a:xfrm>
            <a:off x="5494854" y="2893310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1" name="Рівнобедрений трикутник 120">
            <a:extLst>
              <a:ext uri="{FF2B5EF4-FFF2-40B4-BE49-F238E27FC236}">
                <a16:creationId xmlns="" xmlns:a16="http://schemas.microsoft.com/office/drawing/2014/main" id="{3005AAAF-4CDA-3453-A997-D79AB2E9300E}"/>
              </a:ext>
            </a:extLst>
          </p:cNvPr>
          <p:cNvSpPr/>
          <p:nvPr/>
        </p:nvSpPr>
        <p:spPr>
          <a:xfrm>
            <a:off x="6839870" y="2426481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2" name="Рівнобедрений трикутник 121">
            <a:extLst>
              <a:ext uri="{FF2B5EF4-FFF2-40B4-BE49-F238E27FC236}">
                <a16:creationId xmlns="" xmlns:a16="http://schemas.microsoft.com/office/drawing/2014/main" id="{C58FCDA4-1DC9-C348-2E12-B0DC83F5C598}"/>
              </a:ext>
            </a:extLst>
          </p:cNvPr>
          <p:cNvSpPr/>
          <p:nvPr/>
        </p:nvSpPr>
        <p:spPr>
          <a:xfrm>
            <a:off x="6395628" y="2426481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3" name="Рівнобедрений трикутник 122">
            <a:extLst>
              <a:ext uri="{FF2B5EF4-FFF2-40B4-BE49-F238E27FC236}">
                <a16:creationId xmlns="" xmlns:a16="http://schemas.microsoft.com/office/drawing/2014/main" id="{DCA3CEB0-48EA-EEF2-4090-0CFB77A83209}"/>
              </a:ext>
            </a:extLst>
          </p:cNvPr>
          <p:cNvSpPr/>
          <p:nvPr/>
        </p:nvSpPr>
        <p:spPr>
          <a:xfrm>
            <a:off x="5951386" y="2426481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95003" y="455121"/>
            <a:ext cx="8732066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Збільшити на </a:t>
            </a:r>
            <a:r>
              <a:rPr lang="uk-UA" sz="3600" b="1" dirty="0" smtClean="0">
                <a:solidFill>
                  <a:schemeClr val="bg1"/>
                </a:solidFill>
              </a:rPr>
              <a:t>2. Зменшити на 2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68" name="Прямая соединительная линия 7">
            <a:extLst>
              <a:ext uri="{FF2B5EF4-FFF2-40B4-BE49-F238E27FC236}">
                <a16:creationId xmlns="" xmlns:a16="http://schemas.microsoft.com/office/drawing/2014/main" id="{A96FE794-AAB3-D3CB-9A07-45DB9E36380A}"/>
              </a:ext>
            </a:extLst>
          </p:cNvPr>
          <p:cNvCxnSpPr>
            <a:cxnSpLocks/>
            <a:endCxn id="89" idx="6"/>
          </p:cNvCxnSpPr>
          <p:nvPr/>
        </p:nvCxnSpPr>
        <p:spPr>
          <a:xfrm flipV="1">
            <a:off x="1263003" y="2471696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11">
            <a:extLst>
              <a:ext uri="{FF2B5EF4-FFF2-40B4-BE49-F238E27FC236}">
                <a16:creationId xmlns="" xmlns:a16="http://schemas.microsoft.com/office/drawing/2014/main" id="{7F502A63-5D6E-3888-CFDF-2E84306AD0D2}"/>
              </a:ext>
            </a:extLst>
          </p:cNvPr>
          <p:cNvCxnSpPr/>
          <p:nvPr/>
        </p:nvCxnSpPr>
        <p:spPr>
          <a:xfrm>
            <a:off x="3097057" y="232569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24">
            <a:extLst>
              <a:ext uri="{FF2B5EF4-FFF2-40B4-BE49-F238E27FC236}">
                <a16:creationId xmlns="" xmlns:a16="http://schemas.microsoft.com/office/drawing/2014/main" id="{F4658C29-22C9-8DD0-1631-0768E2D95022}"/>
              </a:ext>
            </a:extLst>
          </p:cNvPr>
          <p:cNvCxnSpPr/>
          <p:nvPr/>
        </p:nvCxnSpPr>
        <p:spPr>
          <a:xfrm>
            <a:off x="4027729" y="232569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28">
            <a:extLst>
              <a:ext uri="{FF2B5EF4-FFF2-40B4-BE49-F238E27FC236}">
                <a16:creationId xmlns="" xmlns:a16="http://schemas.microsoft.com/office/drawing/2014/main" id="{35C72BC1-E140-6276-EC03-26507DE73A97}"/>
              </a:ext>
            </a:extLst>
          </p:cNvPr>
          <p:cNvCxnSpPr/>
          <p:nvPr/>
        </p:nvCxnSpPr>
        <p:spPr>
          <a:xfrm>
            <a:off x="4999079" y="232569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29">
            <a:extLst>
              <a:ext uri="{FF2B5EF4-FFF2-40B4-BE49-F238E27FC236}">
                <a16:creationId xmlns="" xmlns:a16="http://schemas.microsoft.com/office/drawing/2014/main" id="{886D04BD-EBBB-E41F-0F03-B18594DAF52B}"/>
              </a:ext>
            </a:extLst>
          </p:cNvPr>
          <p:cNvCxnSpPr/>
          <p:nvPr/>
        </p:nvCxnSpPr>
        <p:spPr>
          <a:xfrm>
            <a:off x="6052626" y="232569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31">
            <a:extLst>
              <a:ext uri="{FF2B5EF4-FFF2-40B4-BE49-F238E27FC236}">
                <a16:creationId xmlns="" xmlns:a16="http://schemas.microsoft.com/office/drawing/2014/main" id="{74D2E5E3-E44A-9A6F-F5D7-A98756BD896F}"/>
              </a:ext>
            </a:extLst>
          </p:cNvPr>
          <p:cNvCxnSpPr/>
          <p:nvPr/>
        </p:nvCxnSpPr>
        <p:spPr>
          <a:xfrm>
            <a:off x="7051012" y="232569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736CCA6-CD4C-95E4-73E6-AF5FA578CA75}"/>
              </a:ext>
            </a:extLst>
          </p:cNvPr>
          <p:cNvSpPr txBox="1"/>
          <p:nvPr/>
        </p:nvSpPr>
        <p:spPr>
          <a:xfrm>
            <a:off x="1995003" y="259026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1CB65FB-A0BA-7E8A-4D44-A9521289F3AA}"/>
              </a:ext>
            </a:extLst>
          </p:cNvPr>
          <p:cNvSpPr txBox="1"/>
          <p:nvPr/>
        </p:nvSpPr>
        <p:spPr>
          <a:xfrm>
            <a:off x="2882614" y="2597256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87D35960-7028-B8F4-7B63-C36ABEB94845}"/>
              </a:ext>
            </a:extLst>
          </p:cNvPr>
          <p:cNvSpPr txBox="1"/>
          <p:nvPr/>
        </p:nvSpPr>
        <p:spPr>
          <a:xfrm>
            <a:off x="3813700" y="259026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08DC541-0E2C-8E93-730D-A1E6DBDACDF3}"/>
              </a:ext>
            </a:extLst>
          </p:cNvPr>
          <p:cNvSpPr txBox="1"/>
          <p:nvPr/>
        </p:nvSpPr>
        <p:spPr>
          <a:xfrm>
            <a:off x="4790176" y="259026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209240B-EF49-4F07-F64D-F2BD4755353E}"/>
              </a:ext>
            </a:extLst>
          </p:cNvPr>
          <p:cNvSpPr txBox="1"/>
          <p:nvPr/>
        </p:nvSpPr>
        <p:spPr>
          <a:xfrm>
            <a:off x="5849445" y="2567225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79" name="Прямая соединительная линия 68">
            <a:extLst>
              <a:ext uri="{FF2B5EF4-FFF2-40B4-BE49-F238E27FC236}">
                <a16:creationId xmlns="" xmlns:a16="http://schemas.microsoft.com/office/drawing/2014/main" id="{BB1A9159-C6B5-755D-52F6-7F400E7AA2D8}"/>
              </a:ext>
            </a:extLst>
          </p:cNvPr>
          <p:cNvCxnSpPr/>
          <p:nvPr/>
        </p:nvCxnSpPr>
        <p:spPr>
          <a:xfrm>
            <a:off x="2112841" y="232569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9D1A25B-963A-0D84-BC4E-9D96C3D8BDDA}"/>
              </a:ext>
            </a:extLst>
          </p:cNvPr>
          <p:cNvSpPr txBox="1"/>
          <p:nvPr/>
        </p:nvSpPr>
        <p:spPr>
          <a:xfrm>
            <a:off x="6802721" y="259725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62922C83-52D8-7D0E-3DF3-E5F3FDCC1841}"/>
              </a:ext>
            </a:extLst>
          </p:cNvPr>
          <p:cNvSpPr txBox="1"/>
          <p:nvPr/>
        </p:nvSpPr>
        <p:spPr>
          <a:xfrm>
            <a:off x="7801107" y="259725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6B8234C-7BE7-DDD0-BE08-C1EB967FEC57}"/>
              </a:ext>
            </a:extLst>
          </p:cNvPr>
          <p:cNvSpPr txBox="1"/>
          <p:nvPr/>
        </p:nvSpPr>
        <p:spPr>
          <a:xfrm>
            <a:off x="8799493" y="260480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3" name="Прямая соединительная линия 75">
            <a:extLst>
              <a:ext uri="{FF2B5EF4-FFF2-40B4-BE49-F238E27FC236}">
                <a16:creationId xmlns="" xmlns:a16="http://schemas.microsoft.com/office/drawing/2014/main" id="{DF99D91B-9D92-C633-E6C2-0EA989271D40}"/>
              </a:ext>
            </a:extLst>
          </p:cNvPr>
          <p:cNvCxnSpPr/>
          <p:nvPr/>
        </p:nvCxnSpPr>
        <p:spPr>
          <a:xfrm>
            <a:off x="7989023" y="232569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77">
            <a:extLst>
              <a:ext uri="{FF2B5EF4-FFF2-40B4-BE49-F238E27FC236}">
                <a16:creationId xmlns="" xmlns:a16="http://schemas.microsoft.com/office/drawing/2014/main" id="{8FF89221-6814-EB2B-C996-D879238C65D5}"/>
              </a:ext>
            </a:extLst>
          </p:cNvPr>
          <p:cNvCxnSpPr/>
          <p:nvPr/>
        </p:nvCxnSpPr>
        <p:spPr>
          <a:xfrm>
            <a:off x="8996331" y="232569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81A9A9B9-BBEF-A25A-5986-871E698AEA59}"/>
              </a:ext>
            </a:extLst>
          </p:cNvPr>
          <p:cNvSpPr txBox="1"/>
          <p:nvPr/>
        </p:nvSpPr>
        <p:spPr>
          <a:xfrm>
            <a:off x="1054100" y="259026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6" name="Прямая соединительная линия 58">
            <a:extLst>
              <a:ext uri="{FF2B5EF4-FFF2-40B4-BE49-F238E27FC236}">
                <a16:creationId xmlns="" xmlns:a16="http://schemas.microsoft.com/office/drawing/2014/main" id="{D869E7C9-76E2-BD33-70EA-2E93029AE4CE}"/>
              </a:ext>
            </a:extLst>
          </p:cNvPr>
          <p:cNvCxnSpPr/>
          <p:nvPr/>
        </p:nvCxnSpPr>
        <p:spPr>
          <a:xfrm>
            <a:off x="9926252" y="2338006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6C196B41-9C1D-519A-71C0-5BC64C83F0E3}"/>
              </a:ext>
            </a:extLst>
          </p:cNvPr>
          <p:cNvSpPr txBox="1"/>
          <p:nvPr/>
        </p:nvSpPr>
        <p:spPr>
          <a:xfrm>
            <a:off x="9730916" y="260480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791CE6FE-0B3D-7794-27BF-EF35C0BABAEA}"/>
              </a:ext>
            </a:extLst>
          </p:cNvPr>
          <p:cNvSpPr txBox="1"/>
          <p:nvPr/>
        </p:nvSpPr>
        <p:spPr>
          <a:xfrm>
            <a:off x="10525137" y="2607314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9756B889-2422-5DE6-7B56-296493E275E3}"/>
              </a:ext>
            </a:extLst>
          </p:cNvPr>
          <p:cNvSpPr/>
          <p:nvPr/>
        </p:nvSpPr>
        <p:spPr>
          <a:xfrm>
            <a:off x="10751571" y="2376805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EC1278B8-449F-D76B-ED5C-1E3BEF09C95F}"/>
              </a:ext>
            </a:extLst>
          </p:cNvPr>
          <p:cNvSpPr/>
          <p:nvPr/>
        </p:nvSpPr>
        <p:spPr>
          <a:xfrm>
            <a:off x="1181330" y="2394064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1" name="Picture 6" descr="Mr Peabody Stickers | Redbubble">
            <a:extLst>
              <a:ext uri="{FF2B5EF4-FFF2-40B4-BE49-F238E27FC236}">
                <a16:creationId xmlns="" xmlns:a16="http://schemas.microsoft.com/office/drawing/2014/main" id="{E8A2A040-80CB-3027-BD1D-9F5DAC249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10021418" y="3724045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Стрілка: вигнута вгору 59">
            <a:extLst>
              <a:ext uri="{FF2B5EF4-FFF2-40B4-BE49-F238E27FC236}">
                <a16:creationId xmlns="" xmlns:a16="http://schemas.microsoft.com/office/drawing/2014/main" id="{FD5270C1-E5E6-7B60-5895-366360E452BD}"/>
              </a:ext>
            </a:extLst>
          </p:cNvPr>
          <p:cNvSpPr/>
          <p:nvPr/>
        </p:nvSpPr>
        <p:spPr>
          <a:xfrm>
            <a:off x="7989023" y="1911658"/>
            <a:ext cx="2054885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6142523-608C-34E1-F5D1-6A3D251025BE}"/>
              </a:ext>
            </a:extLst>
          </p:cNvPr>
          <p:cNvSpPr txBox="1"/>
          <p:nvPr/>
        </p:nvSpPr>
        <p:spPr>
          <a:xfrm>
            <a:off x="8623134" y="1269515"/>
            <a:ext cx="70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Стрілка: вигнута вгору 67">
            <a:extLst>
              <a:ext uri="{FF2B5EF4-FFF2-40B4-BE49-F238E27FC236}">
                <a16:creationId xmlns="" xmlns:a16="http://schemas.microsoft.com/office/drawing/2014/main" id="{1A696657-C495-3E19-EA60-EA3C541A172E}"/>
              </a:ext>
            </a:extLst>
          </p:cNvPr>
          <p:cNvSpPr/>
          <p:nvPr/>
        </p:nvSpPr>
        <p:spPr>
          <a:xfrm>
            <a:off x="3998215" y="1911658"/>
            <a:ext cx="2180947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D8CABA58-B398-16D8-9BD0-3C3FF35E6B2F}"/>
              </a:ext>
            </a:extLst>
          </p:cNvPr>
          <p:cNvSpPr txBox="1"/>
          <p:nvPr/>
        </p:nvSpPr>
        <p:spPr>
          <a:xfrm>
            <a:off x="4790176" y="1304353"/>
            <a:ext cx="79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E1345F30-4C5E-4EEE-4617-4A8C57FD1C14}"/>
              </a:ext>
            </a:extLst>
          </p:cNvPr>
          <p:cNvSpPr/>
          <p:nvPr/>
        </p:nvSpPr>
        <p:spPr>
          <a:xfrm>
            <a:off x="567720" y="1289583"/>
            <a:ext cx="3272371" cy="768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Числа 3 і 7 </a:t>
            </a:r>
            <a:r>
              <a:rPr lang="uk-UA" sz="2000" b="1" dirty="0" smtClean="0">
                <a:solidFill>
                  <a:srgbClr val="7030A0"/>
                </a:solidFill>
              </a:rPr>
              <a:t>збільшили</a:t>
            </a:r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000" b="1" dirty="0">
                <a:solidFill>
                  <a:srgbClr val="7030A0"/>
                </a:solidFill>
              </a:rPr>
              <a:t>2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Числа 7 і 10 зменшили на 2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9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982194" y="3561665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 + 2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12809" y="3605307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99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182365" y="3552139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 + 2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00252" y="3561665"/>
            <a:ext cx="38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46774" y="4777536"/>
            <a:ext cx="6583618" cy="13614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«Збільшити на 2»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означає «додати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» 2. </a:t>
            </a:r>
            <a:endParaRPr lang="uk-U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Зменшити на 2» —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відняти» 2.</a:t>
            </a:r>
          </a:p>
        </p:txBody>
      </p:sp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трілка: вигнута вгору 67">
            <a:extLst>
              <a:ext uri="{FF2B5EF4-FFF2-40B4-BE49-F238E27FC236}">
                <a16:creationId xmlns="" xmlns:a16="http://schemas.microsoft.com/office/drawing/2014/main" id="{1A696657-C495-3E19-EA60-EA3C541A172E}"/>
              </a:ext>
            </a:extLst>
          </p:cNvPr>
          <p:cNvSpPr/>
          <p:nvPr/>
        </p:nvSpPr>
        <p:spPr>
          <a:xfrm rot="10800000">
            <a:off x="5921150" y="2607314"/>
            <a:ext cx="2109242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49445" y="3831663"/>
            <a:ext cx="1857641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7 -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123105" y="3831662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10 -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20527" y="3880055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54753" y="3880054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Стрілка: вигнута вгору 67">
            <a:extLst>
              <a:ext uri="{FF2B5EF4-FFF2-40B4-BE49-F238E27FC236}">
                <a16:creationId xmlns="" xmlns:a16="http://schemas.microsoft.com/office/drawing/2014/main" id="{1A696657-C495-3E19-EA60-EA3C541A172E}"/>
              </a:ext>
            </a:extLst>
          </p:cNvPr>
          <p:cNvSpPr/>
          <p:nvPr/>
        </p:nvSpPr>
        <p:spPr>
          <a:xfrm rot="10800000">
            <a:off x="8835778" y="2566586"/>
            <a:ext cx="2020394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8CABA58-B398-16D8-9BD0-3C3FF35E6B2F}"/>
              </a:ext>
            </a:extLst>
          </p:cNvPr>
          <p:cNvSpPr txBox="1"/>
          <p:nvPr/>
        </p:nvSpPr>
        <p:spPr>
          <a:xfrm>
            <a:off x="6579643" y="3144039"/>
            <a:ext cx="79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8CABA58-B398-16D8-9BD0-3C3FF35E6B2F}"/>
              </a:ext>
            </a:extLst>
          </p:cNvPr>
          <p:cNvSpPr txBox="1"/>
          <p:nvPr/>
        </p:nvSpPr>
        <p:spPr>
          <a:xfrm>
            <a:off x="9752594" y="3150697"/>
            <a:ext cx="79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3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7" grpId="0" animBg="1"/>
      <p:bldP spid="98" grpId="0"/>
      <p:bldP spid="99" grpId="0" animBg="1"/>
      <p:bldP spid="100" grpId="0"/>
      <p:bldP spid="39" grpId="0" animBg="1"/>
      <p:bldP spid="38" grpId="0" animBg="1"/>
      <p:bldP spid="41" grpId="0" animBg="1"/>
      <p:bldP spid="42" grpId="0" animBg="1"/>
      <p:bldP spid="43" grpId="0"/>
      <p:bldP spid="44" grpId="0"/>
      <p:bldP spid="45" grpId="0" animBg="1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2" y="1349037"/>
            <a:ext cx="1973472" cy="43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6" b="74390"/>
          <a:stretch/>
        </p:blipFill>
        <p:spPr>
          <a:xfrm>
            <a:off x="3682823" y="3065264"/>
            <a:ext cx="8011197" cy="3452649"/>
          </a:xfrm>
          <a:prstGeom prst="round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625439" y="3083640"/>
            <a:ext cx="8125966" cy="3507025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876452D-39FB-B118-9389-5BFF2BCFE7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94646" y="5660725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171CAA7-7FDE-289B-A004-A498B62285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219537" y="3410832"/>
            <a:ext cx="381740" cy="60433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818C247-6155-5330-C025-45B02E4A7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157319" y="4152045"/>
            <a:ext cx="470074" cy="6868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A09A75A-73A5-4857-D296-EFF6912EF6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692010" y="3378354"/>
            <a:ext cx="42433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16AAD63C-3988-DD8B-0933-838D66C505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7535800" y="5640815"/>
            <a:ext cx="424330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3B4EC16-27A9-5824-C8FF-1456A16963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080291" y="4902916"/>
            <a:ext cx="387602" cy="6868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DF99BAE-1865-A639-36DC-9F44285757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3692059"/>
            <a:ext cx="364486" cy="18915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8714F1CE-ED2E-FA0C-C5D8-CFDB088214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868878" y="4395693"/>
            <a:ext cx="387602" cy="27926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7D21EA7-5F7D-A8E5-FBDC-4753E89EA9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515626" y="3337386"/>
            <a:ext cx="424330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B5573E3-A62B-4CB7-0E36-BD20EEA11D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467152" y="3647005"/>
            <a:ext cx="387602" cy="27926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641C7A21-1A4F-9832-363A-D0FA261F19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06465" y="4415127"/>
            <a:ext cx="364486" cy="1891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D7BBD2F7-1AF7-C17B-24FF-9A0CF27966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644999" y="4902916"/>
            <a:ext cx="317675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AA86A32-3D83-DF99-E7EC-3631394F00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117072" y="5631910"/>
            <a:ext cx="381740" cy="6043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646F8C0-7B64-C908-8E92-1742D3AC85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483990" y="4379410"/>
            <a:ext cx="387602" cy="27926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F2F9D38-A930-9993-1E1A-902D1DF03D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4406146"/>
            <a:ext cx="364486" cy="18915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17F011A-5159-BC3B-CE6D-C6CD333D08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37442" y="3432782"/>
            <a:ext cx="470074" cy="6868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6CABFE06-D1C4-C320-E54C-B315D75052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190184" y="4884293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48736F09-9472-6885-1FFF-2805515101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483990" y="5093497"/>
            <a:ext cx="387602" cy="27926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C80D5FC-5B43-2A15-B457-81C3CA5F6B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18559" y="5120233"/>
            <a:ext cx="364486" cy="18915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5A5587D-9AC7-272F-5435-F78D1A7E39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661497" y="4151696"/>
            <a:ext cx="42433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07CED511-74B5-4651-9086-5C35B79427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868878" y="5136839"/>
            <a:ext cx="387602" cy="27926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49AC9C95-E9B2-B8DF-F9E0-9562FB1260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06465" y="5139516"/>
            <a:ext cx="364486" cy="18915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FDDC0FD-2551-C470-A2F6-BB1688286D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561356" y="4164082"/>
            <a:ext cx="381740" cy="68689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A3FCCFB0-AB7B-02A6-A6B4-215A213BB9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868878" y="5868727"/>
            <a:ext cx="387602" cy="27926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E85ED5E3-0B1A-DA3C-DD75-4B7E7D355E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27722" y="5894576"/>
            <a:ext cx="364486" cy="1891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F052FC1E-7383-2A8D-F99C-5EC7E4F73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9062496" y="4152236"/>
            <a:ext cx="424330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F601FC6F-CAAD-2BBD-40A9-4CFF69FD02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27524" y="5883147"/>
            <a:ext cx="364486" cy="18915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B960981-3CF1-DFD9-FDE2-F903D59A7B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497550" y="5857174"/>
            <a:ext cx="387602" cy="27926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1124206-D48F-4761-A514-6CD81CC10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37442" y="4135111"/>
            <a:ext cx="470074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B8FCA20-1BA7-0369-0456-06CA8FF9EB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37442" y="4889682"/>
            <a:ext cx="470074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7433962-BD85-32C0-AEDA-DD22D76243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627450" y="4813659"/>
            <a:ext cx="424330" cy="6868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2EA1332A-3B37-DA91-ED5B-E770C5A5CD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163768" y="5616541"/>
            <a:ext cx="424330" cy="686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B5B2F851-B914-B099-044C-A26213181E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37442" y="5616639"/>
            <a:ext cx="470074" cy="6868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4D7AD4C3-E26E-1D57-F1FF-2B7F511E92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683045" y="5616541"/>
            <a:ext cx="381740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FD58A6B6-69CC-0452-11F4-052817B25F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99056" y="4151696"/>
            <a:ext cx="470074" cy="68689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9B3255F7-E2FA-F8E0-E282-7ED7365966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86890" y="4872369"/>
            <a:ext cx="470074" cy="68689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0EE0F6B-8580-9340-75D3-D0ED729A0B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97466" y="5625118"/>
            <a:ext cx="470074" cy="68689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8F2F49B-DD5A-DFA5-475C-DA5CC35875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868878" y="3642944"/>
            <a:ext cx="387602" cy="27926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E11067F2-C608-13C8-0528-4FCC8EEC16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06465" y="3662378"/>
            <a:ext cx="364486" cy="18915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3F6EE388-8071-0D13-A876-039A573304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99056" y="3398947"/>
            <a:ext cx="470074" cy="68689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B877DA22-1A33-F400-2A94-748A6B13C2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117072" y="3408273"/>
            <a:ext cx="317675" cy="68689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3899634" y="1608555"/>
            <a:ext cx="5391280" cy="1254388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Виконай додавання числа 2.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300768" y="557705"/>
            <a:ext cx="8732066" cy="791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Робота в </a:t>
            </a:r>
            <a:r>
              <a:rPr lang="ru-RU" sz="4000" b="1" dirty="0" err="1" smtClean="0"/>
              <a:t>зошиті</a:t>
            </a:r>
            <a:endParaRPr lang="ru-RU" sz="4000" b="1" dirty="0"/>
          </a:p>
        </p:txBody>
      </p:sp>
      <p:sp>
        <p:nvSpPr>
          <p:cNvPr id="5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1415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 №1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7978</TotalTime>
  <Words>574</Words>
  <Application>Microsoft Office PowerPoint</Application>
  <PresentationFormat>Произвольный</PresentationFormat>
  <Paragraphs>202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833</cp:revision>
  <dcterms:created xsi:type="dcterms:W3CDTF">2018-01-05T16:38:53Z</dcterms:created>
  <dcterms:modified xsi:type="dcterms:W3CDTF">2023-11-27T21:29:33Z</dcterms:modified>
</cp:coreProperties>
</file>