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1633" r:id="rId3"/>
    <p:sldId id="1637" r:id="rId4"/>
    <p:sldId id="1635" r:id="rId5"/>
    <p:sldId id="1577" r:id="rId6"/>
    <p:sldId id="1629" r:id="rId7"/>
    <p:sldId id="1624" r:id="rId8"/>
    <p:sldId id="1625" r:id="rId9"/>
    <p:sldId id="1591" r:id="rId10"/>
    <p:sldId id="1611" r:id="rId11"/>
    <p:sldId id="1631" r:id="rId12"/>
    <p:sldId id="1628" r:id="rId13"/>
    <p:sldId id="1620" r:id="rId14"/>
    <p:sldId id="1632" r:id="rId15"/>
    <p:sldId id="1638" r:id="rId16"/>
    <p:sldId id="1595" r:id="rId17"/>
    <p:sldId id="151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B7FF"/>
    <a:srgbClr val="354B80"/>
    <a:srgbClr val="FF3300"/>
    <a:srgbClr val="99FFCC"/>
    <a:srgbClr val="CCFF66"/>
    <a:srgbClr val="FF99FF"/>
    <a:srgbClr val="ECDAB2"/>
    <a:srgbClr val="E6CEA0"/>
    <a:srgbClr val="CC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92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8.pn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454346" y="4298371"/>
            <a:ext cx="8925018" cy="1736646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chemeClr val="bg1"/>
                </a:solidFill>
              </a:rPr>
              <a:t>Додавання</a:t>
            </a:r>
            <a:r>
              <a:rPr lang="ru-RU" sz="4800" b="1" dirty="0">
                <a:solidFill>
                  <a:schemeClr val="bg1"/>
                </a:solidFill>
              </a:rPr>
              <a:t> і </a:t>
            </a:r>
            <a:r>
              <a:rPr lang="ru-RU" sz="4800" b="1" dirty="0" err="1">
                <a:solidFill>
                  <a:schemeClr val="bg1"/>
                </a:solidFill>
              </a:rPr>
              <a:t>віднімання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числа </a:t>
            </a:r>
            <a:r>
              <a:rPr lang="ru-RU" sz="4800" b="1" dirty="0" err="1">
                <a:solidFill>
                  <a:schemeClr val="bg1"/>
                </a:solidFill>
              </a:rPr>
              <a:t>частинами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6164" y="1378770"/>
            <a:ext cx="2743200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</a:rPr>
              <a:t>7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Людина\Діти на сходах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02" y="1291148"/>
            <a:ext cx="4876397" cy="246867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D20CBE4-F64F-71FF-B80B-2893C1A34BC1}"/>
              </a:ext>
            </a:extLst>
          </p:cNvPr>
          <p:cNvSpPr/>
          <p:nvPr/>
        </p:nvSpPr>
        <p:spPr>
          <a:xfrm>
            <a:off x="2266862" y="1289622"/>
            <a:ext cx="7717152" cy="139547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7030A0"/>
                </a:solidFill>
              </a:rPr>
              <a:t>Чому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фішку</a:t>
            </a:r>
            <a:r>
              <a:rPr lang="ru-RU" sz="2000" b="1" dirty="0">
                <a:solidFill>
                  <a:srgbClr val="7030A0"/>
                </a:solidFill>
              </a:rPr>
              <a:t> треба </a:t>
            </a:r>
            <a:r>
              <a:rPr lang="ru-RU" sz="2000" b="1" dirty="0" err="1">
                <a:solidFill>
                  <a:srgbClr val="7030A0"/>
                </a:solidFill>
              </a:rPr>
              <a:t>поставити</a:t>
            </a:r>
            <a:r>
              <a:rPr lang="ru-RU" sz="2000" b="1" dirty="0">
                <a:solidFill>
                  <a:srgbClr val="7030A0"/>
                </a:solidFill>
              </a:rPr>
              <a:t> на </a:t>
            </a:r>
            <a:r>
              <a:rPr lang="ru-RU" sz="2000" b="1" dirty="0" err="1">
                <a:solidFill>
                  <a:srgbClr val="7030A0"/>
                </a:solidFill>
              </a:rPr>
              <a:t>клітинку</a:t>
            </a:r>
            <a:r>
              <a:rPr lang="ru-RU" sz="2000" b="1" dirty="0">
                <a:solidFill>
                  <a:srgbClr val="7030A0"/>
                </a:solidFill>
              </a:rPr>
              <a:t> з числом 5? Як </a:t>
            </a:r>
            <a:r>
              <a:rPr lang="ru-RU" sz="2000" b="1" dirty="0" err="1">
                <a:solidFill>
                  <a:srgbClr val="7030A0"/>
                </a:solidFill>
              </a:rPr>
              <a:t>виконали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додавання</a:t>
            </a:r>
            <a:r>
              <a:rPr lang="ru-RU" sz="2000" b="1" dirty="0">
                <a:solidFill>
                  <a:srgbClr val="7030A0"/>
                </a:solidFill>
              </a:rPr>
              <a:t> числа З? </a:t>
            </a:r>
            <a:endParaRPr lang="uk-UA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82" name="Таблиця 9">
            <a:extLst>
              <a:ext uri="{FF2B5EF4-FFF2-40B4-BE49-F238E27FC236}">
                <a16:creationId xmlns:a16="http://schemas.microsoft.com/office/drawing/2014/main" xmlns="" id="{B1701658-A130-D24B-0591-9D8138AF0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474073"/>
              </p:ext>
            </p:extLst>
          </p:nvPr>
        </p:nvGraphicFramePr>
        <p:xfrm>
          <a:off x="3282602" y="3777608"/>
          <a:ext cx="7246370" cy="752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637">
                  <a:extLst>
                    <a:ext uri="{9D8B030D-6E8A-4147-A177-3AD203B41FA5}">
                      <a16:colId xmlns:a16="http://schemas.microsoft.com/office/drawing/2014/main" xmlns="" val="3434402772"/>
                    </a:ext>
                  </a:extLst>
                </a:gridCol>
                <a:gridCol w="724637">
                  <a:extLst>
                    <a:ext uri="{9D8B030D-6E8A-4147-A177-3AD203B41FA5}">
                      <a16:colId xmlns:a16="http://schemas.microsoft.com/office/drawing/2014/main" xmlns="" val="1507850299"/>
                    </a:ext>
                  </a:extLst>
                </a:gridCol>
                <a:gridCol w="724637">
                  <a:extLst>
                    <a:ext uri="{9D8B030D-6E8A-4147-A177-3AD203B41FA5}">
                      <a16:colId xmlns:a16="http://schemas.microsoft.com/office/drawing/2014/main" xmlns="" val="2554311548"/>
                    </a:ext>
                  </a:extLst>
                </a:gridCol>
                <a:gridCol w="724637">
                  <a:extLst>
                    <a:ext uri="{9D8B030D-6E8A-4147-A177-3AD203B41FA5}">
                      <a16:colId xmlns:a16="http://schemas.microsoft.com/office/drawing/2014/main" xmlns="" val="4007343588"/>
                    </a:ext>
                  </a:extLst>
                </a:gridCol>
                <a:gridCol w="724637">
                  <a:extLst>
                    <a:ext uri="{9D8B030D-6E8A-4147-A177-3AD203B41FA5}">
                      <a16:colId xmlns:a16="http://schemas.microsoft.com/office/drawing/2014/main" xmlns="" val="2326116213"/>
                    </a:ext>
                  </a:extLst>
                </a:gridCol>
                <a:gridCol w="724637">
                  <a:extLst>
                    <a:ext uri="{9D8B030D-6E8A-4147-A177-3AD203B41FA5}">
                      <a16:colId xmlns:a16="http://schemas.microsoft.com/office/drawing/2014/main" xmlns="" val="2048612101"/>
                    </a:ext>
                  </a:extLst>
                </a:gridCol>
                <a:gridCol w="724637">
                  <a:extLst>
                    <a:ext uri="{9D8B030D-6E8A-4147-A177-3AD203B41FA5}">
                      <a16:colId xmlns:a16="http://schemas.microsoft.com/office/drawing/2014/main" xmlns="" val="2981774309"/>
                    </a:ext>
                  </a:extLst>
                </a:gridCol>
                <a:gridCol w="724637">
                  <a:extLst>
                    <a:ext uri="{9D8B030D-6E8A-4147-A177-3AD203B41FA5}">
                      <a16:colId xmlns:a16="http://schemas.microsoft.com/office/drawing/2014/main" xmlns="" val="1011570704"/>
                    </a:ext>
                  </a:extLst>
                </a:gridCol>
                <a:gridCol w="724637">
                  <a:extLst>
                    <a:ext uri="{9D8B030D-6E8A-4147-A177-3AD203B41FA5}">
                      <a16:colId xmlns:a16="http://schemas.microsoft.com/office/drawing/2014/main" xmlns="" val="1048558960"/>
                    </a:ext>
                  </a:extLst>
                </a:gridCol>
                <a:gridCol w="724637">
                  <a:extLst>
                    <a:ext uri="{9D8B030D-6E8A-4147-A177-3AD203B41FA5}">
                      <a16:colId xmlns:a16="http://schemas.microsoft.com/office/drawing/2014/main" xmlns="" val="455109469"/>
                    </a:ext>
                  </a:extLst>
                </a:gridCol>
              </a:tblGrid>
              <a:tr h="752981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9519923"/>
                  </a:ext>
                </a:extLst>
              </a:tr>
            </a:tbl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D4A32EAE-149C-309C-DCEA-AA644C5AAABC}"/>
              </a:ext>
            </a:extLst>
          </p:cNvPr>
          <p:cNvSpPr txBox="1"/>
          <p:nvPr/>
        </p:nvSpPr>
        <p:spPr>
          <a:xfrm>
            <a:off x="3432618" y="3800155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7FDBD3E-D492-8399-9391-A7EA88DED667}"/>
              </a:ext>
            </a:extLst>
          </p:cNvPr>
          <p:cNvSpPr txBox="1"/>
          <p:nvPr/>
        </p:nvSpPr>
        <p:spPr>
          <a:xfrm>
            <a:off x="4116553" y="3800155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9553B65C-8C1F-49B7-85B6-16607A1938BA}"/>
              </a:ext>
            </a:extLst>
          </p:cNvPr>
          <p:cNvSpPr txBox="1"/>
          <p:nvPr/>
        </p:nvSpPr>
        <p:spPr>
          <a:xfrm>
            <a:off x="4891178" y="3800155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665E10B3-C0B9-4F1C-0CCF-F4469F93525C}"/>
              </a:ext>
            </a:extLst>
          </p:cNvPr>
          <p:cNvSpPr txBox="1"/>
          <p:nvPr/>
        </p:nvSpPr>
        <p:spPr>
          <a:xfrm>
            <a:off x="5575113" y="3800155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4B610FC-87C4-A7DC-362F-CFDFC26626D5}"/>
              </a:ext>
            </a:extLst>
          </p:cNvPr>
          <p:cNvSpPr txBox="1"/>
          <p:nvPr/>
        </p:nvSpPr>
        <p:spPr>
          <a:xfrm>
            <a:off x="6326938" y="3800155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A23C50C3-E1B0-BEA4-F008-58BD98272396}"/>
              </a:ext>
            </a:extLst>
          </p:cNvPr>
          <p:cNvSpPr txBox="1"/>
          <p:nvPr/>
        </p:nvSpPr>
        <p:spPr>
          <a:xfrm>
            <a:off x="7075632" y="3800155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1BADDDEA-4549-A654-A3B5-34332C060914}"/>
              </a:ext>
            </a:extLst>
          </p:cNvPr>
          <p:cNvSpPr txBox="1"/>
          <p:nvPr/>
        </p:nvSpPr>
        <p:spPr>
          <a:xfrm>
            <a:off x="7759567" y="3800155"/>
            <a:ext cx="48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DF05BBCC-F387-3FB7-3AF8-1C6C8F423439}"/>
              </a:ext>
            </a:extLst>
          </p:cNvPr>
          <p:cNvSpPr txBox="1"/>
          <p:nvPr/>
        </p:nvSpPr>
        <p:spPr>
          <a:xfrm>
            <a:off x="8520718" y="3800155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7059D56-C4E6-1F05-63EA-89A7186D3109}"/>
              </a:ext>
            </a:extLst>
          </p:cNvPr>
          <p:cNvSpPr txBox="1"/>
          <p:nvPr/>
        </p:nvSpPr>
        <p:spPr>
          <a:xfrm>
            <a:off x="9204653" y="3800155"/>
            <a:ext cx="47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8A6009AC-A953-6CF3-9A53-EDC7E3F54029}"/>
              </a:ext>
            </a:extLst>
          </p:cNvPr>
          <p:cNvSpPr txBox="1"/>
          <p:nvPr/>
        </p:nvSpPr>
        <p:spPr>
          <a:xfrm>
            <a:off x="9791553" y="3800155"/>
            <a:ext cx="73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" name="Picture 8" descr="Куб – Бесплатные иконки: формы">
            <a:extLst>
              <a:ext uri="{FF2B5EF4-FFF2-40B4-BE49-F238E27FC236}">
                <a16:creationId xmlns:a16="http://schemas.microsoft.com/office/drawing/2014/main" xmlns="" id="{28F974EA-BBA9-511B-89A1-02488D5E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68" y="3580368"/>
            <a:ext cx="1220992" cy="1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Овал 113">
            <a:extLst>
              <a:ext uri="{FF2B5EF4-FFF2-40B4-BE49-F238E27FC236}">
                <a16:creationId xmlns:a16="http://schemas.microsoft.com/office/drawing/2014/main" xmlns="" id="{BF3A7D27-ED9D-4592-2A63-44EF39CA9542}"/>
              </a:ext>
            </a:extLst>
          </p:cNvPr>
          <p:cNvSpPr/>
          <p:nvPr/>
        </p:nvSpPr>
        <p:spPr>
          <a:xfrm>
            <a:off x="2266862" y="3614609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xmlns="" id="{825E9C5A-A9E4-E087-E50E-64842BF07D96}"/>
              </a:ext>
            </a:extLst>
          </p:cNvPr>
          <p:cNvSpPr/>
          <p:nvPr/>
        </p:nvSpPr>
        <p:spPr>
          <a:xfrm>
            <a:off x="2266861" y="3999769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xmlns="" id="{EA708638-BDD9-E998-73DC-1EE2723F1580}"/>
              </a:ext>
            </a:extLst>
          </p:cNvPr>
          <p:cNvSpPr/>
          <p:nvPr/>
        </p:nvSpPr>
        <p:spPr>
          <a:xfrm>
            <a:off x="2257862" y="3807189"/>
            <a:ext cx="153401" cy="16253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7" name="Прямокутник: округлені кути 1">
            <a:extLst>
              <a:ext uri="{FF2B5EF4-FFF2-40B4-BE49-F238E27FC236}">
                <a16:creationId xmlns:a16="http://schemas.microsoft.com/office/drawing/2014/main" xmlns="" id="{5AF2412A-64AA-ABF9-9136-9E55A13D9AAC}"/>
              </a:ext>
            </a:extLst>
          </p:cNvPr>
          <p:cNvSpPr/>
          <p:nvPr/>
        </p:nvSpPr>
        <p:spPr>
          <a:xfrm>
            <a:off x="3282602" y="5698490"/>
            <a:ext cx="3389745" cy="752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 2 + 1 + 1 + 1 =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8" name="Прямокутник 4">
            <a:extLst>
              <a:ext uri="{FF2B5EF4-FFF2-40B4-BE49-F238E27FC236}">
                <a16:creationId xmlns:a16="http://schemas.microsoft.com/office/drawing/2014/main" xmlns="" id="{0CCD371E-A70A-24B8-6260-E779E2A48F1B}"/>
              </a:ext>
            </a:extLst>
          </p:cNvPr>
          <p:cNvSpPr/>
          <p:nvPr/>
        </p:nvSpPr>
        <p:spPr>
          <a:xfrm>
            <a:off x="6032126" y="5834834"/>
            <a:ext cx="405327" cy="4802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9" name="Прямокутник: округлені кути 68">
            <a:extLst>
              <a:ext uri="{FF2B5EF4-FFF2-40B4-BE49-F238E27FC236}">
                <a16:creationId xmlns:a16="http://schemas.microsoft.com/office/drawing/2014/main" xmlns="" id="{017CFB9F-F12E-6069-EAD0-88553F77F059}"/>
              </a:ext>
            </a:extLst>
          </p:cNvPr>
          <p:cNvSpPr/>
          <p:nvPr/>
        </p:nvSpPr>
        <p:spPr>
          <a:xfrm>
            <a:off x="7710205" y="5698490"/>
            <a:ext cx="2273809" cy="752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 2 + 3 =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0" name="Прямокутник 69">
            <a:extLst>
              <a:ext uri="{FF2B5EF4-FFF2-40B4-BE49-F238E27FC236}">
                <a16:creationId xmlns:a16="http://schemas.microsoft.com/office/drawing/2014/main" xmlns="" id="{93B1E3F9-B1E2-18CA-49CA-5EAB72EE76E7}"/>
              </a:ext>
            </a:extLst>
          </p:cNvPr>
          <p:cNvSpPr/>
          <p:nvPr/>
        </p:nvSpPr>
        <p:spPr>
          <a:xfrm>
            <a:off x="9270812" y="5834833"/>
            <a:ext cx="405327" cy="4802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1" name="Стрілка: вигнута вгору 70">
            <a:extLst>
              <a:ext uri="{FF2B5EF4-FFF2-40B4-BE49-F238E27FC236}">
                <a16:creationId xmlns:a16="http://schemas.microsoft.com/office/drawing/2014/main" xmlns="" id="{70A0F02C-D974-45DD-9B26-7BB3CE34257F}"/>
              </a:ext>
            </a:extLst>
          </p:cNvPr>
          <p:cNvSpPr/>
          <p:nvPr/>
        </p:nvSpPr>
        <p:spPr>
          <a:xfrm>
            <a:off x="4357255" y="3416616"/>
            <a:ext cx="802332" cy="327503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22" name="Стрілка: вигнута вгору 71">
            <a:extLst>
              <a:ext uri="{FF2B5EF4-FFF2-40B4-BE49-F238E27FC236}">
                <a16:creationId xmlns:a16="http://schemas.microsoft.com/office/drawing/2014/main" xmlns="" id="{5DC6B001-8261-DD28-A3EB-F2B3A9E43CD8}"/>
              </a:ext>
            </a:extLst>
          </p:cNvPr>
          <p:cNvSpPr/>
          <p:nvPr/>
        </p:nvSpPr>
        <p:spPr>
          <a:xfrm>
            <a:off x="5084401" y="3416616"/>
            <a:ext cx="802332" cy="327503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23" name="Стрілка: вигнута вгору 72">
            <a:extLst>
              <a:ext uri="{FF2B5EF4-FFF2-40B4-BE49-F238E27FC236}">
                <a16:creationId xmlns:a16="http://schemas.microsoft.com/office/drawing/2014/main" xmlns="" id="{34898667-EAF7-D56E-3196-825C9B286F14}"/>
              </a:ext>
            </a:extLst>
          </p:cNvPr>
          <p:cNvSpPr/>
          <p:nvPr/>
        </p:nvSpPr>
        <p:spPr>
          <a:xfrm>
            <a:off x="5811547" y="3416616"/>
            <a:ext cx="802332" cy="327503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24" name="Стрілка: вигнута вгору 73">
            <a:extLst>
              <a:ext uri="{FF2B5EF4-FFF2-40B4-BE49-F238E27FC236}">
                <a16:creationId xmlns:a16="http://schemas.microsoft.com/office/drawing/2014/main" xmlns="" id="{0119E30C-EA36-D12D-0D95-F3693EA5E24C}"/>
              </a:ext>
            </a:extLst>
          </p:cNvPr>
          <p:cNvSpPr/>
          <p:nvPr/>
        </p:nvSpPr>
        <p:spPr>
          <a:xfrm>
            <a:off x="4352296" y="2895600"/>
            <a:ext cx="2441169" cy="521016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xmlns="" id="{232AB1C8-8627-2233-8686-11924E926876}"/>
              </a:ext>
            </a:extLst>
          </p:cNvPr>
          <p:cNvSpPr/>
          <p:nvPr/>
        </p:nvSpPr>
        <p:spPr>
          <a:xfrm>
            <a:off x="4116091" y="4354227"/>
            <a:ext cx="471948" cy="419702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57ABE7A6-6606-17E1-2927-49E53419F4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990760" y="5649333"/>
            <a:ext cx="424330" cy="68689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5D2F1396-7775-C9CA-D41F-0A621DD565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9251809" y="5649333"/>
            <a:ext cx="424330" cy="686891"/>
          </a:xfrm>
          <a:prstGeom prst="rect">
            <a:avLst/>
          </a:prstGeom>
        </p:spPr>
      </p:pic>
      <p:sp>
        <p:nvSpPr>
          <p:cNvPr id="3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903515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49595" y="410524"/>
            <a:ext cx="8732066" cy="8848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0.17865 -0.001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D20CBE4-F64F-71FF-B80B-2893C1A34BC1}"/>
              </a:ext>
            </a:extLst>
          </p:cNvPr>
          <p:cNvSpPr/>
          <p:nvPr/>
        </p:nvSpPr>
        <p:spPr>
          <a:xfrm>
            <a:off x="3051674" y="1369018"/>
            <a:ext cx="6217986" cy="97546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rgbClr val="7030A0"/>
                </a:solidFill>
              </a:rPr>
              <a:t>Запиши</a:t>
            </a:r>
            <a:r>
              <a:rPr lang="uk-UA" sz="2000" b="1" dirty="0">
                <a:solidFill>
                  <a:srgbClr val="7030A0"/>
                </a:solidFill>
              </a:rPr>
              <a:t> пропущені числа.</a:t>
            </a:r>
          </a:p>
        </p:txBody>
      </p:sp>
      <p:sp>
        <p:nvSpPr>
          <p:cNvPr id="33" name="Прямокутник: округлені кути 17">
            <a:extLst>
              <a:ext uri="{FF2B5EF4-FFF2-40B4-BE49-F238E27FC236}">
                <a16:creationId xmlns:a16="http://schemas.microsoft.com/office/drawing/2014/main" xmlns="" id="{268226C1-9EBE-17CD-D1CC-3362AFA8B515}"/>
              </a:ext>
            </a:extLst>
          </p:cNvPr>
          <p:cNvSpPr/>
          <p:nvPr/>
        </p:nvSpPr>
        <p:spPr>
          <a:xfrm>
            <a:off x="4033075" y="5860424"/>
            <a:ext cx="4531495" cy="752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 4 + 3 = 4 + 1 + 1 + 1 =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кутник 18">
            <a:extLst>
              <a:ext uri="{FF2B5EF4-FFF2-40B4-BE49-F238E27FC236}">
                <a16:creationId xmlns:a16="http://schemas.microsoft.com/office/drawing/2014/main" xmlns="" id="{C3D874F0-35F4-C257-EA18-ED159EE28A01}"/>
              </a:ext>
            </a:extLst>
          </p:cNvPr>
          <p:cNvSpPr/>
          <p:nvPr/>
        </p:nvSpPr>
        <p:spPr>
          <a:xfrm>
            <a:off x="7894590" y="5987571"/>
            <a:ext cx="405327" cy="4802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35" name="Прямая соединительная линия 7">
            <a:extLst>
              <a:ext uri="{FF2B5EF4-FFF2-40B4-BE49-F238E27FC236}">
                <a16:creationId xmlns:a16="http://schemas.microsoft.com/office/drawing/2014/main" xmlns="" id="{A2C98F1B-68CF-5472-6055-A71F0B40CA1D}"/>
              </a:ext>
            </a:extLst>
          </p:cNvPr>
          <p:cNvCxnSpPr>
            <a:cxnSpLocks/>
            <a:endCxn id="53" idx="6"/>
          </p:cNvCxnSpPr>
          <p:nvPr/>
        </p:nvCxnSpPr>
        <p:spPr>
          <a:xfrm flipV="1">
            <a:off x="1371044" y="3955006"/>
            <a:ext cx="9697771" cy="2239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11">
            <a:extLst>
              <a:ext uri="{FF2B5EF4-FFF2-40B4-BE49-F238E27FC236}">
                <a16:creationId xmlns:a16="http://schemas.microsoft.com/office/drawing/2014/main" xmlns="" id="{EBCBA6DD-B101-4F79-8483-ED9815D813D2}"/>
              </a:ext>
            </a:extLst>
          </p:cNvPr>
          <p:cNvCxnSpPr/>
          <p:nvPr/>
        </p:nvCxnSpPr>
        <p:spPr>
          <a:xfrm>
            <a:off x="3205098" y="380900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24">
            <a:extLst>
              <a:ext uri="{FF2B5EF4-FFF2-40B4-BE49-F238E27FC236}">
                <a16:creationId xmlns:a16="http://schemas.microsoft.com/office/drawing/2014/main" xmlns="" id="{C5F31FA0-C580-C319-0F86-B9B687482C8B}"/>
              </a:ext>
            </a:extLst>
          </p:cNvPr>
          <p:cNvCxnSpPr/>
          <p:nvPr/>
        </p:nvCxnSpPr>
        <p:spPr>
          <a:xfrm>
            <a:off x="4135770" y="380900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28">
            <a:extLst>
              <a:ext uri="{FF2B5EF4-FFF2-40B4-BE49-F238E27FC236}">
                <a16:creationId xmlns:a16="http://schemas.microsoft.com/office/drawing/2014/main" xmlns="" id="{08B5F6C1-36CC-D7B7-6919-8AAE6F4237BA}"/>
              </a:ext>
            </a:extLst>
          </p:cNvPr>
          <p:cNvCxnSpPr/>
          <p:nvPr/>
        </p:nvCxnSpPr>
        <p:spPr>
          <a:xfrm>
            <a:off x="5107120" y="380900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29">
            <a:extLst>
              <a:ext uri="{FF2B5EF4-FFF2-40B4-BE49-F238E27FC236}">
                <a16:creationId xmlns:a16="http://schemas.microsoft.com/office/drawing/2014/main" xmlns="" id="{1F739C3F-4CA2-BF84-21D0-28EC1F853038}"/>
              </a:ext>
            </a:extLst>
          </p:cNvPr>
          <p:cNvCxnSpPr/>
          <p:nvPr/>
        </p:nvCxnSpPr>
        <p:spPr>
          <a:xfrm>
            <a:off x="6160667" y="380900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1">
            <a:extLst>
              <a:ext uri="{FF2B5EF4-FFF2-40B4-BE49-F238E27FC236}">
                <a16:creationId xmlns:a16="http://schemas.microsoft.com/office/drawing/2014/main" xmlns="" id="{0C4EC46D-198F-E163-8C12-9ABCCDEED169}"/>
              </a:ext>
            </a:extLst>
          </p:cNvPr>
          <p:cNvCxnSpPr/>
          <p:nvPr/>
        </p:nvCxnSpPr>
        <p:spPr>
          <a:xfrm>
            <a:off x="7159053" y="380900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640504B-A798-B12D-60F0-252281358CD1}"/>
              </a:ext>
            </a:extLst>
          </p:cNvPr>
          <p:cNvSpPr txBox="1"/>
          <p:nvPr/>
        </p:nvSpPr>
        <p:spPr>
          <a:xfrm>
            <a:off x="2103044" y="407357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8B164AC-54AB-EFC6-2518-2082A35CC79A}"/>
              </a:ext>
            </a:extLst>
          </p:cNvPr>
          <p:cNvSpPr txBox="1"/>
          <p:nvPr/>
        </p:nvSpPr>
        <p:spPr>
          <a:xfrm>
            <a:off x="2990655" y="4080566"/>
            <a:ext cx="44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6E8D9FC-3E40-8636-8C8E-16CFD7EFC6EC}"/>
              </a:ext>
            </a:extLst>
          </p:cNvPr>
          <p:cNvSpPr txBox="1"/>
          <p:nvPr/>
        </p:nvSpPr>
        <p:spPr>
          <a:xfrm>
            <a:off x="3921741" y="407357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FB07EEB-FDAF-6E9F-079F-3731C5405E93}"/>
              </a:ext>
            </a:extLst>
          </p:cNvPr>
          <p:cNvSpPr txBox="1"/>
          <p:nvPr/>
        </p:nvSpPr>
        <p:spPr>
          <a:xfrm>
            <a:off x="4898217" y="407357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cxnSp>
        <p:nvCxnSpPr>
          <p:cNvPr id="45" name="Прямая соединительная линия 68">
            <a:extLst>
              <a:ext uri="{FF2B5EF4-FFF2-40B4-BE49-F238E27FC236}">
                <a16:creationId xmlns:a16="http://schemas.microsoft.com/office/drawing/2014/main" xmlns="" id="{499BA16A-0C1D-4E71-96DB-52D2022FB7BE}"/>
              </a:ext>
            </a:extLst>
          </p:cNvPr>
          <p:cNvCxnSpPr/>
          <p:nvPr/>
        </p:nvCxnSpPr>
        <p:spPr>
          <a:xfrm>
            <a:off x="2220882" y="380900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080AFFE-0C72-28E2-5DE5-8D35E342CF71}"/>
              </a:ext>
            </a:extLst>
          </p:cNvPr>
          <p:cNvSpPr txBox="1"/>
          <p:nvPr/>
        </p:nvSpPr>
        <p:spPr>
          <a:xfrm>
            <a:off x="8907534" y="4088114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Прямая соединительная линия 75">
            <a:extLst>
              <a:ext uri="{FF2B5EF4-FFF2-40B4-BE49-F238E27FC236}">
                <a16:creationId xmlns:a16="http://schemas.microsoft.com/office/drawing/2014/main" xmlns="" id="{BD0725EA-72B5-2040-39D3-FE660001C228}"/>
              </a:ext>
            </a:extLst>
          </p:cNvPr>
          <p:cNvCxnSpPr/>
          <p:nvPr/>
        </p:nvCxnSpPr>
        <p:spPr>
          <a:xfrm>
            <a:off x="8097064" y="380900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77">
            <a:extLst>
              <a:ext uri="{FF2B5EF4-FFF2-40B4-BE49-F238E27FC236}">
                <a16:creationId xmlns:a16="http://schemas.microsoft.com/office/drawing/2014/main" xmlns="" id="{62D39FC5-78D4-5638-D0AC-A90636680BA2}"/>
              </a:ext>
            </a:extLst>
          </p:cNvPr>
          <p:cNvCxnSpPr/>
          <p:nvPr/>
        </p:nvCxnSpPr>
        <p:spPr>
          <a:xfrm>
            <a:off x="9104372" y="380900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E1A936A-0FDE-51AF-45BB-2BBBE5283A2A}"/>
              </a:ext>
            </a:extLst>
          </p:cNvPr>
          <p:cNvSpPr txBox="1"/>
          <p:nvPr/>
        </p:nvSpPr>
        <p:spPr>
          <a:xfrm>
            <a:off x="1162141" y="407357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Прямая соединительная линия 58">
            <a:extLst>
              <a:ext uri="{FF2B5EF4-FFF2-40B4-BE49-F238E27FC236}">
                <a16:creationId xmlns:a16="http://schemas.microsoft.com/office/drawing/2014/main" xmlns="" id="{D6CB3718-47A9-AD24-1E92-5EA745A5541B}"/>
              </a:ext>
            </a:extLst>
          </p:cNvPr>
          <p:cNvCxnSpPr/>
          <p:nvPr/>
        </p:nvCxnSpPr>
        <p:spPr>
          <a:xfrm>
            <a:off x="10034293" y="3821316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62E4B11-5D93-4538-5041-BC388E7BAEEB}"/>
              </a:ext>
            </a:extLst>
          </p:cNvPr>
          <p:cNvSpPr txBox="1"/>
          <p:nvPr/>
        </p:nvSpPr>
        <p:spPr>
          <a:xfrm>
            <a:off x="9838957" y="4088114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9DA3006-920B-C22C-9BFC-1AA7A8663789}"/>
              </a:ext>
            </a:extLst>
          </p:cNvPr>
          <p:cNvSpPr txBox="1"/>
          <p:nvPr/>
        </p:nvSpPr>
        <p:spPr>
          <a:xfrm>
            <a:off x="10633178" y="4090624"/>
            <a:ext cx="79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475C0AB8-1E09-9931-8951-E1819D0F2B85}"/>
              </a:ext>
            </a:extLst>
          </p:cNvPr>
          <p:cNvSpPr/>
          <p:nvPr/>
        </p:nvSpPr>
        <p:spPr>
          <a:xfrm>
            <a:off x="10859612" y="3860115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2A84DC04-32BA-0318-CB64-D083852D5D42}"/>
              </a:ext>
            </a:extLst>
          </p:cNvPr>
          <p:cNvSpPr/>
          <p:nvPr/>
        </p:nvSpPr>
        <p:spPr>
          <a:xfrm>
            <a:off x="1289371" y="3877374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Прямокутник 48">
            <a:extLst>
              <a:ext uri="{FF2B5EF4-FFF2-40B4-BE49-F238E27FC236}">
                <a16:creationId xmlns:a16="http://schemas.microsoft.com/office/drawing/2014/main" xmlns="" id="{9FC07C46-C4F4-BDEF-B97D-D22DCCDA13E7}"/>
              </a:ext>
            </a:extLst>
          </p:cNvPr>
          <p:cNvSpPr/>
          <p:nvPr/>
        </p:nvSpPr>
        <p:spPr>
          <a:xfrm>
            <a:off x="5907314" y="4162040"/>
            <a:ext cx="505920" cy="5600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Прямокутник 49">
            <a:extLst>
              <a:ext uri="{FF2B5EF4-FFF2-40B4-BE49-F238E27FC236}">
                <a16:creationId xmlns:a16="http://schemas.microsoft.com/office/drawing/2014/main" xmlns="" id="{17E7E13C-A01A-3919-011F-D84F668F039C}"/>
              </a:ext>
            </a:extLst>
          </p:cNvPr>
          <p:cNvSpPr/>
          <p:nvPr/>
        </p:nvSpPr>
        <p:spPr>
          <a:xfrm>
            <a:off x="6906093" y="4162040"/>
            <a:ext cx="505920" cy="5600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9E8F188-21A0-CFA1-456C-60257B5AD324}"/>
              </a:ext>
            </a:extLst>
          </p:cNvPr>
          <p:cNvSpPr txBox="1"/>
          <p:nvPr/>
        </p:nvSpPr>
        <p:spPr>
          <a:xfrm>
            <a:off x="7853398" y="4080566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Прямокутник 51">
            <a:extLst>
              <a:ext uri="{FF2B5EF4-FFF2-40B4-BE49-F238E27FC236}">
                <a16:creationId xmlns:a16="http://schemas.microsoft.com/office/drawing/2014/main" xmlns="" id="{E757B743-221A-0C69-C340-A11D0D9DD77F}"/>
              </a:ext>
            </a:extLst>
          </p:cNvPr>
          <p:cNvSpPr/>
          <p:nvPr/>
        </p:nvSpPr>
        <p:spPr>
          <a:xfrm>
            <a:off x="7848729" y="4162040"/>
            <a:ext cx="505920" cy="56003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Стрілка: вигнута вгору 52">
            <a:extLst>
              <a:ext uri="{FF2B5EF4-FFF2-40B4-BE49-F238E27FC236}">
                <a16:creationId xmlns:a16="http://schemas.microsoft.com/office/drawing/2014/main" xmlns="" id="{1C14B5D4-B51B-CC9B-299E-9F1C992B09E3}"/>
              </a:ext>
            </a:extLst>
          </p:cNvPr>
          <p:cNvSpPr/>
          <p:nvPr/>
        </p:nvSpPr>
        <p:spPr>
          <a:xfrm>
            <a:off x="5112079" y="3420412"/>
            <a:ext cx="1186744" cy="327503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60" name="Стрілка: вигнута вгору 53">
            <a:extLst>
              <a:ext uri="{FF2B5EF4-FFF2-40B4-BE49-F238E27FC236}">
                <a16:creationId xmlns:a16="http://schemas.microsoft.com/office/drawing/2014/main" xmlns="" id="{F36457C3-A064-DF07-9FC5-7B829E77DD1F}"/>
              </a:ext>
            </a:extLst>
          </p:cNvPr>
          <p:cNvSpPr/>
          <p:nvPr/>
        </p:nvSpPr>
        <p:spPr>
          <a:xfrm>
            <a:off x="6134702" y="3410458"/>
            <a:ext cx="1106511" cy="327503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61" name="Стрілка: вигнута вгору 54">
            <a:extLst>
              <a:ext uri="{FF2B5EF4-FFF2-40B4-BE49-F238E27FC236}">
                <a16:creationId xmlns:a16="http://schemas.microsoft.com/office/drawing/2014/main" xmlns="" id="{7B2A9ACC-27EB-E4DC-B28F-AE555B7CB15E}"/>
              </a:ext>
            </a:extLst>
          </p:cNvPr>
          <p:cNvSpPr/>
          <p:nvPr/>
        </p:nvSpPr>
        <p:spPr>
          <a:xfrm>
            <a:off x="7126740" y="3385337"/>
            <a:ext cx="1038201" cy="327503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62" name="Стрілка: вигнута вгору 55">
            <a:extLst>
              <a:ext uri="{FF2B5EF4-FFF2-40B4-BE49-F238E27FC236}">
                <a16:creationId xmlns:a16="http://schemas.microsoft.com/office/drawing/2014/main" xmlns="" id="{002C37EC-AEEA-C7B6-2BA8-807244B3A038}"/>
              </a:ext>
            </a:extLst>
          </p:cNvPr>
          <p:cNvSpPr/>
          <p:nvPr/>
        </p:nvSpPr>
        <p:spPr>
          <a:xfrm>
            <a:off x="5107120" y="2537279"/>
            <a:ext cx="3247526" cy="883133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222B86E-4EF7-C6F9-2224-FB6CE90C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920080" y="5950675"/>
            <a:ext cx="436157" cy="55408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1437C0F8-3CFB-DE23-A98B-7805DB25B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882879" y="4018476"/>
            <a:ext cx="424330" cy="68689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CCA5EE29-E22E-3D16-C750-3F1208A62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905776" y="4150013"/>
            <a:ext cx="436157" cy="55408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27752A1-3ABA-699C-5D7B-711D21DCAD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935314" y="4109109"/>
            <a:ext cx="381740" cy="686891"/>
          </a:xfrm>
          <a:prstGeom prst="rect">
            <a:avLst/>
          </a:prstGeom>
        </p:spPr>
      </p:pic>
      <p:sp>
        <p:nvSpPr>
          <p:cNvPr id="6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903515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849595" y="410524"/>
            <a:ext cx="8732066" cy="8848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C0B6D24-C059-87D6-9C01-0F1B094880A4}"/>
              </a:ext>
            </a:extLst>
          </p:cNvPr>
          <p:cNvSpPr/>
          <p:nvPr/>
        </p:nvSpPr>
        <p:spPr>
          <a:xfrm>
            <a:off x="2010824" y="1306383"/>
            <a:ext cx="8409607" cy="7537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Обчисли й поясни, як виконали дію віднімання.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Що спільного й що відмінного в цих малюнках і записах? </a:t>
            </a:r>
          </a:p>
        </p:txBody>
      </p:sp>
      <p:sp>
        <p:nvSpPr>
          <p:cNvPr id="26" name="Прямокутник: округлені кути 43">
            <a:extLst>
              <a:ext uri="{FF2B5EF4-FFF2-40B4-BE49-F238E27FC236}">
                <a16:creationId xmlns:a16="http://schemas.microsoft.com/office/drawing/2014/main" xmlns="" id="{8D5260CE-49C0-B7FA-5FDE-27ED74A5243C}"/>
              </a:ext>
            </a:extLst>
          </p:cNvPr>
          <p:cNvSpPr/>
          <p:nvPr/>
        </p:nvSpPr>
        <p:spPr>
          <a:xfrm>
            <a:off x="1217310" y="5552947"/>
            <a:ext cx="3944883" cy="752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 9 – 1 – 1 – 1 – 1 =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Прямокутник 44">
            <a:extLst>
              <a:ext uri="{FF2B5EF4-FFF2-40B4-BE49-F238E27FC236}">
                <a16:creationId xmlns:a16="http://schemas.microsoft.com/office/drawing/2014/main" xmlns="" id="{0E0D206A-6CB2-A481-8901-AA6E48BE6FE5}"/>
              </a:ext>
            </a:extLst>
          </p:cNvPr>
          <p:cNvSpPr/>
          <p:nvPr/>
        </p:nvSpPr>
        <p:spPr>
          <a:xfrm>
            <a:off x="4547707" y="5705370"/>
            <a:ext cx="405327" cy="4802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8435DD9-A5A1-7B48-CEB5-85F56718AE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506230" y="5498770"/>
            <a:ext cx="424330" cy="686891"/>
          </a:xfrm>
          <a:prstGeom prst="rect">
            <a:avLst/>
          </a:prstGeom>
        </p:spPr>
      </p:pic>
      <p:sp>
        <p:nvSpPr>
          <p:cNvPr id="36" name="Прямокутник: округлені кути 47">
            <a:extLst>
              <a:ext uri="{FF2B5EF4-FFF2-40B4-BE49-F238E27FC236}">
                <a16:creationId xmlns:a16="http://schemas.microsoft.com/office/drawing/2014/main" xmlns="" id="{088D7182-D681-4013-E1B1-585C0EAE2AC0}"/>
              </a:ext>
            </a:extLst>
          </p:cNvPr>
          <p:cNvSpPr/>
          <p:nvPr/>
        </p:nvSpPr>
        <p:spPr>
          <a:xfrm>
            <a:off x="9068445" y="5574896"/>
            <a:ext cx="2273809" cy="752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 9 – 4 =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Прямокутник 48">
            <a:extLst>
              <a:ext uri="{FF2B5EF4-FFF2-40B4-BE49-F238E27FC236}">
                <a16:creationId xmlns:a16="http://schemas.microsoft.com/office/drawing/2014/main" xmlns="" id="{2DC7D409-919D-3461-FE33-ADEBA35D982B}"/>
              </a:ext>
            </a:extLst>
          </p:cNvPr>
          <p:cNvSpPr/>
          <p:nvPr/>
        </p:nvSpPr>
        <p:spPr>
          <a:xfrm>
            <a:off x="10629052" y="5711239"/>
            <a:ext cx="405327" cy="4802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4346E9F0-B444-5EBB-3495-178F6C9D07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0610049" y="5525739"/>
            <a:ext cx="424330" cy="686891"/>
          </a:xfrm>
          <a:prstGeom prst="rect">
            <a:avLst/>
          </a:prstGeom>
        </p:spPr>
      </p:pic>
      <p:sp>
        <p:nvSpPr>
          <p:cNvPr id="39" name="Прямокутник: округлені кути 50">
            <a:extLst>
              <a:ext uri="{FF2B5EF4-FFF2-40B4-BE49-F238E27FC236}">
                <a16:creationId xmlns:a16="http://schemas.microsoft.com/office/drawing/2014/main" xmlns="" id="{E7C34F97-7C6F-3B88-BE8E-340BAAC293CF}"/>
              </a:ext>
            </a:extLst>
          </p:cNvPr>
          <p:cNvSpPr/>
          <p:nvPr/>
        </p:nvSpPr>
        <p:spPr>
          <a:xfrm>
            <a:off x="5568010" y="5574896"/>
            <a:ext cx="2753954" cy="752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 9 – 2 – 2 =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Прямокутник 51">
            <a:extLst>
              <a:ext uri="{FF2B5EF4-FFF2-40B4-BE49-F238E27FC236}">
                <a16:creationId xmlns:a16="http://schemas.microsoft.com/office/drawing/2014/main" xmlns="" id="{B8D12E6F-6800-CCC8-BCC4-3EA47270FD47}"/>
              </a:ext>
            </a:extLst>
          </p:cNvPr>
          <p:cNvSpPr/>
          <p:nvPr/>
        </p:nvSpPr>
        <p:spPr>
          <a:xfrm>
            <a:off x="7696074" y="5711238"/>
            <a:ext cx="405327" cy="48029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A42D67B3-5841-54DE-3E67-1129C6A557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661148" y="5525739"/>
            <a:ext cx="424330" cy="686891"/>
          </a:xfrm>
          <a:prstGeom prst="rect">
            <a:avLst/>
          </a:prstGeom>
        </p:spPr>
      </p:pic>
      <p:sp>
        <p:nvSpPr>
          <p:cNvPr id="42" name="Прямокутник 53">
            <a:extLst>
              <a:ext uri="{FF2B5EF4-FFF2-40B4-BE49-F238E27FC236}">
                <a16:creationId xmlns:a16="http://schemas.microsoft.com/office/drawing/2014/main" xmlns="" id="{087B0267-FD0F-9B66-DB39-C3ABA1B1B8DF}"/>
              </a:ext>
            </a:extLst>
          </p:cNvPr>
          <p:cNvSpPr/>
          <p:nvPr/>
        </p:nvSpPr>
        <p:spPr>
          <a:xfrm>
            <a:off x="238284" y="2567738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Прямокутник 55">
            <a:extLst>
              <a:ext uri="{FF2B5EF4-FFF2-40B4-BE49-F238E27FC236}">
                <a16:creationId xmlns:a16="http://schemas.microsoft.com/office/drawing/2014/main" xmlns="" id="{25299D3F-2AED-A6D7-F7C9-D7FB675AD457}"/>
              </a:ext>
            </a:extLst>
          </p:cNvPr>
          <p:cNvSpPr/>
          <p:nvPr/>
        </p:nvSpPr>
        <p:spPr>
          <a:xfrm>
            <a:off x="709474" y="2567738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Прямокутник 56">
            <a:extLst>
              <a:ext uri="{FF2B5EF4-FFF2-40B4-BE49-F238E27FC236}">
                <a16:creationId xmlns:a16="http://schemas.microsoft.com/office/drawing/2014/main" xmlns="" id="{89894DB3-B5C0-A251-EC2A-98708198A0FC}"/>
              </a:ext>
            </a:extLst>
          </p:cNvPr>
          <p:cNvSpPr/>
          <p:nvPr/>
        </p:nvSpPr>
        <p:spPr>
          <a:xfrm>
            <a:off x="1180664" y="2567738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Прямокутник 57">
            <a:extLst>
              <a:ext uri="{FF2B5EF4-FFF2-40B4-BE49-F238E27FC236}">
                <a16:creationId xmlns:a16="http://schemas.microsoft.com/office/drawing/2014/main" xmlns="" id="{F2777269-D40D-F5F5-3501-F5C24799AE38}"/>
              </a:ext>
            </a:extLst>
          </p:cNvPr>
          <p:cNvSpPr/>
          <p:nvPr/>
        </p:nvSpPr>
        <p:spPr>
          <a:xfrm>
            <a:off x="1651854" y="2567738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Прямокутник 59">
            <a:extLst>
              <a:ext uri="{FF2B5EF4-FFF2-40B4-BE49-F238E27FC236}">
                <a16:creationId xmlns:a16="http://schemas.microsoft.com/office/drawing/2014/main" xmlns="" id="{BDAA8ABF-3E64-91F1-0C1B-D111BA5CA96A}"/>
              </a:ext>
            </a:extLst>
          </p:cNvPr>
          <p:cNvSpPr/>
          <p:nvPr/>
        </p:nvSpPr>
        <p:spPr>
          <a:xfrm>
            <a:off x="2123044" y="2567738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Прямокутник 60">
            <a:extLst>
              <a:ext uri="{FF2B5EF4-FFF2-40B4-BE49-F238E27FC236}">
                <a16:creationId xmlns:a16="http://schemas.microsoft.com/office/drawing/2014/main" xmlns="" id="{6F06AD5D-AB49-BFDE-717A-F082F6857F29}"/>
              </a:ext>
            </a:extLst>
          </p:cNvPr>
          <p:cNvSpPr/>
          <p:nvPr/>
        </p:nvSpPr>
        <p:spPr>
          <a:xfrm rot="1463624">
            <a:off x="2809555" y="2780096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Прямокутник 87">
            <a:extLst>
              <a:ext uri="{FF2B5EF4-FFF2-40B4-BE49-F238E27FC236}">
                <a16:creationId xmlns:a16="http://schemas.microsoft.com/office/drawing/2014/main" xmlns="" id="{E3DCB6A2-1FC6-D8DF-193F-E765D4D78026}"/>
              </a:ext>
            </a:extLst>
          </p:cNvPr>
          <p:cNvSpPr/>
          <p:nvPr/>
        </p:nvSpPr>
        <p:spPr>
          <a:xfrm rot="1463624">
            <a:off x="3308374" y="3102124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Прямокутник 88">
            <a:extLst>
              <a:ext uri="{FF2B5EF4-FFF2-40B4-BE49-F238E27FC236}">
                <a16:creationId xmlns:a16="http://schemas.microsoft.com/office/drawing/2014/main" xmlns="" id="{1A4A0CD4-B643-1DE6-A9E5-C05F9ACFB2E5}"/>
              </a:ext>
            </a:extLst>
          </p:cNvPr>
          <p:cNvSpPr/>
          <p:nvPr/>
        </p:nvSpPr>
        <p:spPr>
          <a:xfrm rot="1463624">
            <a:off x="3781170" y="3456565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Прямокутник 89">
            <a:extLst>
              <a:ext uri="{FF2B5EF4-FFF2-40B4-BE49-F238E27FC236}">
                <a16:creationId xmlns:a16="http://schemas.microsoft.com/office/drawing/2014/main" xmlns="" id="{AE39D2DC-55EC-8A42-BFD9-955AB4CAE1E2}"/>
              </a:ext>
            </a:extLst>
          </p:cNvPr>
          <p:cNvSpPr/>
          <p:nvPr/>
        </p:nvSpPr>
        <p:spPr>
          <a:xfrm rot="1463624">
            <a:off x="4159165" y="3959790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1" name="Picture 2" descr="Ножницы на прозрачном фоне - Png картинки и иконки без фона">
            <a:extLst>
              <a:ext uri="{FF2B5EF4-FFF2-40B4-BE49-F238E27FC236}">
                <a16:creationId xmlns:a16="http://schemas.microsoft.com/office/drawing/2014/main" xmlns="" id="{BB3EB9F4-C214-7C0B-5308-B03FF796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853">
            <a:off x="1804558" y="3203366"/>
            <a:ext cx="818432" cy="11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кутник 93">
            <a:extLst>
              <a:ext uri="{FF2B5EF4-FFF2-40B4-BE49-F238E27FC236}">
                <a16:creationId xmlns:a16="http://schemas.microsoft.com/office/drawing/2014/main" xmlns="" id="{338BA33E-707C-88B2-83BA-B933E1807BCA}"/>
              </a:ext>
            </a:extLst>
          </p:cNvPr>
          <p:cNvSpPr/>
          <p:nvPr/>
        </p:nvSpPr>
        <p:spPr>
          <a:xfrm>
            <a:off x="4717439" y="2566305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Прямокутник 94">
            <a:extLst>
              <a:ext uri="{FF2B5EF4-FFF2-40B4-BE49-F238E27FC236}">
                <a16:creationId xmlns:a16="http://schemas.microsoft.com/office/drawing/2014/main" xmlns="" id="{F57A69F3-5805-8D97-7628-6980709DD0F3}"/>
              </a:ext>
            </a:extLst>
          </p:cNvPr>
          <p:cNvSpPr/>
          <p:nvPr/>
        </p:nvSpPr>
        <p:spPr>
          <a:xfrm>
            <a:off x="5188629" y="2566305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Прямокутник 95">
            <a:extLst>
              <a:ext uri="{FF2B5EF4-FFF2-40B4-BE49-F238E27FC236}">
                <a16:creationId xmlns:a16="http://schemas.microsoft.com/office/drawing/2014/main" xmlns="" id="{3EAEF389-8BD7-5C89-704D-826ED95CC571}"/>
              </a:ext>
            </a:extLst>
          </p:cNvPr>
          <p:cNvSpPr/>
          <p:nvPr/>
        </p:nvSpPr>
        <p:spPr>
          <a:xfrm>
            <a:off x="5659819" y="2566305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Прямокутник 96">
            <a:extLst>
              <a:ext uri="{FF2B5EF4-FFF2-40B4-BE49-F238E27FC236}">
                <a16:creationId xmlns:a16="http://schemas.microsoft.com/office/drawing/2014/main" xmlns="" id="{6B861682-BD2C-63FC-EBD2-8D50CC3A13D3}"/>
              </a:ext>
            </a:extLst>
          </p:cNvPr>
          <p:cNvSpPr/>
          <p:nvPr/>
        </p:nvSpPr>
        <p:spPr>
          <a:xfrm>
            <a:off x="6131009" y="2566305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Прямокутник 97">
            <a:extLst>
              <a:ext uri="{FF2B5EF4-FFF2-40B4-BE49-F238E27FC236}">
                <a16:creationId xmlns:a16="http://schemas.microsoft.com/office/drawing/2014/main" xmlns="" id="{1DDE323E-8BAE-511D-7068-2641E6268879}"/>
              </a:ext>
            </a:extLst>
          </p:cNvPr>
          <p:cNvSpPr/>
          <p:nvPr/>
        </p:nvSpPr>
        <p:spPr>
          <a:xfrm>
            <a:off x="6602199" y="2566305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Прямокутник 98">
            <a:extLst>
              <a:ext uri="{FF2B5EF4-FFF2-40B4-BE49-F238E27FC236}">
                <a16:creationId xmlns:a16="http://schemas.microsoft.com/office/drawing/2014/main" xmlns="" id="{DEEF81DC-7A79-CC64-9495-7C0DE2327B4A}"/>
              </a:ext>
            </a:extLst>
          </p:cNvPr>
          <p:cNvSpPr/>
          <p:nvPr/>
        </p:nvSpPr>
        <p:spPr>
          <a:xfrm rot="1463624">
            <a:off x="7096782" y="3146480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Прямокутник 99">
            <a:extLst>
              <a:ext uri="{FF2B5EF4-FFF2-40B4-BE49-F238E27FC236}">
                <a16:creationId xmlns:a16="http://schemas.microsoft.com/office/drawing/2014/main" xmlns="" id="{4C435462-8584-09F5-EFAF-A15D8C6932F2}"/>
              </a:ext>
            </a:extLst>
          </p:cNvPr>
          <p:cNvSpPr/>
          <p:nvPr/>
        </p:nvSpPr>
        <p:spPr>
          <a:xfrm rot="1463624">
            <a:off x="7521543" y="3339506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Прямокутник 100">
            <a:extLst>
              <a:ext uri="{FF2B5EF4-FFF2-40B4-BE49-F238E27FC236}">
                <a16:creationId xmlns:a16="http://schemas.microsoft.com/office/drawing/2014/main" xmlns="" id="{D4B5DE89-9BB2-E643-FB73-893755D7526E}"/>
              </a:ext>
            </a:extLst>
          </p:cNvPr>
          <p:cNvSpPr/>
          <p:nvPr/>
        </p:nvSpPr>
        <p:spPr>
          <a:xfrm rot="1463624">
            <a:off x="7829340" y="3985720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Прямокутник 101">
            <a:extLst>
              <a:ext uri="{FF2B5EF4-FFF2-40B4-BE49-F238E27FC236}">
                <a16:creationId xmlns:a16="http://schemas.microsoft.com/office/drawing/2014/main" xmlns="" id="{9B56AFBF-97E0-48BA-22E3-7D2586FD7C73}"/>
              </a:ext>
            </a:extLst>
          </p:cNvPr>
          <p:cNvSpPr/>
          <p:nvPr/>
        </p:nvSpPr>
        <p:spPr>
          <a:xfrm rot="1463624">
            <a:off x="8254101" y="4178746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Прямокутник 102">
            <a:extLst>
              <a:ext uri="{FF2B5EF4-FFF2-40B4-BE49-F238E27FC236}">
                <a16:creationId xmlns:a16="http://schemas.microsoft.com/office/drawing/2014/main" xmlns="" id="{08B39EC1-124F-42B2-9C70-A3A273F24B5D}"/>
              </a:ext>
            </a:extLst>
          </p:cNvPr>
          <p:cNvSpPr/>
          <p:nvPr/>
        </p:nvSpPr>
        <p:spPr>
          <a:xfrm>
            <a:off x="8369568" y="2600494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Прямокутник 103">
            <a:extLst>
              <a:ext uri="{FF2B5EF4-FFF2-40B4-BE49-F238E27FC236}">
                <a16:creationId xmlns:a16="http://schemas.microsoft.com/office/drawing/2014/main" xmlns="" id="{C0D411A4-1B53-C5DE-8800-43DD5B0873B7}"/>
              </a:ext>
            </a:extLst>
          </p:cNvPr>
          <p:cNvSpPr/>
          <p:nvPr/>
        </p:nvSpPr>
        <p:spPr>
          <a:xfrm>
            <a:off x="8840758" y="2600494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Прямокутник 104">
            <a:extLst>
              <a:ext uri="{FF2B5EF4-FFF2-40B4-BE49-F238E27FC236}">
                <a16:creationId xmlns:a16="http://schemas.microsoft.com/office/drawing/2014/main" xmlns="" id="{383BB3C9-17D8-A674-A7BF-C5C164A281FF}"/>
              </a:ext>
            </a:extLst>
          </p:cNvPr>
          <p:cNvSpPr/>
          <p:nvPr/>
        </p:nvSpPr>
        <p:spPr>
          <a:xfrm>
            <a:off x="9311948" y="2600494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Прямокутник 105">
            <a:extLst>
              <a:ext uri="{FF2B5EF4-FFF2-40B4-BE49-F238E27FC236}">
                <a16:creationId xmlns:a16="http://schemas.microsoft.com/office/drawing/2014/main" xmlns="" id="{AFA38546-8F76-CB4A-E55F-36C00DA82F70}"/>
              </a:ext>
            </a:extLst>
          </p:cNvPr>
          <p:cNvSpPr/>
          <p:nvPr/>
        </p:nvSpPr>
        <p:spPr>
          <a:xfrm>
            <a:off x="9783138" y="2600494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Прямокутник 106">
            <a:extLst>
              <a:ext uri="{FF2B5EF4-FFF2-40B4-BE49-F238E27FC236}">
                <a16:creationId xmlns:a16="http://schemas.microsoft.com/office/drawing/2014/main" xmlns="" id="{0A56E116-1639-3EFF-8387-58D8F6C01FDE}"/>
              </a:ext>
            </a:extLst>
          </p:cNvPr>
          <p:cNvSpPr/>
          <p:nvPr/>
        </p:nvSpPr>
        <p:spPr>
          <a:xfrm>
            <a:off x="10254328" y="2600494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Прямокутник 107">
            <a:extLst>
              <a:ext uri="{FF2B5EF4-FFF2-40B4-BE49-F238E27FC236}">
                <a16:creationId xmlns:a16="http://schemas.microsoft.com/office/drawing/2014/main" xmlns="" id="{462D1B88-5154-2EBB-D3A2-A92A074CFF8A}"/>
              </a:ext>
            </a:extLst>
          </p:cNvPr>
          <p:cNvSpPr/>
          <p:nvPr/>
        </p:nvSpPr>
        <p:spPr>
          <a:xfrm rot="2887036">
            <a:off x="10716023" y="3485214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Прямокутник 109">
            <a:extLst>
              <a:ext uri="{FF2B5EF4-FFF2-40B4-BE49-F238E27FC236}">
                <a16:creationId xmlns:a16="http://schemas.microsoft.com/office/drawing/2014/main" xmlns="" id="{C2F185BD-D499-507E-DFAA-FE1D285E32A7}"/>
              </a:ext>
            </a:extLst>
          </p:cNvPr>
          <p:cNvSpPr/>
          <p:nvPr/>
        </p:nvSpPr>
        <p:spPr>
          <a:xfrm rot="2887036">
            <a:off x="11027827" y="3840673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Прямокутник 110">
            <a:extLst>
              <a:ext uri="{FF2B5EF4-FFF2-40B4-BE49-F238E27FC236}">
                <a16:creationId xmlns:a16="http://schemas.microsoft.com/office/drawing/2014/main" xmlns="" id="{F2A773D6-8C35-3787-5A64-C6CE3AEC5665}"/>
              </a:ext>
            </a:extLst>
          </p:cNvPr>
          <p:cNvSpPr/>
          <p:nvPr/>
        </p:nvSpPr>
        <p:spPr>
          <a:xfrm rot="2887036">
            <a:off x="11339631" y="4193926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Прямокутник 111">
            <a:extLst>
              <a:ext uri="{FF2B5EF4-FFF2-40B4-BE49-F238E27FC236}">
                <a16:creationId xmlns:a16="http://schemas.microsoft.com/office/drawing/2014/main" xmlns="" id="{A109F86E-941A-8478-4546-776591E34A1E}"/>
              </a:ext>
            </a:extLst>
          </p:cNvPr>
          <p:cNvSpPr/>
          <p:nvPr/>
        </p:nvSpPr>
        <p:spPr>
          <a:xfrm rot="2887036">
            <a:off x="11659444" y="4550013"/>
            <a:ext cx="471190" cy="828506"/>
          </a:xfrm>
          <a:prstGeom prst="rect">
            <a:avLst/>
          </a:prstGeom>
          <a:solidFill>
            <a:srgbClr val="FF99FF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0" name="Picture 2" descr="Ножницы на прозрачном фоне - Png картинки и иконки без фона">
            <a:extLst>
              <a:ext uri="{FF2B5EF4-FFF2-40B4-BE49-F238E27FC236}">
                <a16:creationId xmlns:a16="http://schemas.microsoft.com/office/drawing/2014/main" xmlns="" id="{34E9DE34-2B2F-BDF9-8869-2BC51971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853">
            <a:off x="6177736" y="3246478"/>
            <a:ext cx="818432" cy="11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Ножницы на прозрачном фоне - Png картинки и иконки без фона">
            <a:extLst>
              <a:ext uri="{FF2B5EF4-FFF2-40B4-BE49-F238E27FC236}">
                <a16:creationId xmlns:a16="http://schemas.microsoft.com/office/drawing/2014/main" xmlns="" id="{8F9E953A-8704-C484-6AD2-95D6EB44F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853">
            <a:off x="10029257" y="3215906"/>
            <a:ext cx="818432" cy="11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903515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849595" y="410524"/>
            <a:ext cx="8732066" cy="8848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TextBox 2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8" name="Picture 6" descr="Mr Peabody Stickers | Redbubble">
            <a:extLst>
              <a:ext uri="{FF2B5EF4-FFF2-40B4-BE49-F238E27FC236}">
                <a16:creationId xmlns:a16="http://schemas.microsoft.com/office/drawing/2014/main" xmlns="" id="{8D4FF10C-D167-CCDF-3652-5A3AFA79C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271236" y="2761979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AA804746-FB94-E3B6-0DD0-47AA54AD1FB3}"/>
              </a:ext>
            </a:extLst>
          </p:cNvPr>
          <p:cNvSpPr/>
          <p:nvPr/>
        </p:nvSpPr>
        <p:spPr>
          <a:xfrm>
            <a:off x="1849595" y="1377546"/>
            <a:ext cx="8047780" cy="8400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Наведи промені олівцем синього кольору, а відрізки – олівцем червоного кольору.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1 клас\2 Матем\1 УРОКИ Листопад\3 Додавання і віднімання в межах 10\№047 Додавання і віднімання числа частинами\2023-11-28_2043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7" b="1301"/>
          <a:stretch/>
        </p:blipFill>
        <p:spPr bwMode="auto">
          <a:xfrm>
            <a:off x="1996978" y="2539026"/>
            <a:ext cx="9608705" cy="279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02569"/>
            <a:ext cx="903515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49595" y="410524"/>
            <a:ext cx="8732066" cy="8848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721166" y="3205908"/>
            <a:ext cx="1454227" cy="106863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093418" y="3676698"/>
            <a:ext cx="2166698" cy="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358559" y="2813182"/>
            <a:ext cx="1579038" cy="224482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85542" y="5140106"/>
            <a:ext cx="141015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763266" y="3518791"/>
            <a:ext cx="1314633" cy="921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узел 16"/>
          <p:cNvSpPr/>
          <p:nvPr/>
        </p:nvSpPr>
        <p:spPr>
          <a:xfrm>
            <a:off x="2608931" y="4224969"/>
            <a:ext cx="114300" cy="143219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5036268" y="3606187"/>
            <a:ext cx="114300" cy="143219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10902481" y="4974853"/>
            <a:ext cx="114300" cy="143219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7684082" y="3434327"/>
            <a:ext cx="114300" cy="1432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>
            <a:off x="9009732" y="4364011"/>
            <a:ext cx="114300" cy="1432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6771242" y="5046462"/>
            <a:ext cx="114300" cy="1432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8289923" y="5072192"/>
            <a:ext cx="114300" cy="1432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xmlns="" id="{9A075CAC-648D-B7D1-9F3B-6557746ED849}"/>
              </a:ext>
            </a:extLst>
          </p:cNvPr>
          <p:cNvSpPr/>
          <p:nvPr/>
        </p:nvSpPr>
        <p:spPr>
          <a:xfrm>
            <a:off x="1823391" y="422211"/>
            <a:ext cx="8732066" cy="67724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«Постав машину в гараж»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Гараж с автомобилем иллюстрация вектора. иллюстрации насчитывающей парковка  - 32491822">
            <a:extLst>
              <a:ext uri="{FF2B5EF4-FFF2-40B4-BE49-F238E27FC236}">
                <a16:creationId xmlns:a16="http://schemas.microsoft.com/office/drawing/2014/main" xmlns="" id="{F0145A5C-A086-BD06-A637-036CBDCBD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3" b="89850" l="5125" r="4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09"/>
          <a:stretch/>
        </p:blipFill>
        <p:spPr bwMode="auto">
          <a:xfrm>
            <a:off x="386805" y="994737"/>
            <a:ext cx="4086445" cy="297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Гараж с автомобилем иллюстрация вектора. иллюстрации насчитывающей парковка  - 32491822">
            <a:extLst>
              <a:ext uri="{FF2B5EF4-FFF2-40B4-BE49-F238E27FC236}">
                <a16:creationId xmlns:a16="http://schemas.microsoft.com/office/drawing/2014/main" xmlns="" id="{9911D8EC-83B7-470E-2A07-6CBC22106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3" b="89850" l="5125" r="4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09"/>
          <a:stretch/>
        </p:blipFill>
        <p:spPr bwMode="auto">
          <a:xfrm>
            <a:off x="3998223" y="994737"/>
            <a:ext cx="4086445" cy="297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Гараж с автомобилем иллюстрация вектора. иллюстрации насчитывающей парковка  - 32491822">
            <a:extLst>
              <a:ext uri="{FF2B5EF4-FFF2-40B4-BE49-F238E27FC236}">
                <a16:creationId xmlns:a16="http://schemas.microsoft.com/office/drawing/2014/main" xmlns="" id="{8C1F87C2-2FA1-21C9-CE0F-6F0C5A754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3" b="89850" l="5125" r="4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09"/>
          <a:stretch/>
        </p:blipFill>
        <p:spPr bwMode="auto">
          <a:xfrm>
            <a:off x="7508041" y="994737"/>
            <a:ext cx="4086445" cy="297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5993ECBB-5776-F6CF-70C9-6AC4C24EBFD8}"/>
              </a:ext>
            </a:extLst>
          </p:cNvPr>
          <p:cNvSpPr/>
          <p:nvPr/>
        </p:nvSpPr>
        <p:spPr>
          <a:xfrm>
            <a:off x="2152936" y="1782619"/>
            <a:ext cx="554182" cy="51723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rgbClr val="949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6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74DA687-53FC-2E5B-528C-5B82026DFDBC}"/>
              </a:ext>
            </a:extLst>
          </p:cNvPr>
          <p:cNvSpPr/>
          <p:nvPr/>
        </p:nvSpPr>
        <p:spPr>
          <a:xfrm>
            <a:off x="5818909" y="1782619"/>
            <a:ext cx="554182" cy="51723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rgbClr val="949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7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4FAE0FE8-D4D1-DF3F-7F6E-56322C805F3C}"/>
              </a:ext>
            </a:extLst>
          </p:cNvPr>
          <p:cNvSpPr/>
          <p:nvPr/>
        </p:nvSpPr>
        <p:spPr>
          <a:xfrm>
            <a:off x="9375773" y="1782619"/>
            <a:ext cx="554182" cy="51723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rgbClr val="949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8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pic>
        <p:nvPicPr>
          <p:cNvPr id="12" name="Picture 4" descr="Смотреть исходное изображение">
            <a:extLst>
              <a:ext uri="{FF2B5EF4-FFF2-40B4-BE49-F238E27FC236}">
                <a16:creationId xmlns:a16="http://schemas.microsoft.com/office/drawing/2014/main" xmlns="" id="{455C69D8-4F52-E7BF-5187-7E0D0B19C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04" y="4594272"/>
            <a:ext cx="3780119" cy="20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Смотреть исходное изображение">
            <a:extLst>
              <a:ext uri="{FF2B5EF4-FFF2-40B4-BE49-F238E27FC236}">
                <a16:creationId xmlns:a16="http://schemas.microsoft.com/office/drawing/2014/main" xmlns="" id="{143A07B6-D01E-F0FB-D7D9-20918BBEA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66" y="4433199"/>
            <a:ext cx="2305085" cy="219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Смотреть исходное изображение">
            <a:extLst>
              <a:ext uri="{FF2B5EF4-FFF2-40B4-BE49-F238E27FC236}">
                <a16:creationId xmlns:a16="http://schemas.microsoft.com/office/drawing/2014/main" xmlns="" id="{58CD2F16-7504-0018-F7CE-7FE3E3141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0332" y="4594272"/>
            <a:ext cx="4596467" cy="219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Виноска: вигнута лінія 3">
            <a:extLst>
              <a:ext uri="{FF2B5EF4-FFF2-40B4-BE49-F238E27FC236}">
                <a16:creationId xmlns:a16="http://schemas.microsoft.com/office/drawing/2014/main" xmlns="" id="{75569475-33B2-07FB-4EB6-88224720228E}"/>
              </a:ext>
            </a:extLst>
          </p:cNvPr>
          <p:cNvSpPr/>
          <p:nvPr/>
        </p:nvSpPr>
        <p:spPr>
          <a:xfrm>
            <a:off x="2108162" y="4153305"/>
            <a:ext cx="1641801" cy="500184"/>
          </a:xfrm>
          <a:prstGeom prst="borderCallout2">
            <a:avLst/>
          </a:prstGeom>
          <a:solidFill>
            <a:srgbClr val="ECE6C4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+ 2 + 1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Виноска: вигнута лінія 28">
            <a:extLst>
              <a:ext uri="{FF2B5EF4-FFF2-40B4-BE49-F238E27FC236}">
                <a16:creationId xmlns:a16="http://schemas.microsoft.com/office/drawing/2014/main" xmlns="" id="{81DA4822-E9B2-72A6-A6D8-BF014C60BF68}"/>
              </a:ext>
            </a:extLst>
          </p:cNvPr>
          <p:cNvSpPr/>
          <p:nvPr/>
        </p:nvSpPr>
        <p:spPr>
          <a:xfrm>
            <a:off x="6373090" y="4653489"/>
            <a:ext cx="1865745" cy="500184"/>
          </a:xfrm>
          <a:prstGeom prst="borderCallout2">
            <a:avLst/>
          </a:prstGeom>
          <a:solidFill>
            <a:srgbClr val="ECE6C4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1 – 1</a:t>
            </a:r>
          </a:p>
        </p:txBody>
      </p:sp>
      <p:sp>
        <p:nvSpPr>
          <p:cNvPr id="17" name="Виноска: вигнута лінія 30">
            <a:extLst>
              <a:ext uri="{FF2B5EF4-FFF2-40B4-BE49-F238E27FC236}">
                <a16:creationId xmlns:a16="http://schemas.microsoft.com/office/drawing/2014/main" xmlns="" id="{95B303C0-A5DF-BAC3-6026-62452FE72FC7}"/>
              </a:ext>
            </a:extLst>
          </p:cNvPr>
          <p:cNvSpPr/>
          <p:nvPr/>
        </p:nvSpPr>
        <p:spPr>
          <a:xfrm>
            <a:off x="10247746" y="4344180"/>
            <a:ext cx="1799053" cy="500184"/>
          </a:xfrm>
          <a:prstGeom prst="borderCallout2">
            <a:avLst/>
          </a:prstGeom>
          <a:solidFill>
            <a:srgbClr val="ECE6C4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2 –2</a:t>
            </a:r>
          </a:p>
        </p:txBody>
      </p:sp>
      <p:cxnSp>
        <p:nvCxnSpPr>
          <p:cNvPr id="18" name="Пряма зі стрілкою 6">
            <a:extLst>
              <a:ext uri="{FF2B5EF4-FFF2-40B4-BE49-F238E27FC236}">
                <a16:creationId xmlns:a16="http://schemas.microsoft.com/office/drawing/2014/main" xmlns="" id="{9FEE885F-15C9-8BBA-F2DE-1EED20FC47CE}"/>
              </a:ext>
            </a:extLst>
          </p:cNvPr>
          <p:cNvCxnSpPr/>
          <p:nvPr/>
        </p:nvCxnSpPr>
        <p:spPr>
          <a:xfrm flipV="1">
            <a:off x="3080768" y="3675817"/>
            <a:ext cx="2503054" cy="1514764"/>
          </a:xfrm>
          <a:prstGeom prst="straightConnector1">
            <a:avLst/>
          </a:prstGeom>
          <a:ln w="57150">
            <a:solidFill>
              <a:srgbClr val="949D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32">
            <a:extLst>
              <a:ext uri="{FF2B5EF4-FFF2-40B4-BE49-F238E27FC236}">
                <a16:creationId xmlns:a16="http://schemas.microsoft.com/office/drawing/2014/main" xmlns="" id="{F745BE98-691D-62D1-EE68-0AC95EF9A223}"/>
              </a:ext>
            </a:extLst>
          </p:cNvPr>
          <p:cNvCxnSpPr>
            <a:cxnSpLocks/>
          </p:cNvCxnSpPr>
          <p:nvPr/>
        </p:nvCxnSpPr>
        <p:spPr>
          <a:xfrm flipV="1">
            <a:off x="6090192" y="3711844"/>
            <a:ext cx="3105048" cy="982772"/>
          </a:xfrm>
          <a:prstGeom prst="straightConnector1">
            <a:avLst/>
          </a:prstGeom>
          <a:ln w="57150">
            <a:solidFill>
              <a:srgbClr val="949D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34">
            <a:extLst>
              <a:ext uri="{FF2B5EF4-FFF2-40B4-BE49-F238E27FC236}">
                <a16:creationId xmlns:a16="http://schemas.microsoft.com/office/drawing/2014/main" xmlns="" id="{44AFBE3E-2672-0AB9-1D6E-CE97FDAE09F2}"/>
              </a:ext>
            </a:extLst>
          </p:cNvPr>
          <p:cNvCxnSpPr>
            <a:cxnSpLocks/>
          </p:cNvCxnSpPr>
          <p:nvPr/>
        </p:nvCxnSpPr>
        <p:spPr>
          <a:xfrm flipH="1" flipV="1">
            <a:off x="2860657" y="3675817"/>
            <a:ext cx="6470686" cy="1168547"/>
          </a:xfrm>
          <a:prstGeom prst="straightConnector1">
            <a:avLst/>
          </a:prstGeom>
          <a:ln w="57150">
            <a:solidFill>
              <a:srgbClr val="949D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12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3869440" y="1591343"/>
            <a:ext cx="7786851" cy="4495420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57548" y="539113"/>
            <a:ext cx="8732066" cy="76717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Логічне завдання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477163" y="4594752"/>
            <a:ext cx="1246909" cy="1154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4" name="Овал 73"/>
          <p:cNvSpPr/>
          <p:nvPr/>
        </p:nvSpPr>
        <p:spPr>
          <a:xfrm>
            <a:off x="6724072" y="4594752"/>
            <a:ext cx="1246909" cy="11545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5" name="Овал 74"/>
          <p:cNvSpPr/>
          <p:nvPr/>
        </p:nvSpPr>
        <p:spPr>
          <a:xfrm>
            <a:off x="7970981" y="4594752"/>
            <a:ext cx="1246909" cy="1154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6" name="Овал 75"/>
          <p:cNvSpPr/>
          <p:nvPr/>
        </p:nvSpPr>
        <p:spPr>
          <a:xfrm>
            <a:off x="9217890" y="4594752"/>
            <a:ext cx="1246909" cy="11545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7" name="Овал 76"/>
          <p:cNvSpPr/>
          <p:nvPr/>
        </p:nvSpPr>
        <p:spPr>
          <a:xfrm>
            <a:off x="6026726" y="3675014"/>
            <a:ext cx="1246909" cy="11545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8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7273635" y="3675014"/>
            <a:ext cx="1246909" cy="11545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9" name="Овал 78"/>
          <p:cNvSpPr/>
          <p:nvPr/>
        </p:nvSpPr>
        <p:spPr>
          <a:xfrm>
            <a:off x="8520544" y="3675014"/>
            <a:ext cx="1246909" cy="1154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8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650180" y="2755276"/>
            <a:ext cx="1246909" cy="115454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82" name="Овал 81"/>
          <p:cNvSpPr/>
          <p:nvPr/>
        </p:nvSpPr>
        <p:spPr>
          <a:xfrm>
            <a:off x="7897089" y="2755276"/>
            <a:ext cx="1246909" cy="1154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8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7273634" y="1843555"/>
            <a:ext cx="1246909" cy="115454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42415" y="2670829"/>
            <a:ext cx="7040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0379" y="2217937"/>
            <a:ext cx="3030135" cy="1691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Сума чисел в кожному ряду дорівнює 6. Які числа пропущені?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68189" y="3590567"/>
            <a:ext cx="7040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uk-U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768604" y="3534421"/>
            <a:ext cx="7040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908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кутник: округлені кути 5">
            <a:extLst>
              <a:ext uri="{FF2B5EF4-FFF2-40B4-BE49-F238E27FC236}">
                <a16:creationId xmlns:a16="http://schemas.microsoft.com/office/drawing/2014/main" xmlns="" id="{877BDF44-1D3A-D0B3-0F4A-5FD45918C440}"/>
              </a:ext>
            </a:extLst>
          </p:cNvPr>
          <p:cNvSpPr/>
          <p:nvPr/>
        </p:nvSpPr>
        <p:spPr>
          <a:xfrm>
            <a:off x="4261834" y="2978266"/>
            <a:ext cx="7473546" cy="3514898"/>
          </a:xfrm>
          <a:prstGeom prst="roundRect">
            <a:avLst/>
          </a:prstGeom>
          <a:noFill/>
          <a:ln w="38100">
            <a:solidFill>
              <a:srgbClr val="949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87145" y="1540476"/>
            <a:ext cx="6885655" cy="12315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У гаражі стояло З червоні та З жовті автомобілі. Ввечері з гаража виїхало З автомобілі.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Якого кольору вони можуть </a:t>
            </a:r>
            <a:r>
              <a:rPr lang="ru-RU" sz="2400" b="1" dirty="0">
                <a:solidFill>
                  <a:srgbClr val="7030A0"/>
                </a:solidFill>
              </a:rPr>
              <a:t>бути</a:t>
            </a:r>
            <a:r>
              <a:rPr lang="uk-UA" sz="2400" b="1" dirty="0">
                <a:solidFill>
                  <a:srgbClr val="7030A0"/>
                </a:solidFill>
              </a:rPr>
              <a:t>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51639" y="492780"/>
            <a:ext cx="8732066" cy="682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Логічна задача </a:t>
            </a:r>
          </a:p>
        </p:txBody>
      </p:sp>
      <p:pic>
        <p:nvPicPr>
          <p:cNvPr id="33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8696" y="-166761"/>
            <a:ext cx="1855305" cy="23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Смотреть исходное изображение">
            <a:extLst>
              <a:ext uri="{FF2B5EF4-FFF2-40B4-BE49-F238E27FC236}">
                <a16:creationId xmlns:a16="http://schemas.microsoft.com/office/drawing/2014/main" xmlns="" id="{E8103D90-0CAB-819F-680C-90D6CA21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8" y="3970216"/>
            <a:ext cx="1463098" cy="84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Смотреть исходное изображение">
            <a:extLst>
              <a:ext uri="{FF2B5EF4-FFF2-40B4-BE49-F238E27FC236}">
                <a16:creationId xmlns:a16="http://schemas.microsoft.com/office/drawing/2014/main" xmlns="" id="{0733A457-FC92-CD17-3E66-8F43CA3BC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47" y="3849835"/>
            <a:ext cx="1463098" cy="96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Гараж с автомобилем иллюстрация вектора. иллюстрации насчитывающей парковка  - 32491822">
            <a:extLst>
              <a:ext uri="{FF2B5EF4-FFF2-40B4-BE49-F238E27FC236}">
                <a16:creationId xmlns:a16="http://schemas.microsoft.com/office/drawing/2014/main" xmlns="" id="{524596C3-C1F7-BBFB-C77D-F5987C1E5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3" b="89850" l="5125" r="4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09"/>
          <a:stretch/>
        </p:blipFill>
        <p:spPr bwMode="auto">
          <a:xfrm>
            <a:off x="357109" y="994737"/>
            <a:ext cx="4086445" cy="297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Смотреть исходное изображение">
            <a:extLst>
              <a:ext uri="{FF2B5EF4-FFF2-40B4-BE49-F238E27FC236}">
                <a16:creationId xmlns:a16="http://schemas.microsoft.com/office/drawing/2014/main" xmlns="" id="{BC1FD13E-9DC3-5FF5-D5D5-AFA3B2B6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8" y="4819060"/>
            <a:ext cx="1463098" cy="84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Смотреть исходное изображение">
            <a:extLst>
              <a:ext uri="{FF2B5EF4-FFF2-40B4-BE49-F238E27FC236}">
                <a16:creationId xmlns:a16="http://schemas.microsoft.com/office/drawing/2014/main" xmlns="" id="{8C11DC2F-985D-D4A9-0B21-57D8E5FA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8" y="5742696"/>
            <a:ext cx="1463098" cy="84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Смотреть исходное изображение">
            <a:extLst>
              <a:ext uri="{FF2B5EF4-FFF2-40B4-BE49-F238E27FC236}">
                <a16:creationId xmlns:a16="http://schemas.microsoft.com/office/drawing/2014/main" xmlns="" id="{AA6EB2F4-27AF-6FAE-6728-2DD6E016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47" y="4819060"/>
            <a:ext cx="1463098" cy="96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Смотреть исходное изображение">
            <a:extLst>
              <a:ext uri="{FF2B5EF4-FFF2-40B4-BE49-F238E27FC236}">
                <a16:creationId xmlns:a16="http://schemas.microsoft.com/office/drawing/2014/main" xmlns="" id="{45932C6A-40A5-8015-536A-237A4D0B5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47" y="5729667"/>
            <a:ext cx="1463098" cy="96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9B29D0B-BF69-715B-FB00-E3FC903E3785}"/>
              </a:ext>
            </a:extLst>
          </p:cNvPr>
          <p:cNvSpPr txBox="1"/>
          <p:nvPr/>
        </p:nvSpPr>
        <p:spPr>
          <a:xfrm>
            <a:off x="4705939" y="3013483"/>
            <a:ext cx="120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</a:p>
          <a:p>
            <a:pPr algn="ctr"/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</a:t>
            </a:r>
            <a:endParaRPr lang="x-non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DEE3EF9-78B2-7861-4D53-807EBB7883F8}"/>
              </a:ext>
            </a:extLst>
          </p:cNvPr>
          <p:cNvSpPr txBox="1"/>
          <p:nvPr/>
        </p:nvSpPr>
        <p:spPr>
          <a:xfrm>
            <a:off x="6405696" y="3013483"/>
            <a:ext cx="120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</a:p>
          <a:p>
            <a:pPr algn="ctr"/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</a:t>
            </a:r>
            <a:endParaRPr lang="x-non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45CA45B-24AE-B23B-1261-596EEBC5FB18}"/>
              </a:ext>
            </a:extLst>
          </p:cNvPr>
          <p:cNvSpPr txBox="1"/>
          <p:nvPr/>
        </p:nvSpPr>
        <p:spPr>
          <a:xfrm>
            <a:off x="8220659" y="3013483"/>
            <a:ext cx="120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</a:p>
          <a:p>
            <a:pPr algn="ctr"/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</a:t>
            </a:r>
            <a:endParaRPr lang="x-non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34DFB75-49A6-72C0-8A2E-2A9174F998C1}"/>
              </a:ext>
            </a:extLst>
          </p:cNvPr>
          <p:cNvSpPr txBox="1"/>
          <p:nvPr/>
        </p:nvSpPr>
        <p:spPr>
          <a:xfrm>
            <a:off x="10035622" y="3013483"/>
            <a:ext cx="120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</a:p>
          <a:p>
            <a:pPr algn="ctr"/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</a:t>
            </a:r>
            <a:endParaRPr lang="x-non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2" descr="Смотреть исходное изображение">
            <a:extLst>
              <a:ext uri="{FF2B5EF4-FFF2-40B4-BE49-F238E27FC236}">
                <a16:creationId xmlns:a16="http://schemas.microsoft.com/office/drawing/2014/main" xmlns="" id="{77A78CFA-B5C2-D57B-294A-A91A5ACF7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85" y="3851538"/>
            <a:ext cx="971433" cy="5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Смотреть исходное изображение">
            <a:extLst>
              <a:ext uri="{FF2B5EF4-FFF2-40B4-BE49-F238E27FC236}">
                <a16:creationId xmlns:a16="http://schemas.microsoft.com/office/drawing/2014/main" xmlns="" id="{F2F7E67E-02DE-60DE-2230-D4419F02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85" y="4608756"/>
            <a:ext cx="971433" cy="5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Смотреть исходное изображение">
            <a:extLst>
              <a:ext uri="{FF2B5EF4-FFF2-40B4-BE49-F238E27FC236}">
                <a16:creationId xmlns:a16="http://schemas.microsoft.com/office/drawing/2014/main" xmlns="" id="{A90F1706-F481-7244-7D97-82801BFF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85" y="5447869"/>
            <a:ext cx="971433" cy="5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Смотреть исходное изображение">
            <a:extLst>
              <a:ext uri="{FF2B5EF4-FFF2-40B4-BE49-F238E27FC236}">
                <a16:creationId xmlns:a16="http://schemas.microsoft.com/office/drawing/2014/main" xmlns="" id="{381CA4A5-0D2A-D0AD-A8C5-96125300B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06" y="3835738"/>
            <a:ext cx="971433" cy="6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Смотреть исходное изображение">
            <a:extLst>
              <a:ext uri="{FF2B5EF4-FFF2-40B4-BE49-F238E27FC236}">
                <a16:creationId xmlns:a16="http://schemas.microsoft.com/office/drawing/2014/main" xmlns="" id="{B171740C-C5F2-59E9-34F7-D9AAA0D27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06" y="4599959"/>
            <a:ext cx="971433" cy="6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Смотреть исходное изображение">
            <a:extLst>
              <a:ext uri="{FF2B5EF4-FFF2-40B4-BE49-F238E27FC236}">
                <a16:creationId xmlns:a16="http://schemas.microsoft.com/office/drawing/2014/main" xmlns="" id="{680B06AA-D012-3162-3963-AE4EE1964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06" y="5346142"/>
            <a:ext cx="971433" cy="6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Смотреть исходное изображение">
            <a:extLst>
              <a:ext uri="{FF2B5EF4-FFF2-40B4-BE49-F238E27FC236}">
                <a16:creationId xmlns:a16="http://schemas.microsoft.com/office/drawing/2014/main" xmlns="" id="{D9AF5440-5E5A-DBCC-16CA-99F3008C2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20" y="3835738"/>
            <a:ext cx="971433" cy="6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Смотреть исходное изображение">
            <a:extLst>
              <a:ext uri="{FF2B5EF4-FFF2-40B4-BE49-F238E27FC236}">
                <a16:creationId xmlns:a16="http://schemas.microsoft.com/office/drawing/2014/main" xmlns="" id="{116B25CB-7162-E069-4368-192D2DAC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20" y="4599959"/>
            <a:ext cx="971433" cy="6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Смотреть исходное изображение">
            <a:extLst>
              <a:ext uri="{FF2B5EF4-FFF2-40B4-BE49-F238E27FC236}">
                <a16:creationId xmlns:a16="http://schemas.microsoft.com/office/drawing/2014/main" xmlns="" id="{47ECFB36-7D6B-E860-FAD9-CDAE0841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19" y="5447869"/>
            <a:ext cx="971433" cy="5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Смотреть исходное изображение">
            <a:extLst>
              <a:ext uri="{FF2B5EF4-FFF2-40B4-BE49-F238E27FC236}">
                <a16:creationId xmlns:a16="http://schemas.microsoft.com/office/drawing/2014/main" xmlns="" id="{76D69A16-8867-EDE7-1257-175FE468F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268" y="3835738"/>
            <a:ext cx="971433" cy="6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Смотреть исходное изображение">
            <a:extLst>
              <a:ext uri="{FF2B5EF4-FFF2-40B4-BE49-F238E27FC236}">
                <a16:creationId xmlns:a16="http://schemas.microsoft.com/office/drawing/2014/main" xmlns="" id="{103FCB6A-B291-F324-2876-AEDDB970B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268" y="4608756"/>
            <a:ext cx="971433" cy="5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Смотреть исходное изображение">
            <a:extLst>
              <a:ext uri="{FF2B5EF4-FFF2-40B4-BE49-F238E27FC236}">
                <a16:creationId xmlns:a16="http://schemas.microsoft.com/office/drawing/2014/main" xmlns="" id="{9B6024D5-42CA-590D-4976-519ACB732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268" y="5447869"/>
            <a:ext cx="971433" cy="5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609500" y="492782"/>
            <a:ext cx="8732066" cy="7264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«Плюс – мінус – цікаво» </a:t>
            </a:r>
          </a:p>
        </p:txBody>
      </p:sp>
      <p:pic>
        <p:nvPicPr>
          <p:cNvPr id="22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" t="21917" r="58823"/>
          <a:stretch/>
        </p:blipFill>
        <p:spPr bwMode="auto">
          <a:xfrm>
            <a:off x="4697268" y="1427657"/>
            <a:ext cx="2317975" cy="32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0" t="21917" r="34935"/>
          <a:stretch/>
        </p:blipFill>
        <p:spPr bwMode="auto">
          <a:xfrm>
            <a:off x="8739288" y="1456402"/>
            <a:ext cx="1561405" cy="32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1" t="21917" b="4788"/>
          <a:stretch/>
        </p:blipFill>
        <p:spPr bwMode="auto">
          <a:xfrm>
            <a:off x="1609500" y="1456402"/>
            <a:ext cx="1939243" cy="329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103064" y="4656249"/>
            <a:ext cx="2952114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Що сподобалось на уроці? Що здалося цікавим та корисним?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8582" y="4633792"/>
            <a:ext cx="331390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Що не сподобалось? Що </a:t>
            </a:r>
            <a:r>
              <a:rPr lang="uk-UA" sz="2400" b="1" i="1" dirty="0">
                <a:solidFill>
                  <a:schemeClr val="bg1"/>
                </a:solidFill>
              </a:rPr>
              <a:t>здалося важким, незрозумілим та нудним?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20533" y="4633792"/>
            <a:ext cx="2998913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Про які факти дізналися на уроці? Чого б ще хотіли дізнатися?</a:t>
            </a:r>
          </a:p>
        </p:txBody>
      </p:sp>
      <p:sp>
        <p:nvSpPr>
          <p:cNvPr id="30" name="Овальная выноска 29"/>
          <p:cNvSpPr/>
          <p:nvPr/>
        </p:nvSpPr>
        <p:spPr>
          <a:xfrm>
            <a:off x="623349" y="1391130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88176" y="1018116"/>
            <a:ext cx="860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32" name="Овальная выноска 31"/>
          <p:cNvSpPr/>
          <p:nvPr/>
        </p:nvSpPr>
        <p:spPr>
          <a:xfrm>
            <a:off x="4118148" y="1391130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4598721" y="558375"/>
            <a:ext cx="860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</p:txBody>
      </p:sp>
      <p:sp>
        <p:nvSpPr>
          <p:cNvPr id="50" name="Овальная выноска 49"/>
          <p:cNvSpPr/>
          <p:nvPr/>
        </p:nvSpPr>
        <p:spPr>
          <a:xfrm>
            <a:off x="8011170" y="1427657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8309167" y="1343205"/>
            <a:ext cx="860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44029" y="455268"/>
            <a:ext cx="8732066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85" y="2867083"/>
            <a:ext cx="1620615" cy="25771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39" y="2748203"/>
            <a:ext cx="1882339" cy="27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1412174" y="1426773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6161239" y="1400084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46" y="2748203"/>
            <a:ext cx="2062973" cy="26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9" y="2857697"/>
            <a:ext cx="1858099" cy="27080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1727185" y="5565778"/>
            <a:ext cx="149178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7118" y="5444199"/>
            <a:ext cx="1696172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3737774" y="5511573"/>
            <a:ext cx="166712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483658" y="5512125"/>
            <a:ext cx="188551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4029" y="455268"/>
            <a:ext cx="8732066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3262444" y="1439948"/>
            <a:ext cx="465119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твої очікування на урок</a:t>
            </a:r>
            <a:endParaRPr lang="uk-U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тетрадь в клетку PNG, векторы, PSD и пнг для бесплатной загрузки |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t="18893" r="8115" b="16546"/>
          <a:stretch/>
        </p:blipFill>
        <p:spPr bwMode="auto">
          <a:xfrm>
            <a:off x="1041768" y="1767576"/>
            <a:ext cx="5778066" cy="430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Плакат вырубной Мишка за партой (29.242.00) - купить в Москве недорого: для  учета. Плакаты в интернет-магазине С-5.ru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" b="100000" l="0" r="100000">
                        <a14:foregroundMark x1="95738" y1="55711" x2="95738" y2="55711"/>
                        <a14:foregroundMark x1="98361" y1="56876" x2="98361" y2="56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241" y="1635534"/>
            <a:ext cx="3505434" cy="493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/>
          <a:srcRect l="15167" t="16779" r="8694" b="9382"/>
          <a:stretch/>
        </p:blipFill>
        <p:spPr>
          <a:xfrm rot="2489759">
            <a:off x="10390862" y="5713722"/>
            <a:ext cx="105682" cy="1555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/>
          <a:srcRect l="15167" t="16779" r="8694" b="9382"/>
          <a:stretch/>
        </p:blipFill>
        <p:spPr>
          <a:xfrm rot="4384916">
            <a:off x="10577923" y="5979471"/>
            <a:ext cx="105682" cy="155550"/>
          </a:xfrm>
          <a:prstGeom prst="rect">
            <a:avLst/>
          </a:prstGeom>
        </p:spPr>
      </p:pic>
      <p:sp>
        <p:nvSpPr>
          <p:cNvPr id="43" name="Выноска-облако 42"/>
          <p:cNvSpPr/>
          <p:nvPr/>
        </p:nvSpPr>
        <p:spPr>
          <a:xfrm>
            <a:off x="6664410" y="1546982"/>
            <a:ext cx="1600200" cy="1184651"/>
          </a:xfrm>
          <a:prstGeom prst="cloudCallout">
            <a:avLst>
              <a:gd name="adj1" fmla="val 108148"/>
              <a:gd name="adj2" fmla="val 45873"/>
            </a:avLst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Яндекс.Фотки переехали | Иллюстрации еды, Пчела, Ме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64" y="1708546"/>
            <a:ext cx="965291" cy="86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735638" y="2256416"/>
            <a:ext cx="178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5 – 5 = 2</a:t>
            </a:r>
            <a:endParaRPr lang="ru-RU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682027" y="2961529"/>
            <a:ext cx="178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10 + 0 = 9</a:t>
            </a:r>
            <a:endParaRPr lang="ru-RU" sz="3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686637" y="3692273"/>
            <a:ext cx="178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5 – 0 = </a:t>
            </a:r>
            <a:r>
              <a:rPr lang="uk-UA" sz="3200" b="1" dirty="0" smtClean="0"/>
              <a:t>0</a:t>
            </a:r>
            <a:endParaRPr lang="ru-RU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708748" y="4479257"/>
            <a:ext cx="178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3 + 6 = </a:t>
            </a:r>
            <a:r>
              <a:rPr lang="uk-UA" sz="3200" b="1" dirty="0" smtClean="0"/>
              <a:t>8</a:t>
            </a:r>
            <a:endParaRPr lang="ru-RU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064750" y="2240806"/>
            <a:ext cx="202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3 + 0 = </a:t>
            </a:r>
            <a:r>
              <a:rPr lang="uk-UA" sz="3200" b="1" dirty="0" smtClean="0"/>
              <a:t>0</a:t>
            </a:r>
            <a:endParaRPr lang="ru-RU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040687" y="2926312"/>
            <a:ext cx="2044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2 + </a:t>
            </a:r>
            <a:r>
              <a:rPr lang="uk-UA" sz="3200" b="1" dirty="0" smtClean="0"/>
              <a:t>8 </a:t>
            </a:r>
            <a:r>
              <a:rPr lang="uk-UA" sz="3200" b="1" dirty="0"/>
              <a:t>= 9</a:t>
            </a:r>
            <a:endParaRPr lang="ru-RU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068011" y="3719120"/>
            <a:ext cx="212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5 – </a:t>
            </a:r>
            <a:r>
              <a:rPr lang="uk-UA" sz="3200" b="1" dirty="0" smtClean="0"/>
              <a:t>2 </a:t>
            </a:r>
            <a:r>
              <a:rPr lang="uk-UA" sz="3200" b="1" dirty="0"/>
              <a:t>= </a:t>
            </a:r>
            <a:r>
              <a:rPr lang="uk-UA" sz="3200" b="1" dirty="0" smtClean="0"/>
              <a:t>4</a:t>
            </a:r>
            <a:endParaRPr lang="ru-RU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088890" y="4441561"/>
            <a:ext cx="178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4 + </a:t>
            </a:r>
            <a:r>
              <a:rPr lang="uk-UA" sz="3200" b="1" dirty="0" smtClean="0"/>
              <a:t>2 </a:t>
            </a:r>
            <a:r>
              <a:rPr lang="uk-UA" sz="3200" b="1" dirty="0"/>
              <a:t>= </a:t>
            </a:r>
            <a:r>
              <a:rPr lang="uk-UA" sz="3200" b="1" dirty="0" smtClean="0"/>
              <a:t>6</a:t>
            </a:r>
            <a:endParaRPr lang="ru-RU" sz="3200" b="1" dirty="0"/>
          </a:p>
        </p:txBody>
      </p:sp>
      <p:pic>
        <p:nvPicPr>
          <p:cNvPr id="53" name="Picture 8" descr="Ручка векторы, картинки, клипарт Ручка | скачать на Depositphoto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97500" l="72167" r="94500">
                        <a14:foregroundMark x1="84167" y1="7000" x2="84167" y2="7000"/>
                        <a14:foregroundMark x1="84500" y1="4833" x2="84500" y2="4833"/>
                        <a14:foregroundMark x1="91333" y1="34167" x2="91333" y2="34167"/>
                        <a14:foregroundMark x1="90333" y1="26500" x2="90333" y2="26500"/>
                        <a14:foregroundMark x1="90167" y1="48000" x2="90167" y2="48000"/>
                        <a14:foregroundMark x1="90333" y1="28167" x2="90333" y2="2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67" r="5880"/>
          <a:stretch/>
        </p:blipFill>
        <p:spPr bwMode="auto">
          <a:xfrm rot="2372233" flipH="1">
            <a:off x="6360168" y="3996975"/>
            <a:ext cx="264204" cy="154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Прямая соединительная линия 55"/>
          <p:cNvCxnSpPr/>
          <p:nvPr/>
        </p:nvCxnSpPr>
        <p:spPr>
          <a:xfrm flipH="1">
            <a:off x="3002315" y="2393841"/>
            <a:ext cx="248642" cy="352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96792" y="2244709"/>
            <a:ext cx="40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</a:rPr>
              <a:t>0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89269" y="2928774"/>
            <a:ext cx="63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</a:rPr>
              <a:t>10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17629" y="3719119"/>
            <a:ext cx="479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3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53342" y="571745"/>
            <a:ext cx="9789487" cy="8433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Гра </a:t>
            </a:r>
            <a:r>
              <a:rPr lang="uk-UA" sz="3200" b="1" dirty="0">
                <a:solidFill>
                  <a:schemeClr val="bg1"/>
                </a:solidFill>
              </a:rPr>
              <a:t>«Чи правильно ведмедик обчислив вирази?»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63" name="Прямая соединительная линия 33">
            <a:extLst>
              <a:ext uri="{FF2B5EF4-FFF2-40B4-BE49-F238E27FC236}">
                <a16:creationId xmlns:a16="http://schemas.microsoft.com/office/drawing/2014/main" xmlns="" id="{DAC0E094-34E9-1A7D-CCA0-F4AF195C3CB4}"/>
              </a:ext>
            </a:extLst>
          </p:cNvPr>
          <p:cNvCxnSpPr/>
          <p:nvPr/>
        </p:nvCxnSpPr>
        <p:spPr>
          <a:xfrm flipH="1">
            <a:off x="3133007" y="3077689"/>
            <a:ext cx="248642" cy="352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33">
            <a:extLst>
              <a:ext uri="{FF2B5EF4-FFF2-40B4-BE49-F238E27FC236}">
                <a16:creationId xmlns:a16="http://schemas.microsoft.com/office/drawing/2014/main" xmlns="" id="{E0D4AEC4-F548-EAC2-C10D-6B56C03D1D47}"/>
              </a:ext>
            </a:extLst>
          </p:cNvPr>
          <p:cNvCxnSpPr/>
          <p:nvPr/>
        </p:nvCxnSpPr>
        <p:spPr>
          <a:xfrm flipH="1">
            <a:off x="5338937" y="3865107"/>
            <a:ext cx="248642" cy="352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33">
            <a:extLst>
              <a:ext uri="{FF2B5EF4-FFF2-40B4-BE49-F238E27FC236}">
                <a16:creationId xmlns:a16="http://schemas.microsoft.com/office/drawing/2014/main" xmlns="" id="{DAC0E094-34E9-1A7D-CCA0-F4AF195C3CB4}"/>
              </a:ext>
            </a:extLst>
          </p:cNvPr>
          <p:cNvCxnSpPr/>
          <p:nvPr/>
        </p:nvCxnSpPr>
        <p:spPr>
          <a:xfrm flipH="1">
            <a:off x="2916673" y="3835279"/>
            <a:ext cx="248642" cy="352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18380" y="3692273"/>
            <a:ext cx="40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5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64769" y="4496324"/>
            <a:ext cx="40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9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59135" y="2244709"/>
            <a:ext cx="40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3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1632" y="2886966"/>
            <a:ext cx="680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10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cxnSp>
        <p:nvCxnSpPr>
          <p:cNvPr id="38" name="Прямая соединительная линия 33">
            <a:extLst>
              <a:ext uri="{FF2B5EF4-FFF2-40B4-BE49-F238E27FC236}">
                <a16:creationId xmlns:a16="http://schemas.microsoft.com/office/drawing/2014/main" xmlns="" id="{DAC0E094-34E9-1A7D-CCA0-F4AF195C3CB4}"/>
              </a:ext>
            </a:extLst>
          </p:cNvPr>
          <p:cNvCxnSpPr/>
          <p:nvPr/>
        </p:nvCxnSpPr>
        <p:spPr>
          <a:xfrm flipH="1">
            <a:off x="2916673" y="4612484"/>
            <a:ext cx="248642" cy="352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3">
            <a:extLst>
              <a:ext uri="{FF2B5EF4-FFF2-40B4-BE49-F238E27FC236}">
                <a16:creationId xmlns:a16="http://schemas.microsoft.com/office/drawing/2014/main" xmlns="" id="{DAC0E094-34E9-1A7D-CCA0-F4AF195C3CB4}"/>
              </a:ext>
            </a:extLst>
          </p:cNvPr>
          <p:cNvCxnSpPr/>
          <p:nvPr/>
        </p:nvCxnSpPr>
        <p:spPr>
          <a:xfrm flipH="1">
            <a:off x="5332280" y="2360869"/>
            <a:ext cx="248642" cy="352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33">
            <a:extLst>
              <a:ext uri="{FF2B5EF4-FFF2-40B4-BE49-F238E27FC236}">
                <a16:creationId xmlns:a16="http://schemas.microsoft.com/office/drawing/2014/main" xmlns="" id="{DAC0E094-34E9-1A7D-CCA0-F4AF195C3CB4}"/>
              </a:ext>
            </a:extLst>
          </p:cNvPr>
          <p:cNvCxnSpPr/>
          <p:nvPr/>
        </p:nvCxnSpPr>
        <p:spPr>
          <a:xfrm flipH="1">
            <a:off x="5276481" y="3042472"/>
            <a:ext cx="248642" cy="352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0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2219815" y="549954"/>
            <a:ext cx="8732066" cy="8394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pic>
        <p:nvPicPr>
          <p:cNvPr id="5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0" y="3001120"/>
            <a:ext cx="1561389" cy="34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302296" y="3178629"/>
            <a:ext cx="2117407" cy="32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8392" y="3193980"/>
            <a:ext cx="456263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отримати наступне число? Попереднє число?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7">
            <a:extLst>
              <a:ext uri="{FF2B5EF4-FFF2-40B4-BE49-F238E27FC236}">
                <a16:creationId xmlns:a16="http://schemas.microsoft.com/office/drawing/2014/main" xmlns="" id="{DD5DD1F2-C3A5-5CA0-9D9A-114701375DDD}"/>
              </a:ext>
            </a:extLst>
          </p:cNvPr>
          <p:cNvCxnSpPr>
            <a:cxnSpLocks/>
          </p:cNvCxnSpPr>
          <p:nvPr/>
        </p:nvCxnSpPr>
        <p:spPr>
          <a:xfrm flipV="1">
            <a:off x="1170503" y="2174669"/>
            <a:ext cx="9697771" cy="2239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11">
            <a:extLst>
              <a:ext uri="{FF2B5EF4-FFF2-40B4-BE49-F238E27FC236}">
                <a16:creationId xmlns:a16="http://schemas.microsoft.com/office/drawing/2014/main" xmlns="" id="{79BD5B6C-C9AE-2A73-DA1E-A4A74BD8CE97}"/>
              </a:ext>
            </a:extLst>
          </p:cNvPr>
          <p:cNvCxnSpPr/>
          <p:nvPr/>
        </p:nvCxnSpPr>
        <p:spPr>
          <a:xfrm>
            <a:off x="3004557" y="1995158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24">
            <a:extLst>
              <a:ext uri="{FF2B5EF4-FFF2-40B4-BE49-F238E27FC236}">
                <a16:creationId xmlns:a16="http://schemas.microsoft.com/office/drawing/2014/main" xmlns="" id="{48CCF163-3553-8DB3-F529-E857DEC6EF21}"/>
              </a:ext>
            </a:extLst>
          </p:cNvPr>
          <p:cNvCxnSpPr/>
          <p:nvPr/>
        </p:nvCxnSpPr>
        <p:spPr>
          <a:xfrm>
            <a:off x="3935229" y="1995158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28">
            <a:extLst>
              <a:ext uri="{FF2B5EF4-FFF2-40B4-BE49-F238E27FC236}">
                <a16:creationId xmlns:a16="http://schemas.microsoft.com/office/drawing/2014/main" xmlns="" id="{88ADF237-E938-D9E9-3129-70AEE3A55AEE}"/>
              </a:ext>
            </a:extLst>
          </p:cNvPr>
          <p:cNvCxnSpPr/>
          <p:nvPr/>
        </p:nvCxnSpPr>
        <p:spPr>
          <a:xfrm>
            <a:off x="4906579" y="1995158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29">
            <a:extLst>
              <a:ext uri="{FF2B5EF4-FFF2-40B4-BE49-F238E27FC236}">
                <a16:creationId xmlns:a16="http://schemas.microsoft.com/office/drawing/2014/main" xmlns="" id="{852C3B9F-378F-1019-D430-A905E3FF7CAA}"/>
              </a:ext>
            </a:extLst>
          </p:cNvPr>
          <p:cNvCxnSpPr/>
          <p:nvPr/>
        </p:nvCxnSpPr>
        <p:spPr>
          <a:xfrm>
            <a:off x="5960126" y="1995158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31">
            <a:extLst>
              <a:ext uri="{FF2B5EF4-FFF2-40B4-BE49-F238E27FC236}">
                <a16:creationId xmlns:a16="http://schemas.microsoft.com/office/drawing/2014/main" xmlns="" id="{FE62005D-244A-9D63-8A96-C211DF58BE25}"/>
              </a:ext>
            </a:extLst>
          </p:cNvPr>
          <p:cNvCxnSpPr/>
          <p:nvPr/>
        </p:nvCxnSpPr>
        <p:spPr>
          <a:xfrm>
            <a:off x="6958512" y="1995158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43E9B5-CA4E-5576-F103-4AD755971AFA}"/>
              </a:ext>
            </a:extLst>
          </p:cNvPr>
          <p:cNvSpPr txBox="1"/>
          <p:nvPr/>
        </p:nvSpPr>
        <p:spPr>
          <a:xfrm>
            <a:off x="1902503" y="2293234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2230597-042A-1AFB-4327-EE26532DFD2F}"/>
              </a:ext>
            </a:extLst>
          </p:cNvPr>
          <p:cNvSpPr txBox="1"/>
          <p:nvPr/>
        </p:nvSpPr>
        <p:spPr>
          <a:xfrm>
            <a:off x="2790114" y="2300229"/>
            <a:ext cx="44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18D996-CA67-C66C-6262-B1F5686CD448}"/>
              </a:ext>
            </a:extLst>
          </p:cNvPr>
          <p:cNvSpPr txBox="1"/>
          <p:nvPr/>
        </p:nvSpPr>
        <p:spPr>
          <a:xfrm>
            <a:off x="3721200" y="2293234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70E419-C62B-A6ED-155E-A73F7E5F2697}"/>
              </a:ext>
            </a:extLst>
          </p:cNvPr>
          <p:cNvSpPr txBox="1"/>
          <p:nvPr/>
        </p:nvSpPr>
        <p:spPr>
          <a:xfrm>
            <a:off x="4697676" y="2293234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A9DE47-2ED8-CC4A-46A9-90873890DE80}"/>
              </a:ext>
            </a:extLst>
          </p:cNvPr>
          <p:cNvSpPr txBox="1"/>
          <p:nvPr/>
        </p:nvSpPr>
        <p:spPr>
          <a:xfrm>
            <a:off x="5756945" y="2270198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cxnSp>
        <p:nvCxnSpPr>
          <p:cNvPr id="20" name="Прямая соединительная линия 68">
            <a:extLst>
              <a:ext uri="{FF2B5EF4-FFF2-40B4-BE49-F238E27FC236}">
                <a16:creationId xmlns:a16="http://schemas.microsoft.com/office/drawing/2014/main" xmlns="" id="{D2F7BE54-B0E9-33EF-42CB-EA71F9755B65}"/>
              </a:ext>
            </a:extLst>
          </p:cNvPr>
          <p:cNvCxnSpPr/>
          <p:nvPr/>
        </p:nvCxnSpPr>
        <p:spPr>
          <a:xfrm>
            <a:off x="2020341" y="1995158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A2A177-85E3-3F8A-BE6F-AFFC00A923A7}"/>
              </a:ext>
            </a:extLst>
          </p:cNvPr>
          <p:cNvSpPr txBox="1"/>
          <p:nvPr/>
        </p:nvSpPr>
        <p:spPr>
          <a:xfrm>
            <a:off x="6710221" y="230022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AA53E1B-7648-0EDB-371D-8FC521E0E8BB}"/>
              </a:ext>
            </a:extLst>
          </p:cNvPr>
          <p:cNvSpPr txBox="1"/>
          <p:nvPr/>
        </p:nvSpPr>
        <p:spPr>
          <a:xfrm>
            <a:off x="7708607" y="230022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2FE009F-1415-D50D-2472-31E366704B54}"/>
              </a:ext>
            </a:extLst>
          </p:cNvPr>
          <p:cNvSpPr txBox="1"/>
          <p:nvPr/>
        </p:nvSpPr>
        <p:spPr>
          <a:xfrm>
            <a:off x="8706993" y="230777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Прямая соединительная линия 75">
            <a:extLst>
              <a:ext uri="{FF2B5EF4-FFF2-40B4-BE49-F238E27FC236}">
                <a16:creationId xmlns:a16="http://schemas.microsoft.com/office/drawing/2014/main" xmlns="" id="{26B9AAAE-4CDF-01DE-3F37-DC9AC2CAFBDB}"/>
              </a:ext>
            </a:extLst>
          </p:cNvPr>
          <p:cNvCxnSpPr/>
          <p:nvPr/>
        </p:nvCxnSpPr>
        <p:spPr>
          <a:xfrm>
            <a:off x="7896523" y="1995158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77">
            <a:extLst>
              <a:ext uri="{FF2B5EF4-FFF2-40B4-BE49-F238E27FC236}">
                <a16:creationId xmlns:a16="http://schemas.microsoft.com/office/drawing/2014/main" xmlns="" id="{9AB1A494-293E-50E8-10FF-BD0E437CA59C}"/>
              </a:ext>
            </a:extLst>
          </p:cNvPr>
          <p:cNvCxnSpPr/>
          <p:nvPr/>
        </p:nvCxnSpPr>
        <p:spPr>
          <a:xfrm>
            <a:off x="8903831" y="1995158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436B203-402F-A548-EE6A-EAAC56C8C3A5}"/>
              </a:ext>
            </a:extLst>
          </p:cNvPr>
          <p:cNvSpPr txBox="1"/>
          <p:nvPr/>
        </p:nvSpPr>
        <p:spPr>
          <a:xfrm>
            <a:off x="923691" y="230874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Прямая соединительная линия 58">
            <a:extLst>
              <a:ext uri="{FF2B5EF4-FFF2-40B4-BE49-F238E27FC236}">
                <a16:creationId xmlns:a16="http://schemas.microsoft.com/office/drawing/2014/main" xmlns="" id="{6A15E3E7-C3A8-F718-63D5-86AF10603AA1}"/>
              </a:ext>
            </a:extLst>
          </p:cNvPr>
          <p:cNvCxnSpPr/>
          <p:nvPr/>
        </p:nvCxnSpPr>
        <p:spPr>
          <a:xfrm>
            <a:off x="9833752" y="2007467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5452F3C-1A9B-D144-8496-DFE968AEF0E6}"/>
              </a:ext>
            </a:extLst>
          </p:cNvPr>
          <p:cNvSpPr txBox="1"/>
          <p:nvPr/>
        </p:nvSpPr>
        <p:spPr>
          <a:xfrm>
            <a:off x="9638416" y="230777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DD31C16-8B26-D6C7-92DB-1A4C6FDA8F49}"/>
              </a:ext>
            </a:extLst>
          </p:cNvPr>
          <p:cNvSpPr txBox="1"/>
          <p:nvPr/>
        </p:nvSpPr>
        <p:spPr>
          <a:xfrm>
            <a:off x="10432637" y="2276775"/>
            <a:ext cx="79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B0E93A91-C198-7357-8BA2-F8A763062DB2}"/>
              </a:ext>
            </a:extLst>
          </p:cNvPr>
          <p:cNvSpPr/>
          <p:nvPr/>
        </p:nvSpPr>
        <p:spPr>
          <a:xfrm>
            <a:off x="10659071" y="2046266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9FB34155-8EDD-9266-793B-84CD493C43B4}"/>
              </a:ext>
            </a:extLst>
          </p:cNvPr>
          <p:cNvSpPr/>
          <p:nvPr/>
        </p:nvSpPr>
        <p:spPr>
          <a:xfrm>
            <a:off x="1088830" y="2063525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Прямоугольник 32"/>
          <p:cNvSpPr/>
          <p:nvPr/>
        </p:nvSpPr>
        <p:spPr>
          <a:xfrm>
            <a:off x="3238393" y="4024977"/>
            <a:ext cx="456263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Зменш на 1 </a:t>
            </a:r>
            <a:r>
              <a:rPr lang="uk-UA" sz="2400" b="1" dirty="0">
                <a:solidFill>
                  <a:schemeClr val="bg1"/>
                </a:solidFill>
              </a:rPr>
              <a:t>числа</a:t>
            </a:r>
            <a:r>
              <a:rPr lang="uk-UA" sz="2400" b="1" dirty="0" smtClean="0">
                <a:solidFill>
                  <a:schemeClr val="bg1"/>
                </a:solidFill>
              </a:rPr>
              <a:t> 5, 7, 9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Збільш </a:t>
            </a:r>
            <a:r>
              <a:rPr lang="uk-UA" sz="2400" b="1" dirty="0">
                <a:solidFill>
                  <a:schemeClr val="bg1"/>
                </a:solidFill>
              </a:rPr>
              <a:t>на 1 числа 5, 7, 9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238393" y="4857923"/>
            <a:ext cx="45626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Полічи двійками до 10 і назад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14253" y="3168604"/>
            <a:ext cx="5018314" cy="2246769"/>
          </a:xfrm>
          <a:prstGeom prst="rect">
            <a:avLst/>
          </a:prstGeom>
          <a:solidFill>
            <a:srgbClr val="FF339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 ми будемо вчитися  додавати і віднімати числа частинами. Удосконалювати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обчислювальні навички.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71056" y="463397"/>
            <a:ext cx="8732066" cy="72314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спільного</a:t>
            </a:r>
            <a:r>
              <a:rPr lang="ru-RU" sz="3200" b="1" dirty="0">
                <a:solidFill>
                  <a:schemeClr val="bg1"/>
                </a:solidFill>
              </a:rPr>
              <a:t> й </a:t>
            </a:r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відмінного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</a:rPr>
              <a:t>малюнках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D20CBE4-F64F-71FF-B80B-2893C1A34BC1}"/>
              </a:ext>
            </a:extLst>
          </p:cNvPr>
          <p:cNvSpPr/>
          <p:nvPr/>
        </p:nvSpPr>
        <p:spPr>
          <a:xfrm>
            <a:off x="3813100" y="1157476"/>
            <a:ext cx="4961876" cy="87906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Поясни</a:t>
            </a:r>
            <a:r>
              <a:rPr lang="ru-RU" sz="2400" b="1" dirty="0">
                <a:solidFill>
                  <a:srgbClr val="7030A0"/>
                </a:solidFill>
              </a:rPr>
              <a:t>, як </a:t>
            </a:r>
            <a:r>
              <a:rPr lang="ru-RU" sz="2400" b="1" dirty="0" err="1">
                <a:solidFill>
                  <a:srgbClr val="7030A0"/>
                </a:solidFill>
              </a:rPr>
              <a:t>виконали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дію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додавання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ADC9DD06-910E-3FE8-C3A2-B5BDEB0F4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791" y="2429679"/>
            <a:ext cx="1826235" cy="248624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6A043E2-2DC9-37F2-0E1A-9A38F27380A2}"/>
              </a:ext>
            </a:extLst>
          </p:cNvPr>
          <p:cNvSpPr txBox="1"/>
          <p:nvPr/>
        </p:nvSpPr>
        <p:spPr>
          <a:xfrm>
            <a:off x="1553766" y="5030397"/>
            <a:ext cx="2832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3 + 2 = 5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pic>
        <p:nvPicPr>
          <p:cNvPr id="67" name="Picture 2" descr="Клипарт девочка (49 фото) » Рисунки для срисовки и не только">
            <a:extLst>
              <a:ext uri="{FF2B5EF4-FFF2-40B4-BE49-F238E27FC236}">
                <a16:creationId xmlns:a16="http://schemas.microsoft.com/office/drawing/2014/main" xmlns="" id="{B205CD38-CF6C-6415-4FD6-AFDF8BD9F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1681"/>
          <a:stretch/>
        </p:blipFill>
        <p:spPr bwMode="auto">
          <a:xfrm flipH="1">
            <a:off x="612000" y="1713930"/>
            <a:ext cx="1650476" cy="29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Синий воздушный шарик PNG фото">
            <a:extLst>
              <a:ext uri="{FF2B5EF4-FFF2-40B4-BE49-F238E27FC236}">
                <a16:creationId xmlns:a16="http://schemas.microsoft.com/office/drawing/2014/main" xmlns="" id="{95AEB51D-524E-E306-C0A5-CAEECAAE2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898266" y="1053201"/>
            <a:ext cx="861204" cy="18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0" descr="Воздушный шар PNG картинки для бесплатного скачивания - CrazyPNG-PNG  изображение скачать бесплатно-CrazyPNG-PNG изображение скачать бесплатно">
            <a:extLst>
              <a:ext uri="{FF2B5EF4-FFF2-40B4-BE49-F238E27FC236}">
                <a16:creationId xmlns:a16="http://schemas.microsoft.com/office/drawing/2014/main" xmlns="" id="{5E00564A-9D93-6906-8D5B-2DB85EB8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8412">
            <a:off x="1418386" y="966715"/>
            <a:ext cx="847398" cy="155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BONECAS(OS)&amp; MENINAS(OS) | Дети, Картинки, Осенние поделки">
            <a:extLst>
              <a:ext uri="{FF2B5EF4-FFF2-40B4-BE49-F238E27FC236}">
                <a16:creationId xmlns:a16="http://schemas.microsoft.com/office/drawing/2014/main" xmlns="" id="{A4CE8A0F-B8D4-2009-A2B1-0C7E1701B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2552" y="2036542"/>
            <a:ext cx="2289141" cy="29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Воздушный Шар Фиолетовый Блестящий - Бесплатная векторная графика на Pixabay">
            <a:extLst>
              <a:ext uri="{FF2B5EF4-FFF2-40B4-BE49-F238E27FC236}">
                <a16:creationId xmlns:a16="http://schemas.microsoft.com/office/drawing/2014/main" xmlns="" id="{FEF71713-A839-6558-2D18-683DC9E5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5123">
            <a:off x="1962546" y="1779109"/>
            <a:ext cx="847796" cy="16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Клипарт девочка (49 фото) » Рисунки для срисовки и не только">
            <a:extLst>
              <a:ext uri="{FF2B5EF4-FFF2-40B4-BE49-F238E27FC236}">
                <a16:creationId xmlns:a16="http://schemas.microsoft.com/office/drawing/2014/main" xmlns="" id="{EF6F0C61-2C74-52D2-307E-BB67110BF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141174" y="2255773"/>
            <a:ext cx="1332005" cy="283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Воздушный шар PNG картинки для бесплатного скачивания - CrazyPNG-PNG  изображение скачать бесплатно-CrazyPNG-PNG изображение скачать бесплатно">
            <a:extLst>
              <a:ext uri="{FF2B5EF4-FFF2-40B4-BE49-F238E27FC236}">
                <a16:creationId xmlns:a16="http://schemas.microsoft.com/office/drawing/2014/main" xmlns="" id="{F3CC8EF8-7DAC-4057-6756-277DBD94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0427">
            <a:off x="6304991" y="2331756"/>
            <a:ext cx="847398" cy="214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:a16="http://schemas.microsoft.com/office/drawing/2014/main" xmlns="" id="{7BADA6AA-9BEC-D368-708B-A5B86653E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 rot="20816601">
            <a:off x="7878629" y="1648587"/>
            <a:ext cx="1029232" cy="22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Синий воздушный шарик PNG фото">
            <a:extLst>
              <a:ext uri="{FF2B5EF4-FFF2-40B4-BE49-F238E27FC236}">
                <a16:creationId xmlns:a16="http://schemas.microsoft.com/office/drawing/2014/main" xmlns="" id="{DC376207-B7CF-A7C9-1847-335164CD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195">
            <a:off x="6653605" y="2120448"/>
            <a:ext cx="861204" cy="18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BA761BA9-8786-CCF7-47F6-9769109905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037">
                        <a14:foregroundMark x1="41426" y1="21038" x2="41426" y2="21038"/>
                        <a14:foregroundMark x1="38536" y1="21448" x2="38536" y2="21448"/>
                        <a14:foregroundMark x1="57611" y1="23497" x2="57611" y2="23497"/>
                        <a14:foregroundMark x1="43931" y1="77459" x2="43931" y2="774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4160" y="2460684"/>
            <a:ext cx="1826235" cy="2575731"/>
          </a:xfrm>
          <a:prstGeom prst="rect">
            <a:avLst/>
          </a:prstGeom>
        </p:spPr>
      </p:pic>
      <p:pic>
        <p:nvPicPr>
          <p:cNvPr id="134" name="Picture 6" descr="Download HD Red Balloon Transparent Background - Красный Шарик Пнг  Transparent PNG Image - NicePNG.com">
            <a:extLst>
              <a:ext uri="{FF2B5EF4-FFF2-40B4-BE49-F238E27FC236}">
                <a16:creationId xmlns:a16="http://schemas.microsoft.com/office/drawing/2014/main" xmlns="" id="{2E06C77F-49E3-7A93-6BF3-E5F7351F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239">
            <a:off x="6775643" y="2537979"/>
            <a:ext cx="728778" cy="153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0" descr="Воздушный шар PNG картинки для бесплатного скачивания - CrazyPNG-PNG  изображение скачать бесплатно-CrazyPNG-PNG изображение скачать бесплатно">
            <a:extLst>
              <a:ext uri="{FF2B5EF4-FFF2-40B4-BE49-F238E27FC236}">
                <a16:creationId xmlns:a16="http://schemas.microsoft.com/office/drawing/2014/main" xmlns="" id="{73B4E703-EE9E-359D-9EB2-E27879555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866">
            <a:off x="11202242" y="2217000"/>
            <a:ext cx="884220" cy="19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7F43583B-9284-D83F-6C5C-F50B36F9FEED}"/>
              </a:ext>
            </a:extLst>
          </p:cNvPr>
          <p:cNvSpPr txBox="1"/>
          <p:nvPr/>
        </p:nvSpPr>
        <p:spPr>
          <a:xfrm>
            <a:off x="7975854" y="5056673"/>
            <a:ext cx="2832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3 + 1 + 1 = 5 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76AFCCE4-3A37-666A-F79E-7A762626885F}"/>
              </a:ext>
            </a:extLst>
          </p:cNvPr>
          <p:cNvSpPr txBox="1"/>
          <p:nvPr/>
        </p:nvSpPr>
        <p:spPr>
          <a:xfrm>
            <a:off x="3533303" y="5531801"/>
            <a:ext cx="454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3 + 2 = 3 + 1 + 1 = 5 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cxnSp>
        <p:nvCxnSpPr>
          <p:cNvPr id="138" name="Пряма сполучна лінія 16">
            <a:extLst>
              <a:ext uri="{FF2B5EF4-FFF2-40B4-BE49-F238E27FC236}">
                <a16:creationId xmlns:a16="http://schemas.microsoft.com/office/drawing/2014/main" xmlns="" id="{0C8126BB-FD1C-89AE-1846-81E4243E830E}"/>
              </a:ext>
            </a:extLst>
          </p:cNvPr>
          <p:cNvCxnSpPr/>
          <p:nvPr/>
        </p:nvCxnSpPr>
        <p:spPr>
          <a:xfrm>
            <a:off x="1664918" y="5865756"/>
            <a:ext cx="1295652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>
            <a:extLst>
              <a:ext uri="{FF2B5EF4-FFF2-40B4-BE49-F238E27FC236}">
                <a16:creationId xmlns:a16="http://schemas.microsoft.com/office/drawing/2014/main" xmlns="" id="{705EF828-01BF-823C-402B-2F358FE8D382}"/>
              </a:ext>
            </a:extLst>
          </p:cNvPr>
          <p:cNvSpPr/>
          <p:nvPr/>
        </p:nvSpPr>
        <p:spPr>
          <a:xfrm>
            <a:off x="2993635" y="5132612"/>
            <a:ext cx="539669" cy="5034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40" name="Пряма сполучна лінія 33">
            <a:extLst>
              <a:ext uri="{FF2B5EF4-FFF2-40B4-BE49-F238E27FC236}">
                <a16:creationId xmlns:a16="http://schemas.microsoft.com/office/drawing/2014/main" xmlns="" id="{75E278E9-89D5-1DCA-B0FF-E99DD1AF83D4}"/>
              </a:ext>
            </a:extLst>
          </p:cNvPr>
          <p:cNvCxnSpPr>
            <a:cxnSpLocks/>
          </p:cNvCxnSpPr>
          <p:nvPr/>
        </p:nvCxnSpPr>
        <p:spPr>
          <a:xfrm>
            <a:off x="8127734" y="5872680"/>
            <a:ext cx="200439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Овал 140">
            <a:extLst>
              <a:ext uri="{FF2B5EF4-FFF2-40B4-BE49-F238E27FC236}">
                <a16:creationId xmlns:a16="http://schemas.microsoft.com/office/drawing/2014/main" xmlns="" id="{CBE474F8-9A05-FC33-F58B-448FCD13CFBF}"/>
              </a:ext>
            </a:extLst>
          </p:cNvPr>
          <p:cNvSpPr/>
          <p:nvPr/>
        </p:nvSpPr>
        <p:spPr>
          <a:xfrm>
            <a:off x="10132128" y="5158898"/>
            <a:ext cx="526473" cy="513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Picture 10" descr="Воздушный шар PNG картинки для бесплатного скачивания - CrazyPNG-PNG  изображение скачать бесплатно-CrazyPNG-PNG изображение скачать бесплатно">
            <a:extLst>
              <a:ext uri="{FF2B5EF4-FFF2-40B4-BE49-F238E27FC236}">
                <a16:creationId xmlns:a16="http://schemas.microsoft.com/office/drawing/2014/main" xmlns="" id="{9E77D99F-3E28-4C24-8D6E-46ACFB8B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563">
            <a:off x="2414396" y="1179912"/>
            <a:ext cx="884220" cy="19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13100" y="4157222"/>
            <a:ext cx="3623937" cy="102549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Число можна додавати частинами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1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D20CBE4-F64F-71FF-B80B-2893C1A34BC1}"/>
              </a:ext>
            </a:extLst>
          </p:cNvPr>
          <p:cNvSpPr/>
          <p:nvPr/>
        </p:nvSpPr>
        <p:spPr>
          <a:xfrm>
            <a:off x="3046027" y="1187230"/>
            <a:ext cx="5414930" cy="101130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Поясни</a:t>
            </a:r>
            <a:r>
              <a:rPr lang="ru-RU" sz="2400" b="1" dirty="0">
                <a:solidFill>
                  <a:srgbClr val="7030A0"/>
                </a:solidFill>
              </a:rPr>
              <a:t>, як </a:t>
            </a:r>
            <a:r>
              <a:rPr lang="ru-RU" sz="2400" b="1" dirty="0" err="1">
                <a:solidFill>
                  <a:srgbClr val="7030A0"/>
                </a:solidFill>
              </a:rPr>
              <a:t>виконали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дію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віднімання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7" name="Picture 28" descr="Пибоди и Шерман">
            <a:extLst>
              <a:ext uri="{FF2B5EF4-FFF2-40B4-BE49-F238E27FC236}">
                <a16:creationId xmlns:a16="http://schemas.microsoft.com/office/drawing/2014/main" xmlns="" id="{D0ADD7E1-EA8A-F3B8-AB7D-AE3EB33C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2938593"/>
            <a:ext cx="1821974" cy="278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кутник 1">
            <a:extLst>
              <a:ext uri="{FF2B5EF4-FFF2-40B4-BE49-F238E27FC236}">
                <a16:creationId xmlns:a16="http://schemas.microsoft.com/office/drawing/2014/main" xmlns="" id="{A0E7BB4A-4B1C-AA32-130D-05AEC2BA10B3}"/>
              </a:ext>
            </a:extLst>
          </p:cNvPr>
          <p:cNvSpPr/>
          <p:nvPr/>
        </p:nvSpPr>
        <p:spPr>
          <a:xfrm>
            <a:off x="1643039" y="2219242"/>
            <a:ext cx="538153" cy="828506"/>
          </a:xfrm>
          <a:prstGeom prst="rect">
            <a:avLst/>
          </a:prstGeom>
          <a:solidFill>
            <a:srgbClr val="FF3399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Прямокутник 21">
            <a:extLst>
              <a:ext uri="{FF2B5EF4-FFF2-40B4-BE49-F238E27FC236}">
                <a16:creationId xmlns:a16="http://schemas.microsoft.com/office/drawing/2014/main" xmlns="" id="{DF268880-7FAF-2CF8-2E87-67ADE6F7C115}"/>
              </a:ext>
            </a:extLst>
          </p:cNvPr>
          <p:cNvSpPr/>
          <p:nvPr/>
        </p:nvSpPr>
        <p:spPr>
          <a:xfrm>
            <a:off x="2181192" y="2219242"/>
            <a:ext cx="538153" cy="828506"/>
          </a:xfrm>
          <a:prstGeom prst="rect">
            <a:avLst/>
          </a:prstGeom>
          <a:solidFill>
            <a:srgbClr val="FF3399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Прямокутник 22">
            <a:extLst>
              <a:ext uri="{FF2B5EF4-FFF2-40B4-BE49-F238E27FC236}">
                <a16:creationId xmlns:a16="http://schemas.microsoft.com/office/drawing/2014/main" xmlns="" id="{15E3FEAC-BDEC-3AA1-3173-81393D820D75}"/>
              </a:ext>
            </a:extLst>
          </p:cNvPr>
          <p:cNvSpPr/>
          <p:nvPr/>
        </p:nvSpPr>
        <p:spPr>
          <a:xfrm>
            <a:off x="2719345" y="2219242"/>
            <a:ext cx="538153" cy="828506"/>
          </a:xfrm>
          <a:prstGeom prst="rect">
            <a:avLst/>
          </a:prstGeom>
          <a:solidFill>
            <a:srgbClr val="FF3399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Прямокутник 23">
            <a:extLst>
              <a:ext uri="{FF2B5EF4-FFF2-40B4-BE49-F238E27FC236}">
                <a16:creationId xmlns:a16="http://schemas.microsoft.com/office/drawing/2014/main" xmlns="" id="{83CD6064-15C7-70F8-D62B-E4F1DDDFFEE3}"/>
              </a:ext>
            </a:extLst>
          </p:cNvPr>
          <p:cNvSpPr/>
          <p:nvPr/>
        </p:nvSpPr>
        <p:spPr>
          <a:xfrm>
            <a:off x="3257498" y="2219242"/>
            <a:ext cx="538153" cy="828506"/>
          </a:xfrm>
          <a:prstGeom prst="rect">
            <a:avLst/>
          </a:prstGeom>
          <a:solidFill>
            <a:srgbClr val="FF3399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Прямокутник 24">
            <a:extLst>
              <a:ext uri="{FF2B5EF4-FFF2-40B4-BE49-F238E27FC236}">
                <a16:creationId xmlns:a16="http://schemas.microsoft.com/office/drawing/2014/main" xmlns="" id="{80AFBE21-7004-E508-120F-DAF4895F5F95}"/>
              </a:ext>
            </a:extLst>
          </p:cNvPr>
          <p:cNvSpPr/>
          <p:nvPr/>
        </p:nvSpPr>
        <p:spPr>
          <a:xfrm>
            <a:off x="3783417" y="2219242"/>
            <a:ext cx="538153" cy="828506"/>
          </a:xfrm>
          <a:prstGeom prst="rect">
            <a:avLst/>
          </a:prstGeom>
          <a:solidFill>
            <a:srgbClr val="FF3399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Прямокутник 25">
            <a:extLst>
              <a:ext uri="{FF2B5EF4-FFF2-40B4-BE49-F238E27FC236}">
                <a16:creationId xmlns:a16="http://schemas.microsoft.com/office/drawing/2014/main" xmlns="" id="{4DD994DF-3B09-FA81-A9FE-40A41702EABE}"/>
              </a:ext>
            </a:extLst>
          </p:cNvPr>
          <p:cNvSpPr/>
          <p:nvPr/>
        </p:nvSpPr>
        <p:spPr>
          <a:xfrm rot="1005620">
            <a:off x="4518438" y="2294245"/>
            <a:ext cx="538153" cy="828506"/>
          </a:xfrm>
          <a:prstGeom prst="rect">
            <a:avLst/>
          </a:prstGeom>
          <a:solidFill>
            <a:srgbClr val="FF3399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Прямокутник 26">
            <a:extLst>
              <a:ext uri="{FF2B5EF4-FFF2-40B4-BE49-F238E27FC236}">
                <a16:creationId xmlns:a16="http://schemas.microsoft.com/office/drawing/2014/main" xmlns="" id="{9C747DA2-BB64-D760-A0D2-264B817D145F}"/>
              </a:ext>
            </a:extLst>
          </p:cNvPr>
          <p:cNvSpPr/>
          <p:nvPr/>
        </p:nvSpPr>
        <p:spPr>
          <a:xfrm rot="1691930">
            <a:off x="5216989" y="2524340"/>
            <a:ext cx="538153" cy="828506"/>
          </a:xfrm>
          <a:prstGeom prst="rect">
            <a:avLst/>
          </a:prstGeom>
          <a:solidFill>
            <a:srgbClr val="FF3399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6" name="Picture 2" descr="Ножницы на прозрачном фоне - Png картинки и иконки без фона">
            <a:extLst>
              <a:ext uri="{FF2B5EF4-FFF2-40B4-BE49-F238E27FC236}">
                <a16:creationId xmlns:a16="http://schemas.microsoft.com/office/drawing/2014/main" xmlns="" id="{9C68C3E4-60B8-3DE1-73D4-D30EDEE6E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853">
            <a:off x="3431980" y="2863633"/>
            <a:ext cx="1033041" cy="143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кутник 27">
            <a:extLst>
              <a:ext uri="{FF2B5EF4-FFF2-40B4-BE49-F238E27FC236}">
                <a16:creationId xmlns:a16="http://schemas.microsoft.com/office/drawing/2014/main" xmlns="" id="{C5CEAA0B-CCC2-F38C-3593-5FD3D93BE8AE}"/>
              </a:ext>
            </a:extLst>
          </p:cNvPr>
          <p:cNvSpPr/>
          <p:nvPr/>
        </p:nvSpPr>
        <p:spPr>
          <a:xfrm>
            <a:off x="7535962" y="2262854"/>
            <a:ext cx="538153" cy="828506"/>
          </a:xfrm>
          <a:prstGeom prst="rect">
            <a:avLst/>
          </a:prstGeom>
          <a:solidFill>
            <a:srgbClr val="FF3399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Прямокутник 28">
            <a:extLst>
              <a:ext uri="{FF2B5EF4-FFF2-40B4-BE49-F238E27FC236}">
                <a16:creationId xmlns:a16="http://schemas.microsoft.com/office/drawing/2014/main" xmlns="" id="{6ED56AA3-B288-DB78-FE22-452CDBACABF4}"/>
              </a:ext>
            </a:extLst>
          </p:cNvPr>
          <p:cNvSpPr/>
          <p:nvPr/>
        </p:nvSpPr>
        <p:spPr>
          <a:xfrm>
            <a:off x="8074115" y="2262854"/>
            <a:ext cx="538153" cy="828506"/>
          </a:xfrm>
          <a:prstGeom prst="rect">
            <a:avLst/>
          </a:prstGeom>
          <a:solidFill>
            <a:srgbClr val="FF3399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Прямокутник 29">
            <a:extLst>
              <a:ext uri="{FF2B5EF4-FFF2-40B4-BE49-F238E27FC236}">
                <a16:creationId xmlns:a16="http://schemas.microsoft.com/office/drawing/2014/main" xmlns="" id="{C4C8456D-AA04-5236-080B-37A5F124B989}"/>
              </a:ext>
            </a:extLst>
          </p:cNvPr>
          <p:cNvSpPr/>
          <p:nvPr/>
        </p:nvSpPr>
        <p:spPr>
          <a:xfrm>
            <a:off x="8612268" y="2262854"/>
            <a:ext cx="538153" cy="828506"/>
          </a:xfrm>
          <a:prstGeom prst="rect">
            <a:avLst/>
          </a:prstGeom>
          <a:solidFill>
            <a:srgbClr val="FF3399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Прямокутник 30">
            <a:extLst>
              <a:ext uri="{FF2B5EF4-FFF2-40B4-BE49-F238E27FC236}">
                <a16:creationId xmlns:a16="http://schemas.microsoft.com/office/drawing/2014/main" xmlns="" id="{6EF919BD-E652-EE83-3B5D-E18C9770F0C2}"/>
              </a:ext>
            </a:extLst>
          </p:cNvPr>
          <p:cNvSpPr/>
          <p:nvPr/>
        </p:nvSpPr>
        <p:spPr>
          <a:xfrm>
            <a:off x="9150421" y="2262854"/>
            <a:ext cx="538153" cy="828506"/>
          </a:xfrm>
          <a:prstGeom prst="rect">
            <a:avLst/>
          </a:prstGeom>
          <a:solidFill>
            <a:srgbClr val="FF3399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Прямокутник 31">
            <a:extLst>
              <a:ext uri="{FF2B5EF4-FFF2-40B4-BE49-F238E27FC236}">
                <a16:creationId xmlns:a16="http://schemas.microsoft.com/office/drawing/2014/main" xmlns="" id="{2AB6E605-DE84-27D8-9DDC-07CF112FBCF9}"/>
              </a:ext>
            </a:extLst>
          </p:cNvPr>
          <p:cNvSpPr/>
          <p:nvPr/>
        </p:nvSpPr>
        <p:spPr>
          <a:xfrm>
            <a:off x="9676340" y="2262854"/>
            <a:ext cx="538153" cy="828506"/>
          </a:xfrm>
          <a:prstGeom prst="rect">
            <a:avLst/>
          </a:prstGeom>
          <a:solidFill>
            <a:srgbClr val="FF3399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Прямокутник 32">
            <a:extLst>
              <a:ext uri="{FF2B5EF4-FFF2-40B4-BE49-F238E27FC236}">
                <a16:creationId xmlns:a16="http://schemas.microsoft.com/office/drawing/2014/main" xmlns="" id="{BF2B4C67-8FD6-2ABE-4A77-5AB17EE67CD4}"/>
              </a:ext>
            </a:extLst>
          </p:cNvPr>
          <p:cNvSpPr/>
          <p:nvPr/>
        </p:nvSpPr>
        <p:spPr>
          <a:xfrm rot="1617735">
            <a:off x="10597395" y="2429795"/>
            <a:ext cx="538153" cy="828506"/>
          </a:xfrm>
          <a:prstGeom prst="rect">
            <a:avLst/>
          </a:prstGeom>
          <a:solidFill>
            <a:srgbClr val="FF3399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3" name="Picture 2" descr="Ножницы на прозрачном фоне - Png картинки и иконки без фона">
            <a:extLst>
              <a:ext uri="{FF2B5EF4-FFF2-40B4-BE49-F238E27FC236}">
                <a16:creationId xmlns:a16="http://schemas.microsoft.com/office/drawing/2014/main" xmlns="" id="{07011DBB-5EF8-5A52-5A84-93B4CCC5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1758">
            <a:off x="9418804" y="2879287"/>
            <a:ext cx="978330" cy="135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кутник 35">
            <a:extLst>
              <a:ext uri="{FF2B5EF4-FFF2-40B4-BE49-F238E27FC236}">
                <a16:creationId xmlns:a16="http://schemas.microsoft.com/office/drawing/2014/main" xmlns="" id="{E365F375-B20D-8821-5B57-F1493681BD64}"/>
              </a:ext>
            </a:extLst>
          </p:cNvPr>
          <p:cNvSpPr/>
          <p:nvPr/>
        </p:nvSpPr>
        <p:spPr>
          <a:xfrm rot="1617735">
            <a:off x="11079941" y="2676097"/>
            <a:ext cx="538153" cy="828506"/>
          </a:xfrm>
          <a:prstGeom prst="rect">
            <a:avLst/>
          </a:prstGeom>
          <a:solidFill>
            <a:srgbClr val="FF3399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D0B1F70-B9EE-66F1-BFFC-0F7BEAE80699}"/>
              </a:ext>
            </a:extLst>
          </p:cNvPr>
          <p:cNvSpPr txBox="1"/>
          <p:nvPr/>
        </p:nvSpPr>
        <p:spPr>
          <a:xfrm>
            <a:off x="8069714" y="4660615"/>
            <a:ext cx="31914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7 – 2 = 5 </a:t>
            </a:r>
            <a:endParaRPr lang="x-none" sz="4400" b="1" dirty="0">
              <a:solidFill>
                <a:srgbClr val="7030A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4C690D1-AF54-BB35-A050-D2A8F6D8D407}"/>
              </a:ext>
            </a:extLst>
          </p:cNvPr>
          <p:cNvSpPr txBox="1"/>
          <p:nvPr/>
        </p:nvSpPr>
        <p:spPr>
          <a:xfrm>
            <a:off x="2294630" y="4552428"/>
            <a:ext cx="31914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7 – 1 – 1 = 5 </a:t>
            </a:r>
            <a:endParaRPr lang="x-none" sz="4400" b="1" dirty="0">
              <a:solidFill>
                <a:srgbClr val="7030A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EB36FD8-6406-7EF1-7617-A168FD373736}"/>
              </a:ext>
            </a:extLst>
          </p:cNvPr>
          <p:cNvSpPr txBox="1"/>
          <p:nvPr/>
        </p:nvSpPr>
        <p:spPr>
          <a:xfrm>
            <a:off x="4050057" y="5319969"/>
            <a:ext cx="52037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7 – 1 – 1 = 7 – 2 = 5 </a:t>
            </a:r>
            <a:endParaRPr lang="x-none" sz="4400" b="1" dirty="0">
              <a:solidFill>
                <a:srgbClr val="7030A0"/>
              </a:solidFill>
            </a:endParaRPr>
          </a:p>
        </p:txBody>
      </p:sp>
      <p:cxnSp>
        <p:nvCxnSpPr>
          <p:cNvPr id="48" name="Пряма сполучна лінія 39">
            <a:extLst>
              <a:ext uri="{FF2B5EF4-FFF2-40B4-BE49-F238E27FC236}">
                <a16:creationId xmlns:a16="http://schemas.microsoft.com/office/drawing/2014/main" xmlns="" id="{BE0A6E81-72A2-B1D3-BD1E-FB7217CA5F51}"/>
              </a:ext>
            </a:extLst>
          </p:cNvPr>
          <p:cNvCxnSpPr/>
          <p:nvPr/>
        </p:nvCxnSpPr>
        <p:spPr>
          <a:xfrm>
            <a:off x="8097554" y="5319508"/>
            <a:ext cx="1295652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0">
            <a:extLst>
              <a:ext uri="{FF2B5EF4-FFF2-40B4-BE49-F238E27FC236}">
                <a16:creationId xmlns:a16="http://schemas.microsoft.com/office/drawing/2014/main" xmlns="" id="{BA2FAC62-C19A-7E7B-0471-BAF469171465}"/>
              </a:ext>
            </a:extLst>
          </p:cNvPr>
          <p:cNvCxnSpPr>
            <a:cxnSpLocks/>
          </p:cNvCxnSpPr>
          <p:nvPr/>
        </p:nvCxnSpPr>
        <p:spPr>
          <a:xfrm>
            <a:off x="2351283" y="5219508"/>
            <a:ext cx="200439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97E80AD5-9910-2A0A-ECDE-73DE9CA4288C}"/>
              </a:ext>
            </a:extLst>
          </p:cNvPr>
          <p:cNvSpPr/>
          <p:nvPr/>
        </p:nvSpPr>
        <p:spPr>
          <a:xfrm>
            <a:off x="9665431" y="4775399"/>
            <a:ext cx="537929" cy="5398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7100736D-ACA5-AA34-6F0B-71F925DEC600}"/>
              </a:ext>
            </a:extLst>
          </p:cNvPr>
          <p:cNvSpPr/>
          <p:nvPr/>
        </p:nvSpPr>
        <p:spPr>
          <a:xfrm>
            <a:off x="4671634" y="4679636"/>
            <a:ext cx="537929" cy="5398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71056" y="463397"/>
            <a:ext cx="8732066" cy="72314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спільного</a:t>
            </a:r>
            <a:r>
              <a:rPr lang="ru-RU" sz="3200" b="1" dirty="0">
                <a:solidFill>
                  <a:schemeClr val="bg1"/>
                </a:solidFill>
              </a:rPr>
              <a:t> й </a:t>
            </a:r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відмінного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</a:rPr>
              <a:t>малюнках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871964" y="3498713"/>
            <a:ext cx="3623937" cy="102549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Число можна віднімати частинами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9890FC00-DAFE-3858-BF1C-563B8039B161}"/>
              </a:ext>
            </a:extLst>
          </p:cNvPr>
          <p:cNvSpPr/>
          <p:nvPr/>
        </p:nvSpPr>
        <p:spPr>
          <a:xfrm>
            <a:off x="5824183" y="3989057"/>
            <a:ext cx="3974638" cy="1870187"/>
          </a:xfrm>
          <a:prstGeom prst="cloud">
            <a:avLst/>
          </a:prstGeom>
          <a:gradFill flip="none" rotWithShape="1">
            <a:gsLst>
              <a:gs pos="0">
                <a:srgbClr val="00C664">
                  <a:tint val="66000"/>
                  <a:satMod val="160000"/>
                </a:srgbClr>
              </a:gs>
              <a:gs pos="50000">
                <a:srgbClr val="00C664">
                  <a:tint val="44500"/>
                  <a:satMod val="160000"/>
                </a:srgbClr>
              </a:gs>
              <a:gs pos="100000">
                <a:srgbClr val="00C66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Пригадай!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 –</a:t>
            </a:r>
            <a:r>
              <a:rPr lang="ru-RU" sz="2400" b="1" dirty="0">
                <a:solidFill>
                  <a:srgbClr val="7030A0"/>
                </a:solidFill>
              </a:rPr>
              <a:t> це 1 і 2.</a:t>
            </a:r>
          </a:p>
        </p:txBody>
      </p:sp>
      <p:cxnSp>
        <p:nvCxnSpPr>
          <p:cNvPr id="21" name="Прямая соединительная линия 7">
            <a:extLst>
              <a:ext uri="{FF2B5EF4-FFF2-40B4-BE49-F238E27FC236}">
                <a16:creationId xmlns:a16="http://schemas.microsoft.com/office/drawing/2014/main" xmlns="" id="{5A2CE3C9-1DF4-B9C6-EDBD-BF0B313112A3}"/>
              </a:ext>
            </a:extLst>
          </p:cNvPr>
          <p:cNvCxnSpPr>
            <a:cxnSpLocks/>
            <a:endCxn id="45" idx="6"/>
          </p:cNvCxnSpPr>
          <p:nvPr/>
        </p:nvCxnSpPr>
        <p:spPr>
          <a:xfrm flipV="1">
            <a:off x="1465510" y="2782852"/>
            <a:ext cx="9697771" cy="2239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11">
            <a:extLst>
              <a:ext uri="{FF2B5EF4-FFF2-40B4-BE49-F238E27FC236}">
                <a16:creationId xmlns:a16="http://schemas.microsoft.com/office/drawing/2014/main" xmlns="" id="{523E40A7-2EFA-00F3-CA82-C8097DA13D7C}"/>
              </a:ext>
            </a:extLst>
          </p:cNvPr>
          <p:cNvCxnSpPr/>
          <p:nvPr/>
        </p:nvCxnSpPr>
        <p:spPr>
          <a:xfrm>
            <a:off x="3299564" y="263685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4">
            <a:extLst>
              <a:ext uri="{FF2B5EF4-FFF2-40B4-BE49-F238E27FC236}">
                <a16:creationId xmlns:a16="http://schemas.microsoft.com/office/drawing/2014/main" xmlns="" id="{BD3BCE29-7FB1-FE5C-D43A-3AF9BF07794D}"/>
              </a:ext>
            </a:extLst>
          </p:cNvPr>
          <p:cNvCxnSpPr/>
          <p:nvPr/>
        </p:nvCxnSpPr>
        <p:spPr>
          <a:xfrm>
            <a:off x="4230236" y="263685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8">
            <a:extLst>
              <a:ext uri="{FF2B5EF4-FFF2-40B4-BE49-F238E27FC236}">
                <a16:creationId xmlns:a16="http://schemas.microsoft.com/office/drawing/2014/main" xmlns="" id="{54A601F6-4E64-992B-BAC6-317222BC985F}"/>
              </a:ext>
            </a:extLst>
          </p:cNvPr>
          <p:cNvCxnSpPr/>
          <p:nvPr/>
        </p:nvCxnSpPr>
        <p:spPr>
          <a:xfrm>
            <a:off x="5201586" y="263685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9">
            <a:extLst>
              <a:ext uri="{FF2B5EF4-FFF2-40B4-BE49-F238E27FC236}">
                <a16:creationId xmlns:a16="http://schemas.microsoft.com/office/drawing/2014/main" xmlns="" id="{91069C44-A0D8-1C69-A2FD-2580F0C75D5A}"/>
              </a:ext>
            </a:extLst>
          </p:cNvPr>
          <p:cNvCxnSpPr/>
          <p:nvPr/>
        </p:nvCxnSpPr>
        <p:spPr>
          <a:xfrm>
            <a:off x="6255133" y="263685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31">
            <a:extLst>
              <a:ext uri="{FF2B5EF4-FFF2-40B4-BE49-F238E27FC236}">
                <a16:creationId xmlns:a16="http://schemas.microsoft.com/office/drawing/2014/main" xmlns="" id="{7194BACF-7927-CF6D-95FF-F4CBECF759CB}"/>
              </a:ext>
            </a:extLst>
          </p:cNvPr>
          <p:cNvCxnSpPr/>
          <p:nvPr/>
        </p:nvCxnSpPr>
        <p:spPr>
          <a:xfrm>
            <a:off x="7253519" y="263685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009D063-D67C-D343-3664-56598EA6C1C6}"/>
              </a:ext>
            </a:extLst>
          </p:cNvPr>
          <p:cNvSpPr txBox="1"/>
          <p:nvPr/>
        </p:nvSpPr>
        <p:spPr>
          <a:xfrm>
            <a:off x="2197510" y="290141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AB15EFA-D237-D2B6-0C36-BEEC3AE2E237}"/>
              </a:ext>
            </a:extLst>
          </p:cNvPr>
          <p:cNvSpPr txBox="1"/>
          <p:nvPr/>
        </p:nvSpPr>
        <p:spPr>
          <a:xfrm>
            <a:off x="3085121" y="2908412"/>
            <a:ext cx="44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B6CD1A4-C23E-F473-6445-906203ED3402}"/>
              </a:ext>
            </a:extLst>
          </p:cNvPr>
          <p:cNvSpPr txBox="1"/>
          <p:nvPr/>
        </p:nvSpPr>
        <p:spPr>
          <a:xfrm>
            <a:off x="4016207" y="290141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D733934-236E-C3BE-34E0-72BB3CE2D3C6}"/>
              </a:ext>
            </a:extLst>
          </p:cNvPr>
          <p:cNvSpPr txBox="1"/>
          <p:nvPr/>
        </p:nvSpPr>
        <p:spPr>
          <a:xfrm>
            <a:off x="4992683" y="290141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700CDF9-3523-9021-7176-723862058C99}"/>
              </a:ext>
            </a:extLst>
          </p:cNvPr>
          <p:cNvSpPr txBox="1"/>
          <p:nvPr/>
        </p:nvSpPr>
        <p:spPr>
          <a:xfrm>
            <a:off x="6051952" y="287838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cxnSp>
        <p:nvCxnSpPr>
          <p:cNvPr id="34" name="Прямая соединительная линия 68">
            <a:extLst>
              <a:ext uri="{FF2B5EF4-FFF2-40B4-BE49-F238E27FC236}">
                <a16:creationId xmlns:a16="http://schemas.microsoft.com/office/drawing/2014/main" xmlns="" id="{5A101F18-3CCB-6F18-9775-843D2BAA06C6}"/>
              </a:ext>
            </a:extLst>
          </p:cNvPr>
          <p:cNvCxnSpPr/>
          <p:nvPr/>
        </p:nvCxnSpPr>
        <p:spPr>
          <a:xfrm>
            <a:off x="2315348" y="263685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825BF61-9CAF-2B3D-0C08-B46F78880A35}"/>
              </a:ext>
            </a:extLst>
          </p:cNvPr>
          <p:cNvSpPr txBox="1"/>
          <p:nvPr/>
        </p:nvSpPr>
        <p:spPr>
          <a:xfrm>
            <a:off x="7005228" y="2908412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4505A9E-8C3A-1748-1850-135E84CECC43}"/>
              </a:ext>
            </a:extLst>
          </p:cNvPr>
          <p:cNvSpPr txBox="1"/>
          <p:nvPr/>
        </p:nvSpPr>
        <p:spPr>
          <a:xfrm>
            <a:off x="8003614" y="2908412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3FB289C-F9BC-D180-5FE2-EAF3CC7FA287}"/>
              </a:ext>
            </a:extLst>
          </p:cNvPr>
          <p:cNvSpPr txBox="1"/>
          <p:nvPr/>
        </p:nvSpPr>
        <p:spPr>
          <a:xfrm>
            <a:off x="9002000" y="2915960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Прямая соединительная линия 75">
            <a:extLst>
              <a:ext uri="{FF2B5EF4-FFF2-40B4-BE49-F238E27FC236}">
                <a16:creationId xmlns:a16="http://schemas.microsoft.com/office/drawing/2014/main" xmlns="" id="{553BD27E-8385-6480-DCBE-A40CD1C31EDB}"/>
              </a:ext>
            </a:extLst>
          </p:cNvPr>
          <p:cNvCxnSpPr/>
          <p:nvPr/>
        </p:nvCxnSpPr>
        <p:spPr>
          <a:xfrm>
            <a:off x="8191530" y="263685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77">
            <a:extLst>
              <a:ext uri="{FF2B5EF4-FFF2-40B4-BE49-F238E27FC236}">
                <a16:creationId xmlns:a16="http://schemas.microsoft.com/office/drawing/2014/main" xmlns="" id="{9B505D5F-4115-E0F6-EE3B-E502AA924098}"/>
              </a:ext>
            </a:extLst>
          </p:cNvPr>
          <p:cNvCxnSpPr/>
          <p:nvPr/>
        </p:nvCxnSpPr>
        <p:spPr>
          <a:xfrm>
            <a:off x="9198838" y="263685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AAC3EB3-C93D-F0D7-7BA0-9202C08C54C5}"/>
              </a:ext>
            </a:extLst>
          </p:cNvPr>
          <p:cNvSpPr txBox="1"/>
          <p:nvPr/>
        </p:nvSpPr>
        <p:spPr>
          <a:xfrm>
            <a:off x="1256607" y="290141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Прямая соединительная линия 58">
            <a:extLst>
              <a:ext uri="{FF2B5EF4-FFF2-40B4-BE49-F238E27FC236}">
                <a16:creationId xmlns:a16="http://schemas.microsoft.com/office/drawing/2014/main" xmlns="" id="{E1F48DFA-7A3C-66EC-0EE8-3F46EB50B6B3}"/>
              </a:ext>
            </a:extLst>
          </p:cNvPr>
          <p:cNvCxnSpPr/>
          <p:nvPr/>
        </p:nvCxnSpPr>
        <p:spPr>
          <a:xfrm>
            <a:off x="10128759" y="264916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1DFC9DF-52C4-012C-E87A-838183196CB3}"/>
              </a:ext>
            </a:extLst>
          </p:cNvPr>
          <p:cNvSpPr txBox="1"/>
          <p:nvPr/>
        </p:nvSpPr>
        <p:spPr>
          <a:xfrm>
            <a:off x="9933423" y="2915960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74AE56A-085C-61D7-9B36-892EC5EAEF6A}"/>
              </a:ext>
            </a:extLst>
          </p:cNvPr>
          <p:cNvSpPr txBox="1"/>
          <p:nvPr/>
        </p:nvSpPr>
        <p:spPr>
          <a:xfrm>
            <a:off x="10727644" y="2918470"/>
            <a:ext cx="79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Стрілка: вигнута вгору 35">
            <a:extLst>
              <a:ext uri="{FF2B5EF4-FFF2-40B4-BE49-F238E27FC236}">
                <a16:creationId xmlns:a16="http://schemas.microsoft.com/office/drawing/2014/main" xmlns="" id="{94076F5C-515D-70AA-087E-432869DF0317}"/>
              </a:ext>
            </a:extLst>
          </p:cNvPr>
          <p:cNvSpPr/>
          <p:nvPr/>
        </p:nvSpPr>
        <p:spPr>
          <a:xfrm flipH="1">
            <a:off x="10017919" y="2229784"/>
            <a:ext cx="1064389" cy="390165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089B2063-4355-696D-8302-6135BC36CFB6}"/>
              </a:ext>
            </a:extLst>
          </p:cNvPr>
          <p:cNvSpPr/>
          <p:nvPr/>
        </p:nvSpPr>
        <p:spPr>
          <a:xfrm>
            <a:off x="10954078" y="2687961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07B253C3-3E4D-AB64-71A5-4C021404195D}"/>
              </a:ext>
            </a:extLst>
          </p:cNvPr>
          <p:cNvSpPr/>
          <p:nvPr/>
        </p:nvSpPr>
        <p:spPr>
          <a:xfrm>
            <a:off x="1383837" y="2705220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FB49243-4F35-0F99-3EFD-145BDEC7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3803" b="85286"/>
          <a:stretch/>
        </p:blipFill>
        <p:spPr>
          <a:xfrm>
            <a:off x="1586180" y="4035454"/>
            <a:ext cx="3878510" cy="1983625"/>
          </a:xfrm>
          <a:prstGeom prst="rect">
            <a:avLst/>
          </a:prstGeom>
        </p:spPr>
      </p:pic>
      <p:sp>
        <p:nvSpPr>
          <p:cNvPr id="48" name="Прямокутник: округлені кути 39">
            <a:extLst>
              <a:ext uri="{FF2B5EF4-FFF2-40B4-BE49-F238E27FC236}">
                <a16:creationId xmlns:a16="http://schemas.microsoft.com/office/drawing/2014/main" xmlns="" id="{F9B0A1C7-BBDE-0FDE-6921-B943E647C827}"/>
              </a:ext>
            </a:extLst>
          </p:cNvPr>
          <p:cNvSpPr/>
          <p:nvPr/>
        </p:nvSpPr>
        <p:spPr>
          <a:xfrm>
            <a:off x="1674413" y="4095081"/>
            <a:ext cx="3790278" cy="19239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C0F0B24E-14D7-6501-624C-F84285A82A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2534726" y="4353663"/>
            <a:ext cx="317675" cy="6868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E8B3EE42-11DA-2BBE-AD19-5EF97E9A55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130998" y="4348718"/>
            <a:ext cx="381740" cy="6043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B4A34094-6CFB-DDA2-3285-EA5B714CA5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955305" y="4353662"/>
            <a:ext cx="470074" cy="68689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8C6911F4-0942-F429-610E-C5DD05E4B0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232217" y="5092802"/>
            <a:ext cx="424330" cy="686891"/>
          </a:xfrm>
          <a:prstGeom prst="rect">
            <a:avLst/>
          </a:prstGeom>
        </p:spPr>
      </p:pic>
      <p:sp>
        <p:nvSpPr>
          <p:cNvPr id="53" name="Стрілка: вигнута вгору 45">
            <a:extLst>
              <a:ext uri="{FF2B5EF4-FFF2-40B4-BE49-F238E27FC236}">
                <a16:creationId xmlns:a16="http://schemas.microsoft.com/office/drawing/2014/main" xmlns="" id="{469DC87F-EB01-3932-DB70-C8616C493293}"/>
              </a:ext>
            </a:extLst>
          </p:cNvPr>
          <p:cNvSpPr/>
          <p:nvPr/>
        </p:nvSpPr>
        <p:spPr>
          <a:xfrm flipH="1">
            <a:off x="8003613" y="2152833"/>
            <a:ext cx="2138712" cy="447708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4" name="Стрілка: вигнута вгору 46">
            <a:extLst>
              <a:ext uri="{FF2B5EF4-FFF2-40B4-BE49-F238E27FC236}">
                <a16:creationId xmlns:a16="http://schemas.microsoft.com/office/drawing/2014/main" xmlns="" id="{376D1BD2-A3A1-E160-5FA9-6F29CB04716D}"/>
              </a:ext>
            </a:extLst>
          </p:cNvPr>
          <p:cNvSpPr/>
          <p:nvPr/>
        </p:nvSpPr>
        <p:spPr>
          <a:xfrm flipH="1">
            <a:off x="7875948" y="1645009"/>
            <a:ext cx="3206361" cy="701932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144DE38-E71E-4110-B0E1-E70FBB798F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235258" y="4348718"/>
            <a:ext cx="381740" cy="60433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F2163E9C-FAF5-4183-47D9-E3979A990F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2534726" y="5083440"/>
            <a:ext cx="317675" cy="6868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1514A75D-1881-2EB4-000E-AD7BC57F66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130998" y="5078495"/>
            <a:ext cx="381740" cy="60433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D99AC07-0D13-E79B-1384-2BB0ACBEA392}"/>
              </a:ext>
            </a:extLst>
          </p:cNvPr>
          <p:cNvSpPr txBox="1"/>
          <p:nvPr/>
        </p:nvSpPr>
        <p:spPr>
          <a:xfrm>
            <a:off x="10342061" y="2149443"/>
            <a:ext cx="69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8AE32DA-88E2-8ACB-81A6-C6CD05F3015F}"/>
              </a:ext>
            </a:extLst>
          </p:cNvPr>
          <p:cNvSpPr txBox="1"/>
          <p:nvPr/>
        </p:nvSpPr>
        <p:spPr>
          <a:xfrm>
            <a:off x="8889714" y="2149444"/>
            <a:ext cx="69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DC6152C-6085-5D13-3F47-7D9DDAB1045B}"/>
              </a:ext>
            </a:extLst>
          </p:cNvPr>
          <p:cNvSpPr txBox="1"/>
          <p:nvPr/>
        </p:nvSpPr>
        <p:spPr>
          <a:xfrm>
            <a:off x="9324794" y="1633293"/>
            <a:ext cx="69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3DF546A8-5452-B418-C021-6CAA56A60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228" y="4587983"/>
            <a:ext cx="265014" cy="21824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EC935D08-642A-8577-F38D-FD80EB0104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360093" y="4633940"/>
            <a:ext cx="364486" cy="18915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C3128C8-C5C5-8559-7681-9B83C40692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4786197" y="4340375"/>
            <a:ext cx="317675" cy="68689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9F98A7B8-2931-A70F-07B0-417F66B55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751" y="4587983"/>
            <a:ext cx="265014" cy="21824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EC9DDF5F-247B-CD35-9233-18EDCAD25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228" y="5327125"/>
            <a:ext cx="265014" cy="21824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C9B3BF58-4D1E-17DD-6A48-4A28560AE5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36639" y="5344301"/>
            <a:ext cx="364486" cy="1891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961D0843-507D-8CF9-827F-AA496BBD8E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4053168" y="5078495"/>
            <a:ext cx="317675" cy="686891"/>
          </a:xfrm>
          <a:prstGeom prst="rect">
            <a:avLst/>
          </a:prstGeom>
        </p:spPr>
      </p:pic>
      <p:pic>
        <p:nvPicPr>
          <p:cNvPr id="68" name="Picture 6" descr="Mr Peabody Stickers | Redbubble">
            <a:extLst>
              <a:ext uri="{FF2B5EF4-FFF2-40B4-BE49-F238E27FC236}">
                <a16:creationId xmlns:a16="http://schemas.microsoft.com/office/drawing/2014/main" xmlns="" id="{C0B6A0E3-67DF-5689-EF26-3C505A795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>
            <a:off x="9957599" y="3635527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71056" y="463397"/>
            <a:ext cx="8732066" cy="72314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Виконай віднімання частинами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4" grpId="0" animBg="1"/>
      <p:bldP spid="53" grpId="0" animBg="1"/>
      <p:bldP spid="54" grpId="0" animBg="1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Прямая соединительная линия 7">
            <a:extLst>
              <a:ext uri="{FF2B5EF4-FFF2-40B4-BE49-F238E27FC236}">
                <a16:creationId xmlns:a16="http://schemas.microsoft.com/office/drawing/2014/main" xmlns="" id="{5A2CE3C9-1DF4-B9C6-EDBD-BF0B313112A3}"/>
              </a:ext>
            </a:extLst>
          </p:cNvPr>
          <p:cNvCxnSpPr>
            <a:cxnSpLocks/>
            <a:endCxn id="86" idx="6"/>
          </p:cNvCxnSpPr>
          <p:nvPr/>
        </p:nvCxnSpPr>
        <p:spPr>
          <a:xfrm flipV="1">
            <a:off x="1280783" y="3058782"/>
            <a:ext cx="9697771" cy="2239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11">
            <a:extLst>
              <a:ext uri="{FF2B5EF4-FFF2-40B4-BE49-F238E27FC236}">
                <a16:creationId xmlns:a16="http://schemas.microsoft.com/office/drawing/2014/main" xmlns="" id="{523E40A7-2EFA-00F3-CA82-C8097DA13D7C}"/>
              </a:ext>
            </a:extLst>
          </p:cNvPr>
          <p:cNvCxnSpPr/>
          <p:nvPr/>
        </p:nvCxnSpPr>
        <p:spPr>
          <a:xfrm>
            <a:off x="3114837" y="291278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24">
            <a:extLst>
              <a:ext uri="{FF2B5EF4-FFF2-40B4-BE49-F238E27FC236}">
                <a16:creationId xmlns:a16="http://schemas.microsoft.com/office/drawing/2014/main" xmlns="" id="{BD3BCE29-7FB1-FE5C-D43A-3AF9BF07794D}"/>
              </a:ext>
            </a:extLst>
          </p:cNvPr>
          <p:cNvCxnSpPr/>
          <p:nvPr/>
        </p:nvCxnSpPr>
        <p:spPr>
          <a:xfrm>
            <a:off x="4045509" y="291278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28">
            <a:extLst>
              <a:ext uri="{FF2B5EF4-FFF2-40B4-BE49-F238E27FC236}">
                <a16:creationId xmlns:a16="http://schemas.microsoft.com/office/drawing/2014/main" xmlns="" id="{54A601F6-4E64-992B-BAC6-317222BC985F}"/>
              </a:ext>
            </a:extLst>
          </p:cNvPr>
          <p:cNvCxnSpPr/>
          <p:nvPr/>
        </p:nvCxnSpPr>
        <p:spPr>
          <a:xfrm>
            <a:off x="5016859" y="291278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29">
            <a:extLst>
              <a:ext uri="{FF2B5EF4-FFF2-40B4-BE49-F238E27FC236}">
                <a16:creationId xmlns:a16="http://schemas.microsoft.com/office/drawing/2014/main" xmlns="" id="{91069C44-A0D8-1C69-A2FD-2580F0C75D5A}"/>
              </a:ext>
            </a:extLst>
          </p:cNvPr>
          <p:cNvCxnSpPr/>
          <p:nvPr/>
        </p:nvCxnSpPr>
        <p:spPr>
          <a:xfrm>
            <a:off x="6070406" y="291278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31">
            <a:extLst>
              <a:ext uri="{FF2B5EF4-FFF2-40B4-BE49-F238E27FC236}">
                <a16:creationId xmlns:a16="http://schemas.microsoft.com/office/drawing/2014/main" xmlns="" id="{7194BACF-7927-CF6D-95FF-F4CBECF759CB}"/>
              </a:ext>
            </a:extLst>
          </p:cNvPr>
          <p:cNvCxnSpPr/>
          <p:nvPr/>
        </p:nvCxnSpPr>
        <p:spPr>
          <a:xfrm>
            <a:off x="7068792" y="291278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009D063-D67C-D343-3664-56598EA6C1C6}"/>
              </a:ext>
            </a:extLst>
          </p:cNvPr>
          <p:cNvSpPr txBox="1"/>
          <p:nvPr/>
        </p:nvSpPr>
        <p:spPr>
          <a:xfrm>
            <a:off x="2012783" y="317734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AB15EFA-D237-D2B6-0C36-BEEC3AE2E237}"/>
              </a:ext>
            </a:extLst>
          </p:cNvPr>
          <p:cNvSpPr txBox="1"/>
          <p:nvPr/>
        </p:nvSpPr>
        <p:spPr>
          <a:xfrm>
            <a:off x="2900394" y="3184342"/>
            <a:ext cx="44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B6CD1A4-C23E-F473-6445-906203ED3402}"/>
              </a:ext>
            </a:extLst>
          </p:cNvPr>
          <p:cNvSpPr txBox="1"/>
          <p:nvPr/>
        </p:nvSpPr>
        <p:spPr>
          <a:xfrm>
            <a:off x="3831480" y="317734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DD733934-236E-C3BE-34E0-72BB3CE2D3C6}"/>
              </a:ext>
            </a:extLst>
          </p:cNvPr>
          <p:cNvSpPr txBox="1"/>
          <p:nvPr/>
        </p:nvSpPr>
        <p:spPr>
          <a:xfrm>
            <a:off x="4807956" y="317734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B700CDF9-3523-9021-7176-723862058C99}"/>
              </a:ext>
            </a:extLst>
          </p:cNvPr>
          <p:cNvSpPr txBox="1"/>
          <p:nvPr/>
        </p:nvSpPr>
        <p:spPr>
          <a:xfrm>
            <a:off x="5867225" y="315431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cxnSp>
        <p:nvCxnSpPr>
          <p:cNvPr id="75" name="Прямая соединительная линия 68">
            <a:extLst>
              <a:ext uri="{FF2B5EF4-FFF2-40B4-BE49-F238E27FC236}">
                <a16:creationId xmlns:a16="http://schemas.microsoft.com/office/drawing/2014/main" xmlns="" id="{5A101F18-3CCB-6F18-9775-843D2BAA06C6}"/>
              </a:ext>
            </a:extLst>
          </p:cNvPr>
          <p:cNvCxnSpPr/>
          <p:nvPr/>
        </p:nvCxnSpPr>
        <p:spPr>
          <a:xfrm>
            <a:off x="2130621" y="291278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825BF61-9CAF-2B3D-0C08-B46F78880A35}"/>
              </a:ext>
            </a:extLst>
          </p:cNvPr>
          <p:cNvSpPr txBox="1"/>
          <p:nvPr/>
        </p:nvSpPr>
        <p:spPr>
          <a:xfrm>
            <a:off x="6820501" y="3184342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4505A9E-8C3A-1748-1850-135E84CECC43}"/>
              </a:ext>
            </a:extLst>
          </p:cNvPr>
          <p:cNvSpPr txBox="1"/>
          <p:nvPr/>
        </p:nvSpPr>
        <p:spPr>
          <a:xfrm>
            <a:off x="7818887" y="3184342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3FB289C-F9BC-D180-5FE2-EAF3CC7FA287}"/>
              </a:ext>
            </a:extLst>
          </p:cNvPr>
          <p:cNvSpPr txBox="1"/>
          <p:nvPr/>
        </p:nvSpPr>
        <p:spPr>
          <a:xfrm>
            <a:off x="8817273" y="3191890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9" name="Прямая соединительная линия 75">
            <a:extLst>
              <a:ext uri="{FF2B5EF4-FFF2-40B4-BE49-F238E27FC236}">
                <a16:creationId xmlns:a16="http://schemas.microsoft.com/office/drawing/2014/main" xmlns="" id="{553BD27E-8385-6480-DCBE-A40CD1C31EDB}"/>
              </a:ext>
            </a:extLst>
          </p:cNvPr>
          <p:cNvCxnSpPr/>
          <p:nvPr/>
        </p:nvCxnSpPr>
        <p:spPr>
          <a:xfrm>
            <a:off x="8006803" y="291278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7">
            <a:extLst>
              <a:ext uri="{FF2B5EF4-FFF2-40B4-BE49-F238E27FC236}">
                <a16:creationId xmlns:a16="http://schemas.microsoft.com/office/drawing/2014/main" xmlns="" id="{9B505D5F-4115-E0F6-EE3B-E502AA924098}"/>
              </a:ext>
            </a:extLst>
          </p:cNvPr>
          <p:cNvCxnSpPr/>
          <p:nvPr/>
        </p:nvCxnSpPr>
        <p:spPr>
          <a:xfrm>
            <a:off x="9014111" y="2912783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AAC3EB3-C93D-F0D7-7BA0-9202C08C54C5}"/>
              </a:ext>
            </a:extLst>
          </p:cNvPr>
          <p:cNvSpPr txBox="1"/>
          <p:nvPr/>
        </p:nvSpPr>
        <p:spPr>
          <a:xfrm>
            <a:off x="1071880" y="3177347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2" name="Прямая соединительная линия 58">
            <a:extLst>
              <a:ext uri="{FF2B5EF4-FFF2-40B4-BE49-F238E27FC236}">
                <a16:creationId xmlns:a16="http://schemas.microsoft.com/office/drawing/2014/main" xmlns="" id="{E1F48DFA-7A3C-66EC-0EE8-3F46EB50B6B3}"/>
              </a:ext>
            </a:extLst>
          </p:cNvPr>
          <p:cNvCxnSpPr/>
          <p:nvPr/>
        </p:nvCxnSpPr>
        <p:spPr>
          <a:xfrm>
            <a:off x="9944032" y="292509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1DFC9DF-52C4-012C-E87A-838183196CB3}"/>
              </a:ext>
            </a:extLst>
          </p:cNvPr>
          <p:cNvSpPr txBox="1"/>
          <p:nvPr/>
        </p:nvSpPr>
        <p:spPr>
          <a:xfrm>
            <a:off x="9748696" y="3191890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74AE56A-085C-61D7-9B36-892EC5EAEF6A}"/>
              </a:ext>
            </a:extLst>
          </p:cNvPr>
          <p:cNvSpPr txBox="1"/>
          <p:nvPr/>
        </p:nvSpPr>
        <p:spPr>
          <a:xfrm>
            <a:off x="10542917" y="3194400"/>
            <a:ext cx="79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Стрілка: вигнута вгору 35">
            <a:extLst>
              <a:ext uri="{FF2B5EF4-FFF2-40B4-BE49-F238E27FC236}">
                <a16:creationId xmlns:a16="http://schemas.microsoft.com/office/drawing/2014/main" xmlns="" id="{94076F5C-515D-70AA-087E-432869DF0317}"/>
              </a:ext>
            </a:extLst>
          </p:cNvPr>
          <p:cNvSpPr/>
          <p:nvPr/>
        </p:nvSpPr>
        <p:spPr>
          <a:xfrm flipH="1">
            <a:off x="8834059" y="2370746"/>
            <a:ext cx="2063522" cy="525134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xmlns="" id="{089B2063-4355-696D-8302-6135BC36CFB6}"/>
              </a:ext>
            </a:extLst>
          </p:cNvPr>
          <p:cNvSpPr/>
          <p:nvPr/>
        </p:nvSpPr>
        <p:spPr>
          <a:xfrm>
            <a:off x="10769351" y="2963891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xmlns="" id="{07B253C3-3E4D-AB64-71A5-4C021404195D}"/>
              </a:ext>
            </a:extLst>
          </p:cNvPr>
          <p:cNvSpPr/>
          <p:nvPr/>
        </p:nvSpPr>
        <p:spPr>
          <a:xfrm>
            <a:off x="1199110" y="2981150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0FB49243-4F35-0F99-3EFD-145BDEC7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83803" b="85286"/>
          <a:stretch/>
        </p:blipFill>
        <p:spPr>
          <a:xfrm>
            <a:off x="1408313" y="4178720"/>
            <a:ext cx="3878510" cy="1983625"/>
          </a:xfrm>
          <a:prstGeom prst="rect">
            <a:avLst/>
          </a:prstGeom>
        </p:spPr>
      </p:pic>
      <p:sp>
        <p:nvSpPr>
          <p:cNvPr id="89" name="Прямокутник: округлені кути 39">
            <a:extLst>
              <a:ext uri="{FF2B5EF4-FFF2-40B4-BE49-F238E27FC236}">
                <a16:creationId xmlns:a16="http://schemas.microsoft.com/office/drawing/2014/main" xmlns="" id="{F9B0A1C7-BBDE-0FDE-6921-B943E647C827}"/>
              </a:ext>
            </a:extLst>
          </p:cNvPr>
          <p:cNvSpPr/>
          <p:nvPr/>
        </p:nvSpPr>
        <p:spPr>
          <a:xfrm>
            <a:off x="1496545" y="4238347"/>
            <a:ext cx="3790277" cy="19239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C0F0B24E-14D7-6501-624C-F84285A82A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2356859" y="4496929"/>
            <a:ext cx="317675" cy="68689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E8B3EE42-11DA-2BBE-AD19-5EF97E9A55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953131" y="4491984"/>
            <a:ext cx="381740" cy="60433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B4A34094-6CFB-DDA2-3285-EA5B714CA5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027359" y="4510324"/>
            <a:ext cx="470074" cy="68689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C6911F4-0942-F429-610E-C5DD05E4B0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054350" y="5236068"/>
            <a:ext cx="424330" cy="686891"/>
          </a:xfrm>
          <a:prstGeom prst="rect">
            <a:avLst/>
          </a:prstGeom>
        </p:spPr>
      </p:pic>
      <p:sp>
        <p:nvSpPr>
          <p:cNvPr id="94" name="Стрілка: вигнута вгору 45">
            <a:extLst>
              <a:ext uri="{FF2B5EF4-FFF2-40B4-BE49-F238E27FC236}">
                <a16:creationId xmlns:a16="http://schemas.microsoft.com/office/drawing/2014/main" xmlns="" id="{469DC87F-EB01-3932-DB70-C8616C493293}"/>
              </a:ext>
            </a:extLst>
          </p:cNvPr>
          <p:cNvSpPr/>
          <p:nvPr/>
        </p:nvSpPr>
        <p:spPr>
          <a:xfrm flipH="1">
            <a:off x="7818886" y="2428763"/>
            <a:ext cx="1193087" cy="447708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5" name="Стрілка: вигнута вгору 46">
            <a:extLst>
              <a:ext uri="{FF2B5EF4-FFF2-40B4-BE49-F238E27FC236}">
                <a16:creationId xmlns:a16="http://schemas.microsoft.com/office/drawing/2014/main" xmlns="" id="{376D1BD2-A3A1-E160-5FA9-6F29CB04716D}"/>
              </a:ext>
            </a:extLst>
          </p:cNvPr>
          <p:cNvSpPr/>
          <p:nvPr/>
        </p:nvSpPr>
        <p:spPr>
          <a:xfrm flipH="1">
            <a:off x="7691221" y="1920939"/>
            <a:ext cx="3206361" cy="701932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F144DE38-E71E-4110-B0E1-E70FBB798F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837046" y="4491984"/>
            <a:ext cx="381740" cy="604335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F2163E9C-FAF5-4183-47D9-E3979A990F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2356859" y="5226706"/>
            <a:ext cx="317675" cy="68689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1514A75D-1881-2EB4-000E-AD7BC57F66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953131" y="5221761"/>
            <a:ext cx="381740" cy="604335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D99AC07-0D13-E79B-1384-2BB0ACBEA392}"/>
              </a:ext>
            </a:extLst>
          </p:cNvPr>
          <p:cNvSpPr txBox="1"/>
          <p:nvPr/>
        </p:nvSpPr>
        <p:spPr>
          <a:xfrm>
            <a:off x="9559636" y="2370746"/>
            <a:ext cx="69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28AE32DA-88E2-8ACB-81A6-C6CD05F3015F}"/>
              </a:ext>
            </a:extLst>
          </p:cNvPr>
          <p:cNvSpPr txBox="1"/>
          <p:nvPr/>
        </p:nvSpPr>
        <p:spPr>
          <a:xfrm>
            <a:off x="8140933" y="2415951"/>
            <a:ext cx="69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ADC6152C-6085-5D13-3F47-7D9DDAB1045B}"/>
              </a:ext>
            </a:extLst>
          </p:cNvPr>
          <p:cNvSpPr txBox="1"/>
          <p:nvPr/>
        </p:nvSpPr>
        <p:spPr>
          <a:xfrm>
            <a:off x="9140067" y="1909223"/>
            <a:ext cx="69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3DF546A8-5452-B418-C021-6CAA56A60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61" y="4731249"/>
            <a:ext cx="265014" cy="21824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EC935D08-642A-8577-F38D-FD80EB0104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182226" y="4777206"/>
            <a:ext cx="364486" cy="189154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5C3128C8-C5C5-8559-7681-9B83C40692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4608330" y="4483641"/>
            <a:ext cx="317675" cy="68689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9F98A7B8-2931-A70F-07B0-417F66B55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884" y="4731249"/>
            <a:ext cx="265014" cy="218247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EC9DDF5F-247B-CD35-9233-18EDCAD25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361" y="5470391"/>
            <a:ext cx="265014" cy="218247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C9B3BF58-4D1E-17DD-6A48-4A28560AE5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458772" y="5487567"/>
            <a:ext cx="364486" cy="18915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961D0843-507D-8CF9-827F-AA496BBD8E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875301" y="5221761"/>
            <a:ext cx="317675" cy="686891"/>
          </a:xfrm>
          <a:prstGeom prst="rect">
            <a:avLst/>
          </a:prstGeom>
        </p:spPr>
      </p:pic>
      <p:pic>
        <p:nvPicPr>
          <p:cNvPr id="110" name="Picture 6" descr="Mr Peabody Stickers | Redbubble">
            <a:extLst>
              <a:ext uri="{FF2B5EF4-FFF2-40B4-BE49-F238E27FC236}">
                <a16:creationId xmlns:a16="http://schemas.microsoft.com/office/drawing/2014/main" xmlns="" id="{C0B6A0E3-67DF-5689-EF26-3C505A795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>
            <a:off x="9957599" y="3635527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9890FC00-DAFE-3858-BF1C-563B8039B161}"/>
              </a:ext>
            </a:extLst>
          </p:cNvPr>
          <p:cNvSpPr/>
          <p:nvPr/>
        </p:nvSpPr>
        <p:spPr>
          <a:xfrm>
            <a:off x="5957483" y="4178720"/>
            <a:ext cx="3974638" cy="1870187"/>
          </a:xfrm>
          <a:prstGeom prst="cloud">
            <a:avLst/>
          </a:prstGeom>
          <a:gradFill flip="none" rotWithShape="1">
            <a:gsLst>
              <a:gs pos="0">
                <a:srgbClr val="00C664">
                  <a:tint val="66000"/>
                  <a:satMod val="160000"/>
                </a:srgbClr>
              </a:gs>
              <a:gs pos="50000">
                <a:srgbClr val="00C664">
                  <a:tint val="44500"/>
                  <a:satMod val="160000"/>
                </a:srgbClr>
              </a:gs>
              <a:gs pos="100000">
                <a:srgbClr val="00C66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Пригадай!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 –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це</a:t>
            </a:r>
            <a:r>
              <a:rPr lang="ru-RU" sz="2400" b="1" dirty="0">
                <a:solidFill>
                  <a:srgbClr val="7030A0"/>
                </a:solidFill>
              </a:rPr>
              <a:t> 2 і 1.</a:t>
            </a:r>
          </a:p>
        </p:txBody>
      </p:sp>
      <p:sp>
        <p:nvSpPr>
          <p:cNvPr id="54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671056" y="463397"/>
            <a:ext cx="8732066" cy="72314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Виконай віднімання частинами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4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94" grpId="0" animBg="1"/>
      <p:bldP spid="95" grpId="0" animBg="1"/>
      <p:bldP spid="99" grpId="0"/>
      <p:bldP spid="100" grpId="0"/>
      <p:bldP spid="101" grpId="0"/>
      <p:bldP spid="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849595" y="410524"/>
            <a:ext cx="8732066" cy="8848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" y="1755602"/>
            <a:ext cx="2079171" cy="45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2765642" y="1451804"/>
            <a:ext cx="5391280" cy="1665670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Напиши за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зразком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3466596" y="3673780"/>
            <a:ext cx="8388814" cy="2762008"/>
          </a:xfrm>
          <a:prstGeom prst="roundRect">
            <a:avLst/>
          </a:prstGeom>
        </p:spPr>
      </p:pic>
      <p:sp>
        <p:nvSpPr>
          <p:cNvPr id="53" name="Скругленный прямоугольник 52"/>
          <p:cNvSpPr/>
          <p:nvPr/>
        </p:nvSpPr>
        <p:spPr>
          <a:xfrm>
            <a:off x="3466596" y="3673780"/>
            <a:ext cx="8388814" cy="276200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4C19C623-73F1-ADA2-5963-665F1A5193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979569" y="4057669"/>
            <a:ext cx="436157" cy="55408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C00E7A80-46DF-F71A-04C1-B35FE310ED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719006" y="4057669"/>
            <a:ext cx="436157" cy="55408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D8BB1D7D-DD5D-D279-4FD0-21C0772883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467317" y="4057669"/>
            <a:ext cx="436157" cy="5540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A2663B05-8138-F9CD-D918-6155BF759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215628" y="4057669"/>
            <a:ext cx="436157" cy="55408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903FB9C5-BAE2-6581-E7F4-A0072551A9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64201" y="4057669"/>
            <a:ext cx="436157" cy="55408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C06BE6A-DFC8-8FE7-4933-E0C487B5DB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28411" y="4057669"/>
            <a:ext cx="436157" cy="55408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12FA4CFD-ED26-31D1-BD7C-BC4025D10D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511086" y="4057669"/>
            <a:ext cx="436157" cy="55408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4E74381-9BE2-EE74-FA9F-D3BA6225FC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225829" y="4057669"/>
            <a:ext cx="436157" cy="55408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66A336B-A5A1-D40E-390E-59DA7770E7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000506" y="4057669"/>
            <a:ext cx="436157" cy="55408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5CC50B0-D208-56EE-305A-69F86EDF78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735674" y="4057669"/>
            <a:ext cx="436157" cy="55408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EFE75324-7037-C321-A0A0-83239186E0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77763" y="4786392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BFA18AB-C49F-178F-7D0D-BB648A4B47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715912" y="4786392"/>
            <a:ext cx="455016" cy="56766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AF922EE7-E957-E3C2-5378-B0C04E57C3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61282" y="4786392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007C750-FCD0-AF9D-409C-19F06B0CB5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94955" y="4786392"/>
            <a:ext cx="455016" cy="5676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B24DE933-6D40-CD43-83CC-CA3E49F676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986729" y="4786392"/>
            <a:ext cx="455016" cy="56766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964CC3C-BF21-4385-CABC-45722F73D6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708086" y="4786392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580F476-C175-BC99-3064-E08DB130D1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459744" y="4786392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1843471-4562-6232-EC7F-3EDFD66802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263125" y="4786392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6F724E9A-2E44-7A3A-D0B5-E45473FA5A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004498" y="4786392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DC74D1E7-F39A-5A05-8B2A-72FDE09320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725438" y="4786392"/>
            <a:ext cx="455016" cy="567661"/>
          </a:xfrm>
          <a:prstGeom prst="rect">
            <a:avLst/>
          </a:prstGeom>
        </p:spPr>
      </p:pic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2569"/>
            <a:ext cx="936172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8009</TotalTime>
  <Words>621</Words>
  <Application>Microsoft Office PowerPoint</Application>
  <PresentationFormat>Произвольный</PresentationFormat>
  <Paragraphs>192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845</cp:revision>
  <dcterms:created xsi:type="dcterms:W3CDTF">2018-01-05T16:38:53Z</dcterms:created>
  <dcterms:modified xsi:type="dcterms:W3CDTF">2023-11-28T21:22:43Z</dcterms:modified>
</cp:coreProperties>
</file>