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965" r:id="rId3"/>
    <p:sldId id="966" r:id="rId4"/>
    <p:sldId id="967" r:id="rId5"/>
    <p:sldId id="622" r:id="rId6"/>
    <p:sldId id="742" r:id="rId7"/>
    <p:sldId id="964" r:id="rId8"/>
    <p:sldId id="698" r:id="rId9"/>
    <p:sldId id="972" r:id="rId10"/>
    <p:sldId id="969" r:id="rId11"/>
    <p:sldId id="968" r:id="rId12"/>
    <p:sldId id="973" r:id="rId13"/>
    <p:sldId id="974" r:id="rId14"/>
    <p:sldId id="975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322ADA"/>
    <a:srgbClr val="E838BA"/>
    <a:srgbClr val="EF71CE"/>
    <a:srgbClr val="463EDE"/>
    <a:srgbClr val="FF3300"/>
    <a:srgbClr val="FF505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644" autoAdjust="0"/>
    <p:restoredTop sz="94660"/>
  </p:normalViewPr>
  <p:slideViewPr>
    <p:cSldViewPr snapToGrid="0">
      <p:cViewPr varScale="1">
        <p:scale>
          <a:sx n="83" d="100"/>
          <a:sy n="83" d="100"/>
        </p:scale>
        <p:origin x="-342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uk-UA" sz="2800" b="1" dirty="0"/>
              <a:t>Зіна, зебра, зима, Клава, Даринка, друзі, велосипед, теплий, мороз, Віктор, сніг, Зоя, заметіль.</a:t>
            </a:r>
            <a:endParaRPr lang="ru-RU" sz="2800" b="1" dirty="0"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007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78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07.12.2023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07.12.2023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07.12.2023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2.png"/><Relationship Id="rId9" Type="http://schemas.microsoft.com/office/2007/relationships/hdphoto" Target="../media/hdphoto4.wdp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76350" y="4377154"/>
            <a:ext cx="9730740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Велика буква З. Читання слів, речень і тексту з вивченими літерами</a:t>
            </a:r>
            <a:endParaRPr lang="uk-UA" sz="4400" b="1" i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Українська абетка – вивчаємо літеру З Алфавіт для малят Першосвіт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362384"/>
            <a:ext cx="4162281" cy="234128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14145" y="1442868"/>
            <a:ext cx="3513102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4</a:t>
            </a:r>
            <a:r>
              <a:rPr lang="uk-UA" sz="2800" b="1" dirty="0" smtClean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Рисунок 1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85" r="57114" b="85124"/>
          <a:stretch/>
        </p:blipFill>
        <p:spPr>
          <a:xfrm>
            <a:off x="3216227" y="4581530"/>
            <a:ext cx="5686366" cy="1096602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85" r="47733" b="71385"/>
          <a:stretch/>
        </p:blipFill>
        <p:spPr>
          <a:xfrm>
            <a:off x="2681987" y="1485083"/>
            <a:ext cx="6930152" cy="213630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16227" y="3719418"/>
            <a:ext cx="5672948" cy="7882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Слуховий диктант. </a:t>
            </a:r>
            <a:r>
              <a:rPr lang="uk-UA" sz="2400" b="1" dirty="0" smtClean="0">
                <a:solidFill>
                  <a:schemeClr val="bg1"/>
                </a:solidFill>
              </a:rPr>
              <a:t>Надрукуй </a:t>
            </a:r>
            <a:r>
              <a:rPr lang="uk-UA" sz="2400" b="1" dirty="0">
                <a:solidFill>
                  <a:schemeClr val="bg1"/>
                </a:solidFill>
              </a:rPr>
              <a:t>у клітинках тільки перші букви слів. 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8996420" y="1915476"/>
            <a:ext cx="2720135" cy="2515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3" name="Рисунок 1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 flipH="1">
            <a:off x="396482" y="1854157"/>
            <a:ext cx="2772908" cy="2577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1" name="Прямоугольник 160"/>
          <p:cNvSpPr/>
          <p:nvPr/>
        </p:nvSpPr>
        <p:spPr>
          <a:xfrm>
            <a:off x="2224869" y="5706451"/>
            <a:ext cx="749188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/>
              <a:t>Зіна, зебра, зима, Клава, Даринка, друзі, велосипед, теплий, мороз, Віктор, сніг, Зоя, заметіль.</a:t>
            </a:r>
            <a:endParaRPr lang="ru-RU" sz="61700" b="1" dirty="0">
              <a:cs typeface="Times New Roman" panose="02020603050405020304" pitchFamily="18" charset="0"/>
            </a:endParaRPr>
          </a:p>
        </p:txBody>
      </p:sp>
      <p:sp>
        <p:nvSpPr>
          <p:cNvPr id="43" name="Дуга 42"/>
          <p:cNvSpPr/>
          <p:nvPr/>
        </p:nvSpPr>
        <p:spPr>
          <a:xfrm flipH="1">
            <a:off x="2938590" y="2341962"/>
            <a:ext cx="214147" cy="419649"/>
          </a:xfrm>
          <a:prstGeom prst="arc">
            <a:avLst>
              <a:gd name="adj1" fmla="val 14000215"/>
              <a:gd name="adj2" fmla="val 781122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олилиния 47"/>
          <p:cNvSpPr/>
          <p:nvPr/>
        </p:nvSpPr>
        <p:spPr>
          <a:xfrm>
            <a:off x="7714659" y="1717877"/>
            <a:ext cx="224269" cy="417510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4212601" y="1920903"/>
            <a:ext cx="165491" cy="20837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олилиния 56"/>
          <p:cNvSpPr/>
          <p:nvPr/>
        </p:nvSpPr>
        <p:spPr>
          <a:xfrm>
            <a:off x="7349728" y="1939936"/>
            <a:ext cx="151683" cy="186104"/>
          </a:xfrm>
          <a:custGeom>
            <a:avLst/>
            <a:gdLst>
              <a:gd name="connsiteX0" fmla="*/ 15979 w 227911"/>
              <a:gd name="connsiteY0" fmla="*/ 162086 h 349191"/>
              <a:gd name="connsiteX1" fmla="*/ 220166 w 227911"/>
              <a:gd name="connsiteY1" fmla="*/ 170963 h 349191"/>
              <a:gd name="connsiteX2" fmla="*/ 175777 w 227911"/>
              <a:gd name="connsiteY2" fmla="*/ 28921 h 349191"/>
              <a:gd name="connsiteX3" fmla="*/ 87001 w 227911"/>
              <a:gd name="connsiteY3" fmla="*/ 2288 h 349191"/>
              <a:gd name="connsiteX4" fmla="*/ 7102 w 227911"/>
              <a:gd name="connsiteY4" fmla="*/ 64431 h 349191"/>
              <a:gd name="connsiteX5" fmla="*/ 15979 w 227911"/>
              <a:gd name="connsiteY5" fmla="*/ 250862 h 349191"/>
              <a:gd name="connsiteX6" fmla="*/ 113634 w 227911"/>
              <a:gd name="connsiteY6" fmla="*/ 348517 h 349191"/>
              <a:gd name="connsiteX7" fmla="*/ 211288 w 227911"/>
              <a:gd name="connsiteY7" fmla="*/ 286373 h 349191"/>
              <a:gd name="connsiteX0" fmla="*/ 4073 w 228686"/>
              <a:gd name="connsiteY0" fmla="*/ 162086 h 349191"/>
              <a:gd name="connsiteX1" fmla="*/ 220166 w 228686"/>
              <a:gd name="connsiteY1" fmla="*/ 170963 h 349191"/>
              <a:gd name="connsiteX2" fmla="*/ 175777 w 228686"/>
              <a:gd name="connsiteY2" fmla="*/ 28921 h 349191"/>
              <a:gd name="connsiteX3" fmla="*/ 87001 w 228686"/>
              <a:gd name="connsiteY3" fmla="*/ 2288 h 349191"/>
              <a:gd name="connsiteX4" fmla="*/ 7102 w 228686"/>
              <a:gd name="connsiteY4" fmla="*/ 64431 h 349191"/>
              <a:gd name="connsiteX5" fmla="*/ 15979 w 228686"/>
              <a:gd name="connsiteY5" fmla="*/ 250862 h 349191"/>
              <a:gd name="connsiteX6" fmla="*/ 113634 w 228686"/>
              <a:gd name="connsiteY6" fmla="*/ 348517 h 349191"/>
              <a:gd name="connsiteX7" fmla="*/ 211288 w 228686"/>
              <a:gd name="connsiteY7" fmla="*/ 286373 h 349191"/>
              <a:gd name="connsiteX0" fmla="*/ 4073 w 220331"/>
              <a:gd name="connsiteY0" fmla="*/ 162086 h 349191"/>
              <a:gd name="connsiteX1" fmla="*/ 220166 w 220331"/>
              <a:gd name="connsiteY1" fmla="*/ 170963 h 349191"/>
              <a:gd name="connsiteX2" fmla="*/ 175777 w 220331"/>
              <a:gd name="connsiteY2" fmla="*/ 28921 h 349191"/>
              <a:gd name="connsiteX3" fmla="*/ 87001 w 220331"/>
              <a:gd name="connsiteY3" fmla="*/ 2288 h 349191"/>
              <a:gd name="connsiteX4" fmla="*/ 7102 w 220331"/>
              <a:gd name="connsiteY4" fmla="*/ 64431 h 349191"/>
              <a:gd name="connsiteX5" fmla="*/ 15979 w 220331"/>
              <a:gd name="connsiteY5" fmla="*/ 250862 h 349191"/>
              <a:gd name="connsiteX6" fmla="*/ 113634 w 220331"/>
              <a:gd name="connsiteY6" fmla="*/ 348517 h 349191"/>
              <a:gd name="connsiteX7" fmla="*/ 211288 w 220331"/>
              <a:gd name="connsiteY7" fmla="*/ 286373 h 349191"/>
              <a:gd name="connsiteX0" fmla="*/ 4073 w 220166"/>
              <a:gd name="connsiteY0" fmla="*/ 162086 h 349191"/>
              <a:gd name="connsiteX1" fmla="*/ 220166 w 220166"/>
              <a:gd name="connsiteY1" fmla="*/ 170963 h 349191"/>
              <a:gd name="connsiteX2" fmla="*/ 175777 w 220166"/>
              <a:gd name="connsiteY2" fmla="*/ 28921 h 349191"/>
              <a:gd name="connsiteX3" fmla="*/ 87001 w 220166"/>
              <a:gd name="connsiteY3" fmla="*/ 2288 h 349191"/>
              <a:gd name="connsiteX4" fmla="*/ 7102 w 220166"/>
              <a:gd name="connsiteY4" fmla="*/ 64431 h 349191"/>
              <a:gd name="connsiteX5" fmla="*/ 15979 w 220166"/>
              <a:gd name="connsiteY5" fmla="*/ 250862 h 349191"/>
              <a:gd name="connsiteX6" fmla="*/ 113634 w 220166"/>
              <a:gd name="connsiteY6" fmla="*/ 348517 h 349191"/>
              <a:gd name="connsiteX7" fmla="*/ 211288 w 220166"/>
              <a:gd name="connsiteY7" fmla="*/ 286373 h 349191"/>
              <a:gd name="connsiteX0" fmla="*/ 4073 w 221929"/>
              <a:gd name="connsiteY0" fmla="*/ 162086 h 349191"/>
              <a:gd name="connsiteX1" fmla="*/ 118096 w 221929"/>
              <a:gd name="connsiteY1" fmla="*/ 170501 h 349191"/>
              <a:gd name="connsiteX2" fmla="*/ 220166 w 221929"/>
              <a:gd name="connsiteY2" fmla="*/ 170963 h 349191"/>
              <a:gd name="connsiteX3" fmla="*/ 175777 w 221929"/>
              <a:gd name="connsiteY3" fmla="*/ 28921 h 349191"/>
              <a:gd name="connsiteX4" fmla="*/ 87001 w 221929"/>
              <a:gd name="connsiteY4" fmla="*/ 2288 h 349191"/>
              <a:gd name="connsiteX5" fmla="*/ 7102 w 221929"/>
              <a:gd name="connsiteY5" fmla="*/ 64431 h 349191"/>
              <a:gd name="connsiteX6" fmla="*/ 15979 w 221929"/>
              <a:gd name="connsiteY6" fmla="*/ 250862 h 349191"/>
              <a:gd name="connsiteX7" fmla="*/ 113634 w 221929"/>
              <a:gd name="connsiteY7" fmla="*/ 348517 h 349191"/>
              <a:gd name="connsiteX8" fmla="*/ 211288 w 221929"/>
              <a:gd name="connsiteY8" fmla="*/ 286373 h 349191"/>
              <a:gd name="connsiteX0" fmla="*/ 4073 w 219639"/>
              <a:gd name="connsiteY0" fmla="*/ 161931 h 349036"/>
              <a:gd name="connsiteX1" fmla="*/ 118096 w 219639"/>
              <a:gd name="connsiteY1" fmla="*/ 170346 h 349036"/>
              <a:gd name="connsiteX2" fmla="*/ 217785 w 219639"/>
              <a:gd name="connsiteY2" fmla="*/ 163664 h 349036"/>
              <a:gd name="connsiteX3" fmla="*/ 175777 w 219639"/>
              <a:gd name="connsiteY3" fmla="*/ 28766 h 349036"/>
              <a:gd name="connsiteX4" fmla="*/ 87001 w 219639"/>
              <a:gd name="connsiteY4" fmla="*/ 2133 h 349036"/>
              <a:gd name="connsiteX5" fmla="*/ 7102 w 219639"/>
              <a:gd name="connsiteY5" fmla="*/ 64276 h 349036"/>
              <a:gd name="connsiteX6" fmla="*/ 15979 w 219639"/>
              <a:gd name="connsiteY6" fmla="*/ 250707 h 349036"/>
              <a:gd name="connsiteX7" fmla="*/ 113634 w 219639"/>
              <a:gd name="connsiteY7" fmla="*/ 348362 h 349036"/>
              <a:gd name="connsiteX8" fmla="*/ 211288 w 219639"/>
              <a:gd name="connsiteY8" fmla="*/ 286218 h 349036"/>
              <a:gd name="connsiteX0" fmla="*/ 4073 w 217969"/>
              <a:gd name="connsiteY0" fmla="*/ 161931 h 349036"/>
              <a:gd name="connsiteX1" fmla="*/ 118096 w 217969"/>
              <a:gd name="connsiteY1" fmla="*/ 170346 h 349036"/>
              <a:gd name="connsiteX2" fmla="*/ 217785 w 217969"/>
              <a:gd name="connsiteY2" fmla="*/ 163664 h 349036"/>
              <a:gd name="connsiteX3" fmla="*/ 175777 w 217969"/>
              <a:gd name="connsiteY3" fmla="*/ 28766 h 349036"/>
              <a:gd name="connsiteX4" fmla="*/ 87001 w 217969"/>
              <a:gd name="connsiteY4" fmla="*/ 2133 h 349036"/>
              <a:gd name="connsiteX5" fmla="*/ 7102 w 217969"/>
              <a:gd name="connsiteY5" fmla="*/ 64276 h 349036"/>
              <a:gd name="connsiteX6" fmla="*/ 15979 w 217969"/>
              <a:gd name="connsiteY6" fmla="*/ 250707 h 349036"/>
              <a:gd name="connsiteX7" fmla="*/ 113634 w 217969"/>
              <a:gd name="connsiteY7" fmla="*/ 348362 h 349036"/>
              <a:gd name="connsiteX8" fmla="*/ 211288 w 217969"/>
              <a:gd name="connsiteY8" fmla="*/ 286218 h 349036"/>
              <a:gd name="connsiteX0" fmla="*/ 4073 w 220337"/>
              <a:gd name="connsiteY0" fmla="*/ 162086 h 349191"/>
              <a:gd name="connsiteX1" fmla="*/ 118096 w 220337"/>
              <a:gd name="connsiteY1" fmla="*/ 170501 h 349191"/>
              <a:gd name="connsiteX2" fmla="*/ 220166 w 220337"/>
              <a:gd name="connsiteY2" fmla="*/ 170963 h 349191"/>
              <a:gd name="connsiteX3" fmla="*/ 175777 w 220337"/>
              <a:gd name="connsiteY3" fmla="*/ 28921 h 349191"/>
              <a:gd name="connsiteX4" fmla="*/ 87001 w 220337"/>
              <a:gd name="connsiteY4" fmla="*/ 2288 h 349191"/>
              <a:gd name="connsiteX5" fmla="*/ 7102 w 220337"/>
              <a:gd name="connsiteY5" fmla="*/ 64431 h 349191"/>
              <a:gd name="connsiteX6" fmla="*/ 15979 w 220337"/>
              <a:gd name="connsiteY6" fmla="*/ 250862 h 349191"/>
              <a:gd name="connsiteX7" fmla="*/ 113634 w 220337"/>
              <a:gd name="connsiteY7" fmla="*/ 348517 h 349191"/>
              <a:gd name="connsiteX8" fmla="*/ 211288 w 220337"/>
              <a:gd name="connsiteY8" fmla="*/ 286373 h 349191"/>
              <a:gd name="connsiteX0" fmla="*/ 4073 w 220337"/>
              <a:gd name="connsiteY0" fmla="*/ 162086 h 358586"/>
              <a:gd name="connsiteX1" fmla="*/ 118096 w 220337"/>
              <a:gd name="connsiteY1" fmla="*/ 170501 h 358586"/>
              <a:gd name="connsiteX2" fmla="*/ 220166 w 220337"/>
              <a:gd name="connsiteY2" fmla="*/ 170963 h 358586"/>
              <a:gd name="connsiteX3" fmla="*/ 175777 w 220337"/>
              <a:gd name="connsiteY3" fmla="*/ 28921 h 358586"/>
              <a:gd name="connsiteX4" fmla="*/ 87001 w 220337"/>
              <a:gd name="connsiteY4" fmla="*/ 2288 h 358586"/>
              <a:gd name="connsiteX5" fmla="*/ 7102 w 220337"/>
              <a:gd name="connsiteY5" fmla="*/ 64431 h 358586"/>
              <a:gd name="connsiteX6" fmla="*/ 15979 w 220337"/>
              <a:gd name="connsiteY6" fmla="*/ 250862 h 358586"/>
              <a:gd name="connsiteX7" fmla="*/ 113634 w 220337"/>
              <a:gd name="connsiteY7" fmla="*/ 358042 h 358586"/>
              <a:gd name="connsiteX8" fmla="*/ 211288 w 220337"/>
              <a:gd name="connsiteY8" fmla="*/ 286373 h 358586"/>
              <a:gd name="connsiteX0" fmla="*/ 4073 w 220337"/>
              <a:gd name="connsiteY0" fmla="*/ 162086 h 358060"/>
              <a:gd name="connsiteX1" fmla="*/ 118096 w 220337"/>
              <a:gd name="connsiteY1" fmla="*/ 170501 h 358060"/>
              <a:gd name="connsiteX2" fmla="*/ 220166 w 220337"/>
              <a:gd name="connsiteY2" fmla="*/ 170963 h 358060"/>
              <a:gd name="connsiteX3" fmla="*/ 175777 w 220337"/>
              <a:gd name="connsiteY3" fmla="*/ 28921 h 358060"/>
              <a:gd name="connsiteX4" fmla="*/ 87001 w 220337"/>
              <a:gd name="connsiteY4" fmla="*/ 2288 h 358060"/>
              <a:gd name="connsiteX5" fmla="*/ 7102 w 220337"/>
              <a:gd name="connsiteY5" fmla="*/ 64431 h 358060"/>
              <a:gd name="connsiteX6" fmla="*/ 15979 w 220337"/>
              <a:gd name="connsiteY6" fmla="*/ 250862 h 358060"/>
              <a:gd name="connsiteX7" fmla="*/ 113634 w 220337"/>
              <a:gd name="connsiteY7" fmla="*/ 358042 h 358060"/>
              <a:gd name="connsiteX8" fmla="*/ 211288 w 220337"/>
              <a:gd name="connsiteY8" fmla="*/ 286373 h 358060"/>
              <a:gd name="connsiteX0" fmla="*/ 4423 w 220687"/>
              <a:gd name="connsiteY0" fmla="*/ 162086 h 348538"/>
              <a:gd name="connsiteX1" fmla="*/ 118446 w 220687"/>
              <a:gd name="connsiteY1" fmla="*/ 170501 h 348538"/>
              <a:gd name="connsiteX2" fmla="*/ 220516 w 220687"/>
              <a:gd name="connsiteY2" fmla="*/ 170963 h 348538"/>
              <a:gd name="connsiteX3" fmla="*/ 176127 w 220687"/>
              <a:gd name="connsiteY3" fmla="*/ 28921 h 348538"/>
              <a:gd name="connsiteX4" fmla="*/ 87351 w 220687"/>
              <a:gd name="connsiteY4" fmla="*/ 2288 h 348538"/>
              <a:gd name="connsiteX5" fmla="*/ 7452 w 220687"/>
              <a:gd name="connsiteY5" fmla="*/ 64431 h 348538"/>
              <a:gd name="connsiteX6" fmla="*/ 16329 w 220687"/>
              <a:gd name="connsiteY6" fmla="*/ 250862 h 348538"/>
              <a:gd name="connsiteX7" fmla="*/ 121128 w 220687"/>
              <a:gd name="connsiteY7" fmla="*/ 348517 h 348538"/>
              <a:gd name="connsiteX8" fmla="*/ 211638 w 220687"/>
              <a:gd name="connsiteY8" fmla="*/ 286373 h 348538"/>
              <a:gd name="connsiteX0" fmla="*/ 4423 w 223545"/>
              <a:gd name="connsiteY0" fmla="*/ 162086 h 351201"/>
              <a:gd name="connsiteX1" fmla="*/ 118446 w 223545"/>
              <a:gd name="connsiteY1" fmla="*/ 170501 h 351201"/>
              <a:gd name="connsiteX2" fmla="*/ 220516 w 223545"/>
              <a:gd name="connsiteY2" fmla="*/ 170963 h 351201"/>
              <a:gd name="connsiteX3" fmla="*/ 176127 w 223545"/>
              <a:gd name="connsiteY3" fmla="*/ 28921 h 351201"/>
              <a:gd name="connsiteX4" fmla="*/ 87351 w 223545"/>
              <a:gd name="connsiteY4" fmla="*/ 2288 h 351201"/>
              <a:gd name="connsiteX5" fmla="*/ 7452 w 223545"/>
              <a:gd name="connsiteY5" fmla="*/ 64431 h 351201"/>
              <a:gd name="connsiteX6" fmla="*/ 16329 w 223545"/>
              <a:gd name="connsiteY6" fmla="*/ 250862 h 351201"/>
              <a:gd name="connsiteX7" fmla="*/ 121128 w 223545"/>
              <a:gd name="connsiteY7" fmla="*/ 348517 h 351201"/>
              <a:gd name="connsiteX8" fmla="*/ 223545 w 223545"/>
              <a:gd name="connsiteY8" fmla="*/ 307805 h 351201"/>
              <a:gd name="connsiteX0" fmla="*/ 12760 w 231882"/>
              <a:gd name="connsiteY0" fmla="*/ 162086 h 350058"/>
              <a:gd name="connsiteX1" fmla="*/ 126783 w 231882"/>
              <a:gd name="connsiteY1" fmla="*/ 170501 h 350058"/>
              <a:gd name="connsiteX2" fmla="*/ 228853 w 231882"/>
              <a:gd name="connsiteY2" fmla="*/ 170963 h 350058"/>
              <a:gd name="connsiteX3" fmla="*/ 184464 w 231882"/>
              <a:gd name="connsiteY3" fmla="*/ 28921 h 350058"/>
              <a:gd name="connsiteX4" fmla="*/ 95688 w 231882"/>
              <a:gd name="connsiteY4" fmla="*/ 2288 h 350058"/>
              <a:gd name="connsiteX5" fmla="*/ 15789 w 231882"/>
              <a:gd name="connsiteY5" fmla="*/ 64431 h 350058"/>
              <a:gd name="connsiteX6" fmla="*/ 10379 w 231882"/>
              <a:gd name="connsiteY6" fmla="*/ 269912 h 350058"/>
              <a:gd name="connsiteX7" fmla="*/ 129465 w 231882"/>
              <a:gd name="connsiteY7" fmla="*/ 348517 h 350058"/>
              <a:gd name="connsiteX8" fmla="*/ 231882 w 231882"/>
              <a:gd name="connsiteY8" fmla="*/ 307805 h 350058"/>
              <a:gd name="connsiteX0" fmla="*/ 6766 w 225888"/>
              <a:gd name="connsiteY0" fmla="*/ 162086 h 349792"/>
              <a:gd name="connsiteX1" fmla="*/ 120789 w 225888"/>
              <a:gd name="connsiteY1" fmla="*/ 170501 h 349792"/>
              <a:gd name="connsiteX2" fmla="*/ 222859 w 225888"/>
              <a:gd name="connsiteY2" fmla="*/ 170963 h 349792"/>
              <a:gd name="connsiteX3" fmla="*/ 178470 w 225888"/>
              <a:gd name="connsiteY3" fmla="*/ 28921 h 349792"/>
              <a:gd name="connsiteX4" fmla="*/ 89694 w 225888"/>
              <a:gd name="connsiteY4" fmla="*/ 2288 h 349792"/>
              <a:gd name="connsiteX5" fmla="*/ 9795 w 225888"/>
              <a:gd name="connsiteY5" fmla="*/ 64431 h 349792"/>
              <a:gd name="connsiteX6" fmla="*/ 13910 w 225888"/>
              <a:gd name="connsiteY6" fmla="*/ 274675 h 349792"/>
              <a:gd name="connsiteX7" fmla="*/ 123471 w 225888"/>
              <a:gd name="connsiteY7" fmla="*/ 348517 h 349792"/>
              <a:gd name="connsiteX8" fmla="*/ 225888 w 225888"/>
              <a:gd name="connsiteY8" fmla="*/ 307805 h 349792"/>
              <a:gd name="connsiteX0" fmla="*/ 6766 w 223030"/>
              <a:gd name="connsiteY0" fmla="*/ 162086 h 349792"/>
              <a:gd name="connsiteX1" fmla="*/ 120789 w 223030"/>
              <a:gd name="connsiteY1" fmla="*/ 170501 h 349792"/>
              <a:gd name="connsiteX2" fmla="*/ 222859 w 223030"/>
              <a:gd name="connsiteY2" fmla="*/ 170963 h 349792"/>
              <a:gd name="connsiteX3" fmla="*/ 178470 w 223030"/>
              <a:gd name="connsiteY3" fmla="*/ 28921 h 349792"/>
              <a:gd name="connsiteX4" fmla="*/ 89694 w 223030"/>
              <a:gd name="connsiteY4" fmla="*/ 2288 h 349792"/>
              <a:gd name="connsiteX5" fmla="*/ 9795 w 223030"/>
              <a:gd name="connsiteY5" fmla="*/ 64431 h 349792"/>
              <a:gd name="connsiteX6" fmla="*/ 13910 w 223030"/>
              <a:gd name="connsiteY6" fmla="*/ 274675 h 349792"/>
              <a:gd name="connsiteX7" fmla="*/ 123471 w 223030"/>
              <a:gd name="connsiteY7" fmla="*/ 348517 h 349792"/>
              <a:gd name="connsiteX8" fmla="*/ 213982 w 223030"/>
              <a:gd name="connsiteY8" fmla="*/ 307805 h 349792"/>
              <a:gd name="connsiteX0" fmla="*/ 6339 w 222603"/>
              <a:gd name="connsiteY0" fmla="*/ 162086 h 347578"/>
              <a:gd name="connsiteX1" fmla="*/ 120362 w 222603"/>
              <a:gd name="connsiteY1" fmla="*/ 170501 h 347578"/>
              <a:gd name="connsiteX2" fmla="*/ 222432 w 222603"/>
              <a:gd name="connsiteY2" fmla="*/ 170963 h 347578"/>
              <a:gd name="connsiteX3" fmla="*/ 178043 w 222603"/>
              <a:gd name="connsiteY3" fmla="*/ 28921 h 347578"/>
              <a:gd name="connsiteX4" fmla="*/ 89267 w 222603"/>
              <a:gd name="connsiteY4" fmla="*/ 2288 h 347578"/>
              <a:gd name="connsiteX5" fmla="*/ 9368 w 222603"/>
              <a:gd name="connsiteY5" fmla="*/ 64431 h 347578"/>
              <a:gd name="connsiteX6" fmla="*/ 13483 w 222603"/>
              <a:gd name="connsiteY6" fmla="*/ 274675 h 347578"/>
              <a:gd name="connsiteX7" fmla="*/ 115901 w 222603"/>
              <a:gd name="connsiteY7" fmla="*/ 346136 h 347578"/>
              <a:gd name="connsiteX8" fmla="*/ 213555 w 222603"/>
              <a:gd name="connsiteY8" fmla="*/ 307805 h 34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603" h="347578">
                <a:moveTo>
                  <a:pt x="6339" y="162086"/>
                </a:moveTo>
                <a:cubicBezTo>
                  <a:pt x="24946" y="163885"/>
                  <a:pt x="84347" y="169022"/>
                  <a:pt x="120362" y="170501"/>
                </a:cubicBezTo>
                <a:cubicBezTo>
                  <a:pt x="156377" y="171980"/>
                  <a:pt x="219963" y="175510"/>
                  <a:pt x="222432" y="170963"/>
                </a:cubicBezTo>
                <a:cubicBezTo>
                  <a:pt x="224901" y="166416"/>
                  <a:pt x="200237" y="57033"/>
                  <a:pt x="178043" y="28921"/>
                </a:cubicBezTo>
                <a:cubicBezTo>
                  <a:pt x="155849" y="809"/>
                  <a:pt x="117380" y="-3630"/>
                  <a:pt x="89267" y="2288"/>
                </a:cubicBezTo>
                <a:cubicBezTo>
                  <a:pt x="61154" y="8206"/>
                  <a:pt x="21999" y="19033"/>
                  <a:pt x="9368" y="64431"/>
                </a:cubicBezTo>
                <a:cubicBezTo>
                  <a:pt x="-3263" y="109829"/>
                  <a:pt x="-4272" y="227724"/>
                  <a:pt x="13483" y="274675"/>
                </a:cubicBezTo>
                <a:cubicBezTo>
                  <a:pt x="31238" y="321626"/>
                  <a:pt x="82556" y="340614"/>
                  <a:pt x="115901" y="346136"/>
                </a:cubicBezTo>
                <a:cubicBezTo>
                  <a:pt x="149246" y="351658"/>
                  <a:pt x="181004" y="341836"/>
                  <a:pt x="213555" y="30780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6370956" y="1711901"/>
            <a:ext cx="0" cy="42348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Группа 26"/>
          <p:cNvGrpSpPr/>
          <p:nvPr/>
        </p:nvGrpSpPr>
        <p:grpSpPr>
          <a:xfrm>
            <a:off x="3394404" y="1920903"/>
            <a:ext cx="153316" cy="205875"/>
            <a:chOff x="3398075" y="6018352"/>
            <a:chExt cx="184699" cy="263541"/>
          </a:xfrm>
        </p:grpSpPr>
        <p:sp>
          <p:nvSpPr>
            <p:cNvPr id="28" name="Полилиния 27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2939311" y="1705434"/>
            <a:ext cx="206668" cy="416143"/>
            <a:chOff x="2061433" y="3181953"/>
            <a:chExt cx="361093" cy="708354"/>
          </a:xfrm>
        </p:grpSpPr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2061433" y="3184525"/>
              <a:ext cx="180117" cy="7057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flipH="1" flipV="1">
              <a:off x="2241550" y="3181953"/>
              <a:ext cx="180976" cy="708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H="1">
              <a:off x="2151490" y="3536130"/>
              <a:ext cx="18011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Овал 33"/>
          <p:cNvSpPr/>
          <p:nvPr/>
        </p:nvSpPr>
        <p:spPr>
          <a:xfrm>
            <a:off x="3773315" y="1701640"/>
            <a:ext cx="213803" cy="42159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/>
          <p:cNvGrpSpPr/>
          <p:nvPr/>
        </p:nvGrpSpPr>
        <p:grpSpPr>
          <a:xfrm>
            <a:off x="4606292" y="1711901"/>
            <a:ext cx="205515" cy="414139"/>
            <a:chOff x="2162175" y="2767013"/>
            <a:chExt cx="323850" cy="660050"/>
          </a:xfrm>
        </p:grpSpPr>
        <p:sp>
          <p:nvSpPr>
            <p:cNvPr id="36" name="Полилиния 35"/>
            <p:cNvSpPr/>
            <p:nvPr/>
          </p:nvSpPr>
          <p:spPr>
            <a:xfrm>
              <a:off x="2162175" y="2776538"/>
              <a:ext cx="185738" cy="442912"/>
            </a:xfrm>
            <a:custGeom>
              <a:avLst/>
              <a:gdLst>
                <a:gd name="connsiteX0" fmla="*/ 0 w 185738"/>
                <a:gd name="connsiteY0" fmla="*/ 0 h 442912"/>
                <a:gd name="connsiteX1" fmla="*/ 185738 w 185738"/>
                <a:gd name="connsiteY1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5738" h="442912">
                  <a:moveTo>
                    <a:pt x="0" y="0"/>
                  </a:moveTo>
                  <a:lnTo>
                    <a:pt x="185738" y="442912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2205038" y="2767013"/>
              <a:ext cx="280987" cy="660050"/>
            </a:xfrm>
            <a:custGeom>
              <a:avLst/>
              <a:gdLst>
                <a:gd name="connsiteX0" fmla="*/ 280987 w 280987"/>
                <a:gd name="connsiteY0" fmla="*/ 0 h 660050"/>
                <a:gd name="connsiteX1" fmla="*/ 157162 w 280987"/>
                <a:gd name="connsiteY1" fmla="*/ 433387 h 660050"/>
                <a:gd name="connsiteX2" fmla="*/ 71437 w 280987"/>
                <a:gd name="connsiteY2" fmla="*/ 628650 h 660050"/>
                <a:gd name="connsiteX3" fmla="*/ 0 w 280987"/>
                <a:gd name="connsiteY3" fmla="*/ 657225 h 66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7" h="660050">
                  <a:moveTo>
                    <a:pt x="280987" y="0"/>
                  </a:moveTo>
                  <a:cubicBezTo>
                    <a:pt x="236537" y="164306"/>
                    <a:pt x="192087" y="328612"/>
                    <a:pt x="157162" y="433387"/>
                  </a:cubicBezTo>
                  <a:cubicBezTo>
                    <a:pt x="122237" y="538162"/>
                    <a:pt x="97631" y="591344"/>
                    <a:pt x="71437" y="628650"/>
                  </a:cubicBezTo>
                  <a:cubicBezTo>
                    <a:pt x="45243" y="665956"/>
                    <a:pt x="22621" y="661590"/>
                    <a:pt x="0" y="6572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5044939" y="1928185"/>
            <a:ext cx="157736" cy="285553"/>
            <a:chOff x="2165377" y="4123467"/>
            <a:chExt cx="304800" cy="507045"/>
          </a:xfrm>
        </p:grpSpPr>
        <p:cxnSp>
          <p:nvCxnSpPr>
            <p:cNvPr id="39" name="Прямая соединительная линия 38"/>
            <p:cNvCxnSpPr>
              <a:endCxn id="40" idx="1"/>
            </p:cNvCxnSpPr>
            <p:nvPr/>
          </p:nvCxnSpPr>
          <p:spPr>
            <a:xfrm>
              <a:off x="2165377" y="4123467"/>
              <a:ext cx="157163" cy="36941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Полилиния 39"/>
            <p:cNvSpPr/>
            <p:nvPr/>
          </p:nvSpPr>
          <p:spPr>
            <a:xfrm>
              <a:off x="2174902" y="4135697"/>
              <a:ext cx="295275" cy="494815"/>
            </a:xfrm>
            <a:custGeom>
              <a:avLst/>
              <a:gdLst>
                <a:gd name="connsiteX0" fmla="*/ 295275 w 295275"/>
                <a:gd name="connsiteY0" fmla="*/ 0 h 494815"/>
                <a:gd name="connsiteX1" fmla="*/ 147637 w 295275"/>
                <a:gd name="connsiteY1" fmla="*/ 357188 h 494815"/>
                <a:gd name="connsiteX2" fmla="*/ 45244 w 295275"/>
                <a:gd name="connsiteY2" fmla="*/ 485775 h 494815"/>
                <a:gd name="connsiteX3" fmla="*/ 0 w 295275"/>
                <a:gd name="connsiteY3" fmla="*/ 473869 h 49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494815">
                  <a:moveTo>
                    <a:pt x="295275" y="0"/>
                  </a:moveTo>
                  <a:cubicBezTo>
                    <a:pt x="242292" y="138112"/>
                    <a:pt x="189309" y="276225"/>
                    <a:pt x="147637" y="357188"/>
                  </a:cubicBezTo>
                  <a:cubicBezTo>
                    <a:pt x="105965" y="438151"/>
                    <a:pt x="69850" y="466328"/>
                    <a:pt x="45244" y="485775"/>
                  </a:cubicBezTo>
                  <a:cubicBezTo>
                    <a:pt x="20638" y="505222"/>
                    <a:pt x="10319" y="489545"/>
                    <a:pt x="0" y="4738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6894084" y="1722741"/>
            <a:ext cx="208569" cy="415449"/>
            <a:chOff x="1978175" y="3069431"/>
            <a:chExt cx="345925" cy="709196"/>
          </a:xfrm>
        </p:grpSpPr>
        <p:cxnSp>
          <p:nvCxnSpPr>
            <p:cNvPr id="42" name="Прямая соединительная линия 41"/>
            <p:cNvCxnSpPr/>
            <p:nvPr/>
          </p:nvCxnSpPr>
          <p:spPr>
            <a:xfrm>
              <a:off x="1988408" y="3069431"/>
              <a:ext cx="0" cy="7091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>
              <a:off x="1988408" y="3069431"/>
              <a:ext cx="33569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1988408" y="3409950"/>
              <a:ext cx="2666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1978175" y="3761958"/>
              <a:ext cx="345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Полилиния 73"/>
          <p:cNvSpPr/>
          <p:nvPr/>
        </p:nvSpPr>
        <p:spPr>
          <a:xfrm>
            <a:off x="8561486" y="1716807"/>
            <a:ext cx="209822" cy="419649"/>
          </a:xfrm>
          <a:custGeom>
            <a:avLst/>
            <a:gdLst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2716 h 352241"/>
              <a:gd name="connsiteX1" fmla="*/ 1182 w 274477"/>
              <a:gd name="connsiteY1" fmla="*/ 30772 h 352241"/>
              <a:gd name="connsiteX2" fmla="*/ 34520 w 274477"/>
              <a:gd name="connsiteY2" fmla="*/ 76016 h 352241"/>
              <a:gd name="connsiteX3" fmla="*/ 136914 w 274477"/>
              <a:gd name="connsiteY3" fmla="*/ 242703 h 352241"/>
              <a:gd name="connsiteX4" fmla="*/ 253595 w 274477"/>
              <a:gd name="connsiteY4" fmla="*/ 45060 h 352241"/>
              <a:gd name="connsiteX5" fmla="*/ 272645 w 274477"/>
              <a:gd name="connsiteY5" fmla="*/ 26010 h 352241"/>
              <a:gd name="connsiteX6" fmla="*/ 272645 w 274477"/>
              <a:gd name="connsiteY6" fmla="*/ 352241 h 352241"/>
              <a:gd name="connsiteX0" fmla="*/ 82823 w 275155"/>
              <a:gd name="connsiteY0" fmla="*/ 433204 h 433204"/>
              <a:gd name="connsiteX1" fmla="*/ 1860 w 275155"/>
              <a:gd name="connsiteY1" fmla="*/ 30772 h 433204"/>
              <a:gd name="connsiteX2" fmla="*/ 35198 w 275155"/>
              <a:gd name="connsiteY2" fmla="*/ 76016 h 433204"/>
              <a:gd name="connsiteX3" fmla="*/ 137592 w 275155"/>
              <a:gd name="connsiteY3" fmla="*/ 242703 h 433204"/>
              <a:gd name="connsiteX4" fmla="*/ 254273 w 275155"/>
              <a:gd name="connsiteY4" fmla="*/ 45060 h 433204"/>
              <a:gd name="connsiteX5" fmla="*/ 273323 w 275155"/>
              <a:gd name="connsiteY5" fmla="*/ 26010 h 433204"/>
              <a:gd name="connsiteX6" fmla="*/ 273323 w 275155"/>
              <a:gd name="connsiteY6" fmla="*/ 352241 h 433204"/>
              <a:gd name="connsiteX0" fmla="*/ 5735 w 276648"/>
              <a:gd name="connsiteY0" fmla="*/ 335573 h 352241"/>
              <a:gd name="connsiteX1" fmla="*/ 3353 w 276648"/>
              <a:gd name="connsiteY1" fmla="*/ 30772 h 352241"/>
              <a:gd name="connsiteX2" fmla="*/ 36691 w 276648"/>
              <a:gd name="connsiteY2" fmla="*/ 76016 h 352241"/>
              <a:gd name="connsiteX3" fmla="*/ 139085 w 276648"/>
              <a:gd name="connsiteY3" fmla="*/ 242703 h 352241"/>
              <a:gd name="connsiteX4" fmla="*/ 255766 w 276648"/>
              <a:gd name="connsiteY4" fmla="*/ 45060 h 352241"/>
              <a:gd name="connsiteX5" fmla="*/ 274816 w 276648"/>
              <a:gd name="connsiteY5" fmla="*/ 26010 h 352241"/>
              <a:gd name="connsiteX6" fmla="*/ 274816 w 276648"/>
              <a:gd name="connsiteY6" fmla="*/ 352241 h 352241"/>
              <a:gd name="connsiteX0" fmla="*/ 3850 w 274763"/>
              <a:gd name="connsiteY0" fmla="*/ 335573 h 352241"/>
              <a:gd name="connsiteX1" fmla="*/ 1468 w 274763"/>
              <a:gd name="connsiteY1" fmla="*/ 30772 h 352241"/>
              <a:gd name="connsiteX2" fmla="*/ 34806 w 274763"/>
              <a:gd name="connsiteY2" fmla="*/ 76016 h 352241"/>
              <a:gd name="connsiteX3" fmla="*/ 137200 w 274763"/>
              <a:gd name="connsiteY3" fmla="*/ 242703 h 352241"/>
              <a:gd name="connsiteX4" fmla="*/ 253881 w 274763"/>
              <a:gd name="connsiteY4" fmla="*/ 45060 h 352241"/>
              <a:gd name="connsiteX5" fmla="*/ 272931 w 274763"/>
              <a:gd name="connsiteY5" fmla="*/ 26010 h 352241"/>
              <a:gd name="connsiteX6" fmla="*/ 272931 w 274763"/>
              <a:gd name="connsiteY6" fmla="*/ 352241 h 352241"/>
              <a:gd name="connsiteX0" fmla="*/ 3850 w 273724"/>
              <a:gd name="connsiteY0" fmla="*/ 352329 h 368997"/>
              <a:gd name="connsiteX1" fmla="*/ 1468 w 273724"/>
              <a:gd name="connsiteY1" fmla="*/ 47528 h 368997"/>
              <a:gd name="connsiteX2" fmla="*/ 34806 w 273724"/>
              <a:gd name="connsiteY2" fmla="*/ 92772 h 368997"/>
              <a:gd name="connsiteX3" fmla="*/ 137200 w 273724"/>
              <a:gd name="connsiteY3" fmla="*/ 259459 h 368997"/>
              <a:gd name="connsiteX4" fmla="*/ 253881 w 273724"/>
              <a:gd name="connsiteY4" fmla="*/ 61816 h 368997"/>
              <a:gd name="connsiteX5" fmla="*/ 270550 w 273724"/>
              <a:gd name="connsiteY5" fmla="*/ 21335 h 368997"/>
              <a:gd name="connsiteX6" fmla="*/ 272931 w 273724"/>
              <a:gd name="connsiteY6" fmla="*/ 368997 h 368997"/>
              <a:gd name="connsiteX0" fmla="*/ 3850 w 274763"/>
              <a:gd name="connsiteY0" fmla="*/ 323955 h 340623"/>
              <a:gd name="connsiteX1" fmla="*/ 1468 w 274763"/>
              <a:gd name="connsiteY1" fmla="*/ 19154 h 340623"/>
              <a:gd name="connsiteX2" fmla="*/ 34806 w 274763"/>
              <a:gd name="connsiteY2" fmla="*/ 64398 h 340623"/>
              <a:gd name="connsiteX3" fmla="*/ 137200 w 274763"/>
              <a:gd name="connsiteY3" fmla="*/ 231085 h 340623"/>
              <a:gd name="connsiteX4" fmla="*/ 253881 w 274763"/>
              <a:gd name="connsiteY4" fmla="*/ 33442 h 340623"/>
              <a:gd name="connsiteX5" fmla="*/ 272931 w 274763"/>
              <a:gd name="connsiteY5" fmla="*/ 31061 h 340623"/>
              <a:gd name="connsiteX6" fmla="*/ 272931 w 274763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17386 h 334054"/>
              <a:gd name="connsiteX1" fmla="*/ 2101 w 275396"/>
              <a:gd name="connsiteY1" fmla="*/ 12585 h 334054"/>
              <a:gd name="connsiteX2" fmla="*/ 44964 w 275396"/>
              <a:gd name="connsiteY2" fmla="*/ 74498 h 334054"/>
              <a:gd name="connsiteX3" fmla="*/ 137833 w 275396"/>
              <a:gd name="connsiteY3" fmla="*/ 224516 h 334054"/>
              <a:gd name="connsiteX4" fmla="*/ 254514 w 275396"/>
              <a:gd name="connsiteY4" fmla="*/ 26873 h 334054"/>
              <a:gd name="connsiteX5" fmla="*/ 273564 w 275396"/>
              <a:gd name="connsiteY5" fmla="*/ 24492 h 334054"/>
              <a:gd name="connsiteX6" fmla="*/ 273564 w 275396"/>
              <a:gd name="connsiteY6" fmla="*/ 334054 h 334054"/>
              <a:gd name="connsiteX0" fmla="*/ 4483 w 275396"/>
              <a:gd name="connsiteY0" fmla="*/ 317386 h 317386"/>
              <a:gd name="connsiteX1" fmla="*/ 2101 w 275396"/>
              <a:gd name="connsiteY1" fmla="*/ 12585 h 317386"/>
              <a:gd name="connsiteX2" fmla="*/ 44964 w 275396"/>
              <a:gd name="connsiteY2" fmla="*/ 74498 h 317386"/>
              <a:gd name="connsiteX3" fmla="*/ 137833 w 275396"/>
              <a:gd name="connsiteY3" fmla="*/ 224516 h 317386"/>
              <a:gd name="connsiteX4" fmla="*/ 254514 w 275396"/>
              <a:gd name="connsiteY4" fmla="*/ 26873 h 317386"/>
              <a:gd name="connsiteX5" fmla="*/ 273564 w 275396"/>
              <a:gd name="connsiteY5" fmla="*/ 24492 h 317386"/>
              <a:gd name="connsiteX6" fmla="*/ 273564 w 275396"/>
              <a:gd name="connsiteY6" fmla="*/ 317386 h 31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396" h="317386">
                <a:moveTo>
                  <a:pt x="4483" y="317386"/>
                </a:moveTo>
                <a:cubicBezTo>
                  <a:pt x="7261" y="183639"/>
                  <a:pt x="-4646" y="53066"/>
                  <a:pt x="2101" y="12585"/>
                </a:cubicBezTo>
                <a:cubicBezTo>
                  <a:pt x="8848" y="-27896"/>
                  <a:pt x="22342" y="39176"/>
                  <a:pt x="44964" y="74498"/>
                </a:cubicBezTo>
                <a:cubicBezTo>
                  <a:pt x="67586" y="109820"/>
                  <a:pt x="136246" y="222928"/>
                  <a:pt x="137833" y="224516"/>
                </a:cubicBezTo>
                <a:cubicBezTo>
                  <a:pt x="139420" y="226104"/>
                  <a:pt x="250942" y="31635"/>
                  <a:pt x="254514" y="26873"/>
                </a:cubicBezTo>
                <a:cubicBezTo>
                  <a:pt x="258086" y="22111"/>
                  <a:pt x="270389" y="-23927"/>
                  <a:pt x="273564" y="24492"/>
                </a:cubicBezTo>
                <a:cubicBezTo>
                  <a:pt x="276739" y="72911"/>
                  <a:pt x="275151" y="179869"/>
                  <a:pt x="273564" y="31738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4" name="Группа 83"/>
          <p:cNvGrpSpPr/>
          <p:nvPr/>
        </p:nvGrpSpPr>
        <p:grpSpPr>
          <a:xfrm>
            <a:off x="5444715" y="1699578"/>
            <a:ext cx="198500" cy="433748"/>
            <a:chOff x="2171214" y="3488924"/>
            <a:chExt cx="250517" cy="354414"/>
          </a:xfrm>
        </p:grpSpPr>
        <p:cxnSp>
          <p:nvCxnSpPr>
            <p:cNvPr id="85" name="Прямая соединительная линия 84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единительная линия 85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Группа 87"/>
          <p:cNvGrpSpPr/>
          <p:nvPr/>
        </p:nvGrpSpPr>
        <p:grpSpPr>
          <a:xfrm>
            <a:off x="5879857" y="1920903"/>
            <a:ext cx="130273" cy="214484"/>
            <a:chOff x="2171214" y="3488924"/>
            <a:chExt cx="250517" cy="354414"/>
          </a:xfrm>
        </p:grpSpPr>
        <p:cxnSp>
          <p:nvCxnSpPr>
            <p:cNvPr id="89" name="Прямая соединительная линия 88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Группа 5"/>
          <p:cNvGrpSpPr/>
          <p:nvPr/>
        </p:nvGrpSpPr>
        <p:grpSpPr>
          <a:xfrm>
            <a:off x="6393126" y="1562706"/>
            <a:ext cx="342925" cy="563334"/>
            <a:chOff x="6311317" y="1580377"/>
            <a:chExt cx="342925" cy="563334"/>
          </a:xfrm>
        </p:grpSpPr>
        <p:cxnSp>
          <p:nvCxnSpPr>
            <p:cNvPr id="76" name="Прямая соединительная линия 75"/>
            <p:cNvCxnSpPr/>
            <p:nvPr/>
          </p:nvCxnSpPr>
          <p:spPr>
            <a:xfrm>
              <a:off x="6482780" y="1945856"/>
              <a:ext cx="0" cy="1978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Прямоугольник 91"/>
            <p:cNvSpPr/>
            <p:nvPr/>
          </p:nvSpPr>
          <p:spPr>
            <a:xfrm>
              <a:off x="6311317" y="1580377"/>
              <a:ext cx="34292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400" dirty="0"/>
                <a:t>.</a:t>
              </a:r>
              <a:endParaRPr lang="ru-RU" sz="24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93" name="Полилиния 92"/>
          <p:cNvSpPr/>
          <p:nvPr/>
        </p:nvSpPr>
        <p:spPr>
          <a:xfrm>
            <a:off x="8137542" y="1927994"/>
            <a:ext cx="152291" cy="205332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4" name="Группа 93"/>
          <p:cNvGrpSpPr/>
          <p:nvPr/>
        </p:nvGrpSpPr>
        <p:grpSpPr>
          <a:xfrm>
            <a:off x="3773315" y="2360895"/>
            <a:ext cx="195477" cy="412969"/>
            <a:chOff x="2175029" y="3488924"/>
            <a:chExt cx="246702" cy="354414"/>
          </a:xfrm>
        </p:grpSpPr>
        <p:cxnSp>
          <p:nvCxnSpPr>
            <p:cNvPr id="95" name="Прямая соединительная линия 94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 flipH="1" flipV="1">
              <a:off x="2175572" y="3666130"/>
              <a:ext cx="23315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8" name="Рисунок 9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-1446" r="86367" b="45502"/>
          <a:stretch/>
        </p:blipFill>
        <p:spPr>
          <a:xfrm>
            <a:off x="4355843" y="2046040"/>
            <a:ext cx="896057" cy="837155"/>
          </a:xfrm>
          <a:prstGeom prst="rect">
            <a:avLst/>
          </a:prstGeom>
        </p:spPr>
      </p:pic>
      <p:pic>
        <p:nvPicPr>
          <p:cNvPr id="143" name="Рисунок 14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4954535" y="2495797"/>
            <a:ext cx="312224" cy="321358"/>
          </a:xfrm>
          <a:prstGeom prst="rect">
            <a:avLst/>
          </a:prstGeom>
        </p:spPr>
      </p:pic>
      <p:pic>
        <p:nvPicPr>
          <p:cNvPr id="129" name="Рисунок 12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1964" r="91132" b="56372"/>
          <a:stretch/>
        </p:blipFill>
        <p:spPr>
          <a:xfrm>
            <a:off x="5347576" y="2305005"/>
            <a:ext cx="376093" cy="503302"/>
          </a:xfrm>
          <a:prstGeom prst="rect">
            <a:avLst/>
          </a:prstGeom>
        </p:spPr>
      </p:pic>
      <p:pic>
        <p:nvPicPr>
          <p:cNvPr id="139" name="Рисунок 13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18924" r="92136" b="55529"/>
          <a:stretch/>
        </p:blipFill>
        <p:spPr>
          <a:xfrm>
            <a:off x="5932809" y="4988065"/>
            <a:ext cx="289194" cy="294096"/>
          </a:xfrm>
          <a:prstGeom prst="rect">
            <a:avLst/>
          </a:prstGeom>
        </p:spPr>
      </p:pic>
      <p:pic>
        <p:nvPicPr>
          <p:cNvPr id="141" name="Рисунок 14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1964" r="91132" b="56372"/>
          <a:stretch/>
        </p:blipFill>
        <p:spPr>
          <a:xfrm>
            <a:off x="7138786" y="4778859"/>
            <a:ext cx="376093" cy="503302"/>
          </a:xfrm>
          <a:prstGeom prst="rect">
            <a:avLst/>
          </a:prstGeom>
        </p:spPr>
      </p:pic>
      <p:grpSp>
        <p:nvGrpSpPr>
          <p:cNvPr id="82" name="Группа 81"/>
          <p:cNvGrpSpPr/>
          <p:nvPr/>
        </p:nvGrpSpPr>
        <p:grpSpPr>
          <a:xfrm>
            <a:off x="6266288" y="2354004"/>
            <a:ext cx="210813" cy="416283"/>
            <a:chOff x="1307861" y="3120160"/>
            <a:chExt cx="1571625" cy="2301598"/>
          </a:xfrm>
        </p:grpSpPr>
        <p:cxnSp>
          <p:nvCxnSpPr>
            <p:cNvPr id="103" name="Прямая соединительная линия 102"/>
            <p:cNvCxnSpPr/>
            <p:nvPr/>
          </p:nvCxnSpPr>
          <p:spPr>
            <a:xfrm>
              <a:off x="1345726" y="3130268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2840856" y="3120160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/>
            <p:cNvCxnSpPr/>
            <p:nvPr/>
          </p:nvCxnSpPr>
          <p:spPr>
            <a:xfrm>
              <a:off x="1307861" y="3130268"/>
              <a:ext cx="15716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Группа 143"/>
          <p:cNvGrpSpPr/>
          <p:nvPr/>
        </p:nvGrpSpPr>
        <p:grpSpPr>
          <a:xfrm>
            <a:off x="6689098" y="2569257"/>
            <a:ext cx="142865" cy="201890"/>
            <a:chOff x="1307861" y="3120160"/>
            <a:chExt cx="1571625" cy="2301598"/>
          </a:xfrm>
        </p:grpSpPr>
        <p:cxnSp>
          <p:nvCxnSpPr>
            <p:cNvPr id="145" name="Прямая соединительная линия 144"/>
            <p:cNvCxnSpPr/>
            <p:nvPr/>
          </p:nvCxnSpPr>
          <p:spPr>
            <a:xfrm>
              <a:off x="1345726" y="3130268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Прямая соединительная линия 145"/>
            <p:cNvCxnSpPr/>
            <p:nvPr/>
          </p:nvCxnSpPr>
          <p:spPr>
            <a:xfrm>
              <a:off x="2840856" y="3120160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Прямая соединительная линия 148"/>
            <p:cNvCxnSpPr/>
            <p:nvPr/>
          </p:nvCxnSpPr>
          <p:spPr>
            <a:xfrm>
              <a:off x="1307861" y="3130268"/>
              <a:ext cx="15716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0" name="Рисунок 14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18924" r="92136" b="55529"/>
          <a:stretch/>
        </p:blipFill>
        <p:spPr>
          <a:xfrm>
            <a:off x="5826217" y="2529080"/>
            <a:ext cx="289194" cy="294096"/>
          </a:xfrm>
          <a:prstGeom prst="rect">
            <a:avLst/>
          </a:prstGeom>
        </p:spPr>
      </p:pic>
      <p:sp>
        <p:nvSpPr>
          <p:cNvPr id="151" name="Полилиния 150"/>
          <p:cNvSpPr/>
          <p:nvPr/>
        </p:nvSpPr>
        <p:spPr>
          <a:xfrm>
            <a:off x="8978946" y="1935073"/>
            <a:ext cx="173901" cy="200423"/>
          </a:xfrm>
          <a:custGeom>
            <a:avLst/>
            <a:gdLst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2716 h 352241"/>
              <a:gd name="connsiteX1" fmla="*/ 1182 w 274477"/>
              <a:gd name="connsiteY1" fmla="*/ 30772 h 352241"/>
              <a:gd name="connsiteX2" fmla="*/ 34520 w 274477"/>
              <a:gd name="connsiteY2" fmla="*/ 76016 h 352241"/>
              <a:gd name="connsiteX3" fmla="*/ 136914 w 274477"/>
              <a:gd name="connsiteY3" fmla="*/ 242703 h 352241"/>
              <a:gd name="connsiteX4" fmla="*/ 253595 w 274477"/>
              <a:gd name="connsiteY4" fmla="*/ 45060 h 352241"/>
              <a:gd name="connsiteX5" fmla="*/ 272645 w 274477"/>
              <a:gd name="connsiteY5" fmla="*/ 26010 h 352241"/>
              <a:gd name="connsiteX6" fmla="*/ 272645 w 274477"/>
              <a:gd name="connsiteY6" fmla="*/ 352241 h 352241"/>
              <a:gd name="connsiteX0" fmla="*/ 82823 w 275155"/>
              <a:gd name="connsiteY0" fmla="*/ 433204 h 433204"/>
              <a:gd name="connsiteX1" fmla="*/ 1860 w 275155"/>
              <a:gd name="connsiteY1" fmla="*/ 30772 h 433204"/>
              <a:gd name="connsiteX2" fmla="*/ 35198 w 275155"/>
              <a:gd name="connsiteY2" fmla="*/ 76016 h 433204"/>
              <a:gd name="connsiteX3" fmla="*/ 137592 w 275155"/>
              <a:gd name="connsiteY3" fmla="*/ 242703 h 433204"/>
              <a:gd name="connsiteX4" fmla="*/ 254273 w 275155"/>
              <a:gd name="connsiteY4" fmla="*/ 45060 h 433204"/>
              <a:gd name="connsiteX5" fmla="*/ 273323 w 275155"/>
              <a:gd name="connsiteY5" fmla="*/ 26010 h 433204"/>
              <a:gd name="connsiteX6" fmla="*/ 273323 w 275155"/>
              <a:gd name="connsiteY6" fmla="*/ 352241 h 433204"/>
              <a:gd name="connsiteX0" fmla="*/ 5735 w 276648"/>
              <a:gd name="connsiteY0" fmla="*/ 335573 h 352241"/>
              <a:gd name="connsiteX1" fmla="*/ 3353 w 276648"/>
              <a:gd name="connsiteY1" fmla="*/ 30772 h 352241"/>
              <a:gd name="connsiteX2" fmla="*/ 36691 w 276648"/>
              <a:gd name="connsiteY2" fmla="*/ 76016 h 352241"/>
              <a:gd name="connsiteX3" fmla="*/ 139085 w 276648"/>
              <a:gd name="connsiteY3" fmla="*/ 242703 h 352241"/>
              <a:gd name="connsiteX4" fmla="*/ 255766 w 276648"/>
              <a:gd name="connsiteY4" fmla="*/ 45060 h 352241"/>
              <a:gd name="connsiteX5" fmla="*/ 274816 w 276648"/>
              <a:gd name="connsiteY5" fmla="*/ 26010 h 352241"/>
              <a:gd name="connsiteX6" fmla="*/ 274816 w 276648"/>
              <a:gd name="connsiteY6" fmla="*/ 352241 h 352241"/>
              <a:gd name="connsiteX0" fmla="*/ 3850 w 274763"/>
              <a:gd name="connsiteY0" fmla="*/ 335573 h 352241"/>
              <a:gd name="connsiteX1" fmla="*/ 1468 w 274763"/>
              <a:gd name="connsiteY1" fmla="*/ 30772 h 352241"/>
              <a:gd name="connsiteX2" fmla="*/ 34806 w 274763"/>
              <a:gd name="connsiteY2" fmla="*/ 76016 h 352241"/>
              <a:gd name="connsiteX3" fmla="*/ 137200 w 274763"/>
              <a:gd name="connsiteY3" fmla="*/ 242703 h 352241"/>
              <a:gd name="connsiteX4" fmla="*/ 253881 w 274763"/>
              <a:gd name="connsiteY4" fmla="*/ 45060 h 352241"/>
              <a:gd name="connsiteX5" fmla="*/ 272931 w 274763"/>
              <a:gd name="connsiteY5" fmla="*/ 26010 h 352241"/>
              <a:gd name="connsiteX6" fmla="*/ 272931 w 274763"/>
              <a:gd name="connsiteY6" fmla="*/ 352241 h 352241"/>
              <a:gd name="connsiteX0" fmla="*/ 3850 w 273724"/>
              <a:gd name="connsiteY0" fmla="*/ 352329 h 368997"/>
              <a:gd name="connsiteX1" fmla="*/ 1468 w 273724"/>
              <a:gd name="connsiteY1" fmla="*/ 47528 h 368997"/>
              <a:gd name="connsiteX2" fmla="*/ 34806 w 273724"/>
              <a:gd name="connsiteY2" fmla="*/ 92772 h 368997"/>
              <a:gd name="connsiteX3" fmla="*/ 137200 w 273724"/>
              <a:gd name="connsiteY3" fmla="*/ 259459 h 368997"/>
              <a:gd name="connsiteX4" fmla="*/ 253881 w 273724"/>
              <a:gd name="connsiteY4" fmla="*/ 61816 h 368997"/>
              <a:gd name="connsiteX5" fmla="*/ 270550 w 273724"/>
              <a:gd name="connsiteY5" fmla="*/ 21335 h 368997"/>
              <a:gd name="connsiteX6" fmla="*/ 272931 w 273724"/>
              <a:gd name="connsiteY6" fmla="*/ 368997 h 368997"/>
              <a:gd name="connsiteX0" fmla="*/ 3850 w 274763"/>
              <a:gd name="connsiteY0" fmla="*/ 323955 h 340623"/>
              <a:gd name="connsiteX1" fmla="*/ 1468 w 274763"/>
              <a:gd name="connsiteY1" fmla="*/ 19154 h 340623"/>
              <a:gd name="connsiteX2" fmla="*/ 34806 w 274763"/>
              <a:gd name="connsiteY2" fmla="*/ 64398 h 340623"/>
              <a:gd name="connsiteX3" fmla="*/ 137200 w 274763"/>
              <a:gd name="connsiteY3" fmla="*/ 231085 h 340623"/>
              <a:gd name="connsiteX4" fmla="*/ 253881 w 274763"/>
              <a:gd name="connsiteY4" fmla="*/ 33442 h 340623"/>
              <a:gd name="connsiteX5" fmla="*/ 272931 w 274763"/>
              <a:gd name="connsiteY5" fmla="*/ 31061 h 340623"/>
              <a:gd name="connsiteX6" fmla="*/ 272931 w 274763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17386 h 334054"/>
              <a:gd name="connsiteX1" fmla="*/ 2101 w 275396"/>
              <a:gd name="connsiteY1" fmla="*/ 12585 h 334054"/>
              <a:gd name="connsiteX2" fmla="*/ 44964 w 275396"/>
              <a:gd name="connsiteY2" fmla="*/ 74498 h 334054"/>
              <a:gd name="connsiteX3" fmla="*/ 137833 w 275396"/>
              <a:gd name="connsiteY3" fmla="*/ 224516 h 334054"/>
              <a:gd name="connsiteX4" fmla="*/ 254514 w 275396"/>
              <a:gd name="connsiteY4" fmla="*/ 26873 h 334054"/>
              <a:gd name="connsiteX5" fmla="*/ 273564 w 275396"/>
              <a:gd name="connsiteY5" fmla="*/ 24492 h 334054"/>
              <a:gd name="connsiteX6" fmla="*/ 273564 w 275396"/>
              <a:gd name="connsiteY6" fmla="*/ 334054 h 334054"/>
              <a:gd name="connsiteX0" fmla="*/ 4483 w 275396"/>
              <a:gd name="connsiteY0" fmla="*/ 317386 h 317386"/>
              <a:gd name="connsiteX1" fmla="*/ 2101 w 275396"/>
              <a:gd name="connsiteY1" fmla="*/ 12585 h 317386"/>
              <a:gd name="connsiteX2" fmla="*/ 44964 w 275396"/>
              <a:gd name="connsiteY2" fmla="*/ 74498 h 317386"/>
              <a:gd name="connsiteX3" fmla="*/ 137833 w 275396"/>
              <a:gd name="connsiteY3" fmla="*/ 224516 h 317386"/>
              <a:gd name="connsiteX4" fmla="*/ 254514 w 275396"/>
              <a:gd name="connsiteY4" fmla="*/ 26873 h 317386"/>
              <a:gd name="connsiteX5" fmla="*/ 273564 w 275396"/>
              <a:gd name="connsiteY5" fmla="*/ 24492 h 317386"/>
              <a:gd name="connsiteX6" fmla="*/ 273564 w 275396"/>
              <a:gd name="connsiteY6" fmla="*/ 317386 h 31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396" h="317386">
                <a:moveTo>
                  <a:pt x="4483" y="317386"/>
                </a:moveTo>
                <a:cubicBezTo>
                  <a:pt x="7261" y="183639"/>
                  <a:pt x="-4646" y="53066"/>
                  <a:pt x="2101" y="12585"/>
                </a:cubicBezTo>
                <a:cubicBezTo>
                  <a:pt x="8848" y="-27896"/>
                  <a:pt x="22342" y="39176"/>
                  <a:pt x="44964" y="74498"/>
                </a:cubicBezTo>
                <a:cubicBezTo>
                  <a:pt x="67586" y="109820"/>
                  <a:pt x="136246" y="222928"/>
                  <a:pt x="137833" y="224516"/>
                </a:cubicBezTo>
                <a:cubicBezTo>
                  <a:pt x="139420" y="226104"/>
                  <a:pt x="250942" y="31635"/>
                  <a:pt x="254514" y="26873"/>
                </a:cubicBezTo>
                <a:cubicBezTo>
                  <a:pt x="258086" y="22111"/>
                  <a:pt x="270389" y="-23927"/>
                  <a:pt x="273564" y="24492"/>
                </a:cubicBezTo>
                <a:cubicBezTo>
                  <a:pt x="276739" y="72911"/>
                  <a:pt x="275151" y="179869"/>
                  <a:pt x="273564" y="31738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Дуга 152"/>
          <p:cNvSpPr/>
          <p:nvPr/>
        </p:nvSpPr>
        <p:spPr>
          <a:xfrm flipH="1">
            <a:off x="3390152" y="2560204"/>
            <a:ext cx="149586" cy="195636"/>
          </a:xfrm>
          <a:prstGeom prst="arc">
            <a:avLst>
              <a:gd name="adj1" fmla="val 13623249"/>
              <a:gd name="adj2" fmla="val 819202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4" name="Группа 153"/>
          <p:cNvGrpSpPr/>
          <p:nvPr/>
        </p:nvGrpSpPr>
        <p:grpSpPr>
          <a:xfrm>
            <a:off x="4210545" y="2556656"/>
            <a:ext cx="122449" cy="208237"/>
            <a:chOff x="2175029" y="3488924"/>
            <a:chExt cx="246702" cy="354414"/>
          </a:xfrm>
        </p:grpSpPr>
        <p:cxnSp>
          <p:nvCxnSpPr>
            <p:cNvPr id="155" name="Прямая соединительная линия 154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Прямая соединительная линия 159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Прямая соединительная линия 161"/>
            <p:cNvCxnSpPr/>
            <p:nvPr/>
          </p:nvCxnSpPr>
          <p:spPr>
            <a:xfrm flipH="1" flipV="1">
              <a:off x="2175572" y="3666130"/>
              <a:ext cx="23315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0" name="Рисунок 99">
            <a:extLst>
              <a:ext uri="{FF2B5EF4-FFF2-40B4-BE49-F238E27FC236}">
                <a16:creationId xmlns="" xmlns:a16="http://schemas.microsoft.com/office/drawing/2014/main" id="{6EFF19DE-9BA0-4EBC-8A6D-6FEAE9202C5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15747" r="89793" b="52067"/>
          <a:stretch/>
        </p:blipFill>
        <p:spPr>
          <a:xfrm>
            <a:off x="7003941" y="2332910"/>
            <a:ext cx="427366" cy="542328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="" xmlns:a16="http://schemas.microsoft.com/office/drawing/2014/main" id="{7989535A-39DF-43F9-9A8C-C2EFF9E8446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9" t="10520" r="54285" b="47076"/>
          <a:stretch/>
        </p:blipFill>
        <p:spPr>
          <a:xfrm>
            <a:off x="7358803" y="2387616"/>
            <a:ext cx="389329" cy="558588"/>
          </a:xfrm>
          <a:prstGeom prst="rect">
            <a:avLst/>
          </a:prstGeom>
        </p:spPr>
      </p:pic>
      <p:pic>
        <p:nvPicPr>
          <p:cNvPr id="163" name="Рисунок 162">
            <a:extLst>
              <a:ext uri="{FF2B5EF4-FFF2-40B4-BE49-F238E27FC236}">
                <a16:creationId xmlns="" xmlns:a16="http://schemas.microsoft.com/office/drawing/2014/main" id="{4C30A6C7-AB99-443E-A2BF-5E04603E8F1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3309" r="90515" b="55301"/>
          <a:stretch/>
        </p:blipFill>
        <p:spPr>
          <a:xfrm>
            <a:off x="7892869" y="2313162"/>
            <a:ext cx="381403" cy="4951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4" name="Рисунок 163">
            <a:extLst>
              <a:ext uri="{FF2B5EF4-FFF2-40B4-BE49-F238E27FC236}">
                <a16:creationId xmlns="" xmlns:a16="http://schemas.microsoft.com/office/drawing/2014/main" id="{6FEA2C36-322E-4D5E-B871-CF3C3861E52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t="15369" r="89984" b="56737"/>
          <a:stretch/>
        </p:blipFill>
        <p:spPr>
          <a:xfrm>
            <a:off x="8284611" y="2522131"/>
            <a:ext cx="402114" cy="308114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="" xmlns:a16="http://schemas.microsoft.com/office/drawing/2014/main" id="{6FEA2C36-322E-4D5E-B871-CF3C3861E5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t="15369" r="89984" b="56737"/>
          <a:stretch/>
        </p:blipFill>
        <p:spPr>
          <a:xfrm>
            <a:off x="6333260" y="4974472"/>
            <a:ext cx="438524" cy="336013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="" xmlns:a16="http://schemas.microsoft.com/office/drawing/2014/main" id="{EDF36465-083F-49F9-A563-4D3A4171962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" t="12197" r="90220" b="50000"/>
          <a:stretch/>
        </p:blipFill>
        <p:spPr>
          <a:xfrm>
            <a:off x="8697064" y="2278759"/>
            <a:ext cx="384220" cy="623046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="" xmlns:a16="http://schemas.microsoft.com/office/drawing/2014/main" id="{DBBAF05F-ECD4-4D91-8969-A3BF41048C7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" t="13972" r="90500" b="49362"/>
          <a:stretch/>
        </p:blipFill>
        <p:spPr>
          <a:xfrm>
            <a:off x="9092129" y="2446661"/>
            <a:ext cx="383972" cy="445620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="" xmlns:a16="http://schemas.microsoft.com/office/drawing/2014/main" id="{EDF36465-083F-49F9-A563-4D3A4171962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" t="12197" r="90220" b="50000"/>
          <a:stretch/>
        </p:blipFill>
        <p:spPr>
          <a:xfrm>
            <a:off x="5054288" y="4751628"/>
            <a:ext cx="447485" cy="623046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="" xmlns:a16="http://schemas.microsoft.com/office/drawing/2014/main" id="{DBBAF05F-ECD4-4D91-8969-A3BF41048C74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" t="13972" r="90500" b="49362"/>
          <a:stretch/>
        </p:blipFill>
        <p:spPr>
          <a:xfrm>
            <a:off x="5466537" y="4910285"/>
            <a:ext cx="435760" cy="464389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="" xmlns:a16="http://schemas.microsoft.com/office/drawing/2014/main" id="{E5185C75-89C1-453B-B325-76919748A95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114" r="90828" b="44359"/>
          <a:stretch/>
        </p:blipFill>
        <p:spPr>
          <a:xfrm>
            <a:off x="5336538" y="2948230"/>
            <a:ext cx="432016" cy="557912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="" xmlns:a16="http://schemas.microsoft.com/office/drawing/2014/main" id="{2B3F0FB3-61B6-4E9F-A930-954BFC8B107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t="5904" r="91679" b="61512"/>
          <a:stretch/>
        </p:blipFill>
        <p:spPr>
          <a:xfrm>
            <a:off x="5800935" y="3096050"/>
            <a:ext cx="330346" cy="384558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="" xmlns:a16="http://schemas.microsoft.com/office/drawing/2014/main" id="{E5185C75-89C1-453B-B325-76919748A95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114" r="90828" b="44359"/>
          <a:stretch/>
        </p:blipFill>
        <p:spPr>
          <a:xfrm>
            <a:off x="3384431" y="4794217"/>
            <a:ext cx="432016" cy="557912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="" xmlns:a16="http://schemas.microsoft.com/office/drawing/2014/main" id="{2B3F0FB3-61B6-4E9F-A930-954BFC8B107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t="5904" r="91679" b="61512"/>
          <a:stretch/>
        </p:blipFill>
        <p:spPr>
          <a:xfrm>
            <a:off x="3843384" y="4931462"/>
            <a:ext cx="330346" cy="384558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="" xmlns:a16="http://schemas.microsoft.com/office/drawing/2014/main" id="{2B3F0FB3-61B6-4E9F-A930-954BFC8B107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t="5904" r="91679" b="61512"/>
          <a:stretch/>
        </p:blipFill>
        <p:spPr>
          <a:xfrm>
            <a:off x="4251113" y="4931462"/>
            <a:ext cx="330346" cy="384558"/>
          </a:xfrm>
          <a:prstGeom prst="rect">
            <a:avLst/>
          </a:prstGeom>
        </p:spPr>
      </p:pic>
      <p:pic>
        <p:nvPicPr>
          <p:cNvPr id="127" name="Рисунок 1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-1446" r="86367" b="45502"/>
          <a:stretch/>
        </p:blipFill>
        <p:spPr>
          <a:xfrm>
            <a:off x="4482662" y="4507631"/>
            <a:ext cx="873604" cy="837155"/>
          </a:xfrm>
          <a:prstGeom prst="rect">
            <a:avLst/>
          </a:prstGeom>
        </p:spPr>
      </p:pic>
      <p:sp>
        <p:nvSpPr>
          <p:cNvPr id="128" name="Полилиния 127"/>
          <p:cNvSpPr/>
          <p:nvPr/>
        </p:nvSpPr>
        <p:spPr>
          <a:xfrm>
            <a:off x="6814140" y="5034901"/>
            <a:ext cx="173901" cy="200423"/>
          </a:xfrm>
          <a:custGeom>
            <a:avLst/>
            <a:gdLst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2716 h 352241"/>
              <a:gd name="connsiteX1" fmla="*/ 1182 w 274477"/>
              <a:gd name="connsiteY1" fmla="*/ 30772 h 352241"/>
              <a:gd name="connsiteX2" fmla="*/ 34520 w 274477"/>
              <a:gd name="connsiteY2" fmla="*/ 76016 h 352241"/>
              <a:gd name="connsiteX3" fmla="*/ 136914 w 274477"/>
              <a:gd name="connsiteY3" fmla="*/ 242703 h 352241"/>
              <a:gd name="connsiteX4" fmla="*/ 253595 w 274477"/>
              <a:gd name="connsiteY4" fmla="*/ 45060 h 352241"/>
              <a:gd name="connsiteX5" fmla="*/ 272645 w 274477"/>
              <a:gd name="connsiteY5" fmla="*/ 26010 h 352241"/>
              <a:gd name="connsiteX6" fmla="*/ 272645 w 274477"/>
              <a:gd name="connsiteY6" fmla="*/ 352241 h 352241"/>
              <a:gd name="connsiteX0" fmla="*/ 82823 w 275155"/>
              <a:gd name="connsiteY0" fmla="*/ 433204 h 433204"/>
              <a:gd name="connsiteX1" fmla="*/ 1860 w 275155"/>
              <a:gd name="connsiteY1" fmla="*/ 30772 h 433204"/>
              <a:gd name="connsiteX2" fmla="*/ 35198 w 275155"/>
              <a:gd name="connsiteY2" fmla="*/ 76016 h 433204"/>
              <a:gd name="connsiteX3" fmla="*/ 137592 w 275155"/>
              <a:gd name="connsiteY3" fmla="*/ 242703 h 433204"/>
              <a:gd name="connsiteX4" fmla="*/ 254273 w 275155"/>
              <a:gd name="connsiteY4" fmla="*/ 45060 h 433204"/>
              <a:gd name="connsiteX5" fmla="*/ 273323 w 275155"/>
              <a:gd name="connsiteY5" fmla="*/ 26010 h 433204"/>
              <a:gd name="connsiteX6" fmla="*/ 273323 w 275155"/>
              <a:gd name="connsiteY6" fmla="*/ 352241 h 433204"/>
              <a:gd name="connsiteX0" fmla="*/ 5735 w 276648"/>
              <a:gd name="connsiteY0" fmla="*/ 335573 h 352241"/>
              <a:gd name="connsiteX1" fmla="*/ 3353 w 276648"/>
              <a:gd name="connsiteY1" fmla="*/ 30772 h 352241"/>
              <a:gd name="connsiteX2" fmla="*/ 36691 w 276648"/>
              <a:gd name="connsiteY2" fmla="*/ 76016 h 352241"/>
              <a:gd name="connsiteX3" fmla="*/ 139085 w 276648"/>
              <a:gd name="connsiteY3" fmla="*/ 242703 h 352241"/>
              <a:gd name="connsiteX4" fmla="*/ 255766 w 276648"/>
              <a:gd name="connsiteY4" fmla="*/ 45060 h 352241"/>
              <a:gd name="connsiteX5" fmla="*/ 274816 w 276648"/>
              <a:gd name="connsiteY5" fmla="*/ 26010 h 352241"/>
              <a:gd name="connsiteX6" fmla="*/ 274816 w 276648"/>
              <a:gd name="connsiteY6" fmla="*/ 352241 h 352241"/>
              <a:gd name="connsiteX0" fmla="*/ 3850 w 274763"/>
              <a:gd name="connsiteY0" fmla="*/ 335573 h 352241"/>
              <a:gd name="connsiteX1" fmla="*/ 1468 w 274763"/>
              <a:gd name="connsiteY1" fmla="*/ 30772 h 352241"/>
              <a:gd name="connsiteX2" fmla="*/ 34806 w 274763"/>
              <a:gd name="connsiteY2" fmla="*/ 76016 h 352241"/>
              <a:gd name="connsiteX3" fmla="*/ 137200 w 274763"/>
              <a:gd name="connsiteY3" fmla="*/ 242703 h 352241"/>
              <a:gd name="connsiteX4" fmla="*/ 253881 w 274763"/>
              <a:gd name="connsiteY4" fmla="*/ 45060 h 352241"/>
              <a:gd name="connsiteX5" fmla="*/ 272931 w 274763"/>
              <a:gd name="connsiteY5" fmla="*/ 26010 h 352241"/>
              <a:gd name="connsiteX6" fmla="*/ 272931 w 274763"/>
              <a:gd name="connsiteY6" fmla="*/ 352241 h 352241"/>
              <a:gd name="connsiteX0" fmla="*/ 3850 w 273724"/>
              <a:gd name="connsiteY0" fmla="*/ 352329 h 368997"/>
              <a:gd name="connsiteX1" fmla="*/ 1468 w 273724"/>
              <a:gd name="connsiteY1" fmla="*/ 47528 h 368997"/>
              <a:gd name="connsiteX2" fmla="*/ 34806 w 273724"/>
              <a:gd name="connsiteY2" fmla="*/ 92772 h 368997"/>
              <a:gd name="connsiteX3" fmla="*/ 137200 w 273724"/>
              <a:gd name="connsiteY3" fmla="*/ 259459 h 368997"/>
              <a:gd name="connsiteX4" fmla="*/ 253881 w 273724"/>
              <a:gd name="connsiteY4" fmla="*/ 61816 h 368997"/>
              <a:gd name="connsiteX5" fmla="*/ 270550 w 273724"/>
              <a:gd name="connsiteY5" fmla="*/ 21335 h 368997"/>
              <a:gd name="connsiteX6" fmla="*/ 272931 w 273724"/>
              <a:gd name="connsiteY6" fmla="*/ 368997 h 368997"/>
              <a:gd name="connsiteX0" fmla="*/ 3850 w 274763"/>
              <a:gd name="connsiteY0" fmla="*/ 323955 h 340623"/>
              <a:gd name="connsiteX1" fmla="*/ 1468 w 274763"/>
              <a:gd name="connsiteY1" fmla="*/ 19154 h 340623"/>
              <a:gd name="connsiteX2" fmla="*/ 34806 w 274763"/>
              <a:gd name="connsiteY2" fmla="*/ 64398 h 340623"/>
              <a:gd name="connsiteX3" fmla="*/ 137200 w 274763"/>
              <a:gd name="connsiteY3" fmla="*/ 231085 h 340623"/>
              <a:gd name="connsiteX4" fmla="*/ 253881 w 274763"/>
              <a:gd name="connsiteY4" fmla="*/ 33442 h 340623"/>
              <a:gd name="connsiteX5" fmla="*/ 272931 w 274763"/>
              <a:gd name="connsiteY5" fmla="*/ 31061 h 340623"/>
              <a:gd name="connsiteX6" fmla="*/ 272931 w 274763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17386 h 334054"/>
              <a:gd name="connsiteX1" fmla="*/ 2101 w 275396"/>
              <a:gd name="connsiteY1" fmla="*/ 12585 h 334054"/>
              <a:gd name="connsiteX2" fmla="*/ 44964 w 275396"/>
              <a:gd name="connsiteY2" fmla="*/ 74498 h 334054"/>
              <a:gd name="connsiteX3" fmla="*/ 137833 w 275396"/>
              <a:gd name="connsiteY3" fmla="*/ 224516 h 334054"/>
              <a:gd name="connsiteX4" fmla="*/ 254514 w 275396"/>
              <a:gd name="connsiteY4" fmla="*/ 26873 h 334054"/>
              <a:gd name="connsiteX5" fmla="*/ 273564 w 275396"/>
              <a:gd name="connsiteY5" fmla="*/ 24492 h 334054"/>
              <a:gd name="connsiteX6" fmla="*/ 273564 w 275396"/>
              <a:gd name="connsiteY6" fmla="*/ 334054 h 334054"/>
              <a:gd name="connsiteX0" fmla="*/ 4483 w 275396"/>
              <a:gd name="connsiteY0" fmla="*/ 317386 h 317386"/>
              <a:gd name="connsiteX1" fmla="*/ 2101 w 275396"/>
              <a:gd name="connsiteY1" fmla="*/ 12585 h 317386"/>
              <a:gd name="connsiteX2" fmla="*/ 44964 w 275396"/>
              <a:gd name="connsiteY2" fmla="*/ 74498 h 317386"/>
              <a:gd name="connsiteX3" fmla="*/ 137833 w 275396"/>
              <a:gd name="connsiteY3" fmla="*/ 224516 h 317386"/>
              <a:gd name="connsiteX4" fmla="*/ 254514 w 275396"/>
              <a:gd name="connsiteY4" fmla="*/ 26873 h 317386"/>
              <a:gd name="connsiteX5" fmla="*/ 273564 w 275396"/>
              <a:gd name="connsiteY5" fmla="*/ 24492 h 317386"/>
              <a:gd name="connsiteX6" fmla="*/ 273564 w 275396"/>
              <a:gd name="connsiteY6" fmla="*/ 317386 h 31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396" h="317386">
                <a:moveTo>
                  <a:pt x="4483" y="317386"/>
                </a:moveTo>
                <a:cubicBezTo>
                  <a:pt x="7261" y="183639"/>
                  <a:pt x="-4646" y="53066"/>
                  <a:pt x="2101" y="12585"/>
                </a:cubicBezTo>
                <a:cubicBezTo>
                  <a:pt x="8848" y="-27896"/>
                  <a:pt x="22342" y="39176"/>
                  <a:pt x="44964" y="74498"/>
                </a:cubicBezTo>
                <a:cubicBezTo>
                  <a:pt x="67586" y="109820"/>
                  <a:pt x="136246" y="222928"/>
                  <a:pt x="137833" y="224516"/>
                </a:cubicBezTo>
                <a:cubicBezTo>
                  <a:pt x="139420" y="226104"/>
                  <a:pt x="250942" y="31635"/>
                  <a:pt x="254514" y="26873"/>
                </a:cubicBezTo>
                <a:cubicBezTo>
                  <a:pt x="258086" y="22111"/>
                  <a:pt x="270389" y="-23927"/>
                  <a:pt x="273564" y="24492"/>
                </a:cubicBezTo>
                <a:cubicBezTo>
                  <a:pt x="276739" y="72911"/>
                  <a:pt x="275151" y="179869"/>
                  <a:pt x="273564" y="31738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Дуга 129"/>
          <p:cNvSpPr/>
          <p:nvPr/>
        </p:nvSpPr>
        <p:spPr>
          <a:xfrm flipH="1">
            <a:off x="7675888" y="5030510"/>
            <a:ext cx="149586" cy="195636"/>
          </a:xfrm>
          <a:prstGeom prst="arc">
            <a:avLst>
              <a:gd name="adj1" fmla="val 13623249"/>
              <a:gd name="adj2" fmla="val 819202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1" name="Рисунок 130">
            <a:extLst>
              <a:ext uri="{FF2B5EF4-FFF2-40B4-BE49-F238E27FC236}">
                <a16:creationId xmlns="" xmlns:a16="http://schemas.microsoft.com/office/drawing/2014/main" id="{E5185C75-89C1-453B-B325-76919748A95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114" r="90828" b="44359"/>
          <a:stretch/>
        </p:blipFill>
        <p:spPr>
          <a:xfrm>
            <a:off x="7960374" y="4778859"/>
            <a:ext cx="432016" cy="557912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="" xmlns:a16="http://schemas.microsoft.com/office/drawing/2014/main" id="{2B3F0FB3-61B6-4E9F-A930-954BFC8B107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t="5904" r="91679" b="61512"/>
          <a:stretch/>
        </p:blipFill>
        <p:spPr>
          <a:xfrm>
            <a:off x="8408797" y="4931462"/>
            <a:ext cx="330346" cy="384558"/>
          </a:xfrm>
          <a:prstGeom prst="rect">
            <a:avLst/>
          </a:prstGeom>
        </p:spPr>
      </p:pic>
      <p:sp>
        <p:nvSpPr>
          <p:cNvPr id="106" name="Прямоугольник 4">
            <a:extLst>
              <a:ext uri="{FF2B5EF4-FFF2-40B4-BE49-F238E27FC236}">
                <a16:creationId xmlns="" xmlns:a16="http://schemas.microsoft.com/office/drawing/2014/main" id="{6ED9321F-44F4-4C0D-B330-BB819769AF7C}"/>
              </a:ext>
            </a:extLst>
          </p:cNvPr>
          <p:cNvSpPr/>
          <p:nvPr/>
        </p:nvSpPr>
        <p:spPr>
          <a:xfrm>
            <a:off x="0" y="5909310"/>
            <a:ext cx="1054100" cy="9486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49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1140857" y="508129"/>
            <a:ext cx="9873097" cy="8542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Назви букви голосних звуків, приголосних звуків.</a:t>
            </a:r>
            <a:endParaRPr lang="ru-RU" sz="3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62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1" grpId="0" animBg="1"/>
      <p:bldP spid="128" grpId="0" animBg="1"/>
      <p:bldP spid="1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37" y="434341"/>
            <a:ext cx="2301495" cy="281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1786439" y="434341"/>
            <a:ext cx="8845782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="" xmlns:a16="http://schemas.microsoft.com/office/drawing/2014/main" id="{6ED9321F-44F4-4C0D-B330-BB819769AF7C}"/>
              </a:ext>
            </a:extLst>
          </p:cNvPr>
          <p:cNvSpPr/>
          <p:nvPr/>
        </p:nvSpPr>
        <p:spPr>
          <a:xfrm>
            <a:off x="0" y="5909310"/>
            <a:ext cx="1054100" cy="9486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49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57070" y="1369884"/>
            <a:ext cx="7896381" cy="5970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речення за малюнком і схемами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1 клас\1. Навчання грамоти\1 УРОКИ 2023\Читання\4 Блок р т д з й б\048 - Велика буква З\2023-12-06_1906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62" y="2104113"/>
            <a:ext cx="8627159" cy="293651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1 клас\1. Навчання грамоти\1 УРОКИ 2023\Читання\4 Блок р т д з й б\048 - Велика буква З\2023-12-06_1907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62" y="2473629"/>
            <a:ext cx="8627159" cy="2197483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2463753" y="1333385"/>
            <a:ext cx="7921978" cy="87039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Знайди слова, які «заховались» у кожному рядку букв і обведи їх.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4467371" y="3228358"/>
            <a:ext cx="2847829" cy="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476016" y="3792238"/>
            <a:ext cx="4633694" cy="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3853961" y="4432318"/>
            <a:ext cx="4078459" cy="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01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08237" y="469232"/>
            <a:ext cx="8755124" cy="837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21">
            <a:extLst>
              <a:ext uri="{FF2B5EF4-FFF2-40B4-BE49-F238E27FC236}">
                <a16:creationId xmlns:a16="http://schemas.microsoft.com/office/drawing/2014/main" xmlns="" id="{95D2D168-3634-4996-8FC4-371AAB04392C}"/>
              </a:ext>
            </a:extLst>
          </p:cNvPr>
          <p:cNvSpPr/>
          <p:nvPr/>
        </p:nvSpPr>
        <p:spPr>
          <a:xfrm>
            <a:off x="3730581" y="1526393"/>
            <a:ext cx="5077326" cy="3426607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0581" y="1577702"/>
            <a:ext cx="507732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вивчали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чого потрібна велика буква?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які пишуться з великої букви </a:t>
            </a: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9096647" y="2036183"/>
            <a:ext cx="2732921" cy="3603717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3730580" y="5065738"/>
            <a:ext cx="4990509" cy="12664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Зіна, Захар, </a:t>
            </a:r>
            <a:r>
              <a:rPr lang="uk-UA" sz="2800" b="1" dirty="0" err="1" smtClean="0">
                <a:solidFill>
                  <a:schemeClr val="bg1"/>
                </a:solidFill>
              </a:rPr>
              <a:t>Златик</a:t>
            </a:r>
            <a:r>
              <a:rPr lang="uk-UA" sz="2800" b="1" dirty="0" smtClean="0">
                <a:solidFill>
                  <a:schemeClr val="bg1"/>
                </a:solidFill>
              </a:rPr>
              <a:t>, Запоріжжя, Зімбабве,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Земля (планета). 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44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Картинки до тестів\Емоції Книга\images (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r="11854"/>
          <a:stretch/>
        </p:blipFill>
        <p:spPr bwMode="auto">
          <a:xfrm>
            <a:off x="1040863" y="1858386"/>
            <a:ext cx="2248380" cy="2457411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Книга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456" y="1771650"/>
            <a:ext cx="2048293" cy="2544147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Книга\images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790" y="1799700"/>
            <a:ext cx="1926619" cy="2526230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Книга\1630677899_18-papik-pro-p-kniga-detskii-risunok-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277" y="1865120"/>
            <a:ext cx="2063739" cy="2485086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738414" y="513465"/>
            <a:ext cx="8732066" cy="94792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</a:t>
            </a:r>
            <a:r>
              <a:rPr lang="uk-UA" sz="3600" b="1" dirty="0" smtClean="0">
                <a:solidFill>
                  <a:schemeClr val="bg1"/>
                </a:solidFill>
              </a:rPr>
              <a:t>Оціни свою роботу.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40863" y="4707839"/>
            <a:ext cx="1818290" cy="1055608"/>
          </a:xfrm>
          <a:prstGeom prst="round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Було просто</a:t>
            </a:r>
            <a:r>
              <a:rPr lang="uk-UA" sz="2800" b="1" dirty="0">
                <a:solidFill>
                  <a:schemeClr val="bg1"/>
                </a:solidFill>
              </a:rPr>
              <a:t>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95060" y="4753596"/>
            <a:ext cx="2366010" cy="105560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 впорався!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 впоралась!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22933" y="4753596"/>
            <a:ext cx="1656425" cy="105560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важко!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88365" y="4707839"/>
            <a:ext cx="2563704" cy="105560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Отримав(ла) задоволення!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71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90855"/>
            <a:ext cx="10515600" cy="892175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/>
            <a:r>
              <a:rPr lang="ru-RU" altLang="ru-RU" sz="4800" b="1" dirty="0" err="1" smtClean="0">
                <a:cs typeface="Times New Roman" pitchFamily="18" charset="0"/>
              </a:rPr>
              <a:t>Сказати</a:t>
            </a:r>
            <a:r>
              <a:rPr lang="ru-RU" altLang="ru-RU" sz="4800" b="1" dirty="0" smtClean="0">
                <a:cs typeface="Times New Roman" pitchFamily="18" charset="0"/>
              </a:rPr>
              <a:t> і </a:t>
            </a:r>
            <a:r>
              <a:rPr lang="ru-RU" altLang="ru-RU" sz="4800" b="1" dirty="0" err="1" smtClean="0">
                <a:cs typeface="Times New Roman" pitchFamily="18" charset="0"/>
              </a:rPr>
              <a:t>зрозуміти</a:t>
            </a:r>
            <a:endParaRPr lang="ru-RU" altLang="ru-RU" sz="4800" b="1" dirty="0" smtClean="0"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825625"/>
            <a:ext cx="4796790" cy="871855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uk-UA" altLang="ru-RU" sz="4000" b="1" dirty="0" smtClean="0">
                <a:latin typeface="Times New Roman" pitchFamily="18" charset="0"/>
                <a:cs typeface="Times New Roman" pitchFamily="18" charset="0"/>
              </a:rPr>
              <a:t>Водити </a:t>
            </a:r>
            <a:r>
              <a:rPr lang="uk-UA" altLang="ru-RU" sz="4000" b="1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altLang="ru-RU" sz="4000" b="1" dirty="0" smtClean="0">
                <a:latin typeface="Times New Roman" pitchFamily="18" charset="0"/>
                <a:cs typeface="Times New Roman" pitchFamily="18" charset="0"/>
              </a:rPr>
              <a:t>носа</a:t>
            </a:r>
            <a:endParaRPr lang="uk-UA" altLang="ru-RU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990600" y="3143885"/>
            <a:ext cx="4796790" cy="8718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altLang="ru-RU" sz="4000" b="1" dirty="0" smtClean="0">
                <a:latin typeface="Times New Roman" pitchFamily="18" charset="0"/>
                <a:cs typeface="Times New Roman" pitchFamily="18" charset="0"/>
              </a:rPr>
              <a:t>Задирати носа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143000" y="4404995"/>
            <a:ext cx="4796790" cy="8718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altLang="ru-RU" sz="4000" b="1" dirty="0" smtClean="0">
                <a:latin typeface="Times New Roman" pitchFamily="18" charset="0"/>
                <a:cs typeface="Times New Roman" pitchFamily="18" charset="0"/>
              </a:rPr>
              <a:t>Не показувати носа</a:t>
            </a:r>
            <a:endParaRPr lang="ru-RU" altLang="ru-RU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54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2486" y="491490"/>
            <a:ext cx="8732066" cy="7658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Очікування від уроку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3447787" y="1825254"/>
            <a:ext cx="2365928" cy="969430"/>
          </a:xfrm>
          <a:prstGeom prst="roundRect">
            <a:avLst/>
          </a:prstGeom>
          <a:solidFill>
            <a:srgbClr val="00B0F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Отримаю задоволення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0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7032425" y="1825254"/>
            <a:ext cx="1949070" cy="98383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Відчую успіх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1040863" y="4892576"/>
            <a:ext cx="1999517" cy="912248"/>
          </a:xfrm>
          <a:prstGeom prst="roundRect">
            <a:avLst/>
          </a:prstGeom>
          <a:solidFill>
            <a:srgbClr val="92D05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Буде складно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2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8583930" y="4864451"/>
            <a:ext cx="2349611" cy="103995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Впораюсь із завданням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D:\Картинки до тестів\Емоції Книга\images (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r="11854"/>
          <a:stretch/>
        </p:blipFill>
        <p:spPr bwMode="auto">
          <a:xfrm>
            <a:off x="1040863" y="1858386"/>
            <a:ext cx="2248380" cy="2457411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Книга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660" y="1575419"/>
            <a:ext cx="2206279" cy="2740378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Книга\images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069" y="3278594"/>
            <a:ext cx="1926619" cy="2526230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Книга\1630677899_18-papik-pro-p-kniga-detskii-risunok-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976" y="3319738"/>
            <a:ext cx="2063739" cy="2485086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47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50738" y="445746"/>
            <a:ext cx="8756193" cy="7913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70540"/>
            <a:ext cx="3041015" cy="371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3326131" y="1561534"/>
            <a:ext cx="3943350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 err="1"/>
              <a:t>Пропоную</a:t>
            </a:r>
            <a:r>
              <a:rPr lang="ru-RU" sz="2400" b="1" dirty="0"/>
              <a:t> </a:t>
            </a:r>
            <a:r>
              <a:rPr lang="ru-RU" sz="2400" b="1" dirty="0" err="1"/>
              <a:t>гру</a:t>
            </a:r>
            <a:r>
              <a:rPr lang="ru-RU" sz="2400" b="1" dirty="0"/>
              <a:t> </a:t>
            </a:r>
            <a:r>
              <a:rPr lang="ru-RU" sz="2400" b="1" dirty="0" err="1" smtClean="0"/>
              <a:t>цікаву</a:t>
            </a:r>
            <a:r>
              <a:rPr lang="ru-RU" sz="2400" b="1" dirty="0"/>
              <a:t> </a:t>
            </a:r>
            <a:r>
              <a:rPr lang="ru-RU" sz="2400" b="1" dirty="0" smtClean="0"/>
              <a:t>– </a:t>
            </a:r>
            <a:endParaRPr lang="ru-RU" sz="2400" b="1" dirty="0"/>
          </a:p>
          <a:p>
            <a:r>
              <a:rPr lang="ru-RU" sz="2400" b="1" dirty="0"/>
              <a:t>Ми </a:t>
            </a:r>
            <a:r>
              <a:rPr lang="ru-RU" sz="2400" b="1" dirty="0" err="1"/>
              <a:t>розглянемо</a:t>
            </a:r>
            <a:r>
              <a:rPr lang="ru-RU" sz="2400" b="1" dirty="0"/>
              <a:t> </a:t>
            </a:r>
            <a:r>
              <a:rPr lang="ru-RU" sz="2400" b="1" dirty="0" smtClean="0"/>
              <a:t>державу.</a:t>
            </a:r>
            <a:endParaRPr lang="ru-RU" sz="2400" b="1" dirty="0"/>
          </a:p>
          <a:p>
            <a:r>
              <a:rPr lang="ru-RU" sz="2400" b="1" dirty="0" err="1"/>
              <a:t>Швидко</a:t>
            </a:r>
            <a:r>
              <a:rPr lang="ru-RU" sz="2400" b="1" dirty="0"/>
              <a:t> </a:t>
            </a:r>
            <a:r>
              <a:rPr lang="ru-RU" sz="2400" b="1" dirty="0" err="1"/>
              <a:t>ви</a:t>
            </a:r>
            <a:r>
              <a:rPr lang="ru-RU" sz="2400" b="1" dirty="0"/>
              <a:t> </a:t>
            </a:r>
            <a:r>
              <a:rPr lang="ru-RU" sz="2400" b="1" dirty="0" err="1"/>
              <a:t>мені</a:t>
            </a:r>
            <a:r>
              <a:rPr lang="ru-RU" sz="2400" b="1" dirty="0"/>
              <a:t> </a:t>
            </a:r>
            <a:r>
              <a:rPr lang="ru-RU" sz="2400" b="1" dirty="0" err="1"/>
              <a:t>назвіть</a:t>
            </a:r>
            <a:endParaRPr lang="ru-RU" sz="2400" b="1" dirty="0"/>
          </a:p>
          <a:p>
            <a:r>
              <a:rPr lang="ru-RU" sz="2400" b="1" dirty="0" err="1" smtClean="0"/>
              <a:t>Місто</a:t>
            </a:r>
            <a:r>
              <a:rPr lang="ru-RU" sz="2400" b="1" dirty="0" smtClean="0"/>
              <a:t>, </a:t>
            </a:r>
            <a:r>
              <a:rPr lang="ru-RU" sz="2400" b="1" dirty="0"/>
              <a:t>де </a:t>
            </a:r>
            <a:r>
              <a:rPr lang="ru-RU" sz="2400" b="1" dirty="0" err="1"/>
              <a:t>козак</a:t>
            </a:r>
            <a:r>
              <a:rPr lang="ru-RU" sz="2400" b="1" dirty="0"/>
              <a:t> </a:t>
            </a:r>
            <a:r>
              <a:rPr lang="ru-RU" sz="2400" b="1" dirty="0" err="1"/>
              <a:t>сидить</a:t>
            </a:r>
            <a:r>
              <a:rPr lang="ru-RU" sz="2400" b="1" dirty="0"/>
              <a:t>.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485452" y="3298180"/>
            <a:ext cx="3624707" cy="1804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/>
              <a:t>Послухай уривок вірша. Відгадай українське місто, про яке в ньому </a:t>
            </a:r>
            <a:r>
              <a:rPr lang="uk-UA" sz="2000" b="1" dirty="0" smtClean="0"/>
              <a:t>йдеться. </a:t>
            </a:r>
            <a:endParaRPr lang="uk-UA" sz="2000" b="1" dirty="0" smtClean="0"/>
          </a:p>
          <a:p>
            <a:pPr algn="ctr"/>
            <a:r>
              <a:rPr lang="uk-UA" sz="2000" b="1" dirty="0" smtClean="0"/>
              <a:t>Назви звуки в слові</a:t>
            </a:r>
            <a:r>
              <a:rPr lang="uk-UA" sz="2000" b="1" i="1" dirty="0" smtClean="0"/>
              <a:t> Запоріжжя</a:t>
            </a:r>
            <a:r>
              <a:rPr lang="uk-UA" sz="2000" b="1" dirty="0" smtClean="0"/>
              <a:t>. </a:t>
            </a:r>
            <a:endParaRPr lang="ru-RU" sz="2000" b="1" dirty="0"/>
          </a:p>
        </p:txBody>
      </p:sp>
      <p:sp>
        <p:nvSpPr>
          <p:cNvPr id="23" name="Овал 22"/>
          <p:cNvSpPr/>
          <p:nvPr/>
        </p:nvSpPr>
        <p:spPr>
          <a:xfrm>
            <a:off x="8495719" y="5338074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0417543" y="5338073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H="1">
            <a:off x="9771353" y="5184404"/>
            <a:ext cx="2" cy="53239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7800117" y="5201678"/>
            <a:ext cx="4087083" cy="48710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9895931" y="5313625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8010416" y="5402877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934523" y="1237072"/>
            <a:ext cx="4641131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читання ми познайомимось з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великою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друкованою буквою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вчитися читати слова, речення з вивченими буквами.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Напишемо диктант.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H="1">
            <a:off x="8810938" y="5202648"/>
            <a:ext cx="2" cy="486137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31" name="Овал 30"/>
          <p:cNvSpPr/>
          <p:nvPr/>
        </p:nvSpPr>
        <p:spPr>
          <a:xfrm>
            <a:off x="9455322" y="5343446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rot="5400000">
            <a:off x="10436946" y="5010162"/>
            <a:ext cx="214314" cy="714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9895931" y="5445230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8901871" y="5405841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10767296" y="5436432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512821" y="4164379"/>
            <a:ext cx="2766219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err="1" smtClean="0"/>
              <a:t>Запоріжжя</a:t>
            </a:r>
            <a:endParaRPr lang="ru-RU" sz="3200" b="1" dirty="0"/>
          </a:p>
        </p:txBody>
      </p:sp>
      <p:sp>
        <p:nvSpPr>
          <p:cNvPr id="21" name="Овал 20"/>
          <p:cNvSpPr/>
          <p:nvPr/>
        </p:nvSpPr>
        <p:spPr>
          <a:xfrm>
            <a:off x="11460615" y="5298684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0763968" y="5298684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5 цікавих фактів про козакі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127" y="1561534"/>
            <a:ext cx="3971017" cy="2269153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42569" y="5015189"/>
            <a:ext cx="3257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</a:rPr>
              <a:t>: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H="1">
            <a:off x="10700437" y="5153038"/>
            <a:ext cx="2" cy="53239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144204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8" grpId="0" animBg="1"/>
      <p:bldP spid="29" grpId="0" animBg="1"/>
      <p:bldP spid="2" grpId="0" animBg="1"/>
      <p:bldP spid="31" grpId="0" animBg="1"/>
      <p:bldP spid="36" grpId="0" animBg="1"/>
      <p:bldP spid="42" grpId="0" animBg="1"/>
      <p:bldP spid="43" grpId="0" animBg="1"/>
      <p:bldP spid="21" grpId="0" animBg="1"/>
      <p:bldP spid="22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585995" y="1863158"/>
            <a:ext cx="4634455" cy="4496815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7" y="1863159"/>
            <a:ext cx="5756962" cy="431772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90198" y="2341850"/>
            <a:ext cx="42203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зк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к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-д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к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розк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п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зп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Л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</a:p>
        </p:txBody>
      </p:sp>
    </p:spTree>
    <p:extLst>
      <p:ext uri="{BB962C8B-B14F-4D97-AF65-F5344CB8AC3E}">
        <p14:creationId xmlns:p14="http://schemas.microsoft.com/office/powerpoint/2010/main" val="209045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100" y="525755"/>
            <a:ext cx="10067290" cy="15074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Кого </a:t>
            </a:r>
            <a:r>
              <a:rPr lang="uk-UA" sz="3200" b="1" dirty="0">
                <a:solidFill>
                  <a:schemeClr val="bg1"/>
                </a:solidFill>
              </a:rPr>
              <a:t>т</a:t>
            </a:r>
            <a:r>
              <a:rPr lang="uk-UA" sz="3200" b="1" dirty="0" smtClean="0">
                <a:solidFill>
                  <a:schemeClr val="bg1"/>
                </a:solidFill>
              </a:rPr>
              <a:t>и бачиш </a:t>
            </a:r>
            <a:r>
              <a:rPr lang="uk-UA" sz="3200" b="1" dirty="0">
                <a:solidFill>
                  <a:schemeClr val="bg1"/>
                </a:solidFill>
              </a:rPr>
              <a:t>на малюнку? Що робить дівчинка?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Кому </a:t>
            </a:r>
            <a:r>
              <a:rPr lang="uk-UA" sz="3200" b="1" dirty="0">
                <a:solidFill>
                  <a:schemeClr val="bg1"/>
                </a:solidFill>
              </a:rPr>
              <a:t>вона розповідає казку? Про кого?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Дай ім’я і кличку героям малюнку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8830644" y="1799378"/>
            <a:ext cx="2949876" cy="35582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89E95BD-C195-4619-82C6-BEB60872AC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8" t="5335" r="14298" b="65191"/>
          <a:stretch/>
        </p:blipFill>
        <p:spPr>
          <a:xfrm>
            <a:off x="1090010" y="2448094"/>
            <a:ext cx="7290719" cy="386831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54100" y="2002857"/>
            <a:ext cx="633412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Знайди слова з буквою «</a:t>
            </a:r>
            <a:r>
              <a:rPr lang="uk-UA" sz="2400" b="1" dirty="0" err="1" smtClean="0">
                <a:solidFill>
                  <a:schemeClr val="bg1"/>
                </a:solidFill>
              </a:rPr>
              <a:t>зе</a:t>
            </a:r>
            <a:r>
              <a:rPr lang="uk-UA" sz="2400" b="1" dirty="0" smtClean="0">
                <a:solidFill>
                  <a:schemeClr val="bg1"/>
                </a:solidFill>
              </a:rPr>
              <a:t>» на малюнку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421703" y="4915439"/>
            <a:ext cx="3451861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Казка, розказує, захоплення, вазон, зелений, коза, 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17902" y="449467"/>
            <a:ext cx="8756193" cy="9792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завдання </a:t>
            </a:r>
            <a:r>
              <a:rPr lang="uk-UA" sz="4000" b="1" dirty="0" err="1" smtClean="0">
                <a:solidFill>
                  <a:schemeClr val="bg1"/>
                </a:solidFill>
              </a:rPr>
              <a:t>Читалочки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397296A-3186-4D93-AE03-DC7202DDF8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7" t="24612" r="5899" b="10308"/>
          <a:stretch/>
        </p:blipFill>
        <p:spPr>
          <a:xfrm>
            <a:off x="1684670" y="2546556"/>
            <a:ext cx="7380000" cy="2124000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2018439"/>
            <a:ext cx="2202214" cy="2406512"/>
          </a:xfrm>
          <a:prstGeom prst="rect">
            <a:avLst/>
          </a:prstGeom>
        </p:spPr>
      </p:pic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58729" y="2331610"/>
            <a:ext cx="7231881" cy="2553891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55600"/>
            <a:r>
              <a:rPr lang="uk-UA" sz="3600" b="1" dirty="0" err="1">
                <a:solidFill>
                  <a:schemeClr val="accent2">
                    <a:lumMod val="75000"/>
                  </a:schemeClr>
                </a:solidFill>
              </a:rPr>
              <a:t>Зу-зу-зу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 — дід купив козу. </a:t>
            </a:r>
          </a:p>
          <a:p>
            <a:pPr indent="355600"/>
            <a:r>
              <a:rPr lang="uk-UA" sz="3600" b="1" dirty="0" err="1">
                <a:solidFill>
                  <a:schemeClr val="accent2">
                    <a:lumMod val="75000"/>
                  </a:schemeClr>
                </a:solidFill>
              </a:rPr>
              <a:t>Зи-зи-зи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 — малі дітки у кози. </a:t>
            </a:r>
          </a:p>
          <a:p>
            <a:pPr indent="355600"/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Зі-зі-зі — дід косив траву козі. </a:t>
            </a:r>
          </a:p>
          <a:p>
            <a:pPr indent="355600"/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За-за-за — зраділа дідова коза.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9234975" y="2240170"/>
            <a:ext cx="2715270" cy="327523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722117" y="453389"/>
            <a:ext cx="8756193" cy="9792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 err="1">
                <a:solidFill>
                  <a:schemeClr val="bg1"/>
                </a:solidFill>
              </a:rPr>
              <a:t>чистомовку</a:t>
            </a:r>
            <a:r>
              <a:rPr lang="uk-UA" sz="4000" b="1" dirty="0">
                <a:solidFill>
                  <a:schemeClr val="bg1"/>
                </a:solidFill>
              </a:rPr>
              <a:t> Щебетунчика.</a:t>
            </a:r>
            <a:endParaRPr lang="ru-RU" sz="4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75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2f/31/fd/2f31fdc394bc42ad2b6e973efc04d054.jpg">
            <a:extLst>
              <a:ext uri="{FF2B5EF4-FFF2-40B4-BE49-F238E27FC236}">
                <a16:creationId xmlns="" xmlns:a16="http://schemas.microsoft.com/office/drawing/2014/main" id="{6961F781-3F20-4905-8C5E-0753591F10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6"/>
          <a:stretch/>
        </p:blipFill>
        <p:spPr bwMode="auto">
          <a:xfrm>
            <a:off x="8619471" y="3958048"/>
            <a:ext cx="2329841" cy="21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86815" y="426607"/>
            <a:ext cx="8756193" cy="7238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 smtClean="0">
                <a:solidFill>
                  <a:schemeClr val="bg1"/>
                </a:solidFill>
              </a:rPr>
              <a:t>текст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0A15324-DD7C-4B5E-A9A5-849D6C4D6D2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38173" y="4920016"/>
            <a:ext cx="1224678" cy="12246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32BEDE2-263A-4594-A03B-391AEAA600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6" b="12959"/>
          <a:stretch/>
        </p:blipFill>
        <p:spPr>
          <a:xfrm>
            <a:off x="8528059" y="1150442"/>
            <a:ext cx="3663941" cy="272505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99425" y="1259002"/>
            <a:ext cx="7628634" cy="179843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      Мама розказала Зіні казку про козу-дерезу. А Зіна переказала казку котикові. Котик задоволено муркотів.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 descr="D:\1 клас\1. Навчання грамоти\1 УРОКИ 2023\Читання\4 Блок р т д з й б\048 - Велика буква З\2023-12-06_1834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838" y="3562169"/>
            <a:ext cx="7352870" cy="271569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01960" y="3057435"/>
            <a:ext cx="553062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Прочитай удвох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96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6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09930" y="1169314"/>
            <a:ext cx="90855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Ми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відгадували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казки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endParaRPr lang="uk-UA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indent="355600"/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Ліза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і Назар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розповідали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уривок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із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к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а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зки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і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запитували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назву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. А ми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відповідали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pPr indent="355600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Він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від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діда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втік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і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від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вовка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втік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… </a:t>
            </a:r>
          </a:p>
          <a:p>
            <a:pPr indent="355600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Це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казка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«Колобок». </a:t>
            </a:r>
          </a:p>
          <a:p>
            <a:pPr indent="355600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Івасику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!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Телесику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! </a:t>
            </a:r>
            <a:endParaRPr lang="ru-RU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indent="355600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Так кликала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сина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матінка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із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казки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«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Івасик-Телесик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».</a:t>
            </a:r>
          </a:p>
          <a:p>
            <a:pPr indent="355600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Півник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вимолотив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з колоска зерно. </a:t>
            </a:r>
          </a:p>
          <a:p>
            <a:pPr indent="355600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Це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казка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«Колосок». </a:t>
            </a:r>
          </a:p>
          <a:p>
            <a:pPr indent="355600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За три копи куплена… </a:t>
            </a:r>
          </a:p>
          <a:p>
            <a:pPr indent="355600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А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це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про козу з к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а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зки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«Коза-дереза». </a:t>
            </a:r>
          </a:p>
          <a:p>
            <a:pPr indent="355600"/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Гра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цікава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!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Діти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раді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uk-U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5328545" y="5885494"/>
            <a:ext cx="4077587" cy="8143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Назви </a:t>
            </a:r>
            <a:r>
              <a:rPr lang="uk-UA" sz="2000" b="1" dirty="0">
                <a:solidFill>
                  <a:schemeClr val="bg1"/>
                </a:solidFill>
              </a:rPr>
              <a:t>казок надруковані з великої букви і взято в лапки.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EA1B57B-A770-4D10-BF9E-E03E91401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391" y="1386266"/>
            <a:ext cx="2290527" cy="4829073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86815" y="445479"/>
            <a:ext cx="8756193" cy="7238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текст. Придумай заголовок.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51451" y="1090813"/>
            <a:ext cx="3837940" cy="59090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Ми відгадували казки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38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7981" y="434342"/>
            <a:ext cx="2458312" cy="3006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8243762D-EE0B-4970-AE5E-304DEDF197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63" t="34712" r="16564" b="58719"/>
          <a:stretch/>
        </p:blipFill>
        <p:spPr>
          <a:xfrm>
            <a:off x="1335124" y="4950929"/>
            <a:ext cx="9759636" cy="12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CE6545D0-CB06-45DC-AA64-F60D369B3E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114" r="90828" b="44359"/>
          <a:stretch/>
        </p:blipFill>
        <p:spPr>
          <a:xfrm>
            <a:off x="2159631" y="5228938"/>
            <a:ext cx="650194" cy="83966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3FB18B80-52CF-493D-9A2A-6A47E99449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114" r="90828" b="44359"/>
          <a:stretch/>
        </p:blipFill>
        <p:spPr>
          <a:xfrm>
            <a:off x="2752372" y="5237992"/>
            <a:ext cx="650194" cy="83966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E5185C75-89C1-453B-B325-76919748A9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114" r="90828" b="44359"/>
          <a:stretch/>
        </p:blipFill>
        <p:spPr>
          <a:xfrm>
            <a:off x="3409301" y="5237993"/>
            <a:ext cx="650194" cy="83966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DC18F466-85C5-4126-80B9-F8E8819806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114" r="90828" b="44359"/>
          <a:stretch/>
        </p:blipFill>
        <p:spPr>
          <a:xfrm>
            <a:off x="4022597" y="5237994"/>
            <a:ext cx="650194" cy="83966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D884AD8C-6BC6-4F54-BEB5-9A584209F3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114" r="90828" b="44359"/>
          <a:stretch/>
        </p:blipFill>
        <p:spPr>
          <a:xfrm>
            <a:off x="4687047" y="5237995"/>
            <a:ext cx="650194" cy="8396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0199F143-E5E6-4174-9D03-03101A1E00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1" t="17432" r="49658" b="45041"/>
          <a:stretch/>
        </p:blipFill>
        <p:spPr>
          <a:xfrm>
            <a:off x="6252761" y="5237996"/>
            <a:ext cx="1016491" cy="83966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08C99FC4-801C-4346-8751-4AEC13440E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5" t="17803" r="26277" b="44670"/>
          <a:stretch/>
        </p:blipFill>
        <p:spPr>
          <a:xfrm>
            <a:off x="8740126" y="5247050"/>
            <a:ext cx="1493294" cy="839669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159631" y="434341"/>
            <a:ext cx="8472590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4">
            <a:extLst>
              <a:ext uri="{FF2B5EF4-FFF2-40B4-BE49-F238E27FC236}">
                <a16:creationId xmlns="" xmlns:a16="http://schemas.microsoft.com/office/drawing/2014/main" id="{6ED9321F-44F4-4C0D-B330-BB819769AF7C}"/>
              </a:ext>
            </a:extLst>
          </p:cNvPr>
          <p:cNvSpPr/>
          <p:nvPr/>
        </p:nvSpPr>
        <p:spPr>
          <a:xfrm>
            <a:off x="0" y="5909310"/>
            <a:ext cx="1054100" cy="9486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49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1. Навчання грамоти\1 УРОКИ 2023\Читання\4 Блок р т д з й б\048 - Велика буква З\2023-12-06_19014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" r="458"/>
          <a:stretch/>
        </p:blipFill>
        <p:spPr bwMode="auto">
          <a:xfrm>
            <a:off x="3673325" y="1333384"/>
            <a:ext cx="7421435" cy="342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1541" y="3691890"/>
            <a:ext cx="2922868" cy="12058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Надрукуй </a:t>
            </a:r>
            <a:r>
              <a:rPr lang="uk-UA" sz="2400" b="1" dirty="0">
                <a:solidFill>
                  <a:schemeClr val="bg1"/>
                </a:solidFill>
              </a:rPr>
              <a:t>велику букву «</a:t>
            </a:r>
            <a:r>
              <a:rPr lang="uk-UA" sz="2400" b="1" dirty="0" err="1">
                <a:solidFill>
                  <a:schemeClr val="bg1"/>
                </a:solidFill>
              </a:rPr>
              <a:t>Зе</a:t>
            </a:r>
            <a:r>
              <a:rPr lang="uk-UA" sz="2400" b="1" dirty="0">
                <a:solidFill>
                  <a:schemeClr val="bg1"/>
                </a:solidFill>
              </a:rPr>
              <a:t>» </a:t>
            </a:r>
            <a:r>
              <a:rPr lang="uk-UA" sz="2400" b="1" dirty="0" smtClean="0">
                <a:solidFill>
                  <a:schemeClr val="bg1"/>
                </a:solidFill>
              </a:rPr>
              <a:t>у  </a:t>
            </a:r>
            <a:r>
              <a:rPr lang="uk-UA" sz="2400" b="1" dirty="0">
                <a:solidFill>
                  <a:schemeClr val="bg1"/>
                </a:solidFill>
              </a:rPr>
              <a:t>клітинках.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9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51820</TotalTime>
  <Words>534</Words>
  <Application>Microsoft Office PowerPoint</Application>
  <PresentationFormat>Произвольный</PresentationFormat>
  <Paragraphs>100</Paragraphs>
  <Slides>14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Сказати і зрозуміти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3278</cp:revision>
  <dcterms:created xsi:type="dcterms:W3CDTF">2018-01-05T16:38:53Z</dcterms:created>
  <dcterms:modified xsi:type="dcterms:W3CDTF">2023-12-07T09:09:35Z</dcterms:modified>
</cp:coreProperties>
</file>