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09" r:id="rId3"/>
    <p:sldId id="735" r:id="rId4"/>
    <p:sldId id="736" r:id="rId5"/>
    <p:sldId id="910" r:id="rId6"/>
    <p:sldId id="913" r:id="rId7"/>
    <p:sldId id="911" r:id="rId8"/>
    <p:sldId id="748" r:id="rId9"/>
    <p:sldId id="749" r:id="rId10"/>
    <p:sldId id="630" r:id="rId11"/>
    <p:sldId id="747" r:id="rId12"/>
    <p:sldId id="750" r:id="rId13"/>
    <p:sldId id="915" r:id="rId14"/>
    <p:sldId id="916" r:id="rId15"/>
    <p:sldId id="917" r:id="rId16"/>
    <p:sldId id="91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3300"/>
    <a:srgbClr val="E838BA"/>
    <a:srgbClr val="EF71CE"/>
    <a:srgbClr val="322ADA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5850" y="4486742"/>
            <a:ext cx="10081260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Звук [й]. Мала буква й. </a:t>
            </a:r>
            <a:r>
              <a:rPr lang="ru-RU" sz="4400" b="1" dirty="0" err="1">
                <a:solidFill>
                  <a:schemeClr val="bg1"/>
                </a:solidFill>
              </a:rPr>
              <a:t>Читання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і тексту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Буква Й. Слова на букву Й. Імена на букву Й. Українська Абетка. Український  Алфавіт.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9" y="1357784"/>
            <a:ext cx="4032268" cy="27384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5388" y="1371599"/>
            <a:ext cx="351310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4" t="8821" r="11308" b="7932"/>
          <a:stretch/>
        </p:blipFill>
        <p:spPr>
          <a:xfrm>
            <a:off x="1624893" y="1344330"/>
            <a:ext cx="8208000" cy="2952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921420"/>
            <a:ext cx="1959643" cy="21259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1135" y="472327"/>
            <a:ext cx="8756193" cy="7238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9399" r="2977" b="11862"/>
          <a:stretch/>
        </p:blipFill>
        <p:spPr>
          <a:xfrm>
            <a:off x="1624892" y="4442714"/>
            <a:ext cx="8787837" cy="1800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28700" y="445746"/>
            <a:ext cx="10321289" cy="1108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Вправа «Гірка». </a:t>
            </a:r>
            <a:r>
              <a:rPr lang="uk-UA" sz="3600" b="1" dirty="0"/>
              <a:t>Спускайся з </a:t>
            </a:r>
            <a:r>
              <a:rPr lang="uk-UA" sz="3600" b="1" dirty="0" err="1"/>
              <a:t>гірки</a:t>
            </a:r>
            <a:r>
              <a:rPr lang="uk-UA" sz="3600" b="1" dirty="0"/>
              <a:t>, </a:t>
            </a:r>
            <a:r>
              <a:rPr lang="uk-UA" sz="3600" b="1" dirty="0" smtClean="0"/>
              <a:t>прискорюючи темп читання речень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Горка на детской площадке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" y="1871743"/>
            <a:ext cx="4546537" cy="41731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5269" y="1793966"/>
            <a:ext cx="6580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3600" b="1" dirty="0">
                <a:solidFill>
                  <a:srgbClr val="002060"/>
                </a:solidFill>
              </a:rPr>
              <a:t>Липа. </a:t>
            </a:r>
            <a:r>
              <a:rPr lang="uk-UA" sz="3600" b="1" dirty="0" smtClean="0">
                <a:solidFill>
                  <a:srgbClr val="002060"/>
                </a:solidFill>
              </a:rPr>
              <a:t>Липовий.</a:t>
            </a:r>
          </a:p>
          <a:p>
            <a:pPr fontAlgn="base"/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   Сосна</a:t>
            </a:r>
            <a:r>
              <a:rPr lang="uk-UA" sz="3600" b="1" dirty="0">
                <a:solidFill>
                  <a:srgbClr val="002060"/>
                </a:solidFill>
              </a:rPr>
              <a:t>. </a:t>
            </a:r>
            <a:r>
              <a:rPr lang="uk-UA" sz="3600" b="1" dirty="0" smtClean="0">
                <a:solidFill>
                  <a:srgbClr val="002060"/>
                </a:solidFill>
              </a:rPr>
              <a:t>Сосновий.</a:t>
            </a:r>
          </a:p>
          <a:p>
            <a:pPr indent="715963" fontAlgn="base"/>
            <a:r>
              <a:rPr lang="uk-UA" sz="3600" b="1" dirty="0" smtClean="0">
                <a:solidFill>
                  <a:srgbClr val="002060"/>
                </a:solidFill>
              </a:rPr>
              <a:t> Клен. Кленовий.</a:t>
            </a:r>
          </a:p>
          <a:p>
            <a:pPr indent="715963" fontAlgn="base"/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 - </a:t>
            </a:r>
            <a:r>
              <a:rPr lang="uk-UA" sz="3600" b="1" dirty="0">
                <a:solidFill>
                  <a:srgbClr val="002060"/>
                </a:solidFill>
              </a:rPr>
              <a:t>Мед </a:t>
            </a:r>
            <a:r>
              <a:rPr lang="uk-UA" sz="3600" b="1" dirty="0" smtClean="0">
                <a:solidFill>
                  <a:srgbClr val="002060"/>
                </a:solidFill>
              </a:rPr>
              <a:t>кленовий?</a:t>
            </a:r>
          </a:p>
          <a:p>
            <a:pPr indent="715963" fontAlgn="base"/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     - Ні, липовий!</a:t>
            </a:r>
          </a:p>
          <a:p>
            <a:pPr indent="2146300" fontAlgn="base"/>
            <a:r>
              <a:rPr lang="uk-UA" sz="3600" b="1" dirty="0" smtClean="0">
                <a:solidFill>
                  <a:srgbClr val="002060"/>
                </a:solidFill>
              </a:rPr>
              <a:t>  - </a:t>
            </a:r>
            <a:r>
              <a:rPr lang="uk-UA" sz="3600" b="1" dirty="0">
                <a:solidFill>
                  <a:srgbClr val="002060"/>
                </a:solidFill>
              </a:rPr>
              <a:t>Листок сосновий?</a:t>
            </a:r>
          </a:p>
          <a:p>
            <a:pPr indent="2146300" fontAlgn="base"/>
            <a:r>
              <a:rPr lang="uk-UA" sz="3600" b="1" dirty="0">
                <a:solidFill>
                  <a:srgbClr val="002060"/>
                </a:solidFill>
              </a:rPr>
              <a:t>    </a:t>
            </a:r>
            <a:r>
              <a:rPr lang="uk-UA" sz="3600" b="1" dirty="0" smtClean="0">
                <a:solidFill>
                  <a:srgbClr val="002060"/>
                </a:solidFill>
              </a:rPr>
              <a:t>- </a:t>
            </a:r>
            <a:r>
              <a:rPr lang="uk-UA" sz="3600" b="1" dirty="0">
                <a:solidFill>
                  <a:srgbClr val="002060"/>
                </a:solidFill>
              </a:rPr>
              <a:t>Ні, кленовий!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6105" y="1611884"/>
            <a:ext cx="2828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/>
              <a:t>´</a:t>
            </a:r>
            <a:endParaRPr lang="ru-RU" sz="4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72778" y="2707309"/>
            <a:ext cx="2828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/>
              <a:t>´</a:t>
            </a:r>
            <a:endParaRPr lang="ru-RU" sz="45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Людина\Дівчата розмовляю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1611884"/>
            <a:ext cx="3416046" cy="29756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864" y="1279024"/>
            <a:ext cx="842909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У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Марійки й Андрійка великий і красивий змій. Його змайстрував тато Анатолій. Він — майстер на всі руки.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Разом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із татом діти майстрували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змія.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Потім запускали його в небо.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— О! Змій полетів! — зраділа Марійка.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</a:rPr>
              <a:t>Давай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 за ним! — крикнув Андрійко.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Змій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летів усе далі й далі. А діти         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радісно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бігли за ним.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130" y="1932610"/>
            <a:ext cx="2638820" cy="340971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88091" y="436831"/>
            <a:ext cx="8756193" cy="67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текст. Придумай заголовок.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0271" y="3407992"/>
            <a:ext cx="303006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49561" y="2966677"/>
            <a:ext cx="276713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34060" y="5372227"/>
            <a:ext cx="239548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52545" y="5372227"/>
            <a:ext cx="119774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641080" y="1279024"/>
            <a:ext cx="3265044" cy="565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Повітряний змій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74107" y="5418712"/>
            <a:ext cx="6690816" cy="89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звати дітей і тата в тексті? Що змайстрував тато? З яким настроєм діти запускали змія?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7" y="1194350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1 клас\1. Навчання грамоти\1 УРОКИ 2023\Читання\4 Блок р т д з й б\050 - Звук [й]. Мала буква й\2023-12-10_182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8" y="1553084"/>
            <a:ext cx="8862517" cy="426237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5950" y="4329556"/>
            <a:ext cx="4829780" cy="4367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букву «</a:t>
            </a:r>
            <a:r>
              <a:rPr lang="uk-UA" sz="2000" b="1" dirty="0" err="1" smtClean="0">
                <a:solidFill>
                  <a:schemeClr val="bg1"/>
                </a:solidFill>
              </a:rPr>
              <a:t>ій</a:t>
            </a:r>
            <a:r>
              <a:rPr lang="uk-UA" sz="2000" b="1" dirty="0" smtClean="0">
                <a:solidFill>
                  <a:schemeClr val="bg1"/>
                </a:solidFill>
              </a:rPr>
              <a:t>», слово у 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55" y="749562"/>
            <a:ext cx="2301495" cy="281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43150" y="1428132"/>
            <a:ext cx="8280481" cy="5606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Надрукуй пропущену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й</a:t>
            </a:r>
            <a:r>
              <a:rPr lang="uk-UA" sz="2000" b="1" dirty="0" smtClean="0">
                <a:solidFill>
                  <a:schemeClr val="bg1"/>
                </a:solidFill>
              </a:rPr>
              <a:t>. З’єднай протилежні за значенням слова.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3150" y="1428132"/>
            <a:ext cx="8280481" cy="597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малюнком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1 клас\1. Навчання грамоти\1 УРОКИ 2023\Читання\4 Блок р т д з й б\050 - Звук [й]. Мала буква й\2023-12-10_183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12" y="2017485"/>
            <a:ext cx="5798055" cy="224799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322228" y="2392314"/>
            <a:ext cx="1350556" cy="81951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22228" y="2392314"/>
            <a:ext cx="1350556" cy="4181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22228" y="3232420"/>
            <a:ext cx="1261452" cy="43661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76768" y="2802072"/>
            <a:ext cx="1350556" cy="8279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55207" y="2133706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03524" y="2634858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92012" y="3106802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03524" y="3627864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59144" y="2111638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49597" y="2656926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87550" y="3587885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87550" y="3101206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D:\1 клас\1. Навчання грамоти\1 УРОКИ 2023\Читання\4 Блок р т д з й б\050 - Звук [й]. Мала буква й\2023-12-10_184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69" y="4604739"/>
            <a:ext cx="7411101" cy="1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779415" y="4151084"/>
            <a:ext cx="6436181" cy="545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назву кольорів кожного предмета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82089" y="5870302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зелений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0029" y="5819833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синій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96902" y="5819833"/>
            <a:ext cx="1611380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сірий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173" name="Picture 5" descr="D:\1 клас\1. Навчання грамоти\1 УРОКИ 2023\Читання\4 Блок р т д з й б\050 - Звук [й]. Мала буква й\2023-12-10_1846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71" y="2025202"/>
            <a:ext cx="9304020" cy="43188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9" grpId="0" animBg="1"/>
      <p:bldP spid="31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6680" y="604698"/>
            <a:ext cx="875512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874951" y="1595144"/>
            <a:ext cx="5077326" cy="2816285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4951" y="1849124"/>
            <a:ext cx="5077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вивчали на 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звук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ти знаєш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звуки?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слова з буквою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 можеш назвати?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3363" y="4557129"/>
            <a:ext cx="436050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400" b="1" dirty="0" smtClean="0">
                <a:solidFill>
                  <a:schemeClr val="bg1"/>
                </a:solidFill>
              </a:rPr>
              <a:t>Йод, йогурт, </a:t>
            </a:r>
            <a:r>
              <a:rPr lang="uk-UA" sz="2400" b="1" dirty="0" err="1" smtClean="0">
                <a:solidFill>
                  <a:schemeClr val="bg1"/>
                </a:solidFill>
              </a:rPr>
              <a:t>зайка</a:t>
            </a:r>
            <a:r>
              <a:rPr lang="uk-UA" sz="2400" b="1" dirty="0" smtClean="0">
                <a:solidFill>
                  <a:schemeClr val="bg1"/>
                </a:solidFill>
              </a:rPr>
              <a:t>, чайка, синій, зелений.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025" y="494528"/>
            <a:ext cx="8732066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Рефлексія «Зірковий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2438889" y="1692466"/>
            <a:ext cx="18473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справився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8571880" y="1617758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2788760" y="5293885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Було 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086288" y="5778023"/>
            <a:ext cx="26815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дуже втомився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4886549" y="3679439"/>
            <a:ext cx="2434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наступний 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1846" b="72183"/>
          <a:stretch/>
        </p:blipFill>
        <p:spPr>
          <a:xfrm>
            <a:off x="2657834" y="3177043"/>
            <a:ext cx="2228715" cy="211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5370" r="71391" b="34864"/>
          <a:stretch/>
        </p:blipFill>
        <p:spPr>
          <a:xfrm>
            <a:off x="8708274" y="2268033"/>
            <a:ext cx="2255447" cy="2255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6096" t="34501" r="34595" b="31542"/>
          <a:stretch/>
        </p:blipFill>
        <p:spPr>
          <a:xfrm>
            <a:off x="5005557" y="1251049"/>
            <a:ext cx="2424544" cy="270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277" t="-320" r="34249" b="72577"/>
          <a:stretch/>
        </p:blipFill>
        <p:spPr>
          <a:xfrm>
            <a:off x="6767161" y="3743844"/>
            <a:ext cx="2429140" cy="2125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0558" t="31324" b="33852"/>
          <a:stretch/>
        </p:blipFill>
        <p:spPr>
          <a:xfrm>
            <a:off x="247142" y="1284318"/>
            <a:ext cx="2410692" cy="27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402884" y="1353919"/>
            <a:ext cx="16888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0558" t="31324" b="33852"/>
          <a:stretch/>
        </p:blipFill>
        <p:spPr>
          <a:xfrm>
            <a:off x="886344" y="1353919"/>
            <a:ext cx="2410692" cy="2741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3025" y="494528"/>
            <a:ext cx="8732066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Налаштування </a:t>
            </a:r>
            <a:r>
              <a:rPr lang="uk-UA" sz="2800" b="1" dirty="0"/>
              <a:t>«Зірковий настрій». </a:t>
            </a:r>
            <a:endParaRPr lang="uk-UA" sz="2800" b="1" dirty="0" smtClean="0"/>
          </a:p>
          <a:p>
            <a:pPr algn="ctr"/>
            <a:r>
              <a:rPr lang="uk-UA" sz="2800" b="1" dirty="0" err="1" smtClean="0"/>
              <a:t>Обери</a:t>
            </a:r>
            <a:r>
              <a:rPr lang="uk-UA" sz="2800" b="1" dirty="0" smtClean="0"/>
              <a:t> </a:t>
            </a:r>
            <a:r>
              <a:rPr lang="uk-UA" sz="2800" b="1" dirty="0"/>
              <a:t>емотикон, який відповідає твоєму </a:t>
            </a:r>
            <a:r>
              <a:rPr lang="uk-UA" sz="2800" b="1" dirty="0" smtClean="0"/>
              <a:t>настрою</a:t>
            </a:r>
            <a:endParaRPr lang="uk-U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7875270" y="1587081"/>
            <a:ext cx="22849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2237991" y="508055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6740640" y="5380184"/>
            <a:ext cx="26815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втомлюсь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4882716" y="3520794"/>
            <a:ext cx="2368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цікавий урок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1846" b="72183"/>
          <a:stretch/>
        </p:blipFill>
        <p:spPr>
          <a:xfrm>
            <a:off x="2734011" y="3293370"/>
            <a:ext cx="2228715" cy="211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5370" r="71391" b="34864"/>
          <a:stretch/>
        </p:blipFill>
        <p:spPr>
          <a:xfrm>
            <a:off x="9216413" y="1932918"/>
            <a:ext cx="2255447" cy="2255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6096" t="34501" r="34595" b="31542"/>
          <a:stretch/>
        </p:blipFill>
        <p:spPr>
          <a:xfrm>
            <a:off x="4826542" y="1292888"/>
            <a:ext cx="2424544" cy="270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277" t="-320" r="34249" b="72577"/>
          <a:stretch/>
        </p:blipFill>
        <p:spPr>
          <a:xfrm>
            <a:off x="7251086" y="3250572"/>
            <a:ext cx="2429140" cy="21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645" y="514105"/>
            <a:ext cx="8732066" cy="800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5561" y="2620961"/>
            <a:ext cx="478917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Зроби широким свій язик,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Його краєчки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підніми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Так вийшла чашечка у н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ас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Цю вправу виконай ще раз.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Пин на доске ESCOLA &amp;amp;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67" y="1596487"/>
            <a:ext cx="3092031" cy="47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558587" y="1500373"/>
            <a:ext cx="4276164" cy="1120588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«Чашечка»</a:t>
            </a:r>
            <a:endParaRPr lang="ru-RU" sz="4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Чашка кофе капучино | Премиум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7776" r="7082" b="5588"/>
          <a:stretch/>
        </p:blipFill>
        <p:spPr bwMode="auto">
          <a:xfrm>
            <a:off x="8218169" y="4177444"/>
            <a:ext cx="2330111" cy="1864089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1 клас\1. Навчання грамоти\1 УРОКИ 2023\Читання\4 Блок р т д з й б\050 - Звук [й]. Мала буква й\2023-12-10_193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28" y="1630664"/>
            <a:ext cx="2330111" cy="1980594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2031" y="2699925"/>
            <a:ext cx="506605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Усміхнися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відкрий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рот,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широко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розслаб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язик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злегка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висуни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рота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й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поклади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верхню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губу. </a:t>
            </a:r>
          </a:p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Утримуй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1-2-3-4-5-6-7-8-9-10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Пин на доске ESCOLA &amp;amp;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60667"/>
            <a:ext cx="3092031" cy="47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355596" y="1500373"/>
            <a:ext cx="4276164" cy="1120588"/>
          </a:xfrm>
          <a:prstGeom prst="horizontalScroll">
            <a:avLst/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«Лопатка»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0645" y="514105"/>
            <a:ext cx="8732066" cy="800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pic>
        <p:nvPicPr>
          <p:cNvPr id="2050" name="Picture 2" descr="D:\1 клас\1. Навчання грамоти\1 УРОКИ 2023\Читання\4 Блок р т д з й б\050 - Звук [й]. Мала буква й\2023-12-10_193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500373"/>
            <a:ext cx="1962150" cy="1704975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1. Навчання грамоти\1 УРОКИ 2023\Читання\4 Блок р т д з й б\050 - Звук [й]. Мала буква й\2023-12-10_193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3687807"/>
            <a:ext cx="1819275" cy="206099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81910" y="2548033"/>
            <a:ext cx="383663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кольори</a:t>
            </a:r>
            <a:r>
              <a:rPr lang="ru-RU" sz="2400" b="1" dirty="0" smtClean="0"/>
              <a:t> веселки. </a:t>
            </a:r>
          </a:p>
          <a:p>
            <a:pPr algn="ctr"/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/>
              <a:t>звук </a:t>
            </a:r>
            <a:r>
              <a:rPr lang="ru-RU" sz="2400" b="1" dirty="0" err="1"/>
              <a:t>зустрічається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кінці</a:t>
            </a:r>
            <a:r>
              <a:rPr lang="ru-RU" sz="2400" b="1" dirty="0" smtClean="0"/>
              <a:t> кожного слова?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1" y="1656389"/>
            <a:ext cx="3041015" cy="37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61190" y="1459056"/>
            <a:ext cx="4683815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ознайомимося з друкованою малою буквою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ій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 звук </a:t>
            </a:r>
            <a:r>
              <a:rPr lang="uk-UA" sz="2800" dirty="0"/>
              <a:t>[</a:t>
            </a:r>
            <a:r>
              <a:rPr lang="uk-UA" sz="2800" dirty="0" smtClean="0"/>
              <a:t>й’].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читати слова, речення з вивченими буквами.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онспект заняття для дітей старшої групи &quot;Як оживити Веселк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77" y="1656389"/>
            <a:ext cx="4146999" cy="276723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0435" y="1954883"/>
            <a:ext cx="3667691" cy="442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125" y="1971095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 останній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у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слові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його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звуку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[й’]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губи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розтягуються  і видихуване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64761" y="3922183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uk-UA" sz="4000" b="1" dirty="0" smtClean="0">
                <a:solidFill>
                  <a:srgbClr val="00B050"/>
                </a:solidFill>
              </a:rPr>
              <a:t>й’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78340" y="4796062"/>
            <a:ext cx="1305152" cy="1705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78340" y="5115678"/>
            <a:ext cx="1305152" cy="1705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10380"/>
          <a:stretch/>
        </p:blipFill>
        <p:spPr>
          <a:xfrm>
            <a:off x="8962557" y="1548348"/>
            <a:ext cx="2604408" cy="22464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6" descr="Демонстраційний матеріал &amp;quot;Цеглинки LEGO&amp;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5" b="66576"/>
          <a:stretch/>
        </p:blipFill>
        <p:spPr bwMode="auto">
          <a:xfrm>
            <a:off x="7454207" y="5115678"/>
            <a:ext cx="1923443" cy="90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Чашка чая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09" y="1821804"/>
            <a:ext cx="1788198" cy="20113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51" y="4065578"/>
            <a:ext cx="1271314" cy="2040380"/>
          </a:xfrm>
          <a:prstGeom prst="rect">
            <a:avLst/>
          </a:prstGeom>
        </p:spPr>
      </p:pic>
      <p:pic>
        <p:nvPicPr>
          <p:cNvPr id="4100" name="Picture 4" descr="Йогурт клипарт со вкусом клубники йогурт PNG , Йогурт, Клип арт, Пробиотики  PNG картинки и пнг PSD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9360" r="13462" b="3832"/>
          <a:stretch/>
        </p:blipFill>
        <p:spPr bwMode="auto">
          <a:xfrm>
            <a:off x="4071409" y="4144009"/>
            <a:ext cx="1440000" cy="1800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Тварини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5150" r="7596" b="6514"/>
          <a:stretch/>
        </p:blipFill>
        <p:spPr bwMode="auto">
          <a:xfrm>
            <a:off x="7373746" y="3435581"/>
            <a:ext cx="1620000" cy="2664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Тварини\Солове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21" y="1522518"/>
            <a:ext cx="2595451" cy="171948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Тварини\Чай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46" y="1938561"/>
            <a:ext cx="1744530" cy="232604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8" t="8058" r="33205" b="10117"/>
          <a:stretch/>
        </p:blipFill>
        <p:spPr bwMode="auto">
          <a:xfrm>
            <a:off x="3345228" y="1805846"/>
            <a:ext cx="1104165" cy="20163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 descr="Йорж звичайний | Федерація риболовного спорту Волинської області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9320" r="6520"/>
          <a:stretch/>
        </p:blipFill>
        <p:spPr bwMode="auto">
          <a:xfrm>
            <a:off x="9318126" y="4742055"/>
            <a:ext cx="2484568" cy="118341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8232" y="366093"/>
            <a:ext cx="10584180" cy="914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Визнач </a:t>
            </a:r>
            <a:r>
              <a:rPr lang="uk-UA" sz="4000" b="1" dirty="0" smtClean="0">
                <a:solidFill>
                  <a:schemeClr val="bg1"/>
                </a:solidFill>
              </a:rPr>
              <a:t>місце звуку </a:t>
            </a:r>
            <a:r>
              <a:rPr lang="uk-UA" sz="4000" b="1" dirty="0" smtClean="0"/>
              <a:t>[й’] </a:t>
            </a:r>
            <a:r>
              <a:rPr lang="uk-UA" sz="4000" b="1" dirty="0" smtClean="0">
                <a:solidFill>
                  <a:schemeClr val="bg1"/>
                </a:solidFill>
              </a:rPr>
              <a:t>в назвах малюнків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7557" y="4548930"/>
            <a:ext cx="370393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то </a:t>
            </a:r>
            <a:r>
              <a:rPr lang="ru-RU" sz="2400" b="1" dirty="0" err="1">
                <a:solidFill>
                  <a:schemeClr val="bg1"/>
                </a:solidFill>
              </a:rPr>
              <a:t>дощик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ллє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довкола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лютує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завірюха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Буква Й </a:t>
            </a:r>
            <a:r>
              <a:rPr lang="ru-RU" sz="2400" b="1" dirty="0" err="1">
                <a:solidFill>
                  <a:schemeClr val="bg1"/>
                </a:solidFill>
              </a:rPr>
              <a:t>ніде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й </a:t>
            </a:r>
            <a:r>
              <a:rPr lang="ru-RU" sz="2400" b="1" dirty="0" err="1">
                <a:solidFill>
                  <a:schemeClr val="bg1"/>
                </a:solidFill>
              </a:rPr>
              <a:t>ніколи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скидає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капелюха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15" y="1400402"/>
            <a:ext cx="2687756" cy="30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94529"/>
            <a:ext cx="10584180" cy="8342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Допоможи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зайчикові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прочитати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буквосполучення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33" y="4233563"/>
            <a:ext cx="2232519" cy="12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58982" y="1584277"/>
            <a:ext cx="4095015" cy="488168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51" y="2680191"/>
            <a:ext cx="2628133" cy="34751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46951" y="1601012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А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6951" y="2529811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О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6951" y="3473986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Е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6950" y="4417775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И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6950" y="5346574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І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67600" y="3469845"/>
            <a:ext cx="659567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tx1"/>
                </a:solidFill>
              </a:rPr>
              <a:t>Й  </a:t>
            </a:r>
            <a:endParaRPr lang="ru-RU" sz="45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>
            <a:off x="5306518" y="1900815"/>
            <a:ext cx="2001187" cy="13699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06518" y="2829614"/>
            <a:ext cx="2001187" cy="728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>
            <a:off x="5306518" y="3758413"/>
            <a:ext cx="2161082" cy="11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06517" y="4025117"/>
            <a:ext cx="2001188" cy="706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06517" y="4257314"/>
            <a:ext cx="2068644" cy="1387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67017" y="1284775"/>
            <a:ext cx="1756376" cy="54096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мий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мій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лий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рий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рій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пий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сій</a:t>
            </a:r>
            <a:endParaRPr lang="ru-RU" sz="5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1682" y="490718"/>
            <a:ext cx="8732066" cy="789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Равлик</a:t>
            </a:r>
            <a:r>
              <a:rPr lang="ru-RU" sz="4000" b="1" dirty="0" smtClean="0">
                <a:solidFill>
                  <a:schemeClr val="bg1"/>
                </a:solidFill>
              </a:rPr>
              <a:t>-ракета»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85" y="5303138"/>
            <a:ext cx="2393577" cy="13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19 Равлики ideas | равлик, тварини, абе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2865" y="3513076"/>
            <a:ext cx="1781360" cy="20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исунки Ракеты — Стихи, картинки и любов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19" y="1628427"/>
            <a:ext cx="2011059" cy="18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89042" y="1284775"/>
            <a:ext cx="1756376" cy="54096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бий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бій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>
                <a:solidFill>
                  <a:schemeClr val="tx1"/>
                </a:solidFill>
              </a:rPr>
              <a:t>дай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</a:rPr>
              <a:t>дуй</a:t>
            </a: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йти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йде</a:t>
            </a:r>
            <a:endParaRPr lang="ru-RU" sz="5000" b="1" dirty="0">
              <a:solidFill>
                <a:schemeClr val="tx1"/>
              </a:solidFill>
            </a:endParaRPr>
          </a:p>
          <a:p>
            <a:pPr algn="ctr"/>
            <a:r>
              <a:rPr lang="ru-RU" sz="5000" b="1" dirty="0" err="1">
                <a:solidFill>
                  <a:schemeClr val="tx1"/>
                </a:solidFill>
              </a:rPr>
              <a:t>йду</a:t>
            </a:r>
            <a:endParaRPr lang="ru-RU" sz="50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14669" y="1290081"/>
            <a:ext cx="24492" cy="5404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452079" y="1299209"/>
            <a:ext cx="47760" cy="539519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920460" y="1284157"/>
            <a:ext cx="24492" cy="5404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9206460" y="1293285"/>
            <a:ext cx="47760" cy="539519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Картинки про букву Й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110" r="10739" b="9057"/>
          <a:stretch/>
        </p:blipFill>
        <p:spPr bwMode="auto">
          <a:xfrm>
            <a:off x="181794" y="1628427"/>
            <a:ext cx="1984285" cy="2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51777</TotalTime>
  <Words>554</Words>
  <Application>Microsoft Office PowerPoint</Application>
  <PresentationFormat>Произвольный</PresentationFormat>
  <Paragraphs>125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3208</cp:revision>
  <dcterms:created xsi:type="dcterms:W3CDTF">2018-01-05T16:38:53Z</dcterms:created>
  <dcterms:modified xsi:type="dcterms:W3CDTF">2023-12-10T17:59:44Z</dcterms:modified>
</cp:coreProperties>
</file>