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924" r:id="rId3"/>
    <p:sldId id="918" r:id="rId4"/>
    <p:sldId id="925" r:id="rId5"/>
    <p:sldId id="926" r:id="rId6"/>
    <p:sldId id="914" r:id="rId7"/>
    <p:sldId id="922" r:id="rId8"/>
    <p:sldId id="921" r:id="rId9"/>
    <p:sldId id="923" r:id="rId10"/>
    <p:sldId id="892" r:id="rId11"/>
    <p:sldId id="927" r:id="rId12"/>
    <p:sldId id="92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силь Цупа" initials="ВЦ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295FFF"/>
    <a:srgbClr val="78B64E"/>
    <a:srgbClr val="FF66FF"/>
    <a:srgbClr val="F5F6F9"/>
    <a:srgbClr val="F7F8FB"/>
    <a:srgbClr val="FCFCFE"/>
    <a:srgbClr val="FF5050"/>
    <a:srgbClr val="F0F2F6"/>
    <a:srgbClr val="2F3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77" autoAdjust="0"/>
    <p:restoredTop sz="92286" autoAdjust="0"/>
  </p:normalViewPr>
  <p:slideViewPr>
    <p:cSldViewPr snapToGrid="0">
      <p:cViewPr varScale="1">
        <p:scale>
          <a:sx n="88" d="100"/>
          <a:sy n="88" d="100"/>
        </p:scale>
        <p:origin x="-38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12.12.2023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12.12.2023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12.12.2023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208312" y="4482024"/>
            <a:ext cx="9269685" cy="146423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Написання </a:t>
            </a:r>
            <a:r>
              <a:rPr lang="ru-RU" sz="4000" b="1" dirty="0" err="1">
                <a:solidFill>
                  <a:schemeClr val="bg1"/>
                </a:solidFill>
              </a:rPr>
              <a:t>великої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букви</a:t>
            </a:r>
            <a:r>
              <a:rPr lang="ru-RU" sz="4000" b="1" dirty="0">
                <a:solidFill>
                  <a:schemeClr val="bg1"/>
                </a:solidFill>
              </a:rPr>
              <a:t> Й, </a:t>
            </a:r>
            <a:r>
              <a:rPr lang="ru-RU" sz="4000" b="1" dirty="0" err="1">
                <a:solidFill>
                  <a:schemeClr val="bg1"/>
                </a:solidFill>
              </a:rPr>
              <a:t>складів</a:t>
            </a:r>
            <a:r>
              <a:rPr lang="ru-RU" sz="4000" b="1" dirty="0">
                <a:solidFill>
                  <a:schemeClr val="bg1"/>
                </a:solidFill>
              </a:rPr>
              <a:t>, </a:t>
            </a:r>
            <a:endParaRPr lang="ru-RU" sz="4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слів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>
                <a:solidFill>
                  <a:schemeClr val="bg1"/>
                </a:solidFill>
              </a:rPr>
              <a:t>і </a:t>
            </a:r>
            <a:r>
              <a:rPr lang="ru-RU" sz="4000" b="1" dirty="0" err="1">
                <a:solidFill>
                  <a:schemeClr val="bg1"/>
                </a:solidFill>
              </a:rPr>
              <a:t>речень</a:t>
            </a:r>
            <a:r>
              <a:rPr lang="ru-RU" sz="4000" b="1" dirty="0">
                <a:solidFill>
                  <a:schemeClr val="bg1"/>
                </a:solidFill>
              </a:rPr>
              <a:t> з </a:t>
            </a:r>
            <a:r>
              <a:rPr lang="ru-RU" sz="4000" b="1" dirty="0" err="1">
                <a:solidFill>
                  <a:schemeClr val="bg1"/>
                </a:solidFill>
              </a:rPr>
              <a:t>вивченими</a:t>
            </a:r>
            <a:r>
              <a:rPr lang="ru-RU" sz="4000" b="1" dirty="0">
                <a:solidFill>
                  <a:schemeClr val="bg1"/>
                </a:solidFill>
              </a:rPr>
              <a:t> буквами. </a:t>
            </a:r>
            <a:endParaRPr lang="ru-RU" sz="4000" b="1" dirty="0" smtClean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44081" y="1537959"/>
            <a:ext cx="3433916" cy="2009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Навчання грамоти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Письмо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Букварний </a:t>
            </a:r>
            <a:r>
              <a:rPr lang="uk-UA" sz="2800" b="1" dirty="0">
                <a:solidFill>
                  <a:schemeClr val="bg1"/>
                </a:solidFill>
              </a:rPr>
              <a:t>період</a:t>
            </a:r>
            <a:endParaRPr lang="ru-RU" sz="28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 51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Букви Й й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713" y="983110"/>
            <a:ext cx="4158341" cy="3118757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37139" y="612368"/>
            <a:ext cx="10152184" cy="13858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Серед </a:t>
            </a:r>
            <a:r>
              <a:rPr lang="ru-RU" sz="2800" b="1" dirty="0" err="1">
                <a:solidFill>
                  <a:schemeClr val="bg1"/>
                </a:solidFill>
              </a:rPr>
              <a:t>поданих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букв </a:t>
            </a:r>
            <a:r>
              <a:rPr lang="ru-RU" sz="2800" b="1" dirty="0" err="1" smtClean="0">
                <a:solidFill>
                  <a:schemeClr val="bg1"/>
                </a:solidFill>
              </a:rPr>
              <a:t>знайди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по </a:t>
            </a:r>
            <a:r>
              <a:rPr lang="ru-RU" sz="2800" b="1" dirty="0" err="1">
                <a:solidFill>
                  <a:schemeClr val="bg1"/>
                </a:solidFill>
              </a:rPr>
              <a:t>дві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однакові</a:t>
            </a:r>
            <a:r>
              <a:rPr lang="ru-RU" sz="2800" b="1" dirty="0">
                <a:solidFill>
                  <a:schemeClr val="bg1"/>
                </a:solidFill>
              </a:rPr>
              <a:t> й </a:t>
            </a:r>
            <a:r>
              <a:rPr lang="ru-RU" sz="2800" b="1" dirty="0" err="1" smtClean="0">
                <a:solidFill>
                  <a:schemeClr val="bg1"/>
                </a:solidFill>
              </a:rPr>
              <a:t>закресли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їх</a:t>
            </a:r>
            <a:r>
              <a:rPr lang="ru-RU" sz="2800" b="1" dirty="0">
                <a:solidFill>
                  <a:schemeClr val="bg1"/>
                </a:solidFill>
              </a:rPr>
              <a:t>.</a:t>
            </a:r>
            <a:r>
              <a:rPr lang="ru-RU" sz="2800" b="1" dirty="0" smtClean="0">
                <a:solidFill>
                  <a:schemeClr val="bg1"/>
                </a:solidFill>
              </a:rPr>
              <a:t> Прочитай </a:t>
            </a:r>
            <a:r>
              <a:rPr lang="ru-RU" sz="2800" b="1" dirty="0">
                <a:solidFill>
                  <a:schemeClr val="bg1"/>
                </a:solidFill>
              </a:rPr>
              <a:t>слово, яке </a:t>
            </a:r>
            <a:r>
              <a:rPr lang="ru-RU" sz="2800" b="1" dirty="0" err="1">
                <a:solidFill>
                  <a:schemeClr val="bg1"/>
                </a:solidFill>
              </a:rPr>
              <a:t>утворилося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із</a:t>
            </a:r>
            <a:r>
              <a:rPr lang="ru-RU" sz="2800" b="1" dirty="0">
                <a:solidFill>
                  <a:schemeClr val="bg1"/>
                </a:solidFill>
              </a:rPr>
              <a:t> букв, </a:t>
            </a:r>
            <a:r>
              <a:rPr lang="ru-RU" sz="2800" b="1" dirty="0" err="1">
                <a:solidFill>
                  <a:schemeClr val="bg1"/>
                </a:solidFill>
              </a:rPr>
              <a:t>що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залишилися</a:t>
            </a:r>
            <a:r>
              <a:rPr lang="ru-RU" sz="2800" b="1" dirty="0" smtClean="0">
                <a:solidFill>
                  <a:schemeClr val="bg1"/>
                </a:solidFill>
              </a:rPr>
              <a:t>. </a:t>
            </a:r>
          </a:p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Потім</a:t>
            </a:r>
            <a:r>
              <a:rPr lang="ru-RU" sz="2800" b="1" dirty="0" smtClean="0">
                <a:solidFill>
                  <a:schemeClr val="bg1"/>
                </a:solidFill>
              </a:rPr>
              <a:t> намалюй </a:t>
            </a:r>
            <a:r>
              <a:rPr lang="ru-RU" sz="2800" b="1" dirty="0">
                <a:solidFill>
                  <a:schemeClr val="bg1"/>
                </a:solidFill>
              </a:rPr>
              <a:t>те, </a:t>
            </a:r>
            <a:r>
              <a:rPr lang="ru-RU" sz="2800" b="1" dirty="0" err="1">
                <a:solidFill>
                  <a:schemeClr val="bg1"/>
                </a:solidFill>
              </a:rPr>
              <a:t>що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називає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це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слово.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3981" t="46370" r="55729" b="33374"/>
          <a:stretch/>
        </p:blipFill>
        <p:spPr>
          <a:xfrm>
            <a:off x="3613707" y="1998256"/>
            <a:ext cx="6163664" cy="1743078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 flipH="1">
            <a:off x="4934783" y="2625969"/>
            <a:ext cx="606490" cy="419878"/>
          </a:xfrm>
          <a:prstGeom prst="line">
            <a:avLst/>
          </a:prstGeom>
          <a:ln w="38100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8362228" y="2625969"/>
            <a:ext cx="606490" cy="419878"/>
          </a:xfrm>
          <a:prstGeom prst="line">
            <a:avLst/>
          </a:prstGeom>
          <a:ln w="38100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5532" y="2625969"/>
            <a:ext cx="640135" cy="457240"/>
          </a:xfrm>
          <a:prstGeom prst="rect">
            <a:avLst/>
          </a:prstGeom>
        </p:spPr>
      </p:pic>
      <p:cxnSp>
        <p:nvCxnSpPr>
          <p:cNvPr id="20" name="Прямая соединительная линия 19"/>
          <p:cNvCxnSpPr/>
          <p:nvPr/>
        </p:nvCxnSpPr>
        <p:spPr>
          <a:xfrm flipH="1">
            <a:off x="7534183" y="2625969"/>
            <a:ext cx="606490" cy="419878"/>
          </a:xfrm>
          <a:prstGeom prst="line">
            <a:avLst/>
          </a:prstGeom>
          <a:ln w="38100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6446626" y="2625969"/>
            <a:ext cx="606490" cy="419878"/>
          </a:xfrm>
          <a:prstGeom prst="line">
            <a:avLst/>
          </a:prstGeom>
          <a:ln w="38100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9170881" y="2625969"/>
            <a:ext cx="606490" cy="419878"/>
          </a:xfrm>
          <a:prstGeom prst="line">
            <a:avLst/>
          </a:prstGeom>
          <a:ln w="38100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957826" y="4264384"/>
            <a:ext cx="261568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500" b="1" dirty="0">
                <a:solidFill>
                  <a:srgbClr val="002060"/>
                </a:solidFill>
              </a:rPr>
              <a:t>теплий</a:t>
            </a:r>
            <a:r>
              <a:rPr lang="uk-UA" sz="4500" b="1" dirty="0"/>
              <a:t> </a:t>
            </a:r>
            <a:endParaRPr lang="ru-RU" sz="4500" b="1" dirty="0"/>
          </a:p>
        </p:txBody>
      </p:sp>
      <p:pic>
        <p:nvPicPr>
          <p:cNvPr id="1026" name="Picture 2" descr="Кофта рисунок для детей - 64 фото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228" y="3741334"/>
            <a:ext cx="2485814" cy="254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Картинки до тестів\Людина\олівець-з-указкою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1" y="3163078"/>
            <a:ext cx="2866285" cy="2957072"/>
          </a:xfrm>
          <a:prstGeom prst="round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814646"/>
            <a:ext cx="936289" cy="10406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59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47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73552" y="494528"/>
            <a:ext cx="8732066" cy="7924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«Мікрофон</a:t>
            </a:r>
            <a:r>
              <a:rPr lang="uk-UA" sz="3600" b="1" dirty="0">
                <a:solidFill>
                  <a:schemeClr val="bg1"/>
                </a:solidFill>
              </a:rPr>
              <a:t>»</a:t>
            </a:r>
          </a:p>
        </p:txBody>
      </p:sp>
      <p:pic>
        <p:nvPicPr>
          <p:cNvPr id="12290" name="Picture 2" descr="Певица — стоковый вектор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1" r="10037"/>
          <a:stretch/>
        </p:blipFill>
        <p:spPr bwMode="auto">
          <a:xfrm>
            <a:off x="489856" y="1601754"/>
            <a:ext cx="3167743" cy="4076668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Пение Школа мальчик — стоковый вектор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5" r="18067"/>
          <a:stretch/>
        </p:blipFill>
        <p:spPr bwMode="auto">
          <a:xfrm flipH="1">
            <a:off x="8782050" y="1590344"/>
            <a:ext cx="2768600" cy="3972256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33201" y="1828484"/>
            <a:ext cx="4408971" cy="2536688"/>
          </a:xfrm>
          <a:prstGeom prst="roundRect">
            <a:avLst/>
          </a:prstGeom>
          <a:solidFill>
            <a:srgbClr val="78B6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086095" y="1942666"/>
            <a:ext cx="43560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Яку букву  вчилися писати?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Яке завдання було виконувати важко? Яке легко?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Добери слова-ознаки з протилежним значенням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67200" y="4489966"/>
            <a:ext cx="1996934" cy="21452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Високий – 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</a:rPr>
              <a:t>м</a:t>
            </a:r>
            <a:r>
              <a:rPr lang="uk-UA" sz="2400" b="1" dirty="0" smtClean="0">
                <a:solidFill>
                  <a:schemeClr val="bg1"/>
                </a:solidFill>
              </a:rPr>
              <a:t>орозний – </a:t>
            </a:r>
          </a:p>
          <a:p>
            <a:pPr algn="ctr"/>
            <a:r>
              <a:rPr lang="uk-UA" sz="2400" b="1" dirty="0" smtClean="0"/>
              <a:t>великий –</a:t>
            </a:r>
          </a:p>
          <a:p>
            <a:pPr algn="ctr"/>
            <a:r>
              <a:rPr lang="uk-UA" sz="2400" b="1" dirty="0" smtClean="0"/>
              <a:t>легкий – </a:t>
            </a:r>
          </a:p>
          <a:p>
            <a:pPr algn="ctr"/>
            <a:r>
              <a:rPr lang="uk-UA" sz="2400" b="1" dirty="0" smtClean="0"/>
              <a:t>м’який -  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42021" y="4489966"/>
            <a:ext cx="1900151" cy="2145268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низький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теплий</a:t>
            </a:r>
          </a:p>
          <a:p>
            <a:pPr algn="ctr"/>
            <a:r>
              <a:rPr lang="uk-UA" sz="2400" b="1" dirty="0" smtClean="0"/>
              <a:t>малий </a:t>
            </a:r>
          </a:p>
          <a:p>
            <a:pPr algn="ctr"/>
            <a:r>
              <a:rPr lang="uk-UA" sz="2400" b="1" dirty="0" smtClean="0"/>
              <a:t>важкий  </a:t>
            </a:r>
          </a:p>
          <a:p>
            <a:pPr algn="ctr"/>
            <a:r>
              <a:rPr lang="uk-UA" sz="2400" b="1" dirty="0" smtClean="0"/>
              <a:t>твердий 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14986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49310" y="494528"/>
            <a:ext cx="8732066" cy="101858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Рефлексія «Мій настрій». </a:t>
            </a:r>
            <a:r>
              <a:rPr lang="uk-UA" sz="3200" b="1" dirty="0" err="1"/>
              <a:t>Обери</a:t>
            </a:r>
            <a:r>
              <a:rPr lang="uk-UA" sz="3200" b="1" dirty="0"/>
              <a:t> </a:t>
            </a:r>
            <a:r>
              <a:rPr lang="uk-UA" sz="3200" b="1" dirty="0" smtClean="0"/>
              <a:t>емоцію, яка </a:t>
            </a:r>
            <a:r>
              <a:rPr lang="uk-UA" sz="3200" b="1" dirty="0"/>
              <a:t>відповідає твоєму настрою в кінці уроку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113" y="1600687"/>
            <a:ext cx="9651263" cy="47212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418115" y="4342291"/>
            <a:ext cx="914400" cy="11647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963886" y="3477431"/>
            <a:ext cx="914400" cy="4838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04858" y="5591519"/>
            <a:ext cx="914400" cy="6095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99841" y="3864429"/>
            <a:ext cx="993013" cy="401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D114D2C-C1D8-4522-BC61-ED45351584C4}"/>
              </a:ext>
            </a:extLst>
          </p:cNvPr>
          <p:cNvSpPr txBox="1"/>
          <p:nvPr/>
        </p:nvSpPr>
        <p:spPr>
          <a:xfrm>
            <a:off x="1583574" y="2123310"/>
            <a:ext cx="1688806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Я з усім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впорався/ впоралась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FFBFCE0-0251-4BB9-A612-87DA6DB82A63}"/>
              </a:ext>
            </a:extLst>
          </p:cNvPr>
          <p:cNvSpPr txBox="1"/>
          <p:nvPr/>
        </p:nvSpPr>
        <p:spPr>
          <a:xfrm>
            <a:off x="3486445" y="4356641"/>
            <a:ext cx="2391841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Було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складно та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не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зрозуміло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B1D2875-BFF4-4440-AAA9-AFE83C9180AA}"/>
              </a:ext>
            </a:extLst>
          </p:cNvPr>
          <p:cNvSpPr txBox="1"/>
          <p:nvPr/>
        </p:nvSpPr>
        <p:spPr>
          <a:xfrm>
            <a:off x="8909120" y="4016057"/>
            <a:ext cx="2335823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Я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втомилась/</a:t>
            </a: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втомився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0C00276-E035-40B9-97AD-EA609E587B4C}"/>
              </a:ext>
            </a:extLst>
          </p:cNvPr>
          <p:cNvSpPr txBox="1"/>
          <p:nvPr/>
        </p:nvSpPr>
        <p:spPr>
          <a:xfrm>
            <a:off x="7438600" y="2158404"/>
            <a:ext cx="1291743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Було цікаво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05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3826" y="468285"/>
            <a:ext cx="9567899" cy="7682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Емоційне налаштування «Екран </a:t>
            </a:r>
            <a:r>
              <a:rPr lang="uk-UA" sz="3600" b="1" dirty="0" smtClean="0">
                <a:solidFill>
                  <a:schemeClr val="bg1"/>
                </a:solidFill>
              </a:rPr>
              <a:t>очікувань»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Смайлики - красивые карти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1" r="11104"/>
          <a:stretch/>
        </p:blipFill>
        <p:spPr bwMode="auto">
          <a:xfrm>
            <a:off x="5767498" y="1353383"/>
            <a:ext cx="2684453" cy="214177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думать emoticon иллюстрация вектора. иллюстрации насчитывающей шарж -  155638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76" y="1577473"/>
            <a:ext cx="2165507" cy="216550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День рождения Смайлика! - Гимназия №4 - Великий Новгород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922" y="3359382"/>
            <a:ext cx="2256987" cy="225698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0ECC02C-3B34-4E55-B4C4-DA7957FBB5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>
          <a:xfrm>
            <a:off x="3505143" y="3318800"/>
            <a:ext cx="2217542" cy="2032949"/>
          </a:xfrm>
          <a:prstGeom prst="round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D114D2C-C1D8-4522-BC61-ED45351584C4}"/>
              </a:ext>
            </a:extLst>
          </p:cNvPr>
          <p:cNvSpPr txBox="1"/>
          <p:nvPr/>
        </p:nvSpPr>
        <p:spPr>
          <a:xfrm>
            <a:off x="6844549" y="5200870"/>
            <a:ext cx="168880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Я з усім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впораюсь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FFBFCE0-0251-4BB9-A612-87DA6DB82A63}"/>
              </a:ext>
            </a:extLst>
          </p:cNvPr>
          <p:cNvSpPr txBox="1"/>
          <p:nvPr/>
        </p:nvSpPr>
        <p:spPr>
          <a:xfrm>
            <a:off x="1233045" y="5176021"/>
            <a:ext cx="2391841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Буде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складно та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не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зрозуміло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B1D2875-BFF4-4440-AAA9-AFE83C9180AA}"/>
              </a:ext>
            </a:extLst>
          </p:cNvPr>
          <p:cNvSpPr txBox="1"/>
          <p:nvPr/>
        </p:nvSpPr>
        <p:spPr>
          <a:xfrm>
            <a:off x="812075" y="3873609"/>
            <a:ext cx="233582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Я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втомлюсь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0C00276-E035-40B9-97AD-EA609E587B4C}"/>
              </a:ext>
            </a:extLst>
          </p:cNvPr>
          <p:cNvSpPr txBox="1"/>
          <p:nvPr/>
        </p:nvSpPr>
        <p:spPr>
          <a:xfrm>
            <a:off x="8533355" y="1488256"/>
            <a:ext cx="236837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Чекаю на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цікавий урок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52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81411" y="537649"/>
            <a:ext cx="8732066" cy="7795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Гра </a:t>
            </a:r>
            <a:r>
              <a:rPr lang="uk-UA" sz="4000" b="1" dirty="0" smtClean="0">
                <a:solidFill>
                  <a:schemeClr val="bg1"/>
                </a:solidFill>
              </a:rPr>
              <a:t>«Знайди пару»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1688788"/>
            <a:ext cx="2490957" cy="3783065"/>
          </a:xfrm>
          <a:prstGeom prst="round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1158062" y="1826648"/>
            <a:ext cx="6951795" cy="3507343"/>
          </a:xfrm>
          <a:prstGeom prst="round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000" b="1" dirty="0" err="1">
                <a:solidFill>
                  <a:srgbClr val="002060"/>
                </a:solidFill>
              </a:rPr>
              <a:t>Зелений</a:t>
            </a:r>
            <a:r>
              <a:rPr lang="ru-RU" sz="4000" b="1" dirty="0">
                <a:solidFill>
                  <a:srgbClr val="002060"/>
                </a:solidFill>
              </a:rPr>
              <a:t> 	               </a:t>
            </a:r>
            <a:r>
              <a:rPr lang="ru-RU" sz="4000" b="1" dirty="0" smtClean="0">
                <a:solidFill>
                  <a:srgbClr val="002060"/>
                </a:solidFill>
              </a:rPr>
              <a:t>лимон </a:t>
            </a:r>
            <a:r>
              <a:rPr lang="ru-RU" sz="4000" b="1" dirty="0">
                <a:solidFill>
                  <a:srgbClr val="002060"/>
                </a:solidFill>
              </a:rPr>
              <a:t>	</a:t>
            </a:r>
          </a:p>
          <a:p>
            <a:r>
              <a:rPr lang="ru-RU" sz="4000" b="1" dirty="0" err="1" smtClean="0">
                <a:solidFill>
                  <a:srgbClr val="002060"/>
                </a:solidFill>
              </a:rPr>
              <a:t>Морозний</a:t>
            </a:r>
            <a:r>
              <a:rPr lang="ru-RU" sz="4000" b="1" dirty="0">
                <a:solidFill>
                  <a:srgbClr val="002060"/>
                </a:solidFill>
              </a:rPr>
              <a:t>	               </a:t>
            </a:r>
            <a:r>
              <a:rPr lang="ru-RU" sz="4000" b="1" dirty="0" smtClean="0">
                <a:solidFill>
                  <a:srgbClr val="002060"/>
                </a:solidFill>
              </a:rPr>
              <a:t>листок</a:t>
            </a:r>
            <a:endParaRPr lang="ru-RU" sz="4000" b="1" dirty="0">
              <a:solidFill>
                <a:srgbClr val="002060"/>
              </a:solidFill>
            </a:endParaRPr>
          </a:p>
          <a:p>
            <a:r>
              <a:rPr lang="ru-RU" sz="4000" b="1" dirty="0" err="1">
                <a:solidFill>
                  <a:srgbClr val="002060"/>
                </a:solidFill>
              </a:rPr>
              <a:t>Срібний</a:t>
            </a:r>
            <a:r>
              <a:rPr lang="ru-RU" sz="4000" b="1" dirty="0">
                <a:solidFill>
                  <a:srgbClr val="002060"/>
                </a:solidFill>
              </a:rPr>
              <a:t>	                </a:t>
            </a:r>
            <a:r>
              <a:rPr lang="ru-RU" sz="4000" b="1" dirty="0" smtClean="0">
                <a:solidFill>
                  <a:srgbClr val="002060"/>
                </a:solidFill>
              </a:rPr>
              <a:t>       день</a:t>
            </a:r>
            <a:r>
              <a:rPr lang="ru-RU" sz="4000" b="1" dirty="0">
                <a:solidFill>
                  <a:srgbClr val="002060"/>
                </a:solidFill>
              </a:rPr>
              <a:t>	</a:t>
            </a:r>
          </a:p>
          <a:p>
            <a:r>
              <a:rPr lang="ru-RU" sz="4000" b="1" dirty="0" err="1">
                <a:solidFill>
                  <a:srgbClr val="002060"/>
                </a:solidFill>
              </a:rPr>
              <a:t>Кислий</a:t>
            </a:r>
            <a:r>
              <a:rPr lang="ru-RU" sz="4000" b="1" dirty="0">
                <a:solidFill>
                  <a:srgbClr val="002060"/>
                </a:solidFill>
              </a:rPr>
              <a:t> 	               </a:t>
            </a:r>
            <a:r>
              <a:rPr lang="ru-RU" sz="4000" b="1" dirty="0" smtClean="0">
                <a:solidFill>
                  <a:srgbClr val="002060"/>
                </a:solidFill>
              </a:rPr>
              <a:t>        </a:t>
            </a:r>
            <a:r>
              <a:rPr lang="ru-RU" sz="4000" b="1" dirty="0" err="1" smtClean="0">
                <a:solidFill>
                  <a:srgbClr val="002060"/>
                </a:solidFill>
              </a:rPr>
              <a:t>іній</a:t>
            </a:r>
            <a:r>
              <a:rPr lang="ru-RU" sz="4000" b="1" dirty="0">
                <a:solidFill>
                  <a:srgbClr val="002060"/>
                </a:solidFill>
              </a:rPr>
              <a:t>	</a:t>
            </a:r>
          </a:p>
          <a:p>
            <a:r>
              <a:rPr lang="ru-RU" sz="4000" b="1" dirty="0" err="1" smtClean="0">
                <a:solidFill>
                  <a:srgbClr val="002060"/>
                </a:solidFill>
              </a:rPr>
              <a:t>Сірий</a:t>
            </a:r>
            <a:r>
              <a:rPr lang="ru-RU" sz="4000" b="1" dirty="0">
                <a:solidFill>
                  <a:srgbClr val="002060"/>
                </a:solidFill>
              </a:rPr>
              <a:t>	                      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</a:rPr>
              <a:t>вовк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>
                <a:solidFill>
                  <a:srgbClr val="002060"/>
                </a:solidFill>
              </a:rPr>
              <a:t>	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569122" y="2473419"/>
            <a:ext cx="2129673" cy="5482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835698" y="3061923"/>
            <a:ext cx="1863097" cy="5183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518620" y="3580319"/>
            <a:ext cx="2129673" cy="5943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3324070" y="2473419"/>
            <a:ext cx="2324223" cy="17012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3256037" y="4855427"/>
            <a:ext cx="2197706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71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8802772" y="5304881"/>
            <a:ext cx="2303617" cy="448340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20825" y="445746"/>
            <a:ext cx="8569550" cy="8931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Повідомлення теми уроку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2" descr="D:\Картинки до тестів\Людина\олівець-з-указкою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02" y="2239143"/>
            <a:ext cx="2805245" cy="2894099"/>
          </a:xfrm>
          <a:prstGeom prst="roundRect">
            <a:avLst/>
          </a:prstGeom>
          <a:noFill/>
          <a:ln w="190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Дитячий журнал «Куля» - Скоромовка — жанр як фольклорного, так і  літературного походження: дотепна гра спеціально скомпонованих  важковимовних слів, і звуків, що створюють труднощі для швидкої й виразної  вимови слів. Зазвичай має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Минус 21"/>
          <p:cNvSpPr/>
          <p:nvPr/>
        </p:nvSpPr>
        <p:spPr>
          <a:xfrm>
            <a:off x="10347850" y="5421446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Минус 23"/>
          <p:cNvSpPr/>
          <p:nvPr/>
        </p:nvSpPr>
        <p:spPr>
          <a:xfrm>
            <a:off x="8901202" y="5345021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узел 24"/>
          <p:cNvSpPr/>
          <p:nvPr/>
        </p:nvSpPr>
        <p:spPr>
          <a:xfrm>
            <a:off x="10724176" y="5439468"/>
            <a:ext cx="176270" cy="15423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Минус 25"/>
          <p:cNvSpPr/>
          <p:nvPr/>
        </p:nvSpPr>
        <p:spPr>
          <a:xfrm>
            <a:off x="9995310" y="5420020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Минус 15"/>
          <p:cNvSpPr/>
          <p:nvPr/>
        </p:nvSpPr>
        <p:spPr>
          <a:xfrm>
            <a:off x="9255708" y="5429483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одержимое 2"/>
          <p:cNvSpPr txBox="1">
            <a:spLocks/>
          </p:cNvSpPr>
          <p:nvPr/>
        </p:nvSpPr>
        <p:spPr>
          <a:xfrm>
            <a:off x="4102879" y="2917750"/>
            <a:ext cx="3952550" cy="114262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b="1" dirty="0" smtClean="0">
                <a:solidFill>
                  <a:schemeClr val="bg1"/>
                </a:solidFill>
              </a:rPr>
              <a:t>Кипи, кипи, кашка, </a:t>
            </a:r>
            <a:endParaRPr lang="ru-RU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uk-UA" b="1" dirty="0" smtClean="0">
                <a:solidFill>
                  <a:schemeClr val="bg1"/>
                </a:solidFill>
              </a:rPr>
              <a:t>Поки прийде </a:t>
            </a:r>
            <a:r>
              <a:rPr lang="uk-UA" b="1" dirty="0" err="1" smtClean="0">
                <a:solidFill>
                  <a:schemeClr val="bg1"/>
                </a:solidFill>
              </a:rPr>
              <a:t>Йвашка</a:t>
            </a:r>
            <a:r>
              <a:rPr lang="uk-UA" b="1" dirty="0" smtClean="0">
                <a:solidFill>
                  <a:schemeClr val="bg1"/>
                </a:solidFill>
              </a:rPr>
              <a:t>.</a:t>
            </a:r>
            <a:endParaRPr lang="uk-UA" b="1" dirty="0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0" name="Блок-схема: узел 19"/>
          <p:cNvSpPr/>
          <p:nvPr/>
        </p:nvSpPr>
        <p:spPr>
          <a:xfrm>
            <a:off x="9614995" y="5483011"/>
            <a:ext cx="176270" cy="15423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9954580" y="5312500"/>
            <a:ext cx="0" cy="445318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одержимое 2"/>
          <p:cNvSpPr txBox="1">
            <a:spLocks/>
          </p:cNvSpPr>
          <p:nvPr/>
        </p:nvSpPr>
        <p:spPr>
          <a:xfrm>
            <a:off x="4084752" y="1646244"/>
            <a:ext cx="3970677" cy="118579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b="1" dirty="0" smtClean="0">
                <a:solidFill>
                  <a:schemeClr val="bg1"/>
                </a:solidFill>
                <a:cs typeface="Times New Roman" pitchFamily="18" charset="0"/>
              </a:rPr>
              <a:t>Послухай і повтори скоромовку.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b="1" dirty="0" smtClean="0">
                <a:solidFill>
                  <a:schemeClr val="bg1"/>
                </a:solidFill>
                <a:cs typeface="Times New Roman" pitchFamily="18" charset="0"/>
              </a:rPr>
              <a:t>Яке ім’я в ній зустрілося? З якої букви пишемо імена людей?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50896" y="1574584"/>
            <a:ext cx="4981475" cy="343923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uk-UA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уроці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письма ми навчимося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писати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велику рукописну букву </a:t>
            </a:r>
            <a:r>
              <a:rPr lang="uk-UA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Й,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з’єднувати її з іншими буквами в словах</a:t>
            </a:r>
            <a:r>
              <a:rPr lang="uk-UA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Будемо писати речення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вивченими буквами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Минус 29"/>
          <p:cNvSpPr/>
          <p:nvPr/>
        </p:nvSpPr>
        <p:spPr>
          <a:xfrm>
            <a:off x="8903168" y="5469623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9255708" y="4320046"/>
            <a:ext cx="1644738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err="1" smtClean="0">
                <a:solidFill>
                  <a:schemeClr val="bg1"/>
                </a:solidFill>
              </a:rPr>
              <a:t>Йвашка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46" name="Picture 2" descr="http://forumsmile.ru/u/d/d/a/dda363d66a39ec50b0ee0b1a689565cc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84329" y="1603714"/>
            <a:ext cx="1813357" cy="24566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732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2" grpId="0" animBg="1"/>
      <p:bldP spid="24" grpId="0" animBg="1"/>
      <p:bldP spid="25" grpId="0" animBg="1"/>
      <p:bldP spid="26" grpId="0" animBg="1"/>
      <p:bldP spid="16" grpId="0" animBg="1"/>
      <p:bldP spid="20" grpId="0" animBg="1"/>
      <p:bldP spid="13" grpId="0" animBg="1"/>
      <p:bldP spid="30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324422" y="762098"/>
            <a:ext cx="9733361" cy="8011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Розглянь малюнок</a:t>
            </a:r>
            <a:r>
              <a:rPr lang="uk-UA" sz="2800" b="1" dirty="0">
                <a:solidFill>
                  <a:schemeClr val="bg1"/>
                </a:solidFill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вгорі сторінки зошита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89171"/>
            <a:ext cx="871369" cy="9688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3" name="Picture 2" descr="D:\Картинки до тестів\Людина\олівець-з-указкою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09" y="2161806"/>
            <a:ext cx="2866285" cy="2957072"/>
          </a:xfrm>
          <a:prstGeom prst="round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168396" y="563508"/>
            <a:ext cx="10045412" cy="14609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bg1"/>
                </a:solidFill>
              </a:rPr>
              <a:t>Хто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зображений</a:t>
            </a:r>
            <a:r>
              <a:rPr lang="ru-RU" sz="2800" b="1" dirty="0">
                <a:solidFill>
                  <a:schemeClr val="bg1"/>
                </a:solidFill>
              </a:rPr>
              <a:t> на </a:t>
            </a:r>
            <a:r>
              <a:rPr lang="ru-RU" sz="2800" b="1" dirty="0" err="1">
                <a:solidFill>
                  <a:schemeClr val="bg1"/>
                </a:solidFill>
              </a:rPr>
              <a:t>малюнку</a:t>
            </a:r>
            <a:r>
              <a:rPr lang="ru-RU" sz="2800" b="1" dirty="0">
                <a:solidFill>
                  <a:schemeClr val="bg1"/>
                </a:solidFill>
              </a:rPr>
              <a:t>? </a:t>
            </a:r>
            <a:r>
              <a:rPr lang="ru-RU" sz="2800" b="1" dirty="0" err="1">
                <a:solidFill>
                  <a:schemeClr val="bg1"/>
                </a:solidFill>
              </a:rPr>
              <a:t>Що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сталося</a:t>
            </a:r>
            <a:r>
              <a:rPr lang="ru-RU" sz="2800" b="1" dirty="0">
                <a:solidFill>
                  <a:schemeClr val="bg1"/>
                </a:solidFill>
              </a:rPr>
              <a:t> з хлопчиком? Чим мама </a:t>
            </a:r>
            <a:r>
              <a:rPr lang="ru-RU" sz="2800" b="1" dirty="0" err="1">
                <a:solidFill>
                  <a:schemeClr val="bg1"/>
                </a:solidFill>
              </a:rPr>
              <a:t>обробляє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синові</a:t>
            </a:r>
            <a:r>
              <a:rPr lang="ru-RU" sz="2800" b="1" dirty="0">
                <a:solidFill>
                  <a:schemeClr val="bg1"/>
                </a:solidFill>
              </a:rPr>
              <a:t> ранку? Як хлопчик </a:t>
            </a:r>
            <a:r>
              <a:rPr lang="ru-RU" sz="2800" b="1" dirty="0" err="1">
                <a:solidFill>
                  <a:schemeClr val="bg1"/>
                </a:solidFill>
              </a:rPr>
              <a:t>міг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поранитись</a:t>
            </a:r>
            <a:r>
              <a:rPr lang="ru-RU" sz="2800" b="1" dirty="0" smtClean="0">
                <a:solidFill>
                  <a:schemeClr val="bg1"/>
                </a:solidFill>
              </a:rPr>
              <a:t>?</a:t>
            </a:r>
            <a:r>
              <a:rPr lang="ru-RU" sz="2800" b="1" dirty="0">
                <a:solidFill>
                  <a:schemeClr val="bg1"/>
                </a:solidFill>
              </a:rPr>
              <a:t> Придумай </a:t>
            </a:r>
            <a:r>
              <a:rPr lang="ru-RU" sz="2800" b="1" dirty="0" err="1">
                <a:solidFill>
                  <a:schemeClr val="bg1"/>
                </a:solidFill>
              </a:rPr>
              <a:t>хлопчикові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ім’я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на </a:t>
            </a:r>
            <a:r>
              <a:rPr lang="ru-RU" sz="2800" b="1" dirty="0">
                <a:solidFill>
                  <a:schemeClr val="bg1"/>
                </a:solidFill>
              </a:rPr>
              <a:t>букву «</a:t>
            </a:r>
            <a:r>
              <a:rPr lang="ru-RU" sz="2800" b="1" dirty="0" err="1">
                <a:solidFill>
                  <a:schemeClr val="bg1"/>
                </a:solidFill>
              </a:rPr>
              <a:t>ій</a:t>
            </a:r>
            <a:r>
              <a:rPr lang="ru-RU" sz="2800" b="1" dirty="0" smtClean="0">
                <a:solidFill>
                  <a:schemeClr val="bg1"/>
                </a:solidFill>
              </a:rPr>
              <a:t>». 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228" y="2133154"/>
            <a:ext cx="7044579" cy="2985724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4169228" y="5260392"/>
            <a:ext cx="7098509" cy="9226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З </a:t>
            </a:r>
            <a:r>
              <a:rPr lang="ru-RU" sz="2000" b="1" dirty="0" err="1">
                <a:solidFill>
                  <a:schemeClr val="bg1"/>
                </a:solidFill>
              </a:rPr>
              <a:t>яких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елементів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складається</a:t>
            </a:r>
            <a:r>
              <a:rPr lang="ru-RU" sz="2000" b="1" dirty="0">
                <a:solidFill>
                  <a:schemeClr val="bg1"/>
                </a:solidFill>
              </a:rPr>
              <a:t> велика </a:t>
            </a:r>
            <a:r>
              <a:rPr lang="ru-RU" sz="2000" b="1" dirty="0" err="1">
                <a:solidFill>
                  <a:schemeClr val="bg1"/>
                </a:solidFill>
              </a:rPr>
              <a:t>рукописна</a:t>
            </a:r>
            <a:r>
              <a:rPr lang="ru-RU" sz="2000" b="1" dirty="0">
                <a:solidFill>
                  <a:schemeClr val="bg1"/>
                </a:solidFill>
              </a:rPr>
              <a:t> буква Й? </a:t>
            </a:r>
            <a:r>
              <a:rPr lang="ru-RU" sz="2000" b="1" dirty="0" err="1" smtClean="0">
                <a:solidFill>
                  <a:schemeClr val="bg1"/>
                </a:solidFill>
              </a:rPr>
              <a:t>Знайди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елементи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букви</a:t>
            </a:r>
            <a:r>
              <a:rPr lang="ru-RU" sz="2000" b="1" dirty="0">
                <a:solidFill>
                  <a:schemeClr val="bg1"/>
                </a:solidFill>
              </a:rPr>
              <a:t> Й на </a:t>
            </a:r>
            <a:r>
              <a:rPr lang="ru-RU" sz="2000" b="1" dirty="0" err="1">
                <a:solidFill>
                  <a:schemeClr val="bg1"/>
                </a:solidFill>
              </a:rPr>
              <a:t>малюнку</a:t>
            </a:r>
            <a:r>
              <a:rPr lang="ru-RU" sz="2000" b="1" dirty="0">
                <a:solidFill>
                  <a:schemeClr val="bg1"/>
                </a:solidFill>
              </a:rPr>
              <a:t> й </a:t>
            </a:r>
            <a:r>
              <a:rPr lang="ru-RU" sz="2000" b="1" dirty="0" smtClean="0">
                <a:solidFill>
                  <a:schemeClr val="bg1"/>
                </a:solidFill>
              </a:rPr>
              <a:t>наведи </a:t>
            </a:r>
            <a:r>
              <a:rPr lang="ru-RU" sz="2000" b="1" dirty="0" err="1">
                <a:solidFill>
                  <a:schemeClr val="bg1"/>
                </a:solidFill>
              </a:rPr>
              <a:t>їх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олівцем</a:t>
            </a:r>
            <a:endParaRPr lang="uk-U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42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06879" y="349323"/>
            <a:ext cx="9587955" cy="11044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</a:rPr>
              <a:t>Написання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великої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рукописної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букви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Й. </a:t>
            </a:r>
            <a:endParaRPr lang="ru-RU" sz="32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З </a:t>
            </a:r>
            <a:r>
              <a:rPr lang="ru-RU" sz="3200" b="1" dirty="0" err="1">
                <a:solidFill>
                  <a:schemeClr val="bg1"/>
                </a:solidFill>
              </a:rPr>
              <a:t>яких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елементів</a:t>
            </a:r>
            <a:r>
              <a:rPr lang="ru-RU" sz="3200" b="1" dirty="0">
                <a:solidFill>
                  <a:schemeClr val="bg1"/>
                </a:solidFill>
              </a:rPr>
              <a:t> вона </a:t>
            </a:r>
            <a:r>
              <a:rPr lang="ru-RU" sz="3200" b="1" dirty="0" err="1">
                <a:solidFill>
                  <a:schemeClr val="bg1"/>
                </a:solidFill>
              </a:rPr>
              <a:t>складається</a:t>
            </a:r>
            <a:r>
              <a:rPr lang="ru-RU" sz="3200" b="1" dirty="0">
                <a:solidFill>
                  <a:schemeClr val="bg1"/>
                </a:solidFill>
              </a:rPr>
              <a:t>? 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933450" y="3714750"/>
            <a:ext cx="1083945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933450" y="4705350"/>
            <a:ext cx="1083945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933450" y="2152650"/>
            <a:ext cx="10839450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933450" y="6286500"/>
            <a:ext cx="10839450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933450" y="1905000"/>
            <a:ext cx="2124075" cy="474345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9258300" y="1905000"/>
            <a:ext cx="2124075" cy="474345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5095875" y="1905000"/>
            <a:ext cx="2124075" cy="474345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олілінія: фігура 25">
            <a:extLst>
              <a:ext uri="{FF2B5EF4-FFF2-40B4-BE49-F238E27FC236}">
                <a16:creationId xmlns="" xmlns:a16="http://schemas.microsoft.com/office/drawing/2014/main" id="{201570FC-4617-42EE-9065-6FD9674F7B8B}"/>
              </a:ext>
            </a:extLst>
          </p:cNvPr>
          <p:cNvSpPr/>
          <p:nvPr/>
        </p:nvSpPr>
        <p:spPr>
          <a:xfrm>
            <a:off x="5248475" y="2116552"/>
            <a:ext cx="1651331" cy="2588798"/>
          </a:xfrm>
          <a:custGeom>
            <a:avLst/>
            <a:gdLst>
              <a:gd name="connsiteX0" fmla="*/ 292995 w 1226445"/>
              <a:gd name="connsiteY0" fmla="*/ 88 h 920953"/>
              <a:gd name="connsiteX1" fmla="*/ 40582 w 1226445"/>
              <a:gd name="connsiteY1" fmla="*/ 535869 h 920953"/>
              <a:gd name="connsiteX2" fmla="*/ 2482 w 1226445"/>
              <a:gd name="connsiteY2" fmla="*/ 757326 h 920953"/>
              <a:gd name="connsiteX3" fmla="*/ 19151 w 1226445"/>
              <a:gd name="connsiteY3" fmla="*/ 885913 h 920953"/>
              <a:gd name="connsiteX4" fmla="*/ 142976 w 1226445"/>
              <a:gd name="connsiteY4" fmla="*/ 907344 h 920953"/>
              <a:gd name="connsiteX5" fmla="*/ 414439 w 1226445"/>
              <a:gd name="connsiteY5" fmla="*/ 702557 h 920953"/>
              <a:gd name="connsiteX6" fmla="*/ 914501 w 1226445"/>
              <a:gd name="connsiteY6" fmla="*/ 11994 h 920953"/>
              <a:gd name="connsiteX7" fmla="*/ 735907 w 1226445"/>
              <a:gd name="connsiteY7" fmla="*/ 285838 h 920953"/>
              <a:gd name="connsiteX8" fmla="*/ 635895 w 1226445"/>
              <a:gd name="connsiteY8" fmla="*/ 566826 h 920953"/>
              <a:gd name="connsiteX9" fmla="*/ 583507 w 1226445"/>
              <a:gd name="connsiteY9" fmla="*/ 816857 h 920953"/>
              <a:gd name="connsiteX10" fmla="*/ 712095 w 1226445"/>
              <a:gd name="connsiteY10" fmla="*/ 909726 h 920953"/>
              <a:gd name="connsiteX11" fmla="*/ 1093095 w 1226445"/>
              <a:gd name="connsiteY11" fmla="*/ 652551 h 920953"/>
              <a:gd name="connsiteX12" fmla="*/ 1226445 w 1226445"/>
              <a:gd name="connsiteY12" fmla="*/ 454907 h 920953"/>
              <a:gd name="connsiteX0" fmla="*/ 292995 w 1562223"/>
              <a:gd name="connsiteY0" fmla="*/ 1559262 h 2506921"/>
              <a:gd name="connsiteX1" fmla="*/ 40582 w 1562223"/>
              <a:gd name="connsiteY1" fmla="*/ 2095043 h 2506921"/>
              <a:gd name="connsiteX2" fmla="*/ 2482 w 1562223"/>
              <a:gd name="connsiteY2" fmla="*/ 2316500 h 2506921"/>
              <a:gd name="connsiteX3" fmla="*/ 19151 w 1562223"/>
              <a:gd name="connsiteY3" fmla="*/ 2445087 h 2506921"/>
              <a:gd name="connsiteX4" fmla="*/ 142976 w 1562223"/>
              <a:gd name="connsiteY4" fmla="*/ 2466518 h 2506921"/>
              <a:gd name="connsiteX5" fmla="*/ 414439 w 1562223"/>
              <a:gd name="connsiteY5" fmla="*/ 2261731 h 2506921"/>
              <a:gd name="connsiteX6" fmla="*/ 1559394 w 1562223"/>
              <a:gd name="connsiteY6" fmla="*/ 2250 h 2506921"/>
              <a:gd name="connsiteX7" fmla="*/ 735907 w 1562223"/>
              <a:gd name="connsiteY7" fmla="*/ 1845012 h 2506921"/>
              <a:gd name="connsiteX8" fmla="*/ 635895 w 1562223"/>
              <a:gd name="connsiteY8" fmla="*/ 2126000 h 2506921"/>
              <a:gd name="connsiteX9" fmla="*/ 583507 w 1562223"/>
              <a:gd name="connsiteY9" fmla="*/ 2376031 h 2506921"/>
              <a:gd name="connsiteX10" fmla="*/ 712095 w 1562223"/>
              <a:gd name="connsiteY10" fmla="*/ 2468900 h 2506921"/>
              <a:gd name="connsiteX11" fmla="*/ 1093095 w 1562223"/>
              <a:gd name="connsiteY11" fmla="*/ 2211725 h 2506921"/>
              <a:gd name="connsiteX12" fmla="*/ 1226445 w 1562223"/>
              <a:gd name="connsiteY12" fmla="*/ 2014081 h 2506921"/>
              <a:gd name="connsiteX0" fmla="*/ 894490 w 1595828"/>
              <a:gd name="connsiteY0" fmla="*/ 0 h 2526202"/>
              <a:gd name="connsiteX1" fmla="*/ 74187 w 1595828"/>
              <a:gd name="connsiteY1" fmla="*/ 2114324 h 2526202"/>
              <a:gd name="connsiteX2" fmla="*/ 36087 w 1595828"/>
              <a:gd name="connsiteY2" fmla="*/ 2335781 h 2526202"/>
              <a:gd name="connsiteX3" fmla="*/ 52756 w 1595828"/>
              <a:gd name="connsiteY3" fmla="*/ 2464368 h 2526202"/>
              <a:gd name="connsiteX4" fmla="*/ 176581 w 1595828"/>
              <a:gd name="connsiteY4" fmla="*/ 2485799 h 2526202"/>
              <a:gd name="connsiteX5" fmla="*/ 448044 w 1595828"/>
              <a:gd name="connsiteY5" fmla="*/ 2281012 h 2526202"/>
              <a:gd name="connsiteX6" fmla="*/ 1592999 w 1595828"/>
              <a:gd name="connsiteY6" fmla="*/ 21531 h 2526202"/>
              <a:gd name="connsiteX7" fmla="*/ 769512 w 1595828"/>
              <a:gd name="connsiteY7" fmla="*/ 1864293 h 2526202"/>
              <a:gd name="connsiteX8" fmla="*/ 669500 w 1595828"/>
              <a:gd name="connsiteY8" fmla="*/ 2145281 h 2526202"/>
              <a:gd name="connsiteX9" fmla="*/ 617112 w 1595828"/>
              <a:gd name="connsiteY9" fmla="*/ 2395312 h 2526202"/>
              <a:gd name="connsiteX10" fmla="*/ 745700 w 1595828"/>
              <a:gd name="connsiteY10" fmla="*/ 2488181 h 2526202"/>
              <a:gd name="connsiteX11" fmla="*/ 1126700 w 1595828"/>
              <a:gd name="connsiteY11" fmla="*/ 2231006 h 2526202"/>
              <a:gd name="connsiteX12" fmla="*/ 1260050 w 1595828"/>
              <a:gd name="connsiteY12" fmla="*/ 2033362 h 2526202"/>
              <a:gd name="connsiteX0" fmla="*/ 874423 w 1575761"/>
              <a:gd name="connsiteY0" fmla="*/ 0 h 2526202"/>
              <a:gd name="connsiteX1" fmla="*/ 237000 w 1575761"/>
              <a:gd name="connsiteY1" fmla="*/ 1594560 h 2526202"/>
              <a:gd name="connsiteX2" fmla="*/ 16020 w 1575761"/>
              <a:gd name="connsiteY2" fmla="*/ 2335781 h 2526202"/>
              <a:gd name="connsiteX3" fmla="*/ 32689 w 1575761"/>
              <a:gd name="connsiteY3" fmla="*/ 2464368 h 2526202"/>
              <a:gd name="connsiteX4" fmla="*/ 156514 w 1575761"/>
              <a:gd name="connsiteY4" fmla="*/ 2485799 h 2526202"/>
              <a:gd name="connsiteX5" fmla="*/ 427977 w 1575761"/>
              <a:gd name="connsiteY5" fmla="*/ 2281012 h 2526202"/>
              <a:gd name="connsiteX6" fmla="*/ 1572932 w 1575761"/>
              <a:gd name="connsiteY6" fmla="*/ 21531 h 2526202"/>
              <a:gd name="connsiteX7" fmla="*/ 749445 w 1575761"/>
              <a:gd name="connsiteY7" fmla="*/ 1864293 h 2526202"/>
              <a:gd name="connsiteX8" fmla="*/ 649433 w 1575761"/>
              <a:gd name="connsiteY8" fmla="*/ 2145281 h 2526202"/>
              <a:gd name="connsiteX9" fmla="*/ 597045 w 1575761"/>
              <a:gd name="connsiteY9" fmla="*/ 2395312 h 2526202"/>
              <a:gd name="connsiteX10" fmla="*/ 725633 w 1575761"/>
              <a:gd name="connsiteY10" fmla="*/ 2488181 h 2526202"/>
              <a:gd name="connsiteX11" fmla="*/ 1106633 w 1575761"/>
              <a:gd name="connsiteY11" fmla="*/ 2231006 h 2526202"/>
              <a:gd name="connsiteX12" fmla="*/ 1239983 w 1575761"/>
              <a:gd name="connsiteY12" fmla="*/ 2033362 h 2526202"/>
              <a:gd name="connsiteX0" fmla="*/ 848187 w 1549525"/>
              <a:gd name="connsiteY0" fmla="*/ 0 h 2526202"/>
              <a:gd name="connsiteX1" fmla="*/ 210764 w 1549525"/>
              <a:gd name="connsiteY1" fmla="*/ 1594560 h 2526202"/>
              <a:gd name="connsiteX2" fmla="*/ 37911 w 1549525"/>
              <a:gd name="connsiteY2" fmla="*/ 2075899 h 2526202"/>
              <a:gd name="connsiteX3" fmla="*/ 6453 w 1549525"/>
              <a:gd name="connsiteY3" fmla="*/ 2464368 h 2526202"/>
              <a:gd name="connsiteX4" fmla="*/ 130278 w 1549525"/>
              <a:gd name="connsiteY4" fmla="*/ 2485799 h 2526202"/>
              <a:gd name="connsiteX5" fmla="*/ 401741 w 1549525"/>
              <a:gd name="connsiteY5" fmla="*/ 2281012 h 2526202"/>
              <a:gd name="connsiteX6" fmla="*/ 1546696 w 1549525"/>
              <a:gd name="connsiteY6" fmla="*/ 21531 h 2526202"/>
              <a:gd name="connsiteX7" fmla="*/ 723209 w 1549525"/>
              <a:gd name="connsiteY7" fmla="*/ 1864293 h 2526202"/>
              <a:gd name="connsiteX8" fmla="*/ 623197 w 1549525"/>
              <a:gd name="connsiteY8" fmla="*/ 2145281 h 2526202"/>
              <a:gd name="connsiteX9" fmla="*/ 570809 w 1549525"/>
              <a:gd name="connsiteY9" fmla="*/ 2395312 h 2526202"/>
              <a:gd name="connsiteX10" fmla="*/ 699397 w 1549525"/>
              <a:gd name="connsiteY10" fmla="*/ 2488181 h 2526202"/>
              <a:gd name="connsiteX11" fmla="*/ 1080397 w 1549525"/>
              <a:gd name="connsiteY11" fmla="*/ 2231006 h 2526202"/>
              <a:gd name="connsiteX12" fmla="*/ 1213747 w 1549525"/>
              <a:gd name="connsiteY12" fmla="*/ 2033362 h 2526202"/>
              <a:gd name="connsiteX0" fmla="*/ 847919 w 1549257"/>
              <a:gd name="connsiteY0" fmla="*/ 0 h 2526202"/>
              <a:gd name="connsiteX1" fmla="*/ 200871 w 1549257"/>
              <a:gd name="connsiteY1" fmla="*/ 1325053 h 2526202"/>
              <a:gd name="connsiteX2" fmla="*/ 37643 w 1549257"/>
              <a:gd name="connsiteY2" fmla="*/ 2075899 h 2526202"/>
              <a:gd name="connsiteX3" fmla="*/ 6185 w 1549257"/>
              <a:gd name="connsiteY3" fmla="*/ 2464368 h 2526202"/>
              <a:gd name="connsiteX4" fmla="*/ 130010 w 1549257"/>
              <a:gd name="connsiteY4" fmla="*/ 2485799 h 2526202"/>
              <a:gd name="connsiteX5" fmla="*/ 401473 w 1549257"/>
              <a:gd name="connsiteY5" fmla="*/ 2281012 h 2526202"/>
              <a:gd name="connsiteX6" fmla="*/ 1546428 w 1549257"/>
              <a:gd name="connsiteY6" fmla="*/ 21531 h 2526202"/>
              <a:gd name="connsiteX7" fmla="*/ 722941 w 1549257"/>
              <a:gd name="connsiteY7" fmla="*/ 1864293 h 2526202"/>
              <a:gd name="connsiteX8" fmla="*/ 622929 w 1549257"/>
              <a:gd name="connsiteY8" fmla="*/ 2145281 h 2526202"/>
              <a:gd name="connsiteX9" fmla="*/ 570541 w 1549257"/>
              <a:gd name="connsiteY9" fmla="*/ 2395312 h 2526202"/>
              <a:gd name="connsiteX10" fmla="*/ 699129 w 1549257"/>
              <a:gd name="connsiteY10" fmla="*/ 2488181 h 2526202"/>
              <a:gd name="connsiteX11" fmla="*/ 1080129 w 1549257"/>
              <a:gd name="connsiteY11" fmla="*/ 2231006 h 2526202"/>
              <a:gd name="connsiteX12" fmla="*/ 1213479 w 1549257"/>
              <a:gd name="connsiteY12" fmla="*/ 2033362 h 2526202"/>
              <a:gd name="connsiteX0" fmla="*/ 924213 w 1625551"/>
              <a:gd name="connsiteY0" fmla="*/ 0 h 2526202"/>
              <a:gd name="connsiteX1" fmla="*/ 277165 w 1625551"/>
              <a:gd name="connsiteY1" fmla="*/ 1325053 h 2526202"/>
              <a:gd name="connsiteX2" fmla="*/ 8059 w 1625551"/>
              <a:gd name="connsiteY2" fmla="*/ 2104775 h 2526202"/>
              <a:gd name="connsiteX3" fmla="*/ 82479 w 1625551"/>
              <a:gd name="connsiteY3" fmla="*/ 2464368 h 2526202"/>
              <a:gd name="connsiteX4" fmla="*/ 206304 w 1625551"/>
              <a:gd name="connsiteY4" fmla="*/ 2485799 h 2526202"/>
              <a:gd name="connsiteX5" fmla="*/ 477767 w 1625551"/>
              <a:gd name="connsiteY5" fmla="*/ 2281012 h 2526202"/>
              <a:gd name="connsiteX6" fmla="*/ 1622722 w 1625551"/>
              <a:gd name="connsiteY6" fmla="*/ 21531 h 2526202"/>
              <a:gd name="connsiteX7" fmla="*/ 799235 w 1625551"/>
              <a:gd name="connsiteY7" fmla="*/ 1864293 h 2526202"/>
              <a:gd name="connsiteX8" fmla="*/ 699223 w 1625551"/>
              <a:gd name="connsiteY8" fmla="*/ 2145281 h 2526202"/>
              <a:gd name="connsiteX9" fmla="*/ 646835 w 1625551"/>
              <a:gd name="connsiteY9" fmla="*/ 2395312 h 2526202"/>
              <a:gd name="connsiteX10" fmla="*/ 775423 w 1625551"/>
              <a:gd name="connsiteY10" fmla="*/ 2488181 h 2526202"/>
              <a:gd name="connsiteX11" fmla="*/ 1156423 w 1625551"/>
              <a:gd name="connsiteY11" fmla="*/ 2231006 h 2526202"/>
              <a:gd name="connsiteX12" fmla="*/ 1289773 w 1625551"/>
              <a:gd name="connsiteY12" fmla="*/ 2033362 h 2526202"/>
              <a:gd name="connsiteX0" fmla="*/ 929313 w 1630651"/>
              <a:gd name="connsiteY0" fmla="*/ 0 h 2536408"/>
              <a:gd name="connsiteX1" fmla="*/ 282265 w 1630651"/>
              <a:gd name="connsiteY1" fmla="*/ 1325053 h 2536408"/>
              <a:gd name="connsiteX2" fmla="*/ 13159 w 1630651"/>
              <a:gd name="connsiteY2" fmla="*/ 2104775 h 2536408"/>
              <a:gd name="connsiteX3" fmla="*/ 87579 w 1630651"/>
              <a:gd name="connsiteY3" fmla="*/ 2464368 h 2536408"/>
              <a:gd name="connsiteX4" fmla="*/ 482867 w 1630651"/>
              <a:gd name="connsiteY4" fmla="*/ 2281012 h 2536408"/>
              <a:gd name="connsiteX5" fmla="*/ 1627822 w 1630651"/>
              <a:gd name="connsiteY5" fmla="*/ 21531 h 2536408"/>
              <a:gd name="connsiteX6" fmla="*/ 804335 w 1630651"/>
              <a:gd name="connsiteY6" fmla="*/ 1864293 h 2536408"/>
              <a:gd name="connsiteX7" fmla="*/ 704323 w 1630651"/>
              <a:gd name="connsiteY7" fmla="*/ 2145281 h 2536408"/>
              <a:gd name="connsiteX8" fmla="*/ 651935 w 1630651"/>
              <a:gd name="connsiteY8" fmla="*/ 2395312 h 2536408"/>
              <a:gd name="connsiteX9" fmla="*/ 780523 w 1630651"/>
              <a:gd name="connsiteY9" fmla="*/ 2488181 h 2536408"/>
              <a:gd name="connsiteX10" fmla="*/ 1161523 w 1630651"/>
              <a:gd name="connsiteY10" fmla="*/ 2231006 h 2536408"/>
              <a:gd name="connsiteX11" fmla="*/ 1294873 w 1630651"/>
              <a:gd name="connsiteY11" fmla="*/ 2033362 h 2536408"/>
              <a:gd name="connsiteX0" fmla="*/ 929313 w 1630651"/>
              <a:gd name="connsiteY0" fmla="*/ 0 h 2558818"/>
              <a:gd name="connsiteX1" fmla="*/ 282265 w 1630651"/>
              <a:gd name="connsiteY1" fmla="*/ 1325053 h 2558818"/>
              <a:gd name="connsiteX2" fmla="*/ 13159 w 1630651"/>
              <a:gd name="connsiteY2" fmla="*/ 2104775 h 2558818"/>
              <a:gd name="connsiteX3" fmla="*/ 87579 w 1630651"/>
              <a:gd name="connsiteY3" fmla="*/ 2502869 h 2558818"/>
              <a:gd name="connsiteX4" fmla="*/ 482867 w 1630651"/>
              <a:gd name="connsiteY4" fmla="*/ 2281012 h 2558818"/>
              <a:gd name="connsiteX5" fmla="*/ 1627822 w 1630651"/>
              <a:gd name="connsiteY5" fmla="*/ 21531 h 2558818"/>
              <a:gd name="connsiteX6" fmla="*/ 804335 w 1630651"/>
              <a:gd name="connsiteY6" fmla="*/ 1864293 h 2558818"/>
              <a:gd name="connsiteX7" fmla="*/ 704323 w 1630651"/>
              <a:gd name="connsiteY7" fmla="*/ 2145281 h 2558818"/>
              <a:gd name="connsiteX8" fmla="*/ 651935 w 1630651"/>
              <a:gd name="connsiteY8" fmla="*/ 2395312 h 2558818"/>
              <a:gd name="connsiteX9" fmla="*/ 780523 w 1630651"/>
              <a:gd name="connsiteY9" fmla="*/ 2488181 h 2558818"/>
              <a:gd name="connsiteX10" fmla="*/ 1161523 w 1630651"/>
              <a:gd name="connsiteY10" fmla="*/ 2231006 h 2558818"/>
              <a:gd name="connsiteX11" fmla="*/ 1294873 w 1630651"/>
              <a:gd name="connsiteY11" fmla="*/ 2033362 h 2558818"/>
              <a:gd name="connsiteX0" fmla="*/ 953083 w 1654421"/>
              <a:gd name="connsiteY0" fmla="*/ 0 h 2566572"/>
              <a:gd name="connsiteX1" fmla="*/ 306035 w 1654421"/>
              <a:gd name="connsiteY1" fmla="*/ 1325053 h 2566572"/>
              <a:gd name="connsiteX2" fmla="*/ 36929 w 1654421"/>
              <a:gd name="connsiteY2" fmla="*/ 2104775 h 2566572"/>
              <a:gd name="connsiteX3" fmla="*/ 111349 w 1654421"/>
              <a:gd name="connsiteY3" fmla="*/ 2502869 h 2566572"/>
              <a:gd name="connsiteX4" fmla="*/ 506637 w 1654421"/>
              <a:gd name="connsiteY4" fmla="*/ 2281012 h 2566572"/>
              <a:gd name="connsiteX5" fmla="*/ 1651592 w 1654421"/>
              <a:gd name="connsiteY5" fmla="*/ 21531 h 2566572"/>
              <a:gd name="connsiteX6" fmla="*/ 828105 w 1654421"/>
              <a:gd name="connsiteY6" fmla="*/ 1864293 h 2566572"/>
              <a:gd name="connsiteX7" fmla="*/ 728093 w 1654421"/>
              <a:gd name="connsiteY7" fmla="*/ 2145281 h 2566572"/>
              <a:gd name="connsiteX8" fmla="*/ 675705 w 1654421"/>
              <a:gd name="connsiteY8" fmla="*/ 2395312 h 2566572"/>
              <a:gd name="connsiteX9" fmla="*/ 804293 w 1654421"/>
              <a:gd name="connsiteY9" fmla="*/ 2488181 h 2566572"/>
              <a:gd name="connsiteX10" fmla="*/ 1185293 w 1654421"/>
              <a:gd name="connsiteY10" fmla="*/ 2231006 h 2566572"/>
              <a:gd name="connsiteX11" fmla="*/ 1318643 w 1654421"/>
              <a:gd name="connsiteY11" fmla="*/ 2033362 h 2566572"/>
              <a:gd name="connsiteX0" fmla="*/ 929314 w 1630652"/>
              <a:gd name="connsiteY0" fmla="*/ 0 h 2578401"/>
              <a:gd name="connsiteX1" fmla="*/ 282266 w 1630652"/>
              <a:gd name="connsiteY1" fmla="*/ 1325053 h 2578401"/>
              <a:gd name="connsiteX2" fmla="*/ 13160 w 1630652"/>
              <a:gd name="connsiteY2" fmla="*/ 2104775 h 2578401"/>
              <a:gd name="connsiteX3" fmla="*/ 87580 w 1630652"/>
              <a:gd name="connsiteY3" fmla="*/ 2502869 h 2578401"/>
              <a:gd name="connsiteX4" fmla="*/ 482868 w 1630652"/>
              <a:gd name="connsiteY4" fmla="*/ 2281012 h 2578401"/>
              <a:gd name="connsiteX5" fmla="*/ 1627823 w 1630652"/>
              <a:gd name="connsiteY5" fmla="*/ 21531 h 2578401"/>
              <a:gd name="connsiteX6" fmla="*/ 804336 w 1630652"/>
              <a:gd name="connsiteY6" fmla="*/ 1864293 h 2578401"/>
              <a:gd name="connsiteX7" fmla="*/ 704324 w 1630652"/>
              <a:gd name="connsiteY7" fmla="*/ 2145281 h 2578401"/>
              <a:gd name="connsiteX8" fmla="*/ 651936 w 1630652"/>
              <a:gd name="connsiteY8" fmla="*/ 2395312 h 2578401"/>
              <a:gd name="connsiteX9" fmla="*/ 780524 w 1630652"/>
              <a:gd name="connsiteY9" fmla="*/ 2488181 h 2578401"/>
              <a:gd name="connsiteX10" fmla="*/ 1161524 w 1630652"/>
              <a:gd name="connsiteY10" fmla="*/ 2231006 h 2578401"/>
              <a:gd name="connsiteX11" fmla="*/ 1294874 w 1630652"/>
              <a:gd name="connsiteY11" fmla="*/ 2033362 h 2578401"/>
              <a:gd name="connsiteX0" fmla="*/ 926651 w 1627989"/>
              <a:gd name="connsiteY0" fmla="*/ 0 h 2566572"/>
              <a:gd name="connsiteX1" fmla="*/ 279603 w 1627989"/>
              <a:gd name="connsiteY1" fmla="*/ 1325053 h 2566572"/>
              <a:gd name="connsiteX2" fmla="*/ 10497 w 1627989"/>
              <a:gd name="connsiteY2" fmla="*/ 2104775 h 2566572"/>
              <a:gd name="connsiteX3" fmla="*/ 84917 w 1627989"/>
              <a:gd name="connsiteY3" fmla="*/ 2502869 h 2566572"/>
              <a:gd name="connsiteX4" fmla="*/ 480205 w 1627989"/>
              <a:gd name="connsiteY4" fmla="*/ 2281012 h 2566572"/>
              <a:gd name="connsiteX5" fmla="*/ 1625160 w 1627989"/>
              <a:gd name="connsiteY5" fmla="*/ 21531 h 2566572"/>
              <a:gd name="connsiteX6" fmla="*/ 801673 w 1627989"/>
              <a:gd name="connsiteY6" fmla="*/ 1864293 h 2566572"/>
              <a:gd name="connsiteX7" fmla="*/ 701661 w 1627989"/>
              <a:gd name="connsiteY7" fmla="*/ 2145281 h 2566572"/>
              <a:gd name="connsiteX8" fmla="*/ 649273 w 1627989"/>
              <a:gd name="connsiteY8" fmla="*/ 2395312 h 2566572"/>
              <a:gd name="connsiteX9" fmla="*/ 777861 w 1627989"/>
              <a:gd name="connsiteY9" fmla="*/ 2488181 h 2566572"/>
              <a:gd name="connsiteX10" fmla="*/ 1158861 w 1627989"/>
              <a:gd name="connsiteY10" fmla="*/ 2231006 h 2566572"/>
              <a:gd name="connsiteX11" fmla="*/ 1292211 w 1627989"/>
              <a:gd name="connsiteY11" fmla="*/ 2033362 h 2566572"/>
              <a:gd name="connsiteX0" fmla="*/ 931138 w 1632476"/>
              <a:gd name="connsiteY0" fmla="*/ 0 h 2538205"/>
              <a:gd name="connsiteX1" fmla="*/ 284090 w 1632476"/>
              <a:gd name="connsiteY1" fmla="*/ 1325053 h 2538205"/>
              <a:gd name="connsiteX2" fmla="*/ 14984 w 1632476"/>
              <a:gd name="connsiteY2" fmla="*/ 2104775 h 2538205"/>
              <a:gd name="connsiteX3" fmla="*/ 70153 w 1632476"/>
              <a:gd name="connsiteY3" fmla="*/ 2454743 h 2538205"/>
              <a:gd name="connsiteX4" fmla="*/ 484692 w 1632476"/>
              <a:gd name="connsiteY4" fmla="*/ 2281012 h 2538205"/>
              <a:gd name="connsiteX5" fmla="*/ 1629647 w 1632476"/>
              <a:gd name="connsiteY5" fmla="*/ 21531 h 2538205"/>
              <a:gd name="connsiteX6" fmla="*/ 806160 w 1632476"/>
              <a:gd name="connsiteY6" fmla="*/ 1864293 h 2538205"/>
              <a:gd name="connsiteX7" fmla="*/ 706148 w 1632476"/>
              <a:gd name="connsiteY7" fmla="*/ 2145281 h 2538205"/>
              <a:gd name="connsiteX8" fmla="*/ 653760 w 1632476"/>
              <a:gd name="connsiteY8" fmla="*/ 2395312 h 2538205"/>
              <a:gd name="connsiteX9" fmla="*/ 782348 w 1632476"/>
              <a:gd name="connsiteY9" fmla="*/ 2488181 h 2538205"/>
              <a:gd name="connsiteX10" fmla="*/ 1163348 w 1632476"/>
              <a:gd name="connsiteY10" fmla="*/ 2231006 h 2538205"/>
              <a:gd name="connsiteX11" fmla="*/ 1296698 w 1632476"/>
              <a:gd name="connsiteY11" fmla="*/ 2033362 h 2538205"/>
              <a:gd name="connsiteX0" fmla="*/ 931138 w 1632476"/>
              <a:gd name="connsiteY0" fmla="*/ 0 h 2538205"/>
              <a:gd name="connsiteX1" fmla="*/ 591721 w 1632476"/>
              <a:gd name="connsiteY1" fmla="*/ 636171 h 2538205"/>
              <a:gd name="connsiteX2" fmla="*/ 284090 w 1632476"/>
              <a:gd name="connsiteY2" fmla="*/ 1325053 h 2538205"/>
              <a:gd name="connsiteX3" fmla="*/ 14984 w 1632476"/>
              <a:gd name="connsiteY3" fmla="*/ 2104775 h 2538205"/>
              <a:gd name="connsiteX4" fmla="*/ 70153 w 1632476"/>
              <a:gd name="connsiteY4" fmla="*/ 2454743 h 2538205"/>
              <a:gd name="connsiteX5" fmla="*/ 484692 w 1632476"/>
              <a:gd name="connsiteY5" fmla="*/ 2281012 h 2538205"/>
              <a:gd name="connsiteX6" fmla="*/ 1629647 w 1632476"/>
              <a:gd name="connsiteY6" fmla="*/ 21531 h 2538205"/>
              <a:gd name="connsiteX7" fmla="*/ 806160 w 1632476"/>
              <a:gd name="connsiteY7" fmla="*/ 1864293 h 2538205"/>
              <a:gd name="connsiteX8" fmla="*/ 706148 w 1632476"/>
              <a:gd name="connsiteY8" fmla="*/ 2145281 h 2538205"/>
              <a:gd name="connsiteX9" fmla="*/ 653760 w 1632476"/>
              <a:gd name="connsiteY9" fmla="*/ 2395312 h 2538205"/>
              <a:gd name="connsiteX10" fmla="*/ 782348 w 1632476"/>
              <a:gd name="connsiteY10" fmla="*/ 2488181 h 2538205"/>
              <a:gd name="connsiteX11" fmla="*/ 1163348 w 1632476"/>
              <a:gd name="connsiteY11" fmla="*/ 2231006 h 2538205"/>
              <a:gd name="connsiteX12" fmla="*/ 1296698 w 1632476"/>
              <a:gd name="connsiteY12" fmla="*/ 2033362 h 2538205"/>
              <a:gd name="connsiteX0" fmla="*/ 931138 w 1632476"/>
              <a:gd name="connsiteY0" fmla="*/ 0 h 2538205"/>
              <a:gd name="connsiteX1" fmla="*/ 745726 w 1632476"/>
              <a:gd name="connsiteY1" fmla="*/ 414790 h 2538205"/>
              <a:gd name="connsiteX2" fmla="*/ 284090 w 1632476"/>
              <a:gd name="connsiteY2" fmla="*/ 1325053 h 2538205"/>
              <a:gd name="connsiteX3" fmla="*/ 14984 w 1632476"/>
              <a:gd name="connsiteY3" fmla="*/ 2104775 h 2538205"/>
              <a:gd name="connsiteX4" fmla="*/ 70153 w 1632476"/>
              <a:gd name="connsiteY4" fmla="*/ 2454743 h 2538205"/>
              <a:gd name="connsiteX5" fmla="*/ 484692 w 1632476"/>
              <a:gd name="connsiteY5" fmla="*/ 2281012 h 2538205"/>
              <a:gd name="connsiteX6" fmla="*/ 1629647 w 1632476"/>
              <a:gd name="connsiteY6" fmla="*/ 21531 h 2538205"/>
              <a:gd name="connsiteX7" fmla="*/ 806160 w 1632476"/>
              <a:gd name="connsiteY7" fmla="*/ 1864293 h 2538205"/>
              <a:gd name="connsiteX8" fmla="*/ 706148 w 1632476"/>
              <a:gd name="connsiteY8" fmla="*/ 2145281 h 2538205"/>
              <a:gd name="connsiteX9" fmla="*/ 653760 w 1632476"/>
              <a:gd name="connsiteY9" fmla="*/ 2395312 h 2538205"/>
              <a:gd name="connsiteX10" fmla="*/ 782348 w 1632476"/>
              <a:gd name="connsiteY10" fmla="*/ 2488181 h 2538205"/>
              <a:gd name="connsiteX11" fmla="*/ 1163348 w 1632476"/>
              <a:gd name="connsiteY11" fmla="*/ 2231006 h 2538205"/>
              <a:gd name="connsiteX12" fmla="*/ 1296698 w 1632476"/>
              <a:gd name="connsiteY12" fmla="*/ 2033362 h 2538205"/>
              <a:gd name="connsiteX0" fmla="*/ 1938 w 1925684"/>
              <a:gd name="connsiteY0" fmla="*/ 96224 h 2518925"/>
              <a:gd name="connsiteX1" fmla="*/ 1038934 w 1925684"/>
              <a:gd name="connsiteY1" fmla="*/ 395510 h 2518925"/>
              <a:gd name="connsiteX2" fmla="*/ 577298 w 1925684"/>
              <a:gd name="connsiteY2" fmla="*/ 1305773 h 2518925"/>
              <a:gd name="connsiteX3" fmla="*/ 308192 w 1925684"/>
              <a:gd name="connsiteY3" fmla="*/ 2085495 h 2518925"/>
              <a:gd name="connsiteX4" fmla="*/ 363361 w 1925684"/>
              <a:gd name="connsiteY4" fmla="*/ 2435463 h 2518925"/>
              <a:gd name="connsiteX5" fmla="*/ 777900 w 1925684"/>
              <a:gd name="connsiteY5" fmla="*/ 2261732 h 2518925"/>
              <a:gd name="connsiteX6" fmla="*/ 1922855 w 1925684"/>
              <a:gd name="connsiteY6" fmla="*/ 2251 h 2518925"/>
              <a:gd name="connsiteX7" fmla="*/ 1099368 w 1925684"/>
              <a:gd name="connsiteY7" fmla="*/ 1845013 h 2518925"/>
              <a:gd name="connsiteX8" fmla="*/ 999356 w 1925684"/>
              <a:gd name="connsiteY8" fmla="*/ 2126001 h 2518925"/>
              <a:gd name="connsiteX9" fmla="*/ 946968 w 1925684"/>
              <a:gd name="connsiteY9" fmla="*/ 2376032 h 2518925"/>
              <a:gd name="connsiteX10" fmla="*/ 1075556 w 1925684"/>
              <a:gd name="connsiteY10" fmla="*/ 2468901 h 2518925"/>
              <a:gd name="connsiteX11" fmla="*/ 1456556 w 1925684"/>
              <a:gd name="connsiteY11" fmla="*/ 2211726 h 2518925"/>
              <a:gd name="connsiteX12" fmla="*/ 1589906 w 1925684"/>
              <a:gd name="connsiteY12" fmla="*/ 2014082 h 2518925"/>
              <a:gd name="connsiteX0" fmla="*/ 1748 w 1925494"/>
              <a:gd name="connsiteY0" fmla="*/ 143342 h 2566043"/>
              <a:gd name="connsiteX1" fmla="*/ 1173498 w 1925494"/>
              <a:gd name="connsiteY1" fmla="*/ 67243 h 2566043"/>
              <a:gd name="connsiteX2" fmla="*/ 577108 w 1925494"/>
              <a:gd name="connsiteY2" fmla="*/ 1352891 h 2566043"/>
              <a:gd name="connsiteX3" fmla="*/ 308002 w 1925494"/>
              <a:gd name="connsiteY3" fmla="*/ 2132613 h 2566043"/>
              <a:gd name="connsiteX4" fmla="*/ 363171 w 1925494"/>
              <a:gd name="connsiteY4" fmla="*/ 2482581 h 2566043"/>
              <a:gd name="connsiteX5" fmla="*/ 777710 w 1925494"/>
              <a:gd name="connsiteY5" fmla="*/ 2308850 h 2566043"/>
              <a:gd name="connsiteX6" fmla="*/ 1922665 w 1925494"/>
              <a:gd name="connsiteY6" fmla="*/ 49369 h 2566043"/>
              <a:gd name="connsiteX7" fmla="*/ 1099178 w 1925494"/>
              <a:gd name="connsiteY7" fmla="*/ 1892131 h 2566043"/>
              <a:gd name="connsiteX8" fmla="*/ 999166 w 1925494"/>
              <a:gd name="connsiteY8" fmla="*/ 2173119 h 2566043"/>
              <a:gd name="connsiteX9" fmla="*/ 946778 w 1925494"/>
              <a:gd name="connsiteY9" fmla="*/ 2423150 h 2566043"/>
              <a:gd name="connsiteX10" fmla="*/ 1075366 w 1925494"/>
              <a:gd name="connsiteY10" fmla="*/ 2516019 h 2566043"/>
              <a:gd name="connsiteX11" fmla="*/ 1456366 w 1925494"/>
              <a:gd name="connsiteY11" fmla="*/ 2258844 h 2566043"/>
              <a:gd name="connsiteX12" fmla="*/ 1589716 w 1925494"/>
              <a:gd name="connsiteY12" fmla="*/ 2061200 h 2566043"/>
              <a:gd name="connsiteX0" fmla="*/ 199619 w 1632477"/>
              <a:gd name="connsiteY0" fmla="*/ 220631 h 2556705"/>
              <a:gd name="connsiteX1" fmla="*/ 880481 w 1632477"/>
              <a:gd name="connsiteY1" fmla="*/ 57905 h 2556705"/>
              <a:gd name="connsiteX2" fmla="*/ 284091 w 1632477"/>
              <a:gd name="connsiteY2" fmla="*/ 1343553 h 2556705"/>
              <a:gd name="connsiteX3" fmla="*/ 14985 w 1632477"/>
              <a:gd name="connsiteY3" fmla="*/ 2123275 h 2556705"/>
              <a:gd name="connsiteX4" fmla="*/ 70154 w 1632477"/>
              <a:gd name="connsiteY4" fmla="*/ 2473243 h 2556705"/>
              <a:gd name="connsiteX5" fmla="*/ 484693 w 1632477"/>
              <a:gd name="connsiteY5" fmla="*/ 2299512 h 2556705"/>
              <a:gd name="connsiteX6" fmla="*/ 1629648 w 1632477"/>
              <a:gd name="connsiteY6" fmla="*/ 40031 h 2556705"/>
              <a:gd name="connsiteX7" fmla="*/ 806161 w 1632477"/>
              <a:gd name="connsiteY7" fmla="*/ 1882793 h 2556705"/>
              <a:gd name="connsiteX8" fmla="*/ 706149 w 1632477"/>
              <a:gd name="connsiteY8" fmla="*/ 2163781 h 2556705"/>
              <a:gd name="connsiteX9" fmla="*/ 653761 w 1632477"/>
              <a:gd name="connsiteY9" fmla="*/ 2413812 h 2556705"/>
              <a:gd name="connsiteX10" fmla="*/ 782349 w 1632477"/>
              <a:gd name="connsiteY10" fmla="*/ 2506681 h 2556705"/>
              <a:gd name="connsiteX11" fmla="*/ 1163349 w 1632477"/>
              <a:gd name="connsiteY11" fmla="*/ 2249506 h 2556705"/>
              <a:gd name="connsiteX12" fmla="*/ 1296699 w 1632477"/>
              <a:gd name="connsiteY12" fmla="*/ 2051862 h 2556705"/>
              <a:gd name="connsiteX0" fmla="*/ 199619 w 1632477"/>
              <a:gd name="connsiteY0" fmla="*/ 284389 h 2620463"/>
              <a:gd name="connsiteX1" fmla="*/ 880481 w 1632477"/>
              <a:gd name="connsiteY1" fmla="*/ 121663 h 2620463"/>
              <a:gd name="connsiteX2" fmla="*/ 284091 w 1632477"/>
              <a:gd name="connsiteY2" fmla="*/ 1407311 h 2620463"/>
              <a:gd name="connsiteX3" fmla="*/ 14985 w 1632477"/>
              <a:gd name="connsiteY3" fmla="*/ 2187033 h 2620463"/>
              <a:gd name="connsiteX4" fmla="*/ 70154 w 1632477"/>
              <a:gd name="connsiteY4" fmla="*/ 2537001 h 2620463"/>
              <a:gd name="connsiteX5" fmla="*/ 484693 w 1632477"/>
              <a:gd name="connsiteY5" fmla="*/ 2363270 h 2620463"/>
              <a:gd name="connsiteX6" fmla="*/ 1629648 w 1632477"/>
              <a:gd name="connsiteY6" fmla="*/ 103789 h 2620463"/>
              <a:gd name="connsiteX7" fmla="*/ 806161 w 1632477"/>
              <a:gd name="connsiteY7" fmla="*/ 1946551 h 2620463"/>
              <a:gd name="connsiteX8" fmla="*/ 706149 w 1632477"/>
              <a:gd name="connsiteY8" fmla="*/ 2227539 h 2620463"/>
              <a:gd name="connsiteX9" fmla="*/ 653761 w 1632477"/>
              <a:gd name="connsiteY9" fmla="*/ 2477570 h 2620463"/>
              <a:gd name="connsiteX10" fmla="*/ 782349 w 1632477"/>
              <a:gd name="connsiteY10" fmla="*/ 2570439 h 2620463"/>
              <a:gd name="connsiteX11" fmla="*/ 1163349 w 1632477"/>
              <a:gd name="connsiteY11" fmla="*/ 2313264 h 2620463"/>
              <a:gd name="connsiteX12" fmla="*/ 1296699 w 1632477"/>
              <a:gd name="connsiteY12" fmla="*/ 2115620 h 2620463"/>
              <a:gd name="connsiteX0" fmla="*/ 199619 w 1632477"/>
              <a:gd name="connsiteY0" fmla="*/ 332827 h 2601524"/>
              <a:gd name="connsiteX1" fmla="*/ 880481 w 1632477"/>
              <a:gd name="connsiteY1" fmla="*/ 102724 h 2601524"/>
              <a:gd name="connsiteX2" fmla="*/ 284091 w 1632477"/>
              <a:gd name="connsiteY2" fmla="*/ 1388372 h 2601524"/>
              <a:gd name="connsiteX3" fmla="*/ 14985 w 1632477"/>
              <a:gd name="connsiteY3" fmla="*/ 2168094 h 2601524"/>
              <a:gd name="connsiteX4" fmla="*/ 70154 w 1632477"/>
              <a:gd name="connsiteY4" fmla="*/ 2518062 h 2601524"/>
              <a:gd name="connsiteX5" fmla="*/ 484693 w 1632477"/>
              <a:gd name="connsiteY5" fmla="*/ 2344331 h 2601524"/>
              <a:gd name="connsiteX6" fmla="*/ 1629648 w 1632477"/>
              <a:gd name="connsiteY6" fmla="*/ 84850 h 2601524"/>
              <a:gd name="connsiteX7" fmla="*/ 806161 w 1632477"/>
              <a:gd name="connsiteY7" fmla="*/ 1927612 h 2601524"/>
              <a:gd name="connsiteX8" fmla="*/ 706149 w 1632477"/>
              <a:gd name="connsiteY8" fmla="*/ 2208600 h 2601524"/>
              <a:gd name="connsiteX9" fmla="*/ 653761 w 1632477"/>
              <a:gd name="connsiteY9" fmla="*/ 2458631 h 2601524"/>
              <a:gd name="connsiteX10" fmla="*/ 782349 w 1632477"/>
              <a:gd name="connsiteY10" fmla="*/ 2551500 h 2601524"/>
              <a:gd name="connsiteX11" fmla="*/ 1163349 w 1632477"/>
              <a:gd name="connsiteY11" fmla="*/ 2294325 h 2601524"/>
              <a:gd name="connsiteX12" fmla="*/ 1296699 w 1632477"/>
              <a:gd name="connsiteY12" fmla="*/ 2096681 h 2601524"/>
              <a:gd name="connsiteX0" fmla="*/ 209244 w 1632477"/>
              <a:gd name="connsiteY0" fmla="*/ 377853 h 2588798"/>
              <a:gd name="connsiteX1" fmla="*/ 880481 w 1632477"/>
              <a:gd name="connsiteY1" fmla="*/ 89998 h 2588798"/>
              <a:gd name="connsiteX2" fmla="*/ 284091 w 1632477"/>
              <a:gd name="connsiteY2" fmla="*/ 1375646 h 2588798"/>
              <a:gd name="connsiteX3" fmla="*/ 14985 w 1632477"/>
              <a:gd name="connsiteY3" fmla="*/ 2155368 h 2588798"/>
              <a:gd name="connsiteX4" fmla="*/ 70154 w 1632477"/>
              <a:gd name="connsiteY4" fmla="*/ 2505336 h 2588798"/>
              <a:gd name="connsiteX5" fmla="*/ 484693 w 1632477"/>
              <a:gd name="connsiteY5" fmla="*/ 2331605 h 2588798"/>
              <a:gd name="connsiteX6" fmla="*/ 1629648 w 1632477"/>
              <a:gd name="connsiteY6" fmla="*/ 72124 h 2588798"/>
              <a:gd name="connsiteX7" fmla="*/ 806161 w 1632477"/>
              <a:gd name="connsiteY7" fmla="*/ 1914886 h 2588798"/>
              <a:gd name="connsiteX8" fmla="*/ 706149 w 1632477"/>
              <a:gd name="connsiteY8" fmla="*/ 2195874 h 2588798"/>
              <a:gd name="connsiteX9" fmla="*/ 653761 w 1632477"/>
              <a:gd name="connsiteY9" fmla="*/ 2445905 h 2588798"/>
              <a:gd name="connsiteX10" fmla="*/ 782349 w 1632477"/>
              <a:gd name="connsiteY10" fmla="*/ 2538774 h 2588798"/>
              <a:gd name="connsiteX11" fmla="*/ 1163349 w 1632477"/>
              <a:gd name="connsiteY11" fmla="*/ 2281599 h 2588798"/>
              <a:gd name="connsiteX12" fmla="*/ 1296699 w 1632477"/>
              <a:gd name="connsiteY12" fmla="*/ 2083955 h 2588798"/>
              <a:gd name="connsiteX0" fmla="*/ 209244 w 1659018"/>
              <a:gd name="connsiteY0" fmla="*/ 377853 h 2588798"/>
              <a:gd name="connsiteX1" fmla="*/ 880481 w 1659018"/>
              <a:gd name="connsiteY1" fmla="*/ 89998 h 2588798"/>
              <a:gd name="connsiteX2" fmla="*/ 284091 w 1659018"/>
              <a:gd name="connsiteY2" fmla="*/ 1375646 h 2588798"/>
              <a:gd name="connsiteX3" fmla="*/ 14985 w 1659018"/>
              <a:gd name="connsiteY3" fmla="*/ 2155368 h 2588798"/>
              <a:gd name="connsiteX4" fmla="*/ 70154 w 1659018"/>
              <a:gd name="connsiteY4" fmla="*/ 2505336 h 2588798"/>
              <a:gd name="connsiteX5" fmla="*/ 484693 w 1659018"/>
              <a:gd name="connsiteY5" fmla="*/ 2331605 h 2588798"/>
              <a:gd name="connsiteX6" fmla="*/ 1629648 w 1659018"/>
              <a:gd name="connsiteY6" fmla="*/ 72124 h 2588798"/>
              <a:gd name="connsiteX7" fmla="*/ 1268174 w 1659018"/>
              <a:gd name="connsiteY7" fmla="*/ 884983 h 2588798"/>
              <a:gd name="connsiteX8" fmla="*/ 706149 w 1659018"/>
              <a:gd name="connsiteY8" fmla="*/ 2195874 h 2588798"/>
              <a:gd name="connsiteX9" fmla="*/ 653761 w 1659018"/>
              <a:gd name="connsiteY9" fmla="*/ 2445905 h 2588798"/>
              <a:gd name="connsiteX10" fmla="*/ 782349 w 1659018"/>
              <a:gd name="connsiteY10" fmla="*/ 2538774 h 2588798"/>
              <a:gd name="connsiteX11" fmla="*/ 1163349 w 1659018"/>
              <a:gd name="connsiteY11" fmla="*/ 2281599 h 2588798"/>
              <a:gd name="connsiteX12" fmla="*/ 1296699 w 1659018"/>
              <a:gd name="connsiteY12" fmla="*/ 2083955 h 2588798"/>
              <a:gd name="connsiteX0" fmla="*/ 209244 w 1659567"/>
              <a:gd name="connsiteY0" fmla="*/ 377853 h 2607111"/>
              <a:gd name="connsiteX1" fmla="*/ 880481 w 1659567"/>
              <a:gd name="connsiteY1" fmla="*/ 89998 h 2607111"/>
              <a:gd name="connsiteX2" fmla="*/ 284091 w 1659567"/>
              <a:gd name="connsiteY2" fmla="*/ 1375646 h 2607111"/>
              <a:gd name="connsiteX3" fmla="*/ 14985 w 1659567"/>
              <a:gd name="connsiteY3" fmla="*/ 2155368 h 2607111"/>
              <a:gd name="connsiteX4" fmla="*/ 70154 w 1659567"/>
              <a:gd name="connsiteY4" fmla="*/ 2505336 h 2607111"/>
              <a:gd name="connsiteX5" fmla="*/ 484693 w 1659567"/>
              <a:gd name="connsiteY5" fmla="*/ 2331605 h 2607111"/>
              <a:gd name="connsiteX6" fmla="*/ 1629648 w 1659567"/>
              <a:gd name="connsiteY6" fmla="*/ 72124 h 2607111"/>
              <a:gd name="connsiteX7" fmla="*/ 1268174 w 1659567"/>
              <a:gd name="connsiteY7" fmla="*/ 884983 h 2607111"/>
              <a:gd name="connsiteX8" fmla="*/ 653761 w 1659567"/>
              <a:gd name="connsiteY8" fmla="*/ 2445905 h 2607111"/>
              <a:gd name="connsiteX9" fmla="*/ 782349 w 1659567"/>
              <a:gd name="connsiteY9" fmla="*/ 2538774 h 2607111"/>
              <a:gd name="connsiteX10" fmla="*/ 1163349 w 1659567"/>
              <a:gd name="connsiteY10" fmla="*/ 2281599 h 2607111"/>
              <a:gd name="connsiteX11" fmla="*/ 1296699 w 1659567"/>
              <a:gd name="connsiteY11" fmla="*/ 2083955 h 2607111"/>
              <a:gd name="connsiteX0" fmla="*/ 209244 w 1658251"/>
              <a:gd name="connsiteY0" fmla="*/ 377853 h 2588798"/>
              <a:gd name="connsiteX1" fmla="*/ 880481 w 1658251"/>
              <a:gd name="connsiteY1" fmla="*/ 89998 h 2588798"/>
              <a:gd name="connsiteX2" fmla="*/ 284091 w 1658251"/>
              <a:gd name="connsiteY2" fmla="*/ 1375646 h 2588798"/>
              <a:gd name="connsiteX3" fmla="*/ 14985 w 1658251"/>
              <a:gd name="connsiteY3" fmla="*/ 2155368 h 2588798"/>
              <a:gd name="connsiteX4" fmla="*/ 70154 w 1658251"/>
              <a:gd name="connsiteY4" fmla="*/ 2505336 h 2588798"/>
              <a:gd name="connsiteX5" fmla="*/ 484693 w 1658251"/>
              <a:gd name="connsiteY5" fmla="*/ 2331605 h 2588798"/>
              <a:gd name="connsiteX6" fmla="*/ 1629648 w 1658251"/>
              <a:gd name="connsiteY6" fmla="*/ 72124 h 2588798"/>
              <a:gd name="connsiteX7" fmla="*/ 1268174 w 1658251"/>
              <a:gd name="connsiteY7" fmla="*/ 884983 h 2588798"/>
              <a:gd name="connsiteX8" fmla="*/ 782349 w 1658251"/>
              <a:gd name="connsiteY8" fmla="*/ 2538774 h 2588798"/>
              <a:gd name="connsiteX9" fmla="*/ 1163349 w 1658251"/>
              <a:gd name="connsiteY9" fmla="*/ 2281599 h 2588798"/>
              <a:gd name="connsiteX10" fmla="*/ 1296699 w 1658251"/>
              <a:gd name="connsiteY10" fmla="*/ 2083955 h 2588798"/>
              <a:gd name="connsiteX0" fmla="*/ 209244 w 1659026"/>
              <a:gd name="connsiteY0" fmla="*/ 377853 h 2588798"/>
              <a:gd name="connsiteX1" fmla="*/ 880481 w 1659026"/>
              <a:gd name="connsiteY1" fmla="*/ 89998 h 2588798"/>
              <a:gd name="connsiteX2" fmla="*/ 284091 w 1659026"/>
              <a:gd name="connsiteY2" fmla="*/ 1375646 h 2588798"/>
              <a:gd name="connsiteX3" fmla="*/ 14985 w 1659026"/>
              <a:gd name="connsiteY3" fmla="*/ 2155368 h 2588798"/>
              <a:gd name="connsiteX4" fmla="*/ 70154 w 1659026"/>
              <a:gd name="connsiteY4" fmla="*/ 2505336 h 2588798"/>
              <a:gd name="connsiteX5" fmla="*/ 484693 w 1659026"/>
              <a:gd name="connsiteY5" fmla="*/ 2331605 h 2588798"/>
              <a:gd name="connsiteX6" fmla="*/ 1629648 w 1659026"/>
              <a:gd name="connsiteY6" fmla="*/ 72124 h 2588798"/>
              <a:gd name="connsiteX7" fmla="*/ 1268174 w 1659026"/>
              <a:gd name="connsiteY7" fmla="*/ 884983 h 2588798"/>
              <a:gd name="connsiteX8" fmla="*/ 705347 w 1659026"/>
              <a:gd name="connsiteY8" fmla="*/ 2519524 h 2588798"/>
              <a:gd name="connsiteX9" fmla="*/ 1163349 w 1659026"/>
              <a:gd name="connsiteY9" fmla="*/ 2281599 h 2588798"/>
              <a:gd name="connsiteX10" fmla="*/ 1296699 w 1659026"/>
              <a:gd name="connsiteY10" fmla="*/ 2083955 h 2588798"/>
              <a:gd name="connsiteX0" fmla="*/ 209244 w 1659026"/>
              <a:gd name="connsiteY0" fmla="*/ 377853 h 2588798"/>
              <a:gd name="connsiteX1" fmla="*/ 880481 w 1659026"/>
              <a:gd name="connsiteY1" fmla="*/ 89998 h 2588798"/>
              <a:gd name="connsiteX2" fmla="*/ 284091 w 1659026"/>
              <a:gd name="connsiteY2" fmla="*/ 1375646 h 2588798"/>
              <a:gd name="connsiteX3" fmla="*/ 14985 w 1659026"/>
              <a:gd name="connsiteY3" fmla="*/ 2155368 h 2588798"/>
              <a:gd name="connsiteX4" fmla="*/ 70154 w 1659026"/>
              <a:gd name="connsiteY4" fmla="*/ 2505336 h 2588798"/>
              <a:gd name="connsiteX5" fmla="*/ 484693 w 1659026"/>
              <a:gd name="connsiteY5" fmla="*/ 2331605 h 2588798"/>
              <a:gd name="connsiteX6" fmla="*/ 1629648 w 1659026"/>
              <a:gd name="connsiteY6" fmla="*/ 72124 h 2588798"/>
              <a:gd name="connsiteX7" fmla="*/ 1268174 w 1659026"/>
              <a:gd name="connsiteY7" fmla="*/ 884983 h 2588798"/>
              <a:gd name="connsiteX8" fmla="*/ 705347 w 1659026"/>
              <a:gd name="connsiteY8" fmla="*/ 2519524 h 2588798"/>
              <a:gd name="connsiteX9" fmla="*/ 1163349 w 1659026"/>
              <a:gd name="connsiteY9" fmla="*/ 2281599 h 2588798"/>
              <a:gd name="connsiteX10" fmla="*/ 1296699 w 1659026"/>
              <a:gd name="connsiteY10" fmla="*/ 2083955 h 2588798"/>
              <a:gd name="connsiteX0" fmla="*/ 209244 w 1659026"/>
              <a:gd name="connsiteY0" fmla="*/ 377853 h 2588798"/>
              <a:gd name="connsiteX1" fmla="*/ 880481 w 1659026"/>
              <a:gd name="connsiteY1" fmla="*/ 89998 h 2588798"/>
              <a:gd name="connsiteX2" fmla="*/ 284091 w 1659026"/>
              <a:gd name="connsiteY2" fmla="*/ 1375646 h 2588798"/>
              <a:gd name="connsiteX3" fmla="*/ 14985 w 1659026"/>
              <a:gd name="connsiteY3" fmla="*/ 2155368 h 2588798"/>
              <a:gd name="connsiteX4" fmla="*/ 70154 w 1659026"/>
              <a:gd name="connsiteY4" fmla="*/ 2505336 h 2588798"/>
              <a:gd name="connsiteX5" fmla="*/ 484693 w 1659026"/>
              <a:gd name="connsiteY5" fmla="*/ 2331605 h 2588798"/>
              <a:gd name="connsiteX6" fmla="*/ 1629648 w 1659026"/>
              <a:gd name="connsiteY6" fmla="*/ 72124 h 2588798"/>
              <a:gd name="connsiteX7" fmla="*/ 1268174 w 1659026"/>
              <a:gd name="connsiteY7" fmla="*/ 884983 h 2588798"/>
              <a:gd name="connsiteX8" fmla="*/ 705347 w 1659026"/>
              <a:gd name="connsiteY8" fmla="*/ 2519524 h 2588798"/>
              <a:gd name="connsiteX9" fmla="*/ 1296699 w 1659026"/>
              <a:gd name="connsiteY9" fmla="*/ 2083955 h 2588798"/>
              <a:gd name="connsiteX0" fmla="*/ 209244 w 1659026"/>
              <a:gd name="connsiteY0" fmla="*/ 377853 h 2588798"/>
              <a:gd name="connsiteX1" fmla="*/ 880481 w 1659026"/>
              <a:gd name="connsiteY1" fmla="*/ 89998 h 2588798"/>
              <a:gd name="connsiteX2" fmla="*/ 284091 w 1659026"/>
              <a:gd name="connsiteY2" fmla="*/ 1375646 h 2588798"/>
              <a:gd name="connsiteX3" fmla="*/ 14985 w 1659026"/>
              <a:gd name="connsiteY3" fmla="*/ 2155368 h 2588798"/>
              <a:gd name="connsiteX4" fmla="*/ 70154 w 1659026"/>
              <a:gd name="connsiteY4" fmla="*/ 2505336 h 2588798"/>
              <a:gd name="connsiteX5" fmla="*/ 484693 w 1659026"/>
              <a:gd name="connsiteY5" fmla="*/ 2331605 h 2588798"/>
              <a:gd name="connsiteX6" fmla="*/ 1629648 w 1659026"/>
              <a:gd name="connsiteY6" fmla="*/ 72124 h 2588798"/>
              <a:gd name="connsiteX7" fmla="*/ 1268174 w 1659026"/>
              <a:gd name="connsiteY7" fmla="*/ 884983 h 2588798"/>
              <a:gd name="connsiteX8" fmla="*/ 705347 w 1659026"/>
              <a:gd name="connsiteY8" fmla="*/ 2519524 h 2588798"/>
              <a:gd name="connsiteX9" fmla="*/ 1296699 w 1659026"/>
              <a:gd name="connsiteY9" fmla="*/ 2083955 h 2588798"/>
              <a:gd name="connsiteX0" fmla="*/ 209244 w 1662298"/>
              <a:gd name="connsiteY0" fmla="*/ 377853 h 2588798"/>
              <a:gd name="connsiteX1" fmla="*/ 880481 w 1662298"/>
              <a:gd name="connsiteY1" fmla="*/ 89998 h 2588798"/>
              <a:gd name="connsiteX2" fmla="*/ 284091 w 1662298"/>
              <a:gd name="connsiteY2" fmla="*/ 1375646 h 2588798"/>
              <a:gd name="connsiteX3" fmla="*/ 14985 w 1662298"/>
              <a:gd name="connsiteY3" fmla="*/ 2155368 h 2588798"/>
              <a:gd name="connsiteX4" fmla="*/ 70154 w 1662298"/>
              <a:gd name="connsiteY4" fmla="*/ 2505336 h 2588798"/>
              <a:gd name="connsiteX5" fmla="*/ 484693 w 1662298"/>
              <a:gd name="connsiteY5" fmla="*/ 2331605 h 2588798"/>
              <a:gd name="connsiteX6" fmla="*/ 1629648 w 1662298"/>
              <a:gd name="connsiteY6" fmla="*/ 72124 h 2588798"/>
              <a:gd name="connsiteX7" fmla="*/ 1268174 w 1662298"/>
              <a:gd name="connsiteY7" fmla="*/ 884983 h 2588798"/>
              <a:gd name="connsiteX8" fmla="*/ 705347 w 1662298"/>
              <a:gd name="connsiteY8" fmla="*/ 2519524 h 2588798"/>
              <a:gd name="connsiteX9" fmla="*/ 1296699 w 1662298"/>
              <a:gd name="connsiteY9" fmla="*/ 2083955 h 2588798"/>
              <a:gd name="connsiteX0" fmla="*/ 209244 w 1659633"/>
              <a:gd name="connsiteY0" fmla="*/ 377853 h 2588798"/>
              <a:gd name="connsiteX1" fmla="*/ 880481 w 1659633"/>
              <a:gd name="connsiteY1" fmla="*/ 89998 h 2588798"/>
              <a:gd name="connsiteX2" fmla="*/ 284091 w 1659633"/>
              <a:gd name="connsiteY2" fmla="*/ 1375646 h 2588798"/>
              <a:gd name="connsiteX3" fmla="*/ 14985 w 1659633"/>
              <a:gd name="connsiteY3" fmla="*/ 2155368 h 2588798"/>
              <a:gd name="connsiteX4" fmla="*/ 70154 w 1659633"/>
              <a:gd name="connsiteY4" fmla="*/ 2505336 h 2588798"/>
              <a:gd name="connsiteX5" fmla="*/ 484693 w 1659633"/>
              <a:gd name="connsiteY5" fmla="*/ 2331605 h 2588798"/>
              <a:gd name="connsiteX6" fmla="*/ 1629648 w 1659633"/>
              <a:gd name="connsiteY6" fmla="*/ 72124 h 2588798"/>
              <a:gd name="connsiteX7" fmla="*/ 1268174 w 1659633"/>
              <a:gd name="connsiteY7" fmla="*/ 884983 h 2588798"/>
              <a:gd name="connsiteX8" fmla="*/ 705347 w 1659633"/>
              <a:gd name="connsiteY8" fmla="*/ 2519524 h 2588798"/>
              <a:gd name="connsiteX9" fmla="*/ 1296699 w 1659633"/>
              <a:gd name="connsiteY9" fmla="*/ 2083955 h 2588798"/>
              <a:gd name="connsiteX0" fmla="*/ 209244 w 1651331"/>
              <a:gd name="connsiteY0" fmla="*/ 377853 h 2588798"/>
              <a:gd name="connsiteX1" fmla="*/ 880481 w 1651331"/>
              <a:gd name="connsiteY1" fmla="*/ 89998 h 2588798"/>
              <a:gd name="connsiteX2" fmla="*/ 284091 w 1651331"/>
              <a:gd name="connsiteY2" fmla="*/ 1375646 h 2588798"/>
              <a:gd name="connsiteX3" fmla="*/ 14985 w 1651331"/>
              <a:gd name="connsiteY3" fmla="*/ 2155368 h 2588798"/>
              <a:gd name="connsiteX4" fmla="*/ 70154 w 1651331"/>
              <a:gd name="connsiteY4" fmla="*/ 2505336 h 2588798"/>
              <a:gd name="connsiteX5" fmla="*/ 484693 w 1651331"/>
              <a:gd name="connsiteY5" fmla="*/ 2331605 h 2588798"/>
              <a:gd name="connsiteX6" fmla="*/ 1629648 w 1651331"/>
              <a:gd name="connsiteY6" fmla="*/ 72124 h 2588798"/>
              <a:gd name="connsiteX7" fmla="*/ 1191172 w 1651331"/>
              <a:gd name="connsiteY7" fmla="*/ 952360 h 2588798"/>
              <a:gd name="connsiteX8" fmla="*/ 705347 w 1651331"/>
              <a:gd name="connsiteY8" fmla="*/ 2519524 h 2588798"/>
              <a:gd name="connsiteX9" fmla="*/ 1296699 w 1651331"/>
              <a:gd name="connsiteY9" fmla="*/ 2083955 h 2588798"/>
              <a:gd name="connsiteX0" fmla="*/ 209244 w 1651331"/>
              <a:gd name="connsiteY0" fmla="*/ 377853 h 2588798"/>
              <a:gd name="connsiteX1" fmla="*/ 880481 w 1651331"/>
              <a:gd name="connsiteY1" fmla="*/ 89998 h 2588798"/>
              <a:gd name="connsiteX2" fmla="*/ 284091 w 1651331"/>
              <a:gd name="connsiteY2" fmla="*/ 1375646 h 2588798"/>
              <a:gd name="connsiteX3" fmla="*/ 14985 w 1651331"/>
              <a:gd name="connsiteY3" fmla="*/ 2155368 h 2588798"/>
              <a:gd name="connsiteX4" fmla="*/ 70154 w 1651331"/>
              <a:gd name="connsiteY4" fmla="*/ 2505336 h 2588798"/>
              <a:gd name="connsiteX5" fmla="*/ 484693 w 1651331"/>
              <a:gd name="connsiteY5" fmla="*/ 2331605 h 2588798"/>
              <a:gd name="connsiteX6" fmla="*/ 1629648 w 1651331"/>
              <a:gd name="connsiteY6" fmla="*/ 72124 h 2588798"/>
              <a:gd name="connsiteX7" fmla="*/ 1191172 w 1651331"/>
              <a:gd name="connsiteY7" fmla="*/ 952360 h 2588798"/>
              <a:gd name="connsiteX8" fmla="*/ 705347 w 1651331"/>
              <a:gd name="connsiteY8" fmla="*/ 2519524 h 2588798"/>
              <a:gd name="connsiteX9" fmla="*/ 1296699 w 1651331"/>
              <a:gd name="connsiteY9" fmla="*/ 2083955 h 2588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51331" h="2588798">
                <a:moveTo>
                  <a:pt x="209244" y="377853"/>
                </a:moveTo>
                <a:cubicBezTo>
                  <a:pt x="162300" y="89245"/>
                  <a:pt x="988322" y="-130844"/>
                  <a:pt x="880481" y="89998"/>
                </a:cubicBezTo>
                <a:cubicBezTo>
                  <a:pt x="772640" y="310840"/>
                  <a:pt x="428340" y="1031418"/>
                  <a:pt x="284091" y="1375646"/>
                </a:cubicBezTo>
                <a:cubicBezTo>
                  <a:pt x="139842" y="1719874"/>
                  <a:pt x="50641" y="1967086"/>
                  <a:pt x="14985" y="2155368"/>
                </a:cubicBezTo>
                <a:cubicBezTo>
                  <a:pt x="-20671" y="2343650"/>
                  <a:pt x="11120" y="2456713"/>
                  <a:pt x="70154" y="2505336"/>
                </a:cubicBezTo>
                <a:cubicBezTo>
                  <a:pt x="129188" y="2553959"/>
                  <a:pt x="224777" y="2737140"/>
                  <a:pt x="484693" y="2331605"/>
                </a:cubicBezTo>
                <a:cubicBezTo>
                  <a:pt x="744609" y="1926070"/>
                  <a:pt x="1511902" y="301998"/>
                  <a:pt x="1629648" y="72124"/>
                </a:cubicBezTo>
                <a:cubicBezTo>
                  <a:pt x="1747394" y="-157750"/>
                  <a:pt x="1354848" y="582961"/>
                  <a:pt x="1191172" y="952360"/>
                </a:cubicBezTo>
                <a:cubicBezTo>
                  <a:pt x="1027496" y="1321759"/>
                  <a:pt x="476003" y="2398302"/>
                  <a:pt x="705347" y="2519524"/>
                </a:cubicBezTo>
                <a:cubicBezTo>
                  <a:pt x="934691" y="2640746"/>
                  <a:pt x="1173501" y="2174699"/>
                  <a:pt x="1296699" y="2083955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6" name="Полілінія: фігура 26">
            <a:extLst>
              <a:ext uri="{FF2B5EF4-FFF2-40B4-BE49-F238E27FC236}">
                <a16:creationId xmlns="" xmlns:a16="http://schemas.microsoft.com/office/drawing/2014/main" id="{93258FEA-8657-4B57-8E8E-056DF84EAC1A}"/>
              </a:ext>
            </a:extLst>
          </p:cNvPr>
          <p:cNvSpPr/>
          <p:nvPr/>
        </p:nvSpPr>
        <p:spPr>
          <a:xfrm>
            <a:off x="6333063" y="1917756"/>
            <a:ext cx="411956" cy="123842"/>
          </a:xfrm>
          <a:custGeom>
            <a:avLst/>
            <a:gdLst>
              <a:gd name="connsiteX0" fmla="*/ 0 w 411956"/>
              <a:gd name="connsiteY0" fmla="*/ 0 h 123842"/>
              <a:gd name="connsiteX1" fmla="*/ 195262 w 411956"/>
              <a:gd name="connsiteY1" fmla="*/ 123825 h 123842"/>
              <a:gd name="connsiteX2" fmla="*/ 411956 w 411956"/>
              <a:gd name="connsiteY2" fmla="*/ 7144 h 12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1956" h="123842">
                <a:moveTo>
                  <a:pt x="0" y="0"/>
                </a:moveTo>
                <a:cubicBezTo>
                  <a:pt x="63301" y="61317"/>
                  <a:pt x="126603" y="122634"/>
                  <a:pt x="195262" y="123825"/>
                </a:cubicBezTo>
                <a:cubicBezTo>
                  <a:pt x="263921" y="125016"/>
                  <a:pt x="337938" y="66080"/>
                  <a:pt x="411956" y="7144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Овал 36"/>
          <p:cNvSpPr/>
          <p:nvPr/>
        </p:nvSpPr>
        <p:spPr>
          <a:xfrm>
            <a:off x="5429569" y="2406562"/>
            <a:ext cx="78178" cy="764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79908" y="1538585"/>
            <a:ext cx="467602" cy="894706"/>
          </a:xfrm>
          <a:prstGeom prst="rect">
            <a:avLst/>
          </a:prstGeom>
        </p:spPr>
      </p:pic>
      <p:pic>
        <p:nvPicPr>
          <p:cNvPr id="25" name="Picture 2" descr="D:\Картинки до тестів\Людина\олівець-з-указкою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23" y="2024409"/>
            <a:ext cx="2866285" cy="2957072"/>
          </a:xfrm>
          <a:prstGeom prst="round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27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33333E-6 L 0.00234 -0.01111 L 0.0151 -0.03333 L 0.03854 -0.04722 L 0.05026 -0.04907 L 0.05703 -0.04305 L 0.04479 -3.33333E-6 L -0.00286 0.1875 L -0.0125 0.23426 L -0.01719 0.27639 L -0.01641 0.30417 L -0.00547 0.32732 L 0.00104 0.33079 L 0.01406 0.31065 L 0.03125 0.26898 L 0.05156 0.19537 L 0.11914 -0.04444 L 0.04557 0.22454 L 0.04089 0.25973 L 0.0375 0.29121 L 0.03672 0.3125 L 0.04714 0.32361 L 0.06198 0.31065 L 0.08854 0.25695 " pathEditMode="relative" rAng="0" ptsTypes="AAAAAAAAAAAAAAAAAAAAAAAA">
                                      <p:cBhvr>
                                        <p:cTn id="11" dur="1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1" y="1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9 -0.0699 L 0.07786 -0.05509 L 0.08411 -0.05324 L 0.10078 -0.0699 " pathEditMode="relative" rAng="0" ptsTypes="AAAA">
                                      <p:cBhvr>
                                        <p:cTn id="15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30032" b="66161"/>
          <a:stretch/>
        </p:blipFill>
        <p:spPr>
          <a:xfrm>
            <a:off x="0" y="1648522"/>
            <a:ext cx="11795669" cy="41877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46" t="40320" r="40384" b="47492"/>
          <a:stretch/>
        </p:blipFill>
        <p:spPr>
          <a:xfrm>
            <a:off x="833169" y="1786745"/>
            <a:ext cx="942680" cy="9546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46" t="40320" r="40384" b="47492"/>
          <a:stretch/>
        </p:blipFill>
        <p:spPr>
          <a:xfrm>
            <a:off x="1848229" y="1786745"/>
            <a:ext cx="942680" cy="95467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46" t="40320" r="40384" b="47492"/>
          <a:stretch/>
        </p:blipFill>
        <p:spPr>
          <a:xfrm>
            <a:off x="3015666" y="1786745"/>
            <a:ext cx="942680" cy="95467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46" t="40320" r="40384" b="47492"/>
          <a:stretch/>
        </p:blipFill>
        <p:spPr>
          <a:xfrm>
            <a:off x="4183103" y="1786745"/>
            <a:ext cx="942680" cy="95467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46" t="40320" r="40384" b="47492"/>
          <a:stretch/>
        </p:blipFill>
        <p:spPr>
          <a:xfrm>
            <a:off x="5319891" y="1786745"/>
            <a:ext cx="942680" cy="95467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46" t="40320" r="40384" b="47492"/>
          <a:stretch/>
        </p:blipFill>
        <p:spPr>
          <a:xfrm>
            <a:off x="6449372" y="1786745"/>
            <a:ext cx="942680" cy="95467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46" t="40320" r="40384" b="47492"/>
          <a:stretch/>
        </p:blipFill>
        <p:spPr>
          <a:xfrm>
            <a:off x="7578853" y="1786745"/>
            <a:ext cx="942680" cy="95467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46" t="40320" r="40384" b="47492"/>
          <a:stretch/>
        </p:blipFill>
        <p:spPr>
          <a:xfrm>
            <a:off x="8708334" y="1786745"/>
            <a:ext cx="942680" cy="95467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46" t="40320" r="40384" b="47492"/>
          <a:stretch/>
        </p:blipFill>
        <p:spPr>
          <a:xfrm>
            <a:off x="9837815" y="1786745"/>
            <a:ext cx="942680" cy="95467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2" t="40219" r="85676" b="47213"/>
          <a:stretch/>
        </p:blipFill>
        <p:spPr>
          <a:xfrm>
            <a:off x="760789" y="2707948"/>
            <a:ext cx="833228" cy="99813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9" t="40030" r="61590" b="47402"/>
          <a:stretch/>
        </p:blipFill>
        <p:spPr>
          <a:xfrm>
            <a:off x="2033443" y="3662624"/>
            <a:ext cx="1475471" cy="99813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7" t="36055" r="71035" b="46022"/>
          <a:stretch/>
        </p:blipFill>
        <p:spPr>
          <a:xfrm>
            <a:off x="623120" y="3303524"/>
            <a:ext cx="952746" cy="148973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2" t="40219" r="85676" b="47213"/>
          <a:stretch/>
        </p:blipFill>
        <p:spPr>
          <a:xfrm>
            <a:off x="2072798" y="2707948"/>
            <a:ext cx="833228" cy="99813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2" t="40219" r="85676" b="47213"/>
          <a:stretch/>
        </p:blipFill>
        <p:spPr>
          <a:xfrm>
            <a:off x="3455092" y="2718754"/>
            <a:ext cx="833228" cy="998139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2" t="40219" r="85676" b="47213"/>
          <a:stretch/>
        </p:blipFill>
        <p:spPr>
          <a:xfrm>
            <a:off x="4856058" y="2707947"/>
            <a:ext cx="833228" cy="99813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9" t="40030" r="61590" b="47402"/>
          <a:stretch/>
        </p:blipFill>
        <p:spPr>
          <a:xfrm>
            <a:off x="6238794" y="2707947"/>
            <a:ext cx="1475471" cy="99813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9" t="40030" r="61590" b="47402"/>
          <a:stretch/>
        </p:blipFill>
        <p:spPr>
          <a:xfrm>
            <a:off x="8521533" y="2677482"/>
            <a:ext cx="1475471" cy="9981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5" t="46259" r="74592" b="43401"/>
          <a:stretch/>
        </p:blipFill>
        <p:spPr>
          <a:xfrm>
            <a:off x="3307950" y="4022830"/>
            <a:ext cx="2589884" cy="902896"/>
          </a:xfrm>
          <a:prstGeom prst="rect">
            <a:avLst/>
          </a:prstGeom>
        </p:spPr>
      </p:pic>
      <p:sp>
        <p:nvSpPr>
          <p:cNvPr id="2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814646"/>
            <a:ext cx="936289" cy="10406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352902" y="380816"/>
            <a:ext cx="8952778" cy="11656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Напиши велику рукописну букву </a:t>
            </a:r>
            <a:r>
              <a:rPr lang="uk-UA" sz="3200" b="1" i="1" dirty="0" smtClean="0">
                <a:solidFill>
                  <a:schemeClr val="bg1"/>
                </a:solidFill>
              </a:rPr>
              <a:t>Й</a:t>
            </a:r>
            <a:r>
              <a:rPr lang="uk-UA" sz="32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 першому рядку </a:t>
            </a:r>
            <a:r>
              <a:rPr lang="uk-UA" sz="3200" b="1" dirty="0">
                <a:solidFill>
                  <a:schemeClr val="bg1"/>
                </a:solidFill>
              </a:rPr>
              <a:t>за </a:t>
            </a:r>
            <a:r>
              <a:rPr lang="uk-UA" sz="3200" b="1" dirty="0" smtClean="0">
                <a:solidFill>
                  <a:schemeClr val="bg1"/>
                </a:solidFill>
              </a:rPr>
              <a:t>зразком                                                       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304509" y="380816"/>
            <a:ext cx="9105178" cy="115002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Прочитай склад, слово у наступному рядку. </a:t>
            </a:r>
            <a:r>
              <a:rPr lang="uk-UA" sz="3200" b="1" dirty="0" err="1" smtClean="0">
                <a:solidFill>
                  <a:schemeClr val="bg1"/>
                </a:solidFill>
              </a:rPr>
              <a:t>Запиши</a:t>
            </a:r>
            <a:r>
              <a:rPr lang="uk-UA" sz="3200" b="1" dirty="0" smtClean="0">
                <a:solidFill>
                  <a:schemeClr val="bg1"/>
                </a:solidFill>
              </a:rPr>
              <a:t> за зразком                                                       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1" b="87131" l="10019" r="88312">
                        <a14:foregroundMark x1="49351" y1="61814" x2="49351" y2="61814"/>
                        <a14:foregroundMark x1="53432" y1="52110" x2="53432" y2="52110"/>
                        <a14:foregroundMark x1="34323" y1="56962" x2="34323" y2="56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74" r="10987" b="11826"/>
          <a:stretch/>
        </p:blipFill>
        <p:spPr>
          <a:xfrm>
            <a:off x="8864209" y="3489356"/>
            <a:ext cx="3090955" cy="287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52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30032" b="66161"/>
          <a:stretch/>
        </p:blipFill>
        <p:spPr>
          <a:xfrm>
            <a:off x="175499" y="1186256"/>
            <a:ext cx="11795669" cy="41877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46" t="40320" r="40384" b="47492"/>
          <a:stretch/>
        </p:blipFill>
        <p:spPr>
          <a:xfrm>
            <a:off x="1008668" y="1324479"/>
            <a:ext cx="942680" cy="9546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46" t="40320" r="40384" b="47492"/>
          <a:stretch/>
        </p:blipFill>
        <p:spPr>
          <a:xfrm>
            <a:off x="2023728" y="1324479"/>
            <a:ext cx="942680" cy="95467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46" t="40320" r="40384" b="47492"/>
          <a:stretch/>
        </p:blipFill>
        <p:spPr>
          <a:xfrm>
            <a:off x="3191165" y="1324479"/>
            <a:ext cx="942680" cy="95467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46" t="40320" r="40384" b="47492"/>
          <a:stretch/>
        </p:blipFill>
        <p:spPr>
          <a:xfrm>
            <a:off x="4358602" y="1324479"/>
            <a:ext cx="942680" cy="95467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46" t="40320" r="40384" b="47492"/>
          <a:stretch/>
        </p:blipFill>
        <p:spPr>
          <a:xfrm>
            <a:off x="5495390" y="1324479"/>
            <a:ext cx="942680" cy="95467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46" t="40320" r="40384" b="47492"/>
          <a:stretch/>
        </p:blipFill>
        <p:spPr>
          <a:xfrm>
            <a:off x="6624871" y="1324479"/>
            <a:ext cx="942680" cy="95467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46" t="40320" r="40384" b="47492"/>
          <a:stretch/>
        </p:blipFill>
        <p:spPr>
          <a:xfrm>
            <a:off x="7754352" y="1324479"/>
            <a:ext cx="942680" cy="95467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46" t="40320" r="40384" b="47492"/>
          <a:stretch/>
        </p:blipFill>
        <p:spPr>
          <a:xfrm>
            <a:off x="8883833" y="1324479"/>
            <a:ext cx="942680" cy="95467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46" t="40320" r="40384" b="47492"/>
          <a:stretch/>
        </p:blipFill>
        <p:spPr>
          <a:xfrm>
            <a:off x="10013314" y="1324479"/>
            <a:ext cx="942680" cy="95467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2" t="40219" r="85676" b="47213"/>
          <a:stretch/>
        </p:blipFill>
        <p:spPr>
          <a:xfrm>
            <a:off x="936288" y="2245682"/>
            <a:ext cx="833228" cy="99813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9" t="40030" r="61590" b="47402"/>
          <a:stretch/>
        </p:blipFill>
        <p:spPr>
          <a:xfrm>
            <a:off x="2208942" y="3200358"/>
            <a:ext cx="1475471" cy="99813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7" t="36055" r="71035" b="46022"/>
          <a:stretch/>
        </p:blipFill>
        <p:spPr>
          <a:xfrm>
            <a:off x="798619" y="2841258"/>
            <a:ext cx="952746" cy="148973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2" t="40219" r="85676" b="47213"/>
          <a:stretch/>
        </p:blipFill>
        <p:spPr>
          <a:xfrm>
            <a:off x="2248297" y="2245682"/>
            <a:ext cx="833228" cy="99813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2" t="40219" r="85676" b="47213"/>
          <a:stretch/>
        </p:blipFill>
        <p:spPr>
          <a:xfrm>
            <a:off x="3630591" y="2256488"/>
            <a:ext cx="833228" cy="998139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2" t="40219" r="85676" b="47213"/>
          <a:stretch/>
        </p:blipFill>
        <p:spPr>
          <a:xfrm>
            <a:off x="5031557" y="2245681"/>
            <a:ext cx="833228" cy="99813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9" t="40030" r="61590" b="47402"/>
          <a:stretch/>
        </p:blipFill>
        <p:spPr>
          <a:xfrm>
            <a:off x="6414293" y="2245681"/>
            <a:ext cx="1475471" cy="99813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9" t="40030" r="61590" b="47402"/>
          <a:stretch/>
        </p:blipFill>
        <p:spPr>
          <a:xfrm>
            <a:off x="8697032" y="2215216"/>
            <a:ext cx="1475471" cy="9981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5" t="46259" r="74592" b="43401"/>
          <a:stretch/>
        </p:blipFill>
        <p:spPr>
          <a:xfrm>
            <a:off x="3483449" y="3560564"/>
            <a:ext cx="2589884" cy="90289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9" t="40030" r="61590" b="47402"/>
          <a:stretch/>
        </p:blipFill>
        <p:spPr>
          <a:xfrm>
            <a:off x="7257064" y="3200358"/>
            <a:ext cx="1475471" cy="998139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7" t="36055" r="71035" b="46022"/>
          <a:stretch/>
        </p:blipFill>
        <p:spPr>
          <a:xfrm>
            <a:off x="5846741" y="2841258"/>
            <a:ext cx="952746" cy="148973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5" t="46259" r="74592" b="43401"/>
          <a:stretch/>
        </p:blipFill>
        <p:spPr>
          <a:xfrm>
            <a:off x="8531571" y="3560564"/>
            <a:ext cx="2589884" cy="902896"/>
          </a:xfrm>
          <a:prstGeom prst="rect">
            <a:avLst/>
          </a:prstGeom>
        </p:spPr>
      </p:pic>
      <p:sp>
        <p:nvSpPr>
          <p:cNvPr id="3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814646"/>
            <a:ext cx="936289" cy="10406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74476" y="380816"/>
            <a:ext cx="10926688" cy="8054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Прочитай речення у наступному рядку. </a:t>
            </a:r>
            <a:r>
              <a:rPr lang="uk-UA" sz="3200" b="1" dirty="0" err="1" smtClean="0">
                <a:solidFill>
                  <a:schemeClr val="bg1"/>
                </a:solidFill>
              </a:rPr>
              <a:t>Запиши</a:t>
            </a:r>
            <a:r>
              <a:rPr lang="uk-UA" sz="3200" b="1" dirty="0" smtClean="0">
                <a:solidFill>
                  <a:schemeClr val="bg1"/>
                </a:solidFill>
              </a:rPr>
              <a:t> за зразком                                                       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1" b="87131" l="10019" r="88312">
                        <a14:foregroundMark x1="49351" y1="61814" x2="49351" y2="61814"/>
                        <a14:foregroundMark x1="53432" y1="52110" x2="53432" y2="52110"/>
                        <a14:foregroundMark x1="34323" y1="56962" x2="34323" y2="56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74" r="10987" b="11826"/>
          <a:stretch/>
        </p:blipFill>
        <p:spPr>
          <a:xfrm>
            <a:off x="9272536" y="4330991"/>
            <a:ext cx="2667686" cy="2479352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1135919" y="5178481"/>
            <a:ext cx="7089773" cy="9248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 пустому рядку запиши слова-</a:t>
            </a:r>
            <a:r>
              <a:rPr lang="ru-RU" sz="2400" b="1" dirty="0" err="1" smtClean="0">
                <a:solidFill>
                  <a:schemeClr val="bg1"/>
                </a:solidFill>
              </a:rPr>
              <a:t>ознаки</a:t>
            </a:r>
            <a:r>
              <a:rPr lang="ru-RU" sz="2400" b="1" dirty="0" smtClean="0">
                <a:solidFill>
                  <a:schemeClr val="bg1"/>
                </a:solidFill>
              </a:rPr>
              <a:t> з </a:t>
            </a:r>
            <a:r>
              <a:rPr lang="ru-RU" sz="2400" b="1" dirty="0" err="1" smtClean="0">
                <a:solidFill>
                  <a:schemeClr val="bg1"/>
                </a:solidFill>
              </a:rPr>
              <a:t>протилежним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значенням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рукописними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літерами</a:t>
            </a:r>
            <a:r>
              <a:rPr lang="ru-RU" sz="2400" b="1" dirty="0" smtClean="0">
                <a:solidFill>
                  <a:schemeClr val="bg1"/>
                </a:solidFill>
              </a:rPr>
              <a:t>.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274993" y="4330991"/>
            <a:ext cx="6292558" cy="69294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Зимовий – </a:t>
            </a:r>
            <a:r>
              <a:rPr lang="ru-RU" sz="3200" b="1" dirty="0" err="1" smtClean="0">
                <a:solidFill>
                  <a:schemeClr val="bg1"/>
                </a:solidFill>
              </a:rPr>
              <a:t>літній</a:t>
            </a:r>
            <a:r>
              <a:rPr lang="ru-RU" sz="3200" b="1" dirty="0" smtClean="0">
                <a:solidFill>
                  <a:schemeClr val="bg1"/>
                </a:solidFill>
              </a:rPr>
              <a:t>, </a:t>
            </a:r>
            <a:r>
              <a:rPr lang="ru-RU" sz="3200" b="1" dirty="0" err="1" smtClean="0">
                <a:solidFill>
                  <a:schemeClr val="bg1"/>
                </a:solidFill>
              </a:rPr>
              <a:t>мій</a:t>
            </a:r>
            <a:r>
              <a:rPr lang="ru-RU" sz="3200" b="1" dirty="0" smtClean="0">
                <a:solidFill>
                  <a:schemeClr val="bg1"/>
                </a:solidFill>
              </a:rPr>
              <a:t> - </a:t>
            </a:r>
            <a:r>
              <a:rPr lang="ru-RU" sz="3200" b="1" dirty="0" err="1" smtClean="0">
                <a:solidFill>
                  <a:schemeClr val="bg1"/>
                </a:solidFill>
              </a:rPr>
              <a:t>твій</a:t>
            </a:r>
            <a:r>
              <a:rPr lang="ru-RU" sz="3200" b="1" dirty="0" smtClean="0">
                <a:solidFill>
                  <a:schemeClr val="bg1"/>
                </a:solidFill>
              </a:rPr>
              <a:t>.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05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04" r="30600" b="74388"/>
          <a:stretch/>
        </p:blipFill>
        <p:spPr>
          <a:xfrm>
            <a:off x="175499" y="1224000"/>
            <a:ext cx="11700000" cy="31320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3" t="39936" r="74324" b="43485"/>
          <a:stretch/>
        </p:blipFill>
        <p:spPr>
          <a:xfrm>
            <a:off x="1032136" y="1269360"/>
            <a:ext cx="1157256" cy="13287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8" t="45084" r="43393" b="42265"/>
          <a:stretch/>
        </p:blipFill>
        <p:spPr>
          <a:xfrm>
            <a:off x="1875945" y="1533305"/>
            <a:ext cx="4344271" cy="1088215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76" t="43695" r="21527" b="45965"/>
          <a:stretch/>
        </p:blipFill>
        <p:spPr>
          <a:xfrm>
            <a:off x="3092909" y="3330623"/>
            <a:ext cx="2700715" cy="90289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032136" y="2576704"/>
            <a:ext cx="341113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/>
              <a:t>Йосип сміливий.</a:t>
            </a:r>
            <a:endParaRPr lang="ru-RU" sz="3200" b="1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9" t="40030" r="61590" b="47402"/>
          <a:stretch/>
        </p:blipFill>
        <p:spPr>
          <a:xfrm>
            <a:off x="1138209" y="3189183"/>
            <a:ext cx="1475471" cy="998139"/>
          </a:xfrm>
          <a:prstGeom prst="rect">
            <a:avLst/>
          </a:prstGeom>
        </p:spPr>
      </p:pic>
      <p:sp>
        <p:nvSpPr>
          <p:cNvPr id="15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814646"/>
            <a:ext cx="936289" cy="10406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74476" y="380816"/>
            <a:ext cx="10926688" cy="8054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Прочитай речення у наступних рядках. </a:t>
            </a:r>
            <a:r>
              <a:rPr lang="uk-UA" sz="3200" b="1" dirty="0" err="1" smtClean="0">
                <a:solidFill>
                  <a:schemeClr val="bg1"/>
                </a:solidFill>
              </a:rPr>
              <a:t>Запиши</a:t>
            </a:r>
            <a:r>
              <a:rPr lang="uk-UA" sz="3200" b="1" dirty="0" smtClean="0">
                <a:solidFill>
                  <a:schemeClr val="bg1"/>
                </a:solidFill>
              </a:rPr>
              <a:t> за зразком                                                       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1" b="87131" l="10019" r="88312">
                        <a14:foregroundMark x1="49351" y1="61814" x2="49351" y2="61814"/>
                        <a14:foregroundMark x1="53432" y1="52110" x2="53432" y2="52110"/>
                        <a14:foregroundMark x1="34323" y1="56962" x2="34323" y2="56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74" r="10987" b="11826"/>
          <a:stretch/>
        </p:blipFill>
        <p:spPr>
          <a:xfrm>
            <a:off x="8478855" y="3330623"/>
            <a:ext cx="3090955" cy="287273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801466" y="1641328"/>
            <a:ext cx="2936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/>
              <a:t>.</a:t>
            </a:r>
            <a:endParaRPr lang="ru-RU" sz="32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610120" y="2077412"/>
            <a:ext cx="1046603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316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43916</TotalTime>
  <Words>346</Words>
  <Application>Microsoft Office PowerPoint</Application>
  <PresentationFormat>Произвольный</PresentationFormat>
  <Paragraphs>73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2790</cp:revision>
  <dcterms:created xsi:type="dcterms:W3CDTF">2018-01-05T16:38:53Z</dcterms:created>
  <dcterms:modified xsi:type="dcterms:W3CDTF">2023-12-12T20:29:12Z</dcterms:modified>
</cp:coreProperties>
</file>