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8" r:id="rId2"/>
    <p:sldId id="917" r:id="rId3"/>
    <p:sldId id="918" r:id="rId4"/>
    <p:sldId id="783" r:id="rId5"/>
    <p:sldId id="781" r:id="rId6"/>
    <p:sldId id="919" r:id="rId7"/>
    <p:sldId id="622" r:id="rId8"/>
    <p:sldId id="630" r:id="rId9"/>
    <p:sldId id="790" r:id="rId10"/>
    <p:sldId id="788" r:id="rId11"/>
    <p:sldId id="766" r:id="rId12"/>
    <p:sldId id="750" r:id="rId13"/>
    <p:sldId id="791" r:id="rId14"/>
    <p:sldId id="776" r:id="rId15"/>
    <p:sldId id="908" r:id="rId16"/>
    <p:sldId id="925" r:id="rId17"/>
    <p:sldId id="920" r:id="rId18"/>
    <p:sldId id="921" r:id="rId19"/>
    <p:sldId id="922" r:id="rId20"/>
    <p:sldId id="923" r:id="rId21"/>
    <p:sldId id="924" r:id="rId2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1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63EDE"/>
    <a:srgbClr val="295FFF"/>
    <a:srgbClr val="FF3300"/>
    <a:srgbClr val="E838BA"/>
    <a:srgbClr val="EF71CE"/>
    <a:srgbClr val="322ADA"/>
    <a:srgbClr val="FF5050"/>
    <a:srgbClr val="F2B800"/>
    <a:srgbClr val="F6F9FC"/>
    <a:srgbClr val="F3F7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236" autoAdjust="0"/>
    <p:restoredTop sz="94660"/>
  </p:normalViewPr>
  <p:slideViewPr>
    <p:cSldViewPr snapToGrid="0">
      <p:cViewPr varScale="1">
        <p:scale>
          <a:sx n="83" d="100"/>
          <a:sy n="83" d="100"/>
        </p:scale>
        <p:origin x="-342" y="-150"/>
      </p:cViewPr>
      <p:guideLst>
        <p:guide orient="horz" pos="2160"/>
        <p:guide pos="381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2BE04B-0FEE-474E-98E3-E5C059B0E3D6}" type="datetimeFigureOut">
              <a:rPr lang="ru-RU" smtClean="0"/>
              <a:t>16.12.2023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08AAFC-F45B-4763-9C1F-8029DFCE03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9451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08AAFC-F45B-4763-9C1F-8029DFCE03FE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08972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08AAFC-F45B-4763-9C1F-8029DFCE03FE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42051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endParaRPr lang="ru-RU" sz="2800" b="1" dirty="0"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08AAFC-F45B-4763-9C1F-8029DFCE03FE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60071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08AAFC-F45B-4763-9C1F-8029DFCE03FE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60785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26D62-0A69-489C-AD8A-DBBB454FE69F}" type="datetime1">
              <a:rPr lang="uk-UA" smtClean="0"/>
              <a:t>16.12.2023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5242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41F5A-B942-463D-BFFB-A6C0BF2A95D9}" type="datetime1">
              <a:rPr lang="uk-UA" smtClean="0"/>
              <a:t>16.12.2023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6421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F5CA3-AACC-4614-BF69-00E689DA5E5C}" type="datetime1">
              <a:rPr lang="uk-UA" smtClean="0"/>
              <a:t>16.12.2023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8756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57AFC-C01B-4F35-8E90-7CDC7BDC9F41}" type="datetime1">
              <a:rPr lang="uk-UA" smtClean="0"/>
              <a:t>16.12.2023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9445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57DF8-A1C4-4191-9BCE-6255C9741248}" type="datetime1">
              <a:rPr lang="uk-UA" smtClean="0"/>
              <a:t>16.12.2023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0646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B527B-8C9A-436C-98CD-9931061FA41E}" type="datetime1">
              <a:rPr lang="uk-UA" smtClean="0"/>
              <a:t>16.12.2023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3066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2E25-D864-431C-9803-DC1DF816B3B2}" type="datetime1">
              <a:rPr lang="uk-UA" smtClean="0"/>
              <a:t>16.12.2023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9923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1627C-B8CA-44C8-AA80-F38F7E2DC942}" type="datetime1">
              <a:rPr lang="uk-UA" smtClean="0"/>
              <a:t>16.12.2023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1058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8820F-613B-4084-A210-F6071CA8AA12}" type="datetime1">
              <a:rPr lang="uk-UA" smtClean="0"/>
              <a:t>16.12.2023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9499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3D5AF-C886-45A1-B5DC-5A526CB61C15}" type="datetime1">
              <a:rPr lang="uk-UA" smtClean="0"/>
              <a:t>16.12.2023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2121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D2A21-8E22-4A57-9D96-C14531AB525D}" type="datetime1">
              <a:rPr lang="uk-UA" smtClean="0"/>
              <a:t>16.12.2023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1652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FBF2D6-4F70-474E-8189-F1C29A9FD449}" type="datetime1">
              <a:rPr lang="uk-UA" smtClean="0"/>
              <a:t>16.12.2023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610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e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jpeg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6.png"/><Relationship Id="rId18" Type="http://schemas.openxmlformats.org/officeDocument/2006/relationships/image" Target="../media/image51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12" Type="http://schemas.openxmlformats.org/officeDocument/2006/relationships/image" Target="../media/image45.png"/><Relationship Id="rId17" Type="http://schemas.openxmlformats.org/officeDocument/2006/relationships/image" Target="../media/image50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11" Type="http://schemas.openxmlformats.org/officeDocument/2006/relationships/image" Target="../media/image44.png"/><Relationship Id="rId5" Type="http://schemas.openxmlformats.org/officeDocument/2006/relationships/image" Target="../media/image39.png"/><Relationship Id="rId15" Type="http://schemas.openxmlformats.org/officeDocument/2006/relationships/image" Target="../media/image48.png"/><Relationship Id="rId10" Type="http://schemas.openxmlformats.org/officeDocument/2006/relationships/image" Target="../media/image43.png"/><Relationship Id="rId19" Type="http://schemas.openxmlformats.org/officeDocument/2006/relationships/image" Target="../media/image52.png"/><Relationship Id="rId4" Type="http://schemas.openxmlformats.org/officeDocument/2006/relationships/image" Target="../media/image38.png"/><Relationship Id="rId9" Type="http://schemas.microsoft.com/office/2007/relationships/hdphoto" Target="../media/hdphoto5.wdp"/><Relationship Id="rId14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jpeg"/><Relationship Id="rId4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jpeg"/><Relationship Id="rId7" Type="http://schemas.openxmlformats.org/officeDocument/2006/relationships/image" Target="../media/image1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731520" y="4641843"/>
            <a:ext cx="10436977" cy="163449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4500" b="1" dirty="0">
                <a:solidFill>
                  <a:schemeClr val="bg1"/>
                </a:solidFill>
              </a:rPr>
              <a:t>Велика буква Б. </a:t>
            </a:r>
            <a:r>
              <a:rPr lang="ru-RU" sz="4500" b="1" dirty="0" err="1">
                <a:solidFill>
                  <a:schemeClr val="bg1"/>
                </a:solidFill>
              </a:rPr>
              <a:t>Читання</a:t>
            </a:r>
            <a:r>
              <a:rPr lang="ru-RU" sz="4500" b="1" dirty="0">
                <a:solidFill>
                  <a:schemeClr val="bg1"/>
                </a:solidFill>
              </a:rPr>
              <a:t> </a:t>
            </a:r>
            <a:r>
              <a:rPr lang="ru-RU" sz="4500" b="1" dirty="0" err="1">
                <a:solidFill>
                  <a:schemeClr val="bg1"/>
                </a:solidFill>
              </a:rPr>
              <a:t>слів</a:t>
            </a:r>
            <a:r>
              <a:rPr lang="ru-RU" sz="4500" b="1" dirty="0">
                <a:solidFill>
                  <a:schemeClr val="bg1"/>
                </a:solidFill>
              </a:rPr>
              <a:t>, </a:t>
            </a:r>
            <a:r>
              <a:rPr lang="ru-RU" sz="4500" b="1" dirty="0" err="1">
                <a:solidFill>
                  <a:schemeClr val="bg1"/>
                </a:solidFill>
              </a:rPr>
              <a:t>речень</a:t>
            </a:r>
            <a:r>
              <a:rPr lang="ru-RU" sz="4500" b="1" dirty="0">
                <a:solidFill>
                  <a:schemeClr val="bg1"/>
                </a:solidFill>
              </a:rPr>
              <a:t>, </a:t>
            </a:r>
            <a:r>
              <a:rPr lang="ru-RU" sz="4500" b="1" dirty="0" err="1">
                <a:solidFill>
                  <a:schemeClr val="bg1"/>
                </a:solidFill>
              </a:rPr>
              <a:t>діалогу</a:t>
            </a:r>
            <a:r>
              <a:rPr lang="ru-RU" sz="4500" b="1" dirty="0">
                <a:solidFill>
                  <a:schemeClr val="bg1"/>
                </a:solidFill>
              </a:rPr>
              <a:t> і тексту з </a:t>
            </a:r>
            <a:r>
              <a:rPr lang="ru-RU" sz="4500" b="1" dirty="0" err="1">
                <a:solidFill>
                  <a:schemeClr val="bg1"/>
                </a:solidFill>
              </a:rPr>
              <a:t>вивченими</a:t>
            </a:r>
            <a:r>
              <a:rPr lang="ru-RU" sz="4500" b="1" dirty="0">
                <a:solidFill>
                  <a:schemeClr val="bg1"/>
                </a:solidFill>
              </a:rPr>
              <a:t> </a:t>
            </a:r>
            <a:r>
              <a:rPr lang="ru-RU" sz="4500" b="1" dirty="0" err="1">
                <a:solidFill>
                  <a:schemeClr val="bg1"/>
                </a:solidFill>
              </a:rPr>
              <a:t>літерами</a:t>
            </a:r>
            <a:endParaRPr lang="uk-UA" sz="4500" b="1" i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265388" y="1371599"/>
            <a:ext cx="3513102" cy="200906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Навчання грамоти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Читання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Букварний період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Урок </a:t>
            </a:r>
            <a:r>
              <a:rPr lang="en-US" sz="2800" b="1" dirty="0" smtClean="0">
                <a:solidFill>
                  <a:schemeClr val="bg1"/>
                </a:solidFill>
              </a:rPr>
              <a:t>5</a:t>
            </a:r>
            <a:r>
              <a:rPr lang="uk-UA" sz="2800" b="1" dirty="0" smtClean="0">
                <a:solidFill>
                  <a:schemeClr val="bg1"/>
                </a:solidFill>
              </a:rPr>
              <a:t>3</a:t>
            </a:r>
          </a:p>
        </p:txBody>
      </p:sp>
      <p:pic>
        <p:nvPicPr>
          <p:cNvPr id="1026" name="Picture 2" descr="Буква Б. Слова на букву Б. Імена на букву Б. Українська Абетка. Український  Алфавіт. - YouTub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5612" y="1225061"/>
            <a:ext cx="4627050" cy="2602716"/>
          </a:xfrm>
          <a:prstGeom prst="roundRect">
            <a:avLst/>
          </a:prstGeom>
          <a:noFill/>
          <a:ln w="285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857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2011397" y="521360"/>
            <a:ext cx="8756193" cy="75000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bg1"/>
                </a:solidFill>
              </a:rPr>
              <a:t>Спускайся з </a:t>
            </a:r>
            <a:r>
              <a:rPr lang="ru-RU" sz="4000" b="1" dirty="0" err="1">
                <a:solidFill>
                  <a:schemeClr val="bg1"/>
                </a:solidFill>
              </a:rPr>
              <a:t>гірки</a:t>
            </a:r>
            <a:r>
              <a:rPr lang="ru-RU" sz="4000" b="1" dirty="0">
                <a:solidFill>
                  <a:schemeClr val="bg1"/>
                </a:solidFill>
              </a:rPr>
              <a:t>, </a:t>
            </a:r>
            <a:r>
              <a:rPr lang="ru-RU" sz="4000" b="1" dirty="0" err="1">
                <a:solidFill>
                  <a:schemeClr val="bg1"/>
                </a:solidFill>
              </a:rPr>
              <a:t>читаючи</a:t>
            </a:r>
            <a:r>
              <a:rPr lang="ru-RU" sz="4000" b="1" dirty="0">
                <a:solidFill>
                  <a:schemeClr val="bg1"/>
                </a:solidFill>
              </a:rPr>
              <a:t> </a:t>
            </a:r>
            <a:r>
              <a:rPr lang="ru-RU" sz="4000" b="1" dirty="0" err="1">
                <a:solidFill>
                  <a:schemeClr val="bg1"/>
                </a:solidFill>
              </a:rPr>
              <a:t>речення</a:t>
            </a:r>
            <a:endParaRPr lang="ru-RU" sz="4000" b="1" i="1" dirty="0">
              <a:solidFill>
                <a:schemeClr val="bg1"/>
              </a:solidFill>
            </a:endParaRPr>
          </a:p>
        </p:txBody>
      </p:sp>
      <p:pic>
        <p:nvPicPr>
          <p:cNvPr id="2050" name="Picture 2" descr="Горка на детской площадке | Бесплатно векторы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257" y="1554130"/>
            <a:ext cx="4546537" cy="4173198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3087525" y="1771300"/>
            <a:ext cx="524494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ru-RU" sz="36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3600" b="1" dirty="0" smtClean="0">
                <a:solidFill>
                  <a:schemeClr val="accent2">
                    <a:lumMod val="50000"/>
                  </a:schemeClr>
                </a:solidFill>
              </a:rPr>
              <a:t>Кра</a:t>
            </a:r>
            <a:r>
              <a:rPr lang="ru-RU" sz="3600" b="1" dirty="0" smtClean="0">
                <a:solidFill>
                  <a:srgbClr val="0070C0"/>
                </a:solidFill>
              </a:rPr>
              <a:t>б</a:t>
            </a:r>
            <a:r>
              <a:rPr lang="ru-RU" sz="3600" b="1" dirty="0">
                <a:solidFill>
                  <a:schemeClr val="accent2">
                    <a:lumMod val="50000"/>
                  </a:schemeClr>
                </a:solidFill>
              </a:rPr>
              <a:t>, ду</a:t>
            </a:r>
            <a:r>
              <a:rPr lang="ru-RU" sz="3600" b="1" dirty="0">
                <a:solidFill>
                  <a:srgbClr val="0070C0"/>
                </a:solidFill>
              </a:rPr>
              <a:t>б</a:t>
            </a:r>
            <a:r>
              <a:rPr lang="ru-RU" sz="3600" b="1" dirty="0">
                <a:solidFill>
                  <a:schemeClr val="accent2">
                    <a:lumMod val="50000"/>
                  </a:schemeClr>
                </a:solidFill>
              </a:rPr>
              <a:t>ки і </a:t>
            </a:r>
            <a:r>
              <a:rPr lang="ru-RU" sz="3600" b="1" dirty="0" err="1">
                <a:solidFill>
                  <a:schemeClr val="accent2">
                    <a:lumMod val="50000"/>
                  </a:schemeClr>
                </a:solidFill>
              </a:rPr>
              <a:t>ри</a:t>
            </a:r>
            <a:r>
              <a:rPr lang="ru-RU" sz="3600" b="1" dirty="0" err="1">
                <a:solidFill>
                  <a:srgbClr val="0070C0"/>
                </a:solidFill>
              </a:rPr>
              <a:t>б</a:t>
            </a:r>
            <a:r>
              <a:rPr lang="ru-RU" sz="3600" b="1" dirty="0" err="1">
                <a:solidFill>
                  <a:schemeClr val="accent2">
                    <a:lumMod val="50000"/>
                  </a:schemeClr>
                </a:solidFill>
              </a:rPr>
              <a:t>ка</a:t>
            </a:r>
            <a:r>
              <a:rPr lang="ru-RU" sz="3600" b="1" dirty="0">
                <a:solidFill>
                  <a:schemeClr val="accent2">
                    <a:lumMod val="50000"/>
                  </a:schemeClr>
                </a:solidFill>
              </a:rPr>
              <a:t>.</a:t>
            </a:r>
          </a:p>
          <a:p>
            <a:pPr fontAlgn="base"/>
            <a:r>
              <a:rPr lang="ru-RU" sz="3600" b="1" dirty="0">
                <a:solidFill>
                  <a:schemeClr val="accent2">
                    <a:lumMod val="50000"/>
                  </a:schemeClr>
                </a:solidFill>
              </a:rPr>
              <a:t>    </a:t>
            </a:r>
            <a:r>
              <a:rPr lang="ru-RU" sz="3600" b="1" dirty="0" smtClean="0">
                <a:solidFill>
                  <a:schemeClr val="accent2">
                    <a:lumMod val="50000"/>
                  </a:schemeClr>
                </a:solidFill>
              </a:rPr>
              <a:t>У </a:t>
            </a:r>
            <a:r>
              <a:rPr lang="ru-RU" sz="3600" b="1" dirty="0" err="1">
                <a:solidFill>
                  <a:schemeClr val="accent2">
                    <a:lumMod val="50000"/>
                  </a:schemeClr>
                </a:solidFill>
              </a:rPr>
              <a:t>лісі</a:t>
            </a:r>
            <a:r>
              <a:rPr lang="ru-RU" sz="3600" b="1" dirty="0">
                <a:solidFill>
                  <a:schemeClr val="accent2">
                    <a:lumMod val="50000"/>
                  </a:schemeClr>
                </a:solidFill>
              </a:rPr>
              <a:t> ду</a:t>
            </a:r>
            <a:r>
              <a:rPr lang="ru-RU" sz="3600" b="1" dirty="0">
                <a:solidFill>
                  <a:srgbClr val="0070C0"/>
                </a:solidFill>
              </a:rPr>
              <a:t>б</a:t>
            </a:r>
            <a:r>
              <a:rPr lang="ru-RU" sz="3600" b="1" dirty="0">
                <a:solidFill>
                  <a:schemeClr val="accent2">
                    <a:lumMod val="50000"/>
                  </a:schemeClr>
                </a:solidFill>
              </a:rPr>
              <a:t>ки.</a:t>
            </a:r>
          </a:p>
          <a:p>
            <a:pPr fontAlgn="base"/>
            <a:r>
              <a:rPr lang="ru-RU" sz="3600" b="1" dirty="0">
                <a:solidFill>
                  <a:schemeClr val="accent2">
                    <a:lumMod val="50000"/>
                  </a:schemeClr>
                </a:solidFill>
              </a:rPr>
              <a:t>      </a:t>
            </a:r>
            <a:r>
              <a:rPr lang="ru-RU" sz="3600" b="1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3600" b="1" dirty="0">
                <a:solidFill>
                  <a:schemeClr val="accent2">
                    <a:lumMod val="50000"/>
                  </a:schemeClr>
                </a:solidFill>
              </a:rPr>
              <a:t>В </a:t>
            </a:r>
            <a:r>
              <a:rPr lang="ru-RU" sz="3600" b="1" dirty="0" err="1">
                <a:solidFill>
                  <a:schemeClr val="accent2">
                    <a:lumMod val="50000"/>
                  </a:schemeClr>
                </a:solidFill>
              </a:rPr>
              <a:t>озері</a:t>
            </a:r>
            <a:r>
              <a:rPr lang="ru-RU" sz="36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3600" b="1" dirty="0" err="1">
                <a:solidFill>
                  <a:schemeClr val="accent2">
                    <a:lumMod val="50000"/>
                  </a:schemeClr>
                </a:solidFill>
              </a:rPr>
              <a:t>ри</a:t>
            </a:r>
            <a:r>
              <a:rPr lang="ru-RU" sz="3600" b="1" dirty="0" err="1">
                <a:solidFill>
                  <a:srgbClr val="0070C0"/>
                </a:solidFill>
              </a:rPr>
              <a:t>б</a:t>
            </a:r>
            <a:r>
              <a:rPr lang="ru-RU" sz="3600" b="1" dirty="0" err="1">
                <a:solidFill>
                  <a:schemeClr val="accent2">
                    <a:lumMod val="50000"/>
                  </a:schemeClr>
                </a:solidFill>
              </a:rPr>
              <a:t>ка</a:t>
            </a:r>
            <a:r>
              <a:rPr lang="ru-RU" sz="3600" b="1" dirty="0">
                <a:solidFill>
                  <a:schemeClr val="accent2">
                    <a:lumMod val="50000"/>
                  </a:schemeClr>
                </a:solidFill>
              </a:rPr>
              <a:t>.</a:t>
            </a:r>
          </a:p>
          <a:p>
            <a:pPr fontAlgn="base"/>
            <a:r>
              <a:rPr lang="ru-RU" sz="3600" b="1" dirty="0">
                <a:solidFill>
                  <a:schemeClr val="accent2">
                    <a:lumMod val="50000"/>
                  </a:schemeClr>
                </a:solidFill>
              </a:rPr>
              <a:t>        </a:t>
            </a:r>
            <a:r>
              <a:rPr lang="ru-RU" sz="3600" b="1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3600" b="1" dirty="0">
                <a:solidFill>
                  <a:schemeClr val="accent2">
                    <a:lumMod val="50000"/>
                  </a:schemeClr>
                </a:solidFill>
              </a:rPr>
              <a:t>— А де кра</a:t>
            </a:r>
            <a:r>
              <a:rPr lang="ru-RU" sz="3600" b="1" dirty="0">
                <a:solidFill>
                  <a:srgbClr val="0070C0"/>
                </a:solidFill>
              </a:rPr>
              <a:t>б</a:t>
            </a:r>
            <a:r>
              <a:rPr lang="ru-RU" sz="3600" b="1" dirty="0">
                <a:solidFill>
                  <a:schemeClr val="accent2">
                    <a:lumMod val="50000"/>
                  </a:schemeClr>
                </a:solidFill>
              </a:rPr>
              <a:t>?</a:t>
            </a:r>
          </a:p>
          <a:p>
            <a:pPr fontAlgn="base"/>
            <a:r>
              <a:rPr lang="ru-RU" sz="3600" b="1" dirty="0">
                <a:solidFill>
                  <a:schemeClr val="accent2">
                    <a:lumMod val="50000"/>
                  </a:schemeClr>
                </a:solidFill>
              </a:rPr>
              <a:t>              </a:t>
            </a:r>
            <a:r>
              <a:rPr lang="ru-RU" sz="3600" b="1" dirty="0" smtClean="0">
                <a:solidFill>
                  <a:schemeClr val="accent2">
                    <a:lumMod val="50000"/>
                  </a:schemeClr>
                </a:solidFill>
              </a:rPr>
              <a:t>— </a:t>
            </a:r>
            <a:r>
              <a:rPr lang="ru-RU" sz="3600" b="1" dirty="0">
                <a:solidFill>
                  <a:schemeClr val="accent2">
                    <a:lumMod val="50000"/>
                  </a:schemeClr>
                </a:solidFill>
              </a:rPr>
              <a:t>А кра</a:t>
            </a:r>
            <a:r>
              <a:rPr lang="ru-RU" sz="3600" b="1" dirty="0">
                <a:solidFill>
                  <a:srgbClr val="0070C0"/>
                </a:solidFill>
              </a:rPr>
              <a:t>б</a:t>
            </a:r>
            <a:r>
              <a:rPr lang="ru-RU" sz="3600" b="1" dirty="0">
                <a:solidFill>
                  <a:schemeClr val="accent2">
                    <a:lumMod val="50000"/>
                  </a:schemeClr>
                </a:solidFill>
              </a:rPr>
              <a:t> у </a:t>
            </a:r>
            <a:r>
              <a:rPr lang="ru-RU" sz="3600" b="1" dirty="0" err="1">
                <a:solidFill>
                  <a:schemeClr val="accent2">
                    <a:lumMod val="50000"/>
                  </a:schemeClr>
                </a:solidFill>
              </a:rPr>
              <a:t>морі</a:t>
            </a:r>
            <a:r>
              <a:rPr lang="ru-RU" sz="3600" b="1" dirty="0">
                <a:solidFill>
                  <a:schemeClr val="accent2">
                    <a:lumMod val="50000"/>
                  </a:schemeClr>
                </a:solidFill>
              </a:rPr>
              <a:t>.</a:t>
            </a:r>
            <a:endParaRPr lang="uk-UA" sz="36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6" name="Прямоугольник 4">
            <a:extLst>
              <a:ext uri="{FF2B5EF4-FFF2-40B4-BE49-F238E27FC236}">
                <a16:creationId xmlns="" xmlns:a16="http://schemas.microsoft.com/office/drawing/2014/main" id="{88F48128-45BD-4C57-A763-DFCAAF39ACE9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Підручник, сторінка</a:t>
            </a:r>
            <a:endParaRPr lang="uk-UA" sz="14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107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1028" name="Picture 4" descr="Жителі моря (назви морських тварин) відео для дітей українською мовою -  YouTub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2055" y="4633622"/>
            <a:ext cx="3082290" cy="1733788"/>
          </a:xfrm>
          <a:prstGeom prst="roundRect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А що там риба робить у воді? | Маленький читайлик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9997" y="4737077"/>
            <a:ext cx="2880254" cy="1630333"/>
          </a:xfrm>
          <a:prstGeom prst="roundRect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10" descr="Дуб: векторна графіка, зображення, Дуб малюнки | Скачати з Depositphotos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2055" y="1554130"/>
            <a:ext cx="2857499" cy="2700337"/>
          </a:xfrm>
          <a:prstGeom prst="roundRect">
            <a:avLst/>
          </a:prstGeom>
          <a:noFill/>
          <a:ln w="28575">
            <a:solidFill>
              <a:schemeClr val="accent2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86036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54100" y="494528"/>
            <a:ext cx="9913422" cy="95708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bg1"/>
                </a:solidFill>
              </a:rPr>
              <a:t>Перевір, </a:t>
            </a:r>
            <a:r>
              <a:rPr lang="ru-RU" sz="4000" b="1" dirty="0" err="1">
                <a:solidFill>
                  <a:schemeClr val="bg1"/>
                </a:solidFill>
              </a:rPr>
              <a:t>чи</a:t>
            </a:r>
            <a:r>
              <a:rPr lang="ru-RU" sz="4000" b="1" dirty="0">
                <a:solidFill>
                  <a:schemeClr val="bg1"/>
                </a:solidFill>
              </a:rPr>
              <a:t> правильно </a:t>
            </a:r>
            <a:r>
              <a:rPr lang="ru-RU" sz="4000" b="1" dirty="0" err="1">
                <a:solidFill>
                  <a:schemeClr val="bg1"/>
                </a:solidFill>
              </a:rPr>
              <a:t>побудовані</a:t>
            </a:r>
            <a:r>
              <a:rPr lang="ru-RU" sz="4000" b="1" dirty="0">
                <a:solidFill>
                  <a:schemeClr val="bg1"/>
                </a:solidFill>
              </a:rPr>
              <a:t> </a:t>
            </a:r>
            <a:r>
              <a:rPr lang="ru-RU" sz="4000" b="1" dirty="0" err="1">
                <a:solidFill>
                  <a:schemeClr val="bg1"/>
                </a:solidFill>
              </a:rPr>
              <a:t>речення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054099" y="1731699"/>
            <a:ext cx="9913423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500" b="1" dirty="0">
                <a:solidFill>
                  <a:srgbClr val="002060"/>
                </a:solidFill>
              </a:rPr>
              <a:t>Бокс і баскетбол — </a:t>
            </a:r>
            <a:r>
              <a:rPr lang="ru-RU" sz="4500" b="1" dirty="0" err="1">
                <a:solidFill>
                  <a:srgbClr val="002060"/>
                </a:solidFill>
              </a:rPr>
              <a:t>тварини</a:t>
            </a:r>
            <a:r>
              <a:rPr lang="ru-RU" sz="4500" b="1" dirty="0">
                <a:solidFill>
                  <a:srgbClr val="002060"/>
                </a:solidFill>
              </a:rPr>
              <a:t>.</a:t>
            </a:r>
          </a:p>
          <a:p>
            <a:r>
              <a:rPr lang="ru-RU" sz="4500" b="1" dirty="0">
                <a:solidFill>
                  <a:srgbClr val="002060"/>
                </a:solidFill>
              </a:rPr>
              <a:t>Береза, дуб і верба — </a:t>
            </a:r>
            <a:r>
              <a:rPr lang="ru-RU" sz="4500" b="1" dirty="0" err="1">
                <a:solidFill>
                  <a:srgbClr val="002060"/>
                </a:solidFill>
              </a:rPr>
              <a:t>види</a:t>
            </a:r>
            <a:r>
              <a:rPr lang="ru-RU" sz="4500" b="1" dirty="0">
                <a:solidFill>
                  <a:srgbClr val="002060"/>
                </a:solidFill>
              </a:rPr>
              <a:t> спорту.</a:t>
            </a:r>
          </a:p>
          <a:p>
            <a:r>
              <a:rPr lang="ru-RU" sz="4500" b="1" dirty="0">
                <a:solidFill>
                  <a:srgbClr val="002060"/>
                </a:solidFill>
              </a:rPr>
              <a:t>Бобер, </a:t>
            </a:r>
            <a:r>
              <a:rPr lang="ru-RU" sz="4500" b="1" dirty="0" err="1">
                <a:solidFill>
                  <a:srgbClr val="002060"/>
                </a:solidFill>
              </a:rPr>
              <a:t>білка</a:t>
            </a:r>
            <a:r>
              <a:rPr lang="ru-RU" sz="4500" b="1" dirty="0">
                <a:solidFill>
                  <a:srgbClr val="002060"/>
                </a:solidFill>
              </a:rPr>
              <a:t>, зебра і кабан — дерева.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8500434" y="3203940"/>
            <a:ext cx="2507530" cy="697584"/>
          </a:xfrm>
          <a:prstGeom prst="rect">
            <a:avLst/>
          </a:prstGeom>
          <a:solidFill>
            <a:srgbClr val="FF3300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500" b="1" dirty="0"/>
              <a:t>тварини.</a:t>
            </a:r>
            <a:endParaRPr lang="ru-RU" sz="4500" b="1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5896510" y="1778642"/>
            <a:ext cx="3641497" cy="69758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500" b="1" dirty="0"/>
              <a:t>види спорту.</a:t>
            </a:r>
            <a:endParaRPr lang="ru-RU" sz="4500" b="1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6709410" y="2506356"/>
            <a:ext cx="3159089" cy="69758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500" b="1" dirty="0"/>
              <a:t>дерева.</a:t>
            </a:r>
            <a:endParaRPr lang="ru-RU" sz="4500" b="1" dirty="0"/>
          </a:p>
        </p:txBody>
      </p:sp>
      <p:sp>
        <p:nvSpPr>
          <p:cNvPr id="11" name="Прямоугольник 4">
            <a:extLst>
              <a:ext uri="{FF2B5EF4-FFF2-40B4-BE49-F238E27FC236}">
                <a16:creationId xmlns="" xmlns:a16="http://schemas.microsoft.com/office/drawing/2014/main" id="{88F48128-45BD-4C57-A763-DFCAAF39ACE9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Підручник, сторінка</a:t>
            </a:r>
            <a:endParaRPr lang="uk-UA" sz="14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107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2" name="AutoShape 2" descr="Баскетбол в Ирпене - Спорт - Заняття та освіта - Каталог - Irpin Kid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7455" y="4345668"/>
            <a:ext cx="2818765" cy="2149720"/>
          </a:xfrm>
          <a:prstGeom prst="roundRect">
            <a:avLst/>
          </a:prstGeom>
          <a:noFill/>
          <a:ln w="28575">
            <a:solidFill>
              <a:schemeClr val="accent2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 descr="Верба Дерево Фото – Telegraph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29" r="10799"/>
          <a:stretch/>
        </p:blipFill>
        <p:spPr bwMode="auto">
          <a:xfrm>
            <a:off x="4312510" y="4325020"/>
            <a:ext cx="1584000" cy="2152650"/>
          </a:xfrm>
          <a:prstGeom prst="roundRect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9" descr="Деревья: дуб, береза (русская березка) — скачать и распечатать. Растения —  Деревья и листья. «МААМ—картинки». Воспитателям детских садов, школьным  учителям и педагогам - Маам.ру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6510" y="4345668"/>
            <a:ext cx="2804938" cy="1967643"/>
          </a:xfrm>
          <a:prstGeom prst="roundRect">
            <a:avLst/>
          </a:prstGeom>
          <a:noFill/>
          <a:ln w="28575">
            <a:solidFill>
              <a:schemeClr val="accent2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0" name="Picture 12" descr="Що робити, якщо ви зустріли кабана? ᐈ LifeHack.co.u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3439" y="4442122"/>
            <a:ext cx="2590183" cy="1850542"/>
          </a:xfrm>
          <a:prstGeom prst="roundRect">
            <a:avLst/>
          </a:prstGeom>
          <a:noFill/>
          <a:ln w="285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2330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3" name="Прямоугольник 32"/>
          <p:cNvSpPr/>
          <p:nvPr/>
        </p:nvSpPr>
        <p:spPr>
          <a:xfrm>
            <a:off x="2438533" y="411432"/>
            <a:ext cx="8756193" cy="81977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chemeClr val="bg1"/>
                </a:solidFill>
              </a:rPr>
              <a:t>Прочитай текст. Придумай заголовок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617294" y="1249820"/>
            <a:ext cx="8927006" cy="501675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sz="3200" b="1" dirty="0">
                <a:solidFill>
                  <a:schemeClr val="accent2">
                    <a:lumMod val="50000"/>
                  </a:schemeClr>
                </a:solidFill>
              </a:rPr>
              <a:t>     </a:t>
            </a:r>
            <a:r>
              <a:rPr lang="ru-RU" sz="3200" b="1" dirty="0" err="1">
                <a:solidFill>
                  <a:schemeClr val="accent2">
                    <a:lumMod val="50000"/>
                  </a:schemeClr>
                </a:solidFill>
              </a:rPr>
              <a:t>Бориско</a:t>
            </a:r>
            <a:r>
              <a:rPr lang="ru-RU" sz="3200" b="1" dirty="0">
                <a:solidFill>
                  <a:schemeClr val="accent2">
                    <a:lumMod val="50000"/>
                  </a:schemeClr>
                </a:solidFill>
              </a:rPr>
              <a:t> і Богдан — </a:t>
            </a:r>
            <a:r>
              <a:rPr lang="ru-RU" sz="3200" b="1" dirty="0" err="1">
                <a:solidFill>
                  <a:schemeClr val="accent2">
                    <a:lumMod val="50000"/>
                  </a:schemeClr>
                </a:solidFill>
              </a:rPr>
              <a:t>брати</a:t>
            </a:r>
            <a:r>
              <a:rPr lang="ru-RU" sz="3200" b="1" dirty="0">
                <a:solidFill>
                  <a:schemeClr val="accent2">
                    <a:lumMod val="50000"/>
                  </a:schemeClr>
                </a:solidFill>
              </a:rPr>
              <a:t>. Вони </a:t>
            </a:r>
            <a:r>
              <a:rPr lang="ru-RU" sz="3200" b="1" dirty="0" err="1">
                <a:solidFill>
                  <a:schemeClr val="accent2">
                    <a:lumMod val="50000"/>
                  </a:schemeClr>
                </a:solidFill>
              </a:rPr>
              <a:t>мрі</a:t>
            </a:r>
            <a:r>
              <a:rPr lang="ru-RU" sz="3200" b="1" dirty="0">
                <a:solidFill>
                  <a:schemeClr val="accent2">
                    <a:lumMod val="50000"/>
                  </a:schemeClr>
                </a:solidFill>
              </a:rPr>
              <a:t> я ли стати боксерами.</a:t>
            </a:r>
          </a:p>
          <a:p>
            <a:pPr algn="just"/>
            <a:r>
              <a:rPr lang="ru-RU" sz="3200" b="1" dirty="0">
                <a:solidFill>
                  <a:schemeClr val="accent2">
                    <a:lumMod val="50000"/>
                  </a:schemeClr>
                </a:solidFill>
              </a:rPr>
              <a:t>     Тато </a:t>
            </a:r>
            <a:r>
              <a:rPr lang="ru-RU" sz="3200" b="1" dirty="0" err="1">
                <a:solidFill>
                  <a:schemeClr val="accent2">
                    <a:lumMod val="50000"/>
                  </a:schemeClr>
                </a:solidFill>
              </a:rPr>
              <a:t>привів</a:t>
            </a:r>
            <a:r>
              <a:rPr lang="ru-RU" sz="32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3200" b="1" dirty="0" err="1">
                <a:solidFill>
                  <a:schemeClr val="accent2">
                    <a:lumMod val="50000"/>
                  </a:schemeClr>
                </a:solidFill>
              </a:rPr>
              <a:t>синів</a:t>
            </a:r>
            <a:r>
              <a:rPr lang="ru-RU" sz="3200" b="1" dirty="0">
                <a:solidFill>
                  <a:schemeClr val="accent2">
                    <a:lumMod val="50000"/>
                  </a:schemeClr>
                </a:solidFill>
              </a:rPr>
              <a:t> у </a:t>
            </a:r>
            <a:r>
              <a:rPr lang="ru-RU" sz="3200" b="1" dirty="0" err="1">
                <a:solidFill>
                  <a:schemeClr val="accent2">
                    <a:lumMod val="50000"/>
                  </a:schemeClr>
                </a:solidFill>
              </a:rPr>
              <a:t>спортивний</a:t>
            </a:r>
            <a:r>
              <a:rPr lang="ru-RU" sz="3200" b="1" dirty="0">
                <a:solidFill>
                  <a:schemeClr val="accent2">
                    <a:lumMod val="50000"/>
                  </a:schemeClr>
                </a:solidFill>
              </a:rPr>
              <a:t> зал. Там вони</a:t>
            </a:r>
          </a:p>
          <a:p>
            <a:pPr algn="just"/>
            <a:r>
              <a:rPr lang="ru-RU" sz="3200" b="1" dirty="0" err="1">
                <a:solidFill>
                  <a:schemeClr val="accent2">
                    <a:lumMod val="50000"/>
                  </a:schemeClr>
                </a:solidFill>
              </a:rPr>
              <a:t>зустріли</a:t>
            </a:r>
            <a:r>
              <a:rPr lang="ru-RU" sz="3200" b="1" dirty="0">
                <a:solidFill>
                  <a:schemeClr val="accent2">
                    <a:lumMod val="50000"/>
                  </a:schemeClr>
                </a:solidFill>
              </a:rPr>
              <a:t> тренера. </a:t>
            </a:r>
            <a:r>
              <a:rPr lang="ru-RU" sz="3200" b="1" dirty="0" err="1">
                <a:solidFill>
                  <a:schemeClr val="accent2">
                    <a:lumMod val="50000"/>
                  </a:schemeClr>
                </a:solidFill>
              </a:rPr>
              <a:t>Він</a:t>
            </a:r>
            <a:r>
              <a:rPr lang="ru-RU" sz="3200" b="1" dirty="0">
                <a:solidFill>
                  <a:schemeClr val="accent2">
                    <a:lumMod val="50000"/>
                  </a:schemeClr>
                </a:solidFill>
              </a:rPr>
              <a:t> сказав:</a:t>
            </a:r>
          </a:p>
          <a:p>
            <a:pPr algn="just"/>
            <a:r>
              <a:rPr lang="ru-RU" sz="3200" b="1" dirty="0">
                <a:solidFill>
                  <a:schemeClr val="accent2">
                    <a:lumMod val="50000"/>
                  </a:schemeClr>
                </a:solidFill>
              </a:rPr>
              <a:t>     — Ви </a:t>
            </a:r>
            <a:r>
              <a:rPr lang="ru-RU" sz="3200" b="1" dirty="0" err="1">
                <a:solidFill>
                  <a:schemeClr val="accent2">
                    <a:lumMod val="50000"/>
                  </a:schemeClr>
                </a:solidFill>
              </a:rPr>
              <a:t>зробили</a:t>
            </a:r>
            <a:r>
              <a:rPr lang="ru-RU" sz="32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3200" b="1" dirty="0" err="1">
                <a:solidFill>
                  <a:schemeClr val="accent2">
                    <a:lumMod val="50000"/>
                  </a:schemeClr>
                </a:solidFill>
              </a:rPr>
              <a:t>добрий</a:t>
            </a:r>
            <a:r>
              <a:rPr lang="ru-RU" sz="32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3200" b="1" dirty="0" err="1">
                <a:solidFill>
                  <a:schemeClr val="accent2">
                    <a:lumMod val="50000"/>
                  </a:schemeClr>
                </a:solidFill>
              </a:rPr>
              <a:t>вибір</a:t>
            </a:r>
            <a:r>
              <a:rPr lang="ru-RU" sz="3200" b="1" dirty="0">
                <a:solidFill>
                  <a:schemeClr val="accent2">
                    <a:lumMod val="50000"/>
                  </a:schemeClr>
                </a:solidFill>
              </a:rPr>
              <a:t>.</a:t>
            </a:r>
          </a:p>
          <a:p>
            <a:pPr algn="just"/>
            <a:r>
              <a:rPr lang="ru-RU" sz="3200" b="1" dirty="0">
                <a:solidFill>
                  <a:schemeClr val="accent2">
                    <a:lumMod val="50000"/>
                  </a:schemeClr>
                </a:solidFill>
              </a:rPr>
              <a:t>     </a:t>
            </a:r>
            <a:r>
              <a:rPr lang="ru-RU" sz="3200" b="1" dirty="0" err="1">
                <a:solidFill>
                  <a:schemeClr val="accent2">
                    <a:lumMod val="50000"/>
                  </a:schemeClr>
                </a:solidFill>
              </a:rPr>
              <a:t>Потім</a:t>
            </a:r>
            <a:r>
              <a:rPr lang="ru-RU" sz="3200" b="1" dirty="0">
                <a:solidFill>
                  <a:schemeClr val="accent2">
                    <a:lumMod val="50000"/>
                  </a:schemeClr>
                </a:solidFill>
              </a:rPr>
              <a:t> запросив </a:t>
            </a:r>
            <a:r>
              <a:rPr lang="ru-RU" sz="3200" b="1" dirty="0" err="1">
                <a:solidFill>
                  <a:schemeClr val="accent2">
                    <a:lumMod val="50000"/>
                  </a:schemeClr>
                </a:solidFill>
              </a:rPr>
              <a:t>братів</a:t>
            </a:r>
            <a:r>
              <a:rPr lang="ru-RU" sz="32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3200" b="1" dirty="0" err="1">
                <a:solidFill>
                  <a:schemeClr val="accent2">
                    <a:lumMod val="50000"/>
                  </a:schemeClr>
                </a:solidFill>
              </a:rPr>
              <a:t>подивитися</a:t>
            </a:r>
            <a:r>
              <a:rPr lang="ru-RU" sz="32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3200" b="1" dirty="0" err="1">
                <a:solidFill>
                  <a:schemeClr val="accent2">
                    <a:lumMod val="50000"/>
                  </a:schemeClr>
                </a:solidFill>
              </a:rPr>
              <a:t>бій</a:t>
            </a:r>
            <a:r>
              <a:rPr lang="ru-RU" sz="32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3200" b="1" dirty="0" err="1">
                <a:solidFill>
                  <a:schemeClr val="accent2">
                    <a:lumMod val="50000"/>
                  </a:schemeClr>
                </a:solidFill>
              </a:rPr>
              <a:t>боксерів</a:t>
            </a:r>
            <a:r>
              <a:rPr lang="ru-RU" sz="3200" b="1" dirty="0">
                <a:solidFill>
                  <a:schemeClr val="accent2">
                    <a:lumMod val="50000"/>
                  </a:schemeClr>
                </a:solidFill>
              </a:rPr>
              <a:t>.</a:t>
            </a:r>
          </a:p>
          <a:p>
            <a:pPr algn="just"/>
            <a:r>
              <a:rPr lang="ru-RU" sz="3200" b="1" dirty="0">
                <a:solidFill>
                  <a:schemeClr val="accent2">
                    <a:lumMod val="50000"/>
                  </a:schemeClr>
                </a:solidFill>
              </a:rPr>
              <a:t>     </a:t>
            </a:r>
            <a:r>
              <a:rPr lang="ru-RU" sz="3200" b="1" dirty="0" err="1">
                <a:solidFill>
                  <a:schemeClr val="accent2">
                    <a:lumMod val="50000"/>
                  </a:schemeClr>
                </a:solidFill>
              </a:rPr>
              <a:t>Бориско</a:t>
            </a:r>
            <a:r>
              <a:rPr lang="ru-RU" sz="3200" b="1" dirty="0">
                <a:solidFill>
                  <a:schemeClr val="accent2">
                    <a:lumMod val="50000"/>
                  </a:schemeClr>
                </a:solidFill>
              </a:rPr>
              <a:t> і Богдан </a:t>
            </a:r>
            <a:r>
              <a:rPr lang="ru-RU" sz="3200" b="1" dirty="0" err="1">
                <a:solidFill>
                  <a:schemeClr val="accent2">
                    <a:lumMod val="50000"/>
                  </a:schemeClr>
                </a:solidFill>
              </a:rPr>
              <a:t>були</a:t>
            </a:r>
            <a:r>
              <a:rPr lang="ru-RU" sz="32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3200" b="1" dirty="0" err="1">
                <a:solidFill>
                  <a:schemeClr val="accent2">
                    <a:lumMod val="50000"/>
                  </a:schemeClr>
                </a:solidFill>
              </a:rPr>
              <a:t>задоволені</a:t>
            </a:r>
            <a:r>
              <a:rPr lang="ru-RU" sz="3200" b="1" dirty="0">
                <a:solidFill>
                  <a:schemeClr val="accent2">
                    <a:lumMod val="50000"/>
                  </a:schemeClr>
                </a:solidFill>
              </a:rPr>
              <a:t>. Вони </a:t>
            </a:r>
            <a:r>
              <a:rPr lang="ru-RU" sz="3200" b="1" dirty="0" err="1">
                <a:solidFill>
                  <a:schemeClr val="accent2">
                    <a:lumMod val="50000"/>
                  </a:schemeClr>
                </a:solidFill>
              </a:rPr>
              <a:t>вирішили</a:t>
            </a:r>
            <a:r>
              <a:rPr lang="ru-RU" sz="3200" b="1" dirty="0">
                <a:solidFill>
                  <a:schemeClr val="accent2">
                    <a:lumMod val="50000"/>
                  </a:schemeClr>
                </a:solidFill>
              </a:rPr>
              <a:t> — </a:t>
            </a:r>
            <a:r>
              <a:rPr lang="ru-RU" sz="3200" b="1" dirty="0" err="1">
                <a:solidFill>
                  <a:schemeClr val="accent2">
                    <a:lumMod val="50000"/>
                  </a:schemeClr>
                </a:solidFill>
              </a:rPr>
              <a:t>будемо</a:t>
            </a:r>
            <a:r>
              <a:rPr lang="ru-RU" sz="3200" b="1" dirty="0">
                <a:solidFill>
                  <a:schemeClr val="accent2">
                    <a:lumMod val="50000"/>
                  </a:schemeClr>
                </a:solidFill>
              </a:rPr>
              <a:t> добре </a:t>
            </a:r>
            <a:r>
              <a:rPr lang="ru-RU" sz="3200" b="1" dirty="0" err="1">
                <a:solidFill>
                  <a:schemeClr val="accent2">
                    <a:lumMod val="50000"/>
                  </a:schemeClr>
                </a:solidFill>
              </a:rPr>
              <a:t>тренуватися</a:t>
            </a:r>
            <a:r>
              <a:rPr lang="ru-RU" sz="3200" b="1" dirty="0">
                <a:solidFill>
                  <a:schemeClr val="accent2">
                    <a:lumMod val="50000"/>
                  </a:schemeClr>
                </a:solidFill>
              </a:rPr>
              <a:t> і скоро </a:t>
            </a:r>
            <a:r>
              <a:rPr lang="ru-RU" sz="3200" b="1" dirty="0" err="1">
                <a:solidFill>
                  <a:schemeClr val="accent2">
                    <a:lumMod val="50000"/>
                  </a:schemeClr>
                </a:solidFill>
              </a:rPr>
              <a:t>станемо</a:t>
            </a:r>
            <a:r>
              <a:rPr lang="ru-RU" sz="32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3200" b="1" dirty="0" err="1">
                <a:solidFill>
                  <a:schemeClr val="accent2">
                    <a:lumMod val="50000"/>
                  </a:schemeClr>
                </a:solidFill>
              </a:rPr>
              <a:t>відомими</a:t>
            </a:r>
            <a:r>
              <a:rPr lang="ru-RU" sz="3200" b="1" dirty="0">
                <a:solidFill>
                  <a:schemeClr val="accent2">
                    <a:lumMod val="50000"/>
                  </a:schemeClr>
                </a:solidFill>
              </a:rPr>
              <a:t> боксерами.</a:t>
            </a:r>
            <a:endParaRPr lang="uk-UA" sz="32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5387590" y="1331208"/>
            <a:ext cx="202299" cy="395581"/>
          </a:xfrm>
          <a:prstGeom prst="rect">
            <a:avLst/>
          </a:prstGeom>
          <a:noFill/>
          <a:ln w="28575">
            <a:solidFill>
              <a:srgbClr val="E838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10213516" y="3842900"/>
            <a:ext cx="202299" cy="395581"/>
          </a:xfrm>
          <a:prstGeom prst="rect">
            <a:avLst/>
          </a:prstGeom>
          <a:noFill/>
          <a:ln w="28575">
            <a:solidFill>
              <a:srgbClr val="E838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5844790" y="4847654"/>
            <a:ext cx="202299" cy="395581"/>
          </a:xfrm>
          <a:prstGeom prst="rect">
            <a:avLst/>
          </a:prstGeom>
          <a:noFill/>
          <a:ln w="28575">
            <a:solidFill>
              <a:srgbClr val="E838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3517940" y="5277170"/>
            <a:ext cx="335966" cy="395581"/>
          </a:xfrm>
          <a:prstGeom prst="rect">
            <a:avLst/>
          </a:prstGeom>
          <a:noFill/>
          <a:ln w="28575">
            <a:solidFill>
              <a:srgbClr val="E838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9824491" y="5287702"/>
            <a:ext cx="202299" cy="395581"/>
          </a:xfrm>
          <a:prstGeom prst="rect">
            <a:avLst/>
          </a:prstGeom>
          <a:noFill/>
          <a:ln w="28575">
            <a:solidFill>
              <a:srgbClr val="E838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120" y="2053512"/>
            <a:ext cx="2260174" cy="3248892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CA0A8804-33F5-B818-CDBF-02B10B20C2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84432" y="1381332"/>
            <a:ext cx="231668" cy="426757"/>
          </a:xfrm>
          <a:prstGeom prst="rect">
            <a:avLst/>
          </a:prstGeom>
        </p:spPr>
      </p:pic>
      <p:sp>
        <p:nvSpPr>
          <p:cNvPr id="16" name="Прямоугольник 4">
            <a:extLst>
              <a:ext uri="{FF2B5EF4-FFF2-40B4-BE49-F238E27FC236}">
                <a16:creationId xmlns="" xmlns:a16="http://schemas.microsoft.com/office/drawing/2014/main" id="{88F48128-45BD-4C57-A763-DFCAAF39ACE9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Підручник, сторінка</a:t>
            </a:r>
            <a:endParaRPr lang="uk-UA" sz="14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107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155575" y="1231206"/>
            <a:ext cx="2656205" cy="69758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/>
              <a:t>Мрія братів</a:t>
            </a:r>
            <a:endParaRPr lang="ru-RU" sz="3200" b="1" dirty="0"/>
          </a:p>
        </p:txBody>
      </p:sp>
    </p:spTree>
    <p:extLst>
      <p:ext uri="{BB962C8B-B14F-4D97-AF65-F5344CB8AC3E}">
        <p14:creationId xmlns:p14="http://schemas.microsoft.com/office/powerpoint/2010/main" val="1316124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Відокремлені члени речення - це що таке?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394" y="3597914"/>
            <a:ext cx="2737873" cy="3118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Прямоугольник 26"/>
          <p:cNvSpPr/>
          <p:nvPr/>
        </p:nvSpPr>
        <p:spPr>
          <a:xfrm>
            <a:off x="2239801" y="405926"/>
            <a:ext cx="8732066" cy="70776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Гра «Словарні </a:t>
            </a:r>
            <a:r>
              <a:rPr lang="uk-UA" sz="4000" b="1" dirty="0" err="1" smtClean="0">
                <a:solidFill>
                  <a:schemeClr val="bg1"/>
                </a:solidFill>
              </a:rPr>
              <a:t>доганялки</a:t>
            </a:r>
            <a:r>
              <a:rPr lang="uk-UA" sz="4000" b="1" dirty="0" smtClean="0">
                <a:solidFill>
                  <a:schemeClr val="bg1"/>
                </a:solidFill>
              </a:rPr>
              <a:t>»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14708" y="994286"/>
            <a:ext cx="2607236" cy="193899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uk-UA" sz="12000" b="1" dirty="0">
                <a:ln w="0"/>
                <a:solidFill>
                  <a:schemeClr val="accent4">
                    <a:lumMod val="75000"/>
                  </a:schemeClr>
                </a:solidFill>
                <a:cs typeface="Arial" panose="020B0604020202020204" pitchFamily="34" charset="0"/>
              </a:rPr>
              <a:t>зал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783078" y="2348502"/>
            <a:ext cx="5084274" cy="193899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uk-UA" sz="12000" b="1" dirty="0">
                <a:ln w="0"/>
                <a:solidFill>
                  <a:srgbClr val="0070C0"/>
                </a:solidFill>
                <a:cs typeface="Arial" panose="020B0604020202020204" pitchFamily="34" charset="0"/>
              </a:rPr>
              <a:t>боксер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950633" y="4534405"/>
            <a:ext cx="3743428" cy="193899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uk-UA" sz="12000" b="1" dirty="0">
                <a:ln w="0"/>
                <a:solidFill>
                  <a:srgbClr val="463EDE"/>
                </a:solidFill>
                <a:cs typeface="Arial" panose="020B0604020202020204" pitchFamily="34" charset="0"/>
              </a:rPr>
              <a:t>бокс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557434" y="738784"/>
            <a:ext cx="4379090" cy="193899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uk-UA" sz="12000" b="1" dirty="0">
                <a:ln w="0"/>
                <a:solidFill>
                  <a:srgbClr val="002060"/>
                </a:solidFill>
                <a:cs typeface="Arial" panose="020B0604020202020204" pitchFamily="34" charset="0"/>
              </a:rPr>
              <a:t>Борис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938910" y="3317998"/>
            <a:ext cx="5405489" cy="193899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uk-UA" sz="12000" b="1" dirty="0">
                <a:ln w="0"/>
                <a:solidFill>
                  <a:srgbClr val="FFC000"/>
                </a:solidFill>
                <a:cs typeface="Arial" panose="020B0604020202020204" pitchFamily="34" charset="0"/>
              </a:rPr>
              <a:t>будемо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609500" y="1846881"/>
            <a:ext cx="4609591" cy="193899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uk-UA" sz="12000" b="1" dirty="0">
                <a:ln w="0"/>
                <a:solidFill>
                  <a:srgbClr val="FF0000"/>
                </a:solidFill>
                <a:cs typeface="Arial" panose="020B0604020202020204" pitchFamily="34" charset="0"/>
              </a:rPr>
              <a:t>субота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3103208" y="4662663"/>
            <a:ext cx="3502626" cy="193899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uk-UA" sz="12000" b="1" dirty="0">
                <a:ln w="0"/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rPr>
              <a:t>сини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2581973" y="3447344"/>
            <a:ext cx="4885626" cy="193899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uk-UA" sz="12000" b="1" dirty="0">
                <a:ln w="0"/>
                <a:solidFill>
                  <a:srgbClr val="7030A0"/>
                </a:solidFill>
                <a:cs typeface="Arial" panose="020B0604020202020204" pitchFamily="34" charset="0"/>
              </a:rPr>
              <a:t>тренер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325215" y="1525557"/>
            <a:ext cx="4198570" cy="193899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uk-UA" sz="12000" b="1" dirty="0">
                <a:ln w="0"/>
                <a:solidFill>
                  <a:srgbClr val="00B050"/>
                </a:solidFill>
                <a:cs typeface="Arial" panose="020B0604020202020204" pitchFamily="34" charset="0"/>
              </a:rPr>
              <a:t>брати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368569" y="976868"/>
            <a:ext cx="3368846" cy="193899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uk-UA" sz="12000" b="1" dirty="0" smtClean="0">
                <a:ln w="0"/>
                <a:solidFill>
                  <a:srgbClr val="7030A0"/>
                </a:solidFill>
                <a:cs typeface="Arial" panose="020B0604020202020204" pitchFamily="34" charset="0"/>
              </a:rPr>
              <a:t>тато</a:t>
            </a:r>
            <a:endParaRPr lang="uk-UA" sz="12000" b="1" dirty="0">
              <a:ln w="0"/>
              <a:solidFill>
                <a:srgbClr val="7030A0"/>
              </a:solidFill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478282" y="2653348"/>
            <a:ext cx="3740809" cy="193899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uk-UA" sz="12000" b="1" dirty="0" smtClean="0">
                <a:ln w="0"/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мрія</a:t>
            </a:r>
            <a:endParaRPr lang="uk-UA" sz="12000" b="1" dirty="0">
              <a:ln w="0"/>
              <a:solidFill>
                <a:schemeClr val="accent6">
                  <a:lumMod val="75000"/>
                </a:scheme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2768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000"/>
                            </p:stCondLst>
                            <p:childTnLst>
                              <p:par>
                                <p:cTn id="3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8000"/>
                            </p:stCondLst>
                            <p:childTnLst>
                              <p:par>
                                <p:cTn id="3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8000"/>
                            </p:stCondLst>
                            <p:childTnLst>
                              <p:par>
                                <p:cTn id="4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0"/>
                            </p:stCondLst>
                            <p:childTnLst>
                              <p:par>
                                <p:cTn id="4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0"/>
                            </p:stCondLst>
                            <p:childTnLst>
                              <p:par>
                                <p:cTn id="5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2000"/>
                            </p:stCondLst>
                            <p:childTnLst>
                              <p:par>
                                <p:cTn id="56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2000"/>
                            </p:stCondLst>
                            <p:childTnLst>
                              <p:par>
                                <p:cTn id="5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4000"/>
                            </p:stCondLst>
                            <p:childTnLst>
                              <p:par>
                                <p:cTn id="6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4000"/>
                            </p:stCondLst>
                            <p:childTnLst>
                              <p:par>
                                <p:cTn id="6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6000"/>
                            </p:stCondLst>
                            <p:childTnLst>
                              <p:par>
                                <p:cTn id="7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6000"/>
                            </p:stCondLst>
                            <p:childTnLst>
                              <p:par>
                                <p:cTn id="7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8000"/>
                            </p:stCondLst>
                            <p:childTnLst>
                              <p:par>
                                <p:cTn id="8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8000"/>
                            </p:stCondLst>
                            <p:childTnLst>
                              <p:par>
                                <p:cTn id="8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0000"/>
                            </p:stCondLst>
                            <p:childTnLst>
                              <p:par>
                                <p:cTn id="9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0000"/>
                            </p:stCondLst>
                            <p:childTnLst>
                              <p:par>
                                <p:cTn id="9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2000"/>
                            </p:stCondLst>
                            <p:childTnLst>
                              <p:par>
                                <p:cTn id="101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1" grpId="1"/>
      <p:bldP spid="22" grpId="0"/>
      <p:bldP spid="22" grpId="1"/>
      <p:bldP spid="23" grpId="0"/>
      <p:bldP spid="23" grpId="1"/>
      <p:bldP spid="24" grpId="0"/>
      <p:bldP spid="24" grpId="1"/>
      <p:bldP spid="28" grpId="0"/>
      <p:bldP spid="28" grpId="1"/>
      <p:bldP spid="29" grpId="0"/>
      <p:bldP spid="29" grpId="1"/>
      <p:bldP spid="30" grpId="0"/>
      <p:bldP spid="30" grpId="1"/>
      <p:bldP spid="31" grpId="0"/>
      <p:bldP spid="31" grpId="1"/>
      <p:bldP spid="32" grpId="0"/>
      <p:bldP spid="32" grpId="1"/>
      <p:bldP spid="15" grpId="0"/>
      <p:bldP spid="15" grpId="1"/>
      <p:bldP spid="16" grpId="0"/>
      <p:bldP spid="16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/>
        </p:nvSpPr>
        <p:spPr>
          <a:xfrm>
            <a:off x="2178306" y="526143"/>
            <a:ext cx="8732066" cy="66257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bg1"/>
                </a:solidFill>
              </a:rPr>
              <a:t>Вправа «</a:t>
            </a:r>
            <a:r>
              <a:rPr lang="ru-RU" sz="4000" b="1" dirty="0" err="1">
                <a:solidFill>
                  <a:schemeClr val="bg1"/>
                </a:solidFill>
              </a:rPr>
              <a:t>Відкритий</a:t>
            </a:r>
            <a:r>
              <a:rPr lang="ru-RU" sz="4000" b="1" dirty="0">
                <a:solidFill>
                  <a:schemeClr val="bg1"/>
                </a:solidFill>
              </a:rPr>
              <a:t> </a:t>
            </a:r>
            <a:r>
              <a:rPr lang="ru-RU" sz="4000" b="1" dirty="0" err="1">
                <a:solidFill>
                  <a:schemeClr val="bg1"/>
                </a:solidFill>
              </a:rPr>
              <a:t>мікрофон</a:t>
            </a:r>
            <a:r>
              <a:rPr lang="ru-RU" sz="4000" b="1" dirty="0">
                <a:solidFill>
                  <a:schemeClr val="bg1"/>
                </a:solidFill>
              </a:rPr>
              <a:t>»</a:t>
            </a: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3038376" y="1400701"/>
            <a:ext cx="7625814" cy="349276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446088" indent="-446088">
              <a:buAutoNum type="arabicPeriod"/>
              <a:tabLst>
                <a:tab pos="446088" algn="l"/>
              </a:tabLst>
            </a:pPr>
            <a:r>
              <a:rPr lang="ru-RU" sz="2800" b="1" dirty="0"/>
              <a:t>Ким </a:t>
            </a:r>
            <a:r>
              <a:rPr lang="ru-RU" sz="2800" b="1" dirty="0" err="1"/>
              <a:t>мріяли</a:t>
            </a:r>
            <a:r>
              <a:rPr lang="ru-RU" sz="2800" b="1" dirty="0"/>
              <a:t> стати </a:t>
            </a:r>
            <a:r>
              <a:rPr lang="ru-RU" sz="2800" b="1" dirty="0" err="1"/>
              <a:t>брати</a:t>
            </a:r>
            <a:r>
              <a:rPr lang="ru-RU" sz="2800" b="1" dirty="0"/>
              <a:t>?</a:t>
            </a:r>
          </a:p>
          <a:p>
            <a:pPr marL="446088" indent="-446088">
              <a:buAutoNum type="arabicPeriod"/>
              <a:tabLst>
                <a:tab pos="446088" algn="l"/>
              </a:tabLst>
            </a:pPr>
            <a:r>
              <a:rPr lang="ru-RU" sz="2800" b="1" dirty="0" err="1"/>
              <a:t>Куди</a:t>
            </a:r>
            <a:r>
              <a:rPr lang="ru-RU" sz="2800" b="1" dirty="0"/>
              <a:t> </a:t>
            </a:r>
            <a:r>
              <a:rPr lang="ru-RU" sz="2800" b="1" dirty="0" err="1"/>
              <a:t>привів</a:t>
            </a:r>
            <a:r>
              <a:rPr lang="ru-RU" sz="2800" b="1" dirty="0"/>
              <a:t> </a:t>
            </a:r>
            <a:r>
              <a:rPr lang="ru-RU" sz="2800" b="1" dirty="0" err="1"/>
              <a:t>їх</a:t>
            </a:r>
            <a:r>
              <a:rPr lang="ru-RU" sz="2800" b="1" dirty="0"/>
              <a:t> </a:t>
            </a:r>
            <a:r>
              <a:rPr lang="ru-RU" sz="2800" b="1" dirty="0" err="1"/>
              <a:t>тато</a:t>
            </a:r>
            <a:r>
              <a:rPr lang="ru-RU" sz="2800" b="1" dirty="0"/>
              <a:t>?</a:t>
            </a:r>
          </a:p>
          <a:p>
            <a:pPr marL="446088" indent="-446088">
              <a:buAutoNum type="arabicPeriod"/>
              <a:tabLst>
                <a:tab pos="446088" algn="l"/>
              </a:tabLst>
            </a:pPr>
            <a:r>
              <a:rPr lang="ru-RU" sz="2800" b="1" dirty="0"/>
              <a:t>З ким </a:t>
            </a:r>
            <a:r>
              <a:rPr lang="ru-RU" sz="2800" b="1" dirty="0" err="1"/>
              <a:t>зустрілися</a:t>
            </a:r>
            <a:r>
              <a:rPr lang="ru-RU" sz="2800" b="1" dirty="0"/>
              <a:t> вони в спортивному </a:t>
            </a:r>
            <a:r>
              <a:rPr lang="ru-RU" sz="2800" b="1" dirty="0" err="1"/>
              <a:t>залі</a:t>
            </a:r>
            <a:r>
              <a:rPr lang="ru-RU" sz="2800" b="1" dirty="0"/>
              <a:t>?</a:t>
            </a:r>
          </a:p>
          <a:p>
            <a:pPr marL="446088" indent="-446088">
              <a:buAutoNum type="arabicPeriod"/>
              <a:tabLst>
                <a:tab pos="446088" algn="l"/>
              </a:tabLst>
            </a:pPr>
            <a:r>
              <a:rPr lang="ru-RU" sz="2800" b="1" dirty="0" err="1"/>
              <a:t>Куди</a:t>
            </a:r>
            <a:r>
              <a:rPr lang="ru-RU" sz="2800" b="1" dirty="0"/>
              <a:t> запросив </a:t>
            </a:r>
            <a:r>
              <a:rPr lang="ru-RU" sz="2800" b="1" dirty="0" err="1"/>
              <a:t>їх</a:t>
            </a:r>
            <a:r>
              <a:rPr lang="ru-RU" sz="2800" b="1" dirty="0"/>
              <a:t> тренер?</a:t>
            </a:r>
          </a:p>
          <a:p>
            <a:pPr marL="446088" indent="-446088">
              <a:buAutoNum type="arabicPeriod"/>
              <a:tabLst>
                <a:tab pos="446088" algn="l"/>
              </a:tabLst>
            </a:pPr>
            <a:r>
              <a:rPr lang="ru-RU" sz="2800" b="1" dirty="0"/>
              <a:t>Яке </a:t>
            </a:r>
            <a:r>
              <a:rPr lang="ru-RU" sz="2800" b="1" dirty="0" err="1"/>
              <a:t>враження</a:t>
            </a:r>
            <a:r>
              <a:rPr lang="ru-RU" sz="2800" b="1" dirty="0"/>
              <a:t> справив на </a:t>
            </a:r>
            <a:r>
              <a:rPr lang="ru-RU" sz="2800" b="1" dirty="0" err="1"/>
              <a:t>хлопчиків</a:t>
            </a:r>
            <a:r>
              <a:rPr lang="ru-RU" sz="2800" b="1" dirty="0"/>
              <a:t> </a:t>
            </a:r>
            <a:r>
              <a:rPr lang="ru-RU" sz="2800" b="1" dirty="0" err="1"/>
              <a:t>бій</a:t>
            </a:r>
            <a:r>
              <a:rPr lang="ru-RU" sz="2800" b="1" dirty="0"/>
              <a:t> </a:t>
            </a:r>
            <a:r>
              <a:rPr lang="ru-RU" sz="2800" b="1" dirty="0" err="1"/>
              <a:t>боксерів</a:t>
            </a:r>
            <a:r>
              <a:rPr lang="ru-RU" sz="2800" b="1" dirty="0"/>
              <a:t>?</a:t>
            </a:r>
          </a:p>
          <a:p>
            <a:pPr marL="446088" indent="-446088">
              <a:buAutoNum type="arabicPeriod"/>
              <a:tabLst>
                <a:tab pos="446088" algn="l"/>
              </a:tabLst>
            </a:pPr>
            <a:r>
              <a:rPr lang="ru-RU" sz="2800" b="1" dirty="0" err="1"/>
              <a:t>Що</a:t>
            </a:r>
            <a:r>
              <a:rPr lang="ru-RU" sz="2800" b="1" dirty="0"/>
              <a:t> </a:t>
            </a:r>
            <a:r>
              <a:rPr lang="ru-RU" sz="2800" b="1" dirty="0" err="1"/>
              <a:t>брати</a:t>
            </a:r>
            <a:r>
              <a:rPr lang="ru-RU" sz="2800" b="1" dirty="0"/>
              <a:t> </a:t>
            </a:r>
            <a:r>
              <a:rPr lang="ru-RU" sz="2800" b="1" dirty="0" err="1"/>
              <a:t>вирішили</a:t>
            </a:r>
            <a:r>
              <a:rPr lang="ru-RU" sz="2800" b="1" dirty="0"/>
              <a:t> для себе?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564" y="1400701"/>
            <a:ext cx="2537284" cy="3647224"/>
          </a:xfrm>
          <a:prstGeom prst="roundRect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</p:pic>
      <p:pic>
        <p:nvPicPr>
          <p:cNvPr id="8" name="Picture 2" descr="Микрофон рисунок акварель (62 фото) » Рисунки для срисовки и не только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31" r="12122" b="16141"/>
          <a:stretch/>
        </p:blipFill>
        <p:spPr bwMode="auto">
          <a:xfrm>
            <a:off x="9646920" y="3851667"/>
            <a:ext cx="2303582" cy="2850697"/>
          </a:xfrm>
          <a:prstGeom prst="roundRect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4212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A9DD4645-09F5-4BB0-9E7C-520A3B160AB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788" b="43201"/>
          <a:stretch/>
        </p:blipFill>
        <p:spPr>
          <a:xfrm>
            <a:off x="1271063" y="4396834"/>
            <a:ext cx="10516716" cy="1368000"/>
          </a:xfrm>
          <a:prstGeom prst="rect">
            <a:avLst/>
          </a:prstGeom>
        </p:spPr>
      </p:pic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8" name="Picture 2" descr="декоративный карандаш, анимация, учить, учитель png | PNGWing">
            <a:extLst>
              <a:ext uri="{FF2B5EF4-FFF2-40B4-BE49-F238E27FC236}">
                <a16:creationId xmlns:a16="http://schemas.microsoft.com/office/drawing/2014/main" xmlns="" id="{89B5DEC1-52C1-4BB3-8C0E-5034184473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5575" y="1665469"/>
            <a:ext cx="1619370" cy="1980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5B6A679B-D9E1-43C2-A15D-51D89CC6E28F}"/>
              </a:ext>
            </a:extLst>
          </p:cNvPr>
          <p:cNvSpPr txBox="1"/>
          <p:nvPr/>
        </p:nvSpPr>
        <p:spPr>
          <a:xfrm>
            <a:off x="2027818" y="4487670"/>
            <a:ext cx="68159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7200" dirty="0">
                <a:latin typeface="Arial Narrow" panose="020B060602020203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Б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4D792597-769A-40BE-8235-D48DFF74B944}"/>
              </a:ext>
            </a:extLst>
          </p:cNvPr>
          <p:cNvSpPr txBox="1"/>
          <p:nvPr/>
        </p:nvSpPr>
        <p:spPr>
          <a:xfrm>
            <a:off x="7553935" y="4669689"/>
            <a:ext cx="51007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5400" dirty="0">
                <a:latin typeface="Arial Narrow" panose="020B060602020203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б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1A0C2E0E-4064-4814-92B2-38E7CFC40CAF}"/>
              </a:ext>
            </a:extLst>
          </p:cNvPr>
          <p:cNvSpPr txBox="1"/>
          <p:nvPr/>
        </p:nvSpPr>
        <p:spPr>
          <a:xfrm>
            <a:off x="2695427" y="4489062"/>
            <a:ext cx="68159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7200" dirty="0">
                <a:latin typeface="Arial Narrow" panose="020B060602020203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Б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6F42AA5C-512B-4B19-8306-4F145D514040}"/>
              </a:ext>
            </a:extLst>
          </p:cNvPr>
          <p:cNvSpPr txBox="1"/>
          <p:nvPr/>
        </p:nvSpPr>
        <p:spPr>
          <a:xfrm>
            <a:off x="3361611" y="4487669"/>
            <a:ext cx="68159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7200" dirty="0">
                <a:latin typeface="Arial Narrow" panose="020B060602020203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Б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4E6ED116-0895-48EC-96D5-5F99FA3AF5F0}"/>
              </a:ext>
            </a:extLst>
          </p:cNvPr>
          <p:cNvSpPr txBox="1"/>
          <p:nvPr/>
        </p:nvSpPr>
        <p:spPr>
          <a:xfrm>
            <a:off x="4066046" y="4504668"/>
            <a:ext cx="68159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7200" dirty="0">
                <a:latin typeface="Arial Narrow" panose="020B060602020203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Б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A6B7F790-67F6-47AA-A35C-7FC9DA68648F}"/>
              </a:ext>
            </a:extLst>
          </p:cNvPr>
          <p:cNvSpPr txBox="1"/>
          <p:nvPr/>
        </p:nvSpPr>
        <p:spPr>
          <a:xfrm>
            <a:off x="4750192" y="4482896"/>
            <a:ext cx="68159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7200" dirty="0">
                <a:latin typeface="Arial Narrow" panose="020B060602020203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Б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0719FE08-BF16-4D50-9537-455E932BE0B6}"/>
              </a:ext>
            </a:extLst>
          </p:cNvPr>
          <p:cNvSpPr txBox="1"/>
          <p:nvPr/>
        </p:nvSpPr>
        <p:spPr>
          <a:xfrm>
            <a:off x="7104516" y="4481807"/>
            <a:ext cx="68159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7200" dirty="0">
                <a:latin typeface="Arial Narrow" panose="020B060602020203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Б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698A8148-D826-4C90-BB9D-43D2D4BDD3B5}"/>
              </a:ext>
            </a:extLst>
          </p:cNvPr>
          <p:cNvSpPr txBox="1"/>
          <p:nvPr/>
        </p:nvSpPr>
        <p:spPr>
          <a:xfrm>
            <a:off x="8586336" y="4710052"/>
            <a:ext cx="51007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5400" dirty="0">
                <a:latin typeface="Arial Narrow" panose="020B060602020203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б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77E0E47C-5040-45C8-8625-9575499C33FA}"/>
              </a:ext>
            </a:extLst>
          </p:cNvPr>
          <p:cNvSpPr txBox="1"/>
          <p:nvPr/>
        </p:nvSpPr>
        <p:spPr>
          <a:xfrm>
            <a:off x="8132624" y="4480669"/>
            <a:ext cx="68159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7200" dirty="0">
                <a:latin typeface="Arial Narrow" panose="020B060602020203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Б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08A95F18-47B8-4612-BBC3-47E47F2D307B}"/>
              </a:ext>
            </a:extLst>
          </p:cNvPr>
          <p:cNvSpPr txBox="1"/>
          <p:nvPr/>
        </p:nvSpPr>
        <p:spPr>
          <a:xfrm>
            <a:off x="9581754" y="4673728"/>
            <a:ext cx="51007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5400" dirty="0">
                <a:latin typeface="Arial Narrow" panose="020B060602020203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б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ECCDF97E-AD3D-4C39-882C-9E9725D785B0}"/>
              </a:ext>
            </a:extLst>
          </p:cNvPr>
          <p:cNvSpPr txBox="1"/>
          <p:nvPr/>
        </p:nvSpPr>
        <p:spPr>
          <a:xfrm>
            <a:off x="9132335" y="4504668"/>
            <a:ext cx="68159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7200" dirty="0">
                <a:latin typeface="Arial Narrow" panose="020B060602020203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Б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1786439" y="434341"/>
            <a:ext cx="8845782" cy="89904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Робота в зошиті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29" name="Прямоугольник 4">
            <a:extLst>
              <a:ext uri="{FF2B5EF4-FFF2-40B4-BE49-F238E27FC236}">
                <a16:creationId xmlns="" xmlns:a16="http://schemas.microsoft.com/office/drawing/2014/main" id="{6ED9321F-44F4-4C0D-B330-BB819769AF7C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Зошит, сторінка</a:t>
            </a:r>
            <a:endParaRPr lang="uk-UA" sz="14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52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3074" name="Picture 2" descr="D:\1 клас\1. Навчання грамоти\1 УРОКИ 2023\Читання\4 Блок р т д з й б\053 - Велика буква Б\2023-12-16_232658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7112" y="1292695"/>
            <a:ext cx="6256404" cy="3104139"/>
          </a:xfrm>
          <a:prstGeom prst="rect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Прямоугольник 29"/>
          <p:cNvSpPr/>
          <p:nvPr/>
        </p:nvSpPr>
        <p:spPr>
          <a:xfrm>
            <a:off x="1146662" y="3628184"/>
            <a:ext cx="3097530" cy="85362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chemeClr val="bg1"/>
                </a:solidFill>
              </a:rPr>
              <a:t>Надрукуй </a:t>
            </a:r>
            <a:r>
              <a:rPr lang="uk-UA" sz="2000" b="1" dirty="0" smtClean="0">
                <a:solidFill>
                  <a:schemeClr val="bg1"/>
                </a:solidFill>
              </a:rPr>
              <a:t>велику і малу букви </a:t>
            </a:r>
            <a:r>
              <a:rPr lang="uk-UA" sz="2000" b="1" dirty="0" err="1" smtClean="0">
                <a:solidFill>
                  <a:schemeClr val="bg1"/>
                </a:solidFill>
              </a:rPr>
              <a:t>Бб</a:t>
            </a:r>
            <a:r>
              <a:rPr lang="uk-UA" sz="2000" b="1" dirty="0" smtClean="0">
                <a:solidFill>
                  <a:schemeClr val="bg1"/>
                </a:solidFill>
              </a:rPr>
              <a:t> </a:t>
            </a:r>
            <a:r>
              <a:rPr lang="uk-UA" sz="2000" b="1" dirty="0" smtClean="0">
                <a:solidFill>
                  <a:schemeClr val="bg1"/>
                </a:solidFill>
              </a:rPr>
              <a:t>і </a:t>
            </a:r>
            <a:r>
              <a:rPr lang="uk-UA" sz="2000" b="1" dirty="0" smtClean="0">
                <a:solidFill>
                  <a:schemeClr val="bg1"/>
                </a:solidFill>
              </a:rPr>
              <a:t>у </a:t>
            </a:r>
            <a:r>
              <a:rPr lang="uk-UA" sz="2000" b="1" dirty="0" smtClean="0">
                <a:solidFill>
                  <a:schemeClr val="bg1"/>
                </a:solidFill>
              </a:rPr>
              <a:t>клітинках.</a:t>
            </a:r>
            <a:endParaRPr lang="ru-RU" sz="2000" b="1" i="1" dirty="0">
              <a:solidFill>
                <a:schemeClr val="bg1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A6B7F790-67F6-47AA-A35C-7FC9DA68648F}"/>
              </a:ext>
            </a:extLst>
          </p:cNvPr>
          <p:cNvSpPr txBox="1"/>
          <p:nvPr/>
        </p:nvSpPr>
        <p:spPr>
          <a:xfrm>
            <a:off x="5415278" y="4504667"/>
            <a:ext cx="68159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7200" dirty="0">
                <a:latin typeface="Arial Narrow" panose="020B060602020203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Б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A6B7F790-67F6-47AA-A35C-7FC9DA68648F}"/>
              </a:ext>
            </a:extLst>
          </p:cNvPr>
          <p:cNvSpPr txBox="1"/>
          <p:nvPr/>
        </p:nvSpPr>
        <p:spPr>
          <a:xfrm>
            <a:off x="10132487" y="4481807"/>
            <a:ext cx="68159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7200" dirty="0">
                <a:latin typeface="Arial Narrow" panose="020B060602020203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Б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08A95F18-47B8-4612-BBC3-47E47F2D307B}"/>
              </a:ext>
            </a:extLst>
          </p:cNvPr>
          <p:cNvSpPr txBox="1"/>
          <p:nvPr/>
        </p:nvSpPr>
        <p:spPr>
          <a:xfrm>
            <a:off x="10632221" y="4669689"/>
            <a:ext cx="51007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5400" dirty="0">
                <a:latin typeface="Arial Narrow" panose="020B060602020203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б</a:t>
            </a:r>
          </a:p>
        </p:txBody>
      </p:sp>
    </p:spTree>
    <p:extLst>
      <p:ext uri="{BB962C8B-B14F-4D97-AF65-F5344CB8AC3E}">
        <p14:creationId xmlns:p14="http://schemas.microsoft.com/office/powerpoint/2010/main" val="3326186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7" grpId="0"/>
      <p:bldP spid="2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30" grpId="0" animBg="1"/>
      <p:bldP spid="31" grpId="0"/>
      <p:bldP spid="33" grpId="0"/>
      <p:bldP spid="3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Рисунок 12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385" r="57114" b="85124"/>
          <a:stretch/>
        </p:blipFill>
        <p:spPr>
          <a:xfrm>
            <a:off x="3216227" y="4581530"/>
            <a:ext cx="5686366" cy="1096602"/>
          </a:xfrm>
          <a:prstGeom prst="rect">
            <a:avLst/>
          </a:prstGeom>
        </p:spPr>
      </p:pic>
      <p:pic>
        <p:nvPicPr>
          <p:cNvPr id="83" name="Рисунок 8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t="385" r="47733" b="71385"/>
          <a:stretch/>
        </p:blipFill>
        <p:spPr>
          <a:xfrm>
            <a:off x="2681987" y="1485083"/>
            <a:ext cx="6930152" cy="2136303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216227" y="3719418"/>
            <a:ext cx="5672948" cy="78821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solidFill>
                  <a:schemeClr val="bg1"/>
                </a:solidFill>
              </a:rPr>
              <a:t>Слуховий диктант. </a:t>
            </a:r>
            <a:r>
              <a:rPr lang="uk-UA" sz="2400" b="1" dirty="0" smtClean="0">
                <a:solidFill>
                  <a:schemeClr val="bg1"/>
                </a:solidFill>
              </a:rPr>
              <a:t>Надрукуй </a:t>
            </a:r>
            <a:r>
              <a:rPr lang="uk-UA" sz="2400" b="1" dirty="0">
                <a:solidFill>
                  <a:schemeClr val="bg1"/>
                </a:solidFill>
              </a:rPr>
              <a:t>у клітинках тільки перші </a:t>
            </a:r>
            <a:r>
              <a:rPr lang="uk-UA" sz="2400" b="1" dirty="0" smtClean="0">
                <a:solidFill>
                  <a:schemeClr val="bg1"/>
                </a:solidFill>
              </a:rPr>
              <a:t>склади </a:t>
            </a:r>
            <a:r>
              <a:rPr lang="uk-UA" sz="2400" b="1" dirty="0">
                <a:solidFill>
                  <a:schemeClr val="bg1"/>
                </a:solidFill>
              </a:rPr>
              <a:t>слів. </a:t>
            </a: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12" name="Рисунок 1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77" r="10334" b="12778"/>
          <a:stretch/>
        </p:blipFill>
        <p:spPr>
          <a:xfrm>
            <a:off x="8996420" y="1915476"/>
            <a:ext cx="2720135" cy="25158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3" name="Рисунок 1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74" r="10987" b="11826"/>
          <a:stretch/>
        </p:blipFill>
        <p:spPr>
          <a:xfrm flipH="1">
            <a:off x="396482" y="1854157"/>
            <a:ext cx="2772908" cy="25771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3" name="Дуга 42"/>
          <p:cNvSpPr/>
          <p:nvPr/>
        </p:nvSpPr>
        <p:spPr>
          <a:xfrm flipH="1">
            <a:off x="2938590" y="2341962"/>
            <a:ext cx="214147" cy="419649"/>
          </a:xfrm>
          <a:prstGeom prst="arc">
            <a:avLst>
              <a:gd name="adj1" fmla="val 14000215"/>
              <a:gd name="adj2" fmla="val 7811224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Полилиния 47"/>
          <p:cNvSpPr/>
          <p:nvPr/>
        </p:nvSpPr>
        <p:spPr>
          <a:xfrm>
            <a:off x="7714659" y="1717877"/>
            <a:ext cx="224269" cy="417510"/>
          </a:xfrm>
          <a:custGeom>
            <a:avLst/>
            <a:gdLst>
              <a:gd name="connsiteX0" fmla="*/ 0 w 346413"/>
              <a:gd name="connsiteY0" fmla="*/ 749272 h 749272"/>
              <a:gd name="connsiteX1" fmla="*/ 115410 w 346413"/>
              <a:gd name="connsiteY1" fmla="*/ 687128 h 749272"/>
              <a:gd name="connsiteX2" fmla="*/ 133165 w 346413"/>
              <a:gd name="connsiteY2" fmla="*/ 429676 h 749272"/>
              <a:gd name="connsiteX3" fmla="*/ 142043 w 346413"/>
              <a:gd name="connsiteY3" fmla="*/ 65691 h 749272"/>
              <a:gd name="connsiteX4" fmla="*/ 328474 w 346413"/>
              <a:gd name="connsiteY4" fmla="*/ 65691 h 749272"/>
              <a:gd name="connsiteX5" fmla="*/ 328474 w 346413"/>
              <a:gd name="connsiteY5" fmla="*/ 731516 h 749272"/>
              <a:gd name="connsiteX0" fmla="*/ 0 w 346413"/>
              <a:gd name="connsiteY0" fmla="*/ 733154 h 733154"/>
              <a:gd name="connsiteX1" fmla="*/ 115410 w 346413"/>
              <a:gd name="connsiteY1" fmla="*/ 671010 h 733154"/>
              <a:gd name="connsiteX2" fmla="*/ 133165 w 346413"/>
              <a:gd name="connsiteY2" fmla="*/ 413558 h 733154"/>
              <a:gd name="connsiteX3" fmla="*/ 142043 w 346413"/>
              <a:gd name="connsiteY3" fmla="*/ 49573 h 733154"/>
              <a:gd name="connsiteX4" fmla="*/ 328474 w 346413"/>
              <a:gd name="connsiteY4" fmla="*/ 49573 h 733154"/>
              <a:gd name="connsiteX5" fmla="*/ 328474 w 346413"/>
              <a:gd name="connsiteY5" fmla="*/ 715398 h 733154"/>
              <a:gd name="connsiteX0" fmla="*/ 0 w 335404"/>
              <a:gd name="connsiteY0" fmla="*/ 683771 h 683771"/>
              <a:gd name="connsiteX1" fmla="*/ 115410 w 335404"/>
              <a:gd name="connsiteY1" fmla="*/ 621627 h 683771"/>
              <a:gd name="connsiteX2" fmla="*/ 133165 w 335404"/>
              <a:gd name="connsiteY2" fmla="*/ 364175 h 683771"/>
              <a:gd name="connsiteX3" fmla="*/ 142043 w 335404"/>
              <a:gd name="connsiteY3" fmla="*/ 190 h 683771"/>
              <a:gd name="connsiteX4" fmla="*/ 328474 w 335404"/>
              <a:gd name="connsiteY4" fmla="*/ 190 h 683771"/>
              <a:gd name="connsiteX5" fmla="*/ 328474 w 335404"/>
              <a:gd name="connsiteY5" fmla="*/ 666015 h 683771"/>
              <a:gd name="connsiteX0" fmla="*/ 0 w 347085"/>
              <a:gd name="connsiteY0" fmla="*/ 731585 h 731585"/>
              <a:gd name="connsiteX1" fmla="*/ 115410 w 347085"/>
              <a:gd name="connsiteY1" fmla="*/ 669441 h 731585"/>
              <a:gd name="connsiteX2" fmla="*/ 133165 w 347085"/>
              <a:gd name="connsiteY2" fmla="*/ 411989 h 731585"/>
              <a:gd name="connsiteX3" fmla="*/ 132518 w 347085"/>
              <a:gd name="connsiteY3" fmla="*/ 52767 h 731585"/>
              <a:gd name="connsiteX4" fmla="*/ 328474 w 347085"/>
              <a:gd name="connsiteY4" fmla="*/ 48004 h 731585"/>
              <a:gd name="connsiteX5" fmla="*/ 328474 w 347085"/>
              <a:gd name="connsiteY5" fmla="*/ 713829 h 731585"/>
              <a:gd name="connsiteX0" fmla="*/ 0 w 334747"/>
              <a:gd name="connsiteY0" fmla="*/ 683587 h 683587"/>
              <a:gd name="connsiteX1" fmla="*/ 115410 w 334747"/>
              <a:gd name="connsiteY1" fmla="*/ 621443 h 683587"/>
              <a:gd name="connsiteX2" fmla="*/ 133165 w 334747"/>
              <a:gd name="connsiteY2" fmla="*/ 363991 h 683587"/>
              <a:gd name="connsiteX3" fmla="*/ 132518 w 334747"/>
              <a:gd name="connsiteY3" fmla="*/ 4769 h 683587"/>
              <a:gd name="connsiteX4" fmla="*/ 328474 w 334747"/>
              <a:gd name="connsiteY4" fmla="*/ 6 h 683587"/>
              <a:gd name="connsiteX5" fmla="*/ 328474 w 334747"/>
              <a:gd name="connsiteY5" fmla="*/ 665831 h 683587"/>
              <a:gd name="connsiteX0" fmla="*/ 0 w 348188"/>
              <a:gd name="connsiteY0" fmla="*/ 734582 h 757307"/>
              <a:gd name="connsiteX1" fmla="*/ 115410 w 348188"/>
              <a:gd name="connsiteY1" fmla="*/ 672438 h 757307"/>
              <a:gd name="connsiteX2" fmla="*/ 133165 w 348188"/>
              <a:gd name="connsiteY2" fmla="*/ 414986 h 757307"/>
              <a:gd name="connsiteX3" fmla="*/ 132518 w 348188"/>
              <a:gd name="connsiteY3" fmla="*/ 55764 h 757307"/>
              <a:gd name="connsiteX4" fmla="*/ 328474 w 348188"/>
              <a:gd name="connsiteY4" fmla="*/ 51001 h 757307"/>
              <a:gd name="connsiteX5" fmla="*/ 330855 w 348188"/>
              <a:gd name="connsiteY5" fmla="*/ 757307 h 757307"/>
              <a:gd name="connsiteX0" fmla="*/ 0 w 343541"/>
              <a:gd name="connsiteY0" fmla="*/ 734582 h 757307"/>
              <a:gd name="connsiteX1" fmla="*/ 115410 w 343541"/>
              <a:gd name="connsiteY1" fmla="*/ 672438 h 757307"/>
              <a:gd name="connsiteX2" fmla="*/ 133165 w 343541"/>
              <a:gd name="connsiteY2" fmla="*/ 414986 h 757307"/>
              <a:gd name="connsiteX3" fmla="*/ 132518 w 343541"/>
              <a:gd name="connsiteY3" fmla="*/ 55764 h 757307"/>
              <a:gd name="connsiteX4" fmla="*/ 328474 w 343541"/>
              <a:gd name="connsiteY4" fmla="*/ 51001 h 757307"/>
              <a:gd name="connsiteX5" fmla="*/ 330855 w 343541"/>
              <a:gd name="connsiteY5" fmla="*/ 757307 h 757307"/>
              <a:gd name="connsiteX0" fmla="*/ 0 w 330855"/>
              <a:gd name="connsiteY0" fmla="*/ 683616 h 706341"/>
              <a:gd name="connsiteX1" fmla="*/ 115410 w 330855"/>
              <a:gd name="connsiteY1" fmla="*/ 621472 h 706341"/>
              <a:gd name="connsiteX2" fmla="*/ 133165 w 330855"/>
              <a:gd name="connsiteY2" fmla="*/ 364020 h 706341"/>
              <a:gd name="connsiteX3" fmla="*/ 132518 w 330855"/>
              <a:gd name="connsiteY3" fmla="*/ 4798 h 706341"/>
              <a:gd name="connsiteX4" fmla="*/ 328474 w 330855"/>
              <a:gd name="connsiteY4" fmla="*/ 35 h 706341"/>
              <a:gd name="connsiteX5" fmla="*/ 330855 w 330855"/>
              <a:gd name="connsiteY5" fmla="*/ 706341 h 706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30855" h="706341">
                <a:moveTo>
                  <a:pt x="0" y="683616"/>
                </a:moveTo>
                <a:cubicBezTo>
                  <a:pt x="46608" y="679177"/>
                  <a:pt x="93216" y="674738"/>
                  <a:pt x="115410" y="621472"/>
                </a:cubicBezTo>
                <a:cubicBezTo>
                  <a:pt x="137604" y="568206"/>
                  <a:pt x="130314" y="466799"/>
                  <a:pt x="133165" y="364020"/>
                </a:cubicBezTo>
                <a:cubicBezTo>
                  <a:pt x="136016" y="261241"/>
                  <a:pt x="135685" y="5930"/>
                  <a:pt x="132518" y="4798"/>
                </a:cubicBezTo>
                <a:cubicBezTo>
                  <a:pt x="129351" y="3666"/>
                  <a:pt x="326375" y="4555"/>
                  <a:pt x="328474" y="35"/>
                </a:cubicBezTo>
                <a:cubicBezTo>
                  <a:pt x="330573" y="-4485"/>
                  <a:pt x="329722" y="433676"/>
                  <a:pt x="330855" y="706341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2" name="Овал 51"/>
          <p:cNvSpPr/>
          <p:nvPr/>
        </p:nvSpPr>
        <p:spPr>
          <a:xfrm>
            <a:off x="4212601" y="1920903"/>
            <a:ext cx="165491" cy="208372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7" name="Полилиния 56"/>
          <p:cNvSpPr/>
          <p:nvPr/>
        </p:nvSpPr>
        <p:spPr>
          <a:xfrm>
            <a:off x="7349728" y="1939936"/>
            <a:ext cx="151683" cy="186104"/>
          </a:xfrm>
          <a:custGeom>
            <a:avLst/>
            <a:gdLst>
              <a:gd name="connsiteX0" fmla="*/ 15979 w 227911"/>
              <a:gd name="connsiteY0" fmla="*/ 162086 h 349191"/>
              <a:gd name="connsiteX1" fmla="*/ 220166 w 227911"/>
              <a:gd name="connsiteY1" fmla="*/ 170963 h 349191"/>
              <a:gd name="connsiteX2" fmla="*/ 175777 w 227911"/>
              <a:gd name="connsiteY2" fmla="*/ 28921 h 349191"/>
              <a:gd name="connsiteX3" fmla="*/ 87001 w 227911"/>
              <a:gd name="connsiteY3" fmla="*/ 2288 h 349191"/>
              <a:gd name="connsiteX4" fmla="*/ 7102 w 227911"/>
              <a:gd name="connsiteY4" fmla="*/ 64431 h 349191"/>
              <a:gd name="connsiteX5" fmla="*/ 15979 w 227911"/>
              <a:gd name="connsiteY5" fmla="*/ 250862 h 349191"/>
              <a:gd name="connsiteX6" fmla="*/ 113634 w 227911"/>
              <a:gd name="connsiteY6" fmla="*/ 348517 h 349191"/>
              <a:gd name="connsiteX7" fmla="*/ 211288 w 227911"/>
              <a:gd name="connsiteY7" fmla="*/ 286373 h 349191"/>
              <a:gd name="connsiteX0" fmla="*/ 4073 w 228686"/>
              <a:gd name="connsiteY0" fmla="*/ 162086 h 349191"/>
              <a:gd name="connsiteX1" fmla="*/ 220166 w 228686"/>
              <a:gd name="connsiteY1" fmla="*/ 170963 h 349191"/>
              <a:gd name="connsiteX2" fmla="*/ 175777 w 228686"/>
              <a:gd name="connsiteY2" fmla="*/ 28921 h 349191"/>
              <a:gd name="connsiteX3" fmla="*/ 87001 w 228686"/>
              <a:gd name="connsiteY3" fmla="*/ 2288 h 349191"/>
              <a:gd name="connsiteX4" fmla="*/ 7102 w 228686"/>
              <a:gd name="connsiteY4" fmla="*/ 64431 h 349191"/>
              <a:gd name="connsiteX5" fmla="*/ 15979 w 228686"/>
              <a:gd name="connsiteY5" fmla="*/ 250862 h 349191"/>
              <a:gd name="connsiteX6" fmla="*/ 113634 w 228686"/>
              <a:gd name="connsiteY6" fmla="*/ 348517 h 349191"/>
              <a:gd name="connsiteX7" fmla="*/ 211288 w 228686"/>
              <a:gd name="connsiteY7" fmla="*/ 286373 h 349191"/>
              <a:gd name="connsiteX0" fmla="*/ 4073 w 220331"/>
              <a:gd name="connsiteY0" fmla="*/ 162086 h 349191"/>
              <a:gd name="connsiteX1" fmla="*/ 220166 w 220331"/>
              <a:gd name="connsiteY1" fmla="*/ 170963 h 349191"/>
              <a:gd name="connsiteX2" fmla="*/ 175777 w 220331"/>
              <a:gd name="connsiteY2" fmla="*/ 28921 h 349191"/>
              <a:gd name="connsiteX3" fmla="*/ 87001 w 220331"/>
              <a:gd name="connsiteY3" fmla="*/ 2288 h 349191"/>
              <a:gd name="connsiteX4" fmla="*/ 7102 w 220331"/>
              <a:gd name="connsiteY4" fmla="*/ 64431 h 349191"/>
              <a:gd name="connsiteX5" fmla="*/ 15979 w 220331"/>
              <a:gd name="connsiteY5" fmla="*/ 250862 h 349191"/>
              <a:gd name="connsiteX6" fmla="*/ 113634 w 220331"/>
              <a:gd name="connsiteY6" fmla="*/ 348517 h 349191"/>
              <a:gd name="connsiteX7" fmla="*/ 211288 w 220331"/>
              <a:gd name="connsiteY7" fmla="*/ 286373 h 349191"/>
              <a:gd name="connsiteX0" fmla="*/ 4073 w 220166"/>
              <a:gd name="connsiteY0" fmla="*/ 162086 h 349191"/>
              <a:gd name="connsiteX1" fmla="*/ 220166 w 220166"/>
              <a:gd name="connsiteY1" fmla="*/ 170963 h 349191"/>
              <a:gd name="connsiteX2" fmla="*/ 175777 w 220166"/>
              <a:gd name="connsiteY2" fmla="*/ 28921 h 349191"/>
              <a:gd name="connsiteX3" fmla="*/ 87001 w 220166"/>
              <a:gd name="connsiteY3" fmla="*/ 2288 h 349191"/>
              <a:gd name="connsiteX4" fmla="*/ 7102 w 220166"/>
              <a:gd name="connsiteY4" fmla="*/ 64431 h 349191"/>
              <a:gd name="connsiteX5" fmla="*/ 15979 w 220166"/>
              <a:gd name="connsiteY5" fmla="*/ 250862 h 349191"/>
              <a:gd name="connsiteX6" fmla="*/ 113634 w 220166"/>
              <a:gd name="connsiteY6" fmla="*/ 348517 h 349191"/>
              <a:gd name="connsiteX7" fmla="*/ 211288 w 220166"/>
              <a:gd name="connsiteY7" fmla="*/ 286373 h 349191"/>
              <a:gd name="connsiteX0" fmla="*/ 4073 w 221929"/>
              <a:gd name="connsiteY0" fmla="*/ 162086 h 349191"/>
              <a:gd name="connsiteX1" fmla="*/ 118096 w 221929"/>
              <a:gd name="connsiteY1" fmla="*/ 170501 h 349191"/>
              <a:gd name="connsiteX2" fmla="*/ 220166 w 221929"/>
              <a:gd name="connsiteY2" fmla="*/ 170963 h 349191"/>
              <a:gd name="connsiteX3" fmla="*/ 175777 w 221929"/>
              <a:gd name="connsiteY3" fmla="*/ 28921 h 349191"/>
              <a:gd name="connsiteX4" fmla="*/ 87001 w 221929"/>
              <a:gd name="connsiteY4" fmla="*/ 2288 h 349191"/>
              <a:gd name="connsiteX5" fmla="*/ 7102 w 221929"/>
              <a:gd name="connsiteY5" fmla="*/ 64431 h 349191"/>
              <a:gd name="connsiteX6" fmla="*/ 15979 w 221929"/>
              <a:gd name="connsiteY6" fmla="*/ 250862 h 349191"/>
              <a:gd name="connsiteX7" fmla="*/ 113634 w 221929"/>
              <a:gd name="connsiteY7" fmla="*/ 348517 h 349191"/>
              <a:gd name="connsiteX8" fmla="*/ 211288 w 221929"/>
              <a:gd name="connsiteY8" fmla="*/ 286373 h 349191"/>
              <a:gd name="connsiteX0" fmla="*/ 4073 w 219639"/>
              <a:gd name="connsiteY0" fmla="*/ 161931 h 349036"/>
              <a:gd name="connsiteX1" fmla="*/ 118096 w 219639"/>
              <a:gd name="connsiteY1" fmla="*/ 170346 h 349036"/>
              <a:gd name="connsiteX2" fmla="*/ 217785 w 219639"/>
              <a:gd name="connsiteY2" fmla="*/ 163664 h 349036"/>
              <a:gd name="connsiteX3" fmla="*/ 175777 w 219639"/>
              <a:gd name="connsiteY3" fmla="*/ 28766 h 349036"/>
              <a:gd name="connsiteX4" fmla="*/ 87001 w 219639"/>
              <a:gd name="connsiteY4" fmla="*/ 2133 h 349036"/>
              <a:gd name="connsiteX5" fmla="*/ 7102 w 219639"/>
              <a:gd name="connsiteY5" fmla="*/ 64276 h 349036"/>
              <a:gd name="connsiteX6" fmla="*/ 15979 w 219639"/>
              <a:gd name="connsiteY6" fmla="*/ 250707 h 349036"/>
              <a:gd name="connsiteX7" fmla="*/ 113634 w 219639"/>
              <a:gd name="connsiteY7" fmla="*/ 348362 h 349036"/>
              <a:gd name="connsiteX8" fmla="*/ 211288 w 219639"/>
              <a:gd name="connsiteY8" fmla="*/ 286218 h 349036"/>
              <a:gd name="connsiteX0" fmla="*/ 4073 w 217969"/>
              <a:gd name="connsiteY0" fmla="*/ 161931 h 349036"/>
              <a:gd name="connsiteX1" fmla="*/ 118096 w 217969"/>
              <a:gd name="connsiteY1" fmla="*/ 170346 h 349036"/>
              <a:gd name="connsiteX2" fmla="*/ 217785 w 217969"/>
              <a:gd name="connsiteY2" fmla="*/ 163664 h 349036"/>
              <a:gd name="connsiteX3" fmla="*/ 175777 w 217969"/>
              <a:gd name="connsiteY3" fmla="*/ 28766 h 349036"/>
              <a:gd name="connsiteX4" fmla="*/ 87001 w 217969"/>
              <a:gd name="connsiteY4" fmla="*/ 2133 h 349036"/>
              <a:gd name="connsiteX5" fmla="*/ 7102 w 217969"/>
              <a:gd name="connsiteY5" fmla="*/ 64276 h 349036"/>
              <a:gd name="connsiteX6" fmla="*/ 15979 w 217969"/>
              <a:gd name="connsiteY6" fmla="*/ 250707 h 349036"/>
              <a:gd name="connsiteX7" fmla="*/ 113634 w 217969"/>
              <a:gd name="connsiteY7" fmla="*/ 348362 h 349036"/>
              <a:gd name="connsiteX8" fmla="*/ 211288 w 217969"/>
              <a:gd name="connsiteY8" fmla="*/ 286218 h 349036"/>
              <a:gd name="connsiteX0" fmla="*/ 4073 w 220337"/>
              <a:gd name="connsiteY0" fmla="*/ 162086 h 349191"/>
              <a:gd name="connsiteX1" fmla="*/ 118096 w 220337"/>
              <a:gd name="connsiteY1" fmla="*/ 170501 h 349191"/>
              <a:gd name="connsiteX2" fmla="*/ 220166 w 220337"/>
              <a:gd name="connsiteY2" fmla="*/ 170963 h 349191"/>
              <a:gd name="connsiteX3" fmla="*/ 175777 w 220337"/>
              <a:gd name="connsiteY3" fmla="*/ 28921 h 349191"/>
              <a:gd name="connsiteX4" fmla="*/ 87001 w 220337"/>
              <a:gd name="connsiteY4" fmla="*/ 2288 h 349191"/>
              <a:gd name="connsiteX5" fmla="*/ 7102 w 220337"/>
              <a:gd name="connsiteY5" fmla="*/ 64431 h 349191"/>
              <a:gd name="connsiteX6" fmla="*/ 15979 w 220337"/>
              <a:gd name="connsiteY6" fmla="*/ 250862 h 349191"/>
              <a:gd name="connsiteX7" fmla="*/ 113634 w 220337"/>
              <a:gd name="connsiteY7" fmla="*/ 348517 h 349191"/>
              <a:gd name="connsiteX8" fmla="*/ 211288 w 220337"/>
              <a:gd name="connsiteY8" fmla="*/ 286373 h 349191"/>
              <a:gd name="connsiteX0" fmla="*/ 4073 w 220337"/>
              <a:gd name="connsiteY0" fmla="*/ 162086 h 358586"/>
              <a:gd name="connsiteX1" fmla="*/ 118096 w 220337"/>
              <a:gd name="connsiteY1" fmla="*/ 170501 h 358586"/>
              <a:gd name="connsiteX2" fmla="*/ 220166 w 220337"/>
              <a:gd name="connsiteY2" fmla="*/ 170963 h 358586"/>
              <a:gd name="connsiteX3" fmla="*/ 175777 w 220337"/>
              <a:gd name="connsiteY3" fmla="*/ 28921 h 358586"/>
              <a:gd name="connsiteX4" fmla="*/ 87001 w 220337"/>
              <a:gd name="connsiteY4" fmla="*/ 2288 h 358586"/>
              <a:gd name="connsiteX5" fmla="*/ 7102 w 220337"/>
              <a:gd name="connsiteY5" fmla="*/ 64431 h 358586"/>
              <a:gd name="connsiteX6" fmla="*/ 15979 w 220337"/>
              <a:gd name="connsiteY6" fmla="*/ 250862 h 358586"/>
              <a:gd name="connsiteX7" fmla="*/ 113634 w 220337"/>
              <a:gd name="connsiteY7" fmla="*/ 358042 h 358586"/>
              <a:gd name="connsiteX8" fmla="*/ 211288 w 220337"/>
              <a:gd name="connsiteY8" fmla="*/ 286373 h 358586"/>
              <a:gd name="connsiteX0" fmla="*/ 4073 w 220337"/>
              <a:gd name="connsiteY0" fmla="*/ 162086 h 358060"/>
              <a:gd name="connsiteX1" fmla="*/ 118096 w 220337"/>
              <a:gd name="connsiteY1" fmla="*/ 170501 h 358060"/>
              <a:gd name="connsiteX2" fmla="*/ 220166 w 220337"/>
              <a:gd name="connsiteY2" fmla="*/ 170963 h 358060"/>
              <a:gd name="connsiteX3" fmla="*/ 175777 w 220337"/>
              <a:gd name="connsiteY3" fmla="*/ 28921 h 358060"/>
              <a:gd name="connsiteX4" fmla="*/ 87001 w 220337"/>
              <a:gd name="connsiteY4" fmla="*/ 2288 h 358060"/>
              <a:gd name="connsiteX5" fmla="*/ 7102 w 220337"/>
              <a:gd name="connsiteY5" fmla="*/ 64431 h 358060"/>
              <a:gd name="connsiteX6" fmla="*/ 15979 w 220337"/>
              <a:gd name="connsiteY6" fmla="*/ 250862 h 358060"/>
              <a:gd name="connsiteX7" fmla="*/ 113634 w 220337"/>
              <a:gd name="connsiteY7" fmla="*/ 358042 h 358060"/>
              <a:gd name="connsiteX8" fmla="*/ 211288 w 220337"/>
              <a:gd name="connsiteY8" fmla="*/ 286373 h 358060"/>
              <a:gd name="connsiteX0" fmla="*/ 4423 w 220687"/>
              <a:gd name="connsiteY0" fmla="*/ 162086 h 348538"/>
              <a:gd name="connsiteX1" fmla="*/ 118446 w 220687"/>
              <a:gd name="connsiteY1" fmla="*/ 170501 h 348538"/>
              <a:gd name="connsiteX2" fmla="*/ 220516 w 220687"/>
              <a:gd name="connsiteY2" fmla="*/ 170963 h 348538"/>
              <a:gd name="connsiteX3" fmla="*/ 176127 w 220687"/>
              <a:gd name="connsiteY3" fmla="*/ 28921 h 348538"/>
              <a:gd name="connsiteX4" fmla="*/ 87351 w 220687"/>
              <a:gd name="connsiteY4" fmla="*/ 2288 h 348538"/>
              <a:gd name="connsiteX5" fmla="*/ 7452 w 220687"/>
              <a:gd name="connsiteY5" fmla="*/ 64431 h 348538"/>
              <a:gd name="connsiteX6" fmla="*/ 16329 w 220687"/>
              <a:gd name="connsiteY6" fmla="*/ 250862 h 348538"/>
              <a:gd name="connsiteX7" fmla="*/ 121128 w 220687"/>
              <a:gd name="connsiteY7" fmla="*/ 348517 h 348538"/>
              <a:gd name="connsiteX8" fmla="*/ 211638 w 220687"/>
              <a:gd name="connsiteY8" fmla="*/ 286373 h 348538"/>
              <a:gd name="connsiteX0" fmla="*/ 4423 w 223545"/>
              <a:gd name="connsiteY0" fmla="*/ 162086 h 351201"/>
              <a:gd name="connsiteX1" fmla="*/ 118446 w 223545"/>
              <a:gd name="connsiteY1" fmla="*/ 170501 h 351201"/>
              <a:gd name="connsiteX2" fmla="*/ 220516 w 223545"/>
              <a:gd name="connsiteY2" fmla="*/ 170963 h 351201"/>
              <a:gd name="connsiteX3" fmla="*/ 176127 w 223545"/>
              <a:gd name="connsiteY3" fmla="*/ 28921 h 351201"/>
              <a:gd name="connsiteX4" fmla="*/ 87351 w 223545"/>
              <a:gd name="connsiteY4" fmla="*/ 2288 h 351201"/>
              <a:gd name="connsiteX5" fmla="*/ 7452 w 223545"/>
              <a:gd name="connsiteY5" fmla="*/ 64431 h 351201"/>
              <a:gd name="connsiteX6" fmla="*/ 16329 w 223545"/>
              <a:gd name="connsiteY6" fmla="*/ 250862 h 351201"/>
              <a:gd name="connsiteX7" fmla="*/ 121128 w 223545"/>
              <a:gd name="connsiteY7" fmla="*/ 348517 h 351201"/>
              <a:gd name="connsiteX8" fmla="*/ 223545 w 223545"/>
              <a:gd name="connsiteY8" fmla="*/ 307805 h 351201"/>
              <a:gd name="connsiteX0" fmla="*/ 12760 w 231882"/>
              <a:gd name="connsiteY0" fmla="*/ 162086 h 350058"/>
              <a:gd name="connsiteX1" fmla="*/ 126783 w 231882"/>
              <a:gd name="connsiteY1" fmla="*/ 170501 h 350058"/>
              <a:gd name="connsiteX2" fmla="*/ 228853 w 231882"/>
              <a:gd name="connsiteY2" fmla="*/ 170963 h 350058"/>
              <a:gd name="connsiteX3" fmla="*/ 184464 w 231882"/>
              <a:gd name="connsiteY3" fmla="*/ 28921 h 350058"/>
              <a:gd name="connsiteX4" fmla="*/ 95688 w 231882"/>
              <a:gd name="connsiteY4" fmla="*/ 2288 h 350058"/>
              <a:gd name="connsiteX5" fmla="*/ 15789 w 231882"/>
              <a:gd name="connsiteY5" fmla="*/ 64431 h 350058"/>
              <a:gd name="connsiteX6" fmla="*/ 10379 w 231882"/>
              <a:gd name="connsiteY6" fmla="*/ 269912 h 350058"/>
              <a:gd name="connsiteX7" fmla="*/ 129465 w 231882"/>
              <a:gd name="connsiteY7" fmla="*/ 348517 h 350058"/>
              <a:gd name="connsiteX8" fmla="*/ 231882 w 231882"/>
              <a:gd name="connsiteY8" fmla="*/ 307805 h 350058"/>
              <a:gd name="connsiteX0" fmla="*/ 6766 w 225888"/>
              <a:gd name="connsiteY0" fmla="*/ 162086 h 349792"/>
              <a:gd name="connsiteX1" fmla="*/ 120789 w 225888"/>
              <a:gd name="connsiteY1" fmla="*/ 170501 h 349792"/>
              <a:gd name="connsiteX2" fmla="*/ 222859 w 225888"/>
              <a:gd name="connsiteY2" fmla="*/ 170963 h 349792"/>
              <a:gd name="connsiteX3" fmla="*/ 178470 w 225888"/>
              <a:gd name="connsiteY3" fmla="*/ 28921 h 349792"/>
              <a:gd name="connsiteX4" fmla="*/ 89694 w 225888"/>
              <a:gd name="connsiteY4" fmla="*/ 2288 h 349792"/>
              <a:gd name="connsiteX5" fmla="*/ 9795 w 225888"/>
              <a:gd name="connsiteY5" fmla="*/ 64431 h 349792"/>
              <a:gd name="connsiteX6" fmla="*/ 13910 w 225888"/>
              <a:gd name="connsiteY6" fmla="*/ 274675 h 349792"/>
              <a:gd name="connsiteX7" fmla="*/ 123471 w 225888"/>
              <a:gd name="connsiteY7" fmla="*/ 348517 h 349792"/>
              <a:gd name="connsiteX8" fmla="*/ 225888 w 225888"/>
              <a:gd name="connsiteY8" fmla="*/ 307805 h 349792"/>
              <a:gd name="connsiteX0" fmla="*/ 6766 w 223030"/>
              <a:gd name="connsiteY0" fmla="*/ 162086 h 349792"/>
              <a:gd name="connsiteX1" fmla="*/ 120789 w 223030"/>
              <a:gd name="connsiteY1" fmla="*/ 170501 h 349792"/>
              <a:gd name="connsiteX2" fmla="*/ 222859 w 223030"/>
              <a:gd name="connsiteY2" fmla="*/ 170963 h 349792"/>
              <a:gd name="connsiteX3" fmla="*/ 178470 w 223030"/>
              <a:gd name="connsiteY3" fmla="*/ 28921 h 349792"/>
              <a:gd name="connsiteX4" fmla="*/ 89694 w 223030"/>
              <a:gd name="connsiteY4" fmla="*/ 2288 h 349792"/>
              <a:gd name="connsiteX5" fmla="*/ 9795 w 223030"/>
              <a:gd name="connsiteY5" fmla="*/ 64431 h 349792"/>
              <a:gd name="connsiteX6" fmla="*/ 13910 w 223030"/>
              <a:gd name="connsiteY6" fmla="*/ 274675 h 349792"/>
              <a:gd name="connsiteX7" fmla="*/ 123471 w 223030"/>
              <a:gd name="connsiteY7" fmla="*/ 348517 h 349792"/>
              <a:gd name="connsiteX8" fmla="*/ 213982 w 223030"/>
              <a:gd name="connsiteY8" fmla="*/ 307805 h 349792"/>
              <a:gd name="connsiteX0" fmla="*/ 6339 w 222603"/>
              <a:gd name="connsiteY0" fmla="*/ 162086 h 347578"/>
              <a:gd name="connsiteX1" fmla="*/ 120362 w 222603"/>
              <a:gd name="connsiteY1" fmla="*/ 170501 h 347578"/>
              <a:gd name="connsiteX2" fmla="*/ 222432 w 222603"/>
              <a:gd name="connsiteY2" fmla="*/ 170963 h 347578"/>
              <a:gd name="connsiteX3" fmla="*/ 178043 w 222603"/>
              <a:gd name="connsiteY3" fmla="*/ 28921 h 347578"/>
              <a:gd name="connsiteX4" fmla="*/ 89267 w 222603"/>
              <a:gd name="connsiteY4" fmla="*/ 2288 h 347578"/>
              <a:gd name="connsiteX5" fmla="*/ 9368 w 222603"/>
              <a:gd name="connsiteY5" fmla="*/ 64431 h 347578"/>
              <a:gd name="connsiteX6" fmla="*/ 13483 w 222603"/>
              <a:gd name="connsiteY6" fmla="*/ 274675 h 347578"/>
              <a:gd name="connsiteX7" fmla="*/ 115901 w 222603"/>
              <a:gd name="connsiteY7" fmla="*/ 346136 h 347578"/>
              <a:gd name="connsiteX8" fmla="*/ 213555 w 222603"/>
              <a:gd name="connsiteY8" fmla="*/ 307805 h 3475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2603" h="347578">
                <a:moveTo>
                  <a:pt x="6339" y="162086"/>
                </a:moveTo>
                <a:cubicBezTo>
                  <a:pt x="24946" y="163885"/>
                  <a:pt x="84347" y="169022"/>
                  <a:pt x="120362" y="170501"/>
                </a:cubicBezTo>
                <a:cubicBezTo>
                  <a:pt x="156377" y="171980"/>
                  <a:pt x="219963" y="175510"/>
                  <a:pt x="222432" y="170963"/>
                </a:cubicBezTo>
                <a:cubicBezTo>
                  <a:pt x="224901" y="166416"/>
                  <a:pt x="200237" y="57033"/>
                  <a:pt x="178043" y="28921"/>
                </a:cubicBezTo>
                <a:cubicBezTo>
                  <a:pt x="155849" y="809"/>
                  <a:pt x="117380" y="-3630"/>
                  <a:pt x="89267" y="2288"/>
                </a:cubicBezTo>
                <a:cubicBezTo>
                  <a:pt x="61154" y="8206"/>
                  <a:pt x="21999" y="19033"/>
                  <a:pt x="9368" y="64431"/>
                </a:cubicBezTo>
                <a:cubicBezTo>
                  <a:pt x="-3263" y="109829"/>
                  <a:pt x="-4272" y="227724"/>
                  <a:pt x="13483" y="274675"/>
                </a:cubicBezTo>
                <a:cubicBezTo>
                  <a:pt x="31238" y="321626"/>
                  <a:pt x="82556" y="340614"/>
                  <a:pt x="115901" y="346136"/>
                </a:cubicBezTo>
                <a:cubicBezTo>
                  <a:pt x="149246" y="351658"/>
                  <a:pt x="181004" y="341836"/>
                  <a:pt x="213555" y="307805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59" name="Прямая соединительная линия 58"/>
          <p:cNvCxnSpPr/>
          <p:nvPr/>
        </p:nvCxnSpPr>
        <p:spPr>
          <a:xfrm>
            <a:off x="6370956" y="1711901"/>
            <a:ext cx="0" cy="423486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Группа 26"/>
          <p:cNvGrpSpPr/>
          <p:nvPr/>
        </p:nvGrpSpPr>
        <p:grpSpPr>
          <a:xfrm>
            <a:off x="3394404" y="1920903"/>
            <a:ext cx="153316" cy="205875"/>
            <a:chOff x="3398075" y="6018352"/>
            <a:chExt cx="184699" cy="263541"/>
          </a:xfrm>
        </p:grpSpPr>
        <p:sp>
          <p:nvSpPr>
            <p:cNvPr id="28" name="Полилиния 27"/>
            <p:cNvSpPr/>
            <p:nvPr/>
          </p:nvSpPr>
          <p:spPr>
            <a:xfrm>
              <a:off x="3409950" y="6018352"/>
              <a:ext cx="172824" cy="253861"/>
            </a:xfrm>
            <a:custGeom>
              <a:avLst/>
              <a:gdLst>
                <a:gd name="connsiteX0" fmla="*/ 0 w 172824"/>
                <a:gd name="connsiteY0" fmla="*/ 49073 h 253861"/>
                <a:gd name="connsiteX1" fmla="*/ 66675 w 172824"/>
                <a:gd name="connsiteY1" fmla="*/ 1448 h 253861"/>
                <a:gd name="connsiteX2" fmla="*/ 157163 w 172824"/>
                <a:gd name="connsiteY2" fmla="*/ 20498 h 253861"/>
                <a:gd name="connsiteX3" fmla="*/ 171450 w 172824"/>
                <a:gd name="connsiteY3" fmla="*/ 101461 h 253861"/>
                <a:gd name="connsiteX4" fmla="*/ 171450 w 172824"/>
                <a:gd name="connsiteY4" fmla="*/ 253861 h 253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2824" h="253861">
                  <a:moveTo>
                    <a:pt x="0" y="49073"/>
                  </a:moveTo>
                  <a:cubicBezTo>
                    <a:pt x="20240" y="27641"/>
                    <a:pt x="40481" y="6210"/>
                    <a:pt x="66675" y="1448"/>
                  </a:cubicBezTo>
                  <a:cubicBezTo>
                    <a:pt x="92869" y="-3314"/>
                    <a:pt x="139701" y="3829"/>
                    <a:pt x="157163" y="20498"/>
                  </a:cubicBezTo>
                  <a:cubicBezTo>
                    <a:pt x="174626" y="37167"/>
                    <a:pt x="169069" y="62567"/>
                    <a:pt x="171450" y="101461"/>
                  </a:cubicBezTo>
                  <a:cubicBezTo>
                    <a:pt x="173831" y="140355"/>
                    <a:pt x="172640" y="197108"/>
                    <a:pt x="171450" y="253861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" name="Полилиния 28"/>
            <p:cNvSpPr/>
            <p:nvPr/>
          </p:nvSpPr>
          <p:spPr>
            <a:xfrm>
              <a:off x="3398075" y="6115050"/>
              <a:ext cx="183325" cy="166843"/>
            </a:xfrm>
            <a:custGeom>
              <a:avLst/>
              <a:gdLst>
                <a:gd name="connsiteX0" fmla="*/ 178563 w 183325"/>
                <a:gd name="connsiteY0" fmla="*/ 0 h 166843"/>
                <a:gd name="connsiteX1" fmla="*/ 30925 w 183325"/>
                <a:gd name="connsiteY1" fmla="*/ 47625 h 166843"/>
                <a:gd name="connsiteX2" fmla="*/ 2350 w 183325"/>
                <a:gd name="connsiteY2" fmla="*/ 123825 h 166843"/>
                <a:gd name="connsiteX3" fmla="*/ 69025 w 183325"/>
                <a:gd name="connsiteY3" fmla="*/ 166688 h 166843"/>
                <a:gd name="connsiteX4" fmla="*/ 183325 w 183325"/>
                <a:gd name="connsiteY4" fmla="*/ 109538 h 166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3325" h="166843">
                  <a:moveTo>
                    <a:pt x="178563" y="0"/>
                  </a:moveTo>
                  <a:cubicBezTo>
                    <a:pt x="119428" y="13494"/>
                    <a:pt x="60294" y="26988"/>
                    <a:pt x="30925" y="47625"/>
                  </a:cubicBezTo>
                  <a:cubicBezTo>
                    <a:pt x="1556" y="68262"/>
                    <a:pt x="-4000" y="103981"/>
                    <a:pt x="2350" y="123825"/>
                  </a:cubicBezTo>
                  <a:cubicBezTo>
                    <a:pt x="8700" y="143669"/>
                    <a:pt x="38862" y="169069"/>
                    <a:pt x="69025" y="166688"/>
                  </a:cubicBezTo>
                  <a:cubicBezTo>
                    <a:pt x="99187" y="164307"/>
                    <a:pt x="141256" y="136922"/>
                    <a:pt x="183325" y="109538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30" name="Группа 29"/>
          <p:cNvGrpSpPr/>
          <p:nvPr/>
        </p:nvGrpSpPr>
        <p:grpSpPr>
          <a:xfrm>
            <a:off x="2939311" y="1705434"/>
            <a:ext cx="206668" cy="416143"/>
            <a:chOff x="2061433" y="3181953"/>
            <a:chExt cx="361093" cy="708354"/>
          </a:xfrm>
        </p:grpSpPr>
        <p:cxnSp>
          <p:nvCxnSpPr>
            <p:cNvPr id="31" name="Прямая соединительная линия 30"/>
            <p:cNvCxnSpPr/>
            <p:nvPr/>
          </p:nvCxnSpPr>
          <p:spPr>
            <a:xfrm flipV="1">
              <a:off x="2061433" y="3184525"/>
              <a:ext cx="180117" cy="70578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Прямая соединительная линия 31"/>
            <p:cNvCxnSpPr/>
            <p:nvPr/>
          </p:nvCxnSpPr>
          <p:spPr>
            <a:xfrm flipH="1" flipV="1">
              <a:off x="2241550" y="3181953"/>
              <a:ext cx="180976" cy="70835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Прямая соединительная линия 32"/>
            <p:cNvCxnSpPr/>
            <p:nvPr/>
          </p:nvCxnSpPr>
          <p:spPr>
            <a:xfrm flipH="1">
              <a:off x="2151490" y="3536130"/>
              <a:ext cx="180117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Овал 33"/>
          <p:cNvSpPr/>
          <p:nvPr/>
        </p:nvSpPr>
        <p:spPr>
          <a:xfrm>
            <a:off x="3773315" y="1701640"/>
            <a:ext cx="213803" cy="421597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35" name="Группа 34"/>
          <p:cNvGrpSpPr/>
          <p:nvPr/>
        </p:nvGrpSpPr>
        <p:grpSpPr>
          <a:xfrm>
            <a:off x="4606292" y="1711901"/>
            <a:ext cx="205515" cy="414139"/>
            <a:chOff x="2162175" y="2767013"/>
            <a:chExt cx="323850" cy="660050"/>
          </a:xfrm>
        </p:grpSpPr>
        <p:sp>
          <p:nvSpPr>
            <p:cNvPr id="36" name="Полилиния 35"/>
            <p:cNvSpPr/>
            <p:nvPr/>
          </p:nvSpPr>
          <p:spPr>
            <a:xfrm>
              <a:off x="2162175" y="2776538"/>
              <a:ext cx="185738" cy="442912"/>
            </a:xfrm>
            <a:custGeom>
              <a:avLst/>
              <a:gdLst>
                <a:gd name="connsiteX0" fmla="*/ 0 w 185738"/>
                <a:gd name="connsiteY0" fmla="*/ 0 h 442912"/>
                <a:gd name="connsiteX1" fmla="*/ 185738 w 185738"/>
                <a:gd name="connsiteY1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5738" h="442912">
                  <a:moveTo>
                    <a:pt x="0" y="0"/>
                  </a:moveTo>
                  <a:lnTo>
                    <a:pt x="185738" y="442912"/>
                  </a:ln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7" name="Полилиния 36"/>
            <p:cNvSpPr/>
            <p:nvPr/>
          </p:nvSpPr>
          <p:spPr>
            <a:xfrm>
              <a:off x="2205038" y="2767013"/>
              <a:ext cx="280987" cy="660050"/>
            </a:xfrm>
            <a:custGeom>
              <a:avLst/>
              <a:gdLst>
                <a:gd name="connsiteX0" fmla="*/ 280987 w 280987"/>
                <a:gd name="connsiteY0" fmla="*/ 0 h 660050"/>
                <a:gd name="connsiteX1" fmla="*/ 157162 w 280987"/>
                <a:gd name="connsiteY1" fmla="*/ 433387 h 660050"/>
                <a:gd name="connsiteX2" fmla="*/ 71437 w 280987"/>
                <a:gd name="connsiteY2" fmla="*/ 628650 h 660050"/>
                <a:gd name="connsiteX3" fmla="*/ 0 w 280987"/>
                <a:gd name="connsiteY3" fmla="*/ 657225 h 660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0987" h="660050">
                  <a:moveTo>
                    <a:pt x="280987" y="0"/>
                  </a:moveTo>
                  <a:cubicBezTo>
                    <a:pt x="236537" y="164306"/>
                    <a:pt x="192087" y="328612"/>
                    <a:pt x="157162" y="433387"/>
                  </a:cubicBezTo>
                  <a:cubicBezTo>
                    <a:pt x="122237" y="538162"/>
                    <a:pt x="97631" y="591344"/>
                    <a:pt x="71437" y="628650"/>
                  </a:cubicBezTo>
                  <a:cubicBezTo>
                    <a:pt x="45243" y="665956"/>
                    <a:pt x="22621" y="661590"/>
                    <a:pt x="0" y="657225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38" name="Группа 37"/>
          <p:cNvGrpSpPr/>
          <p:nvPr/>
        </p:nvGrpSpPr>
        <p:grpSpPr>
          <a:xfrm>
            <a:off x="5044939" y="1928185"/>
            <a:ext cx="157736" cy="285553"/>
            <a:chOff x="2165377" y="4123467"/>
            <a:chExt cx="304800" cy="507045"/>
          </a:xfrm>
        </p:grpSpPr>
        <p:cxnSp>
          <p:nvCxnSpPr>
            <p:cNvPr id="39" name="Прямая соединительная линия 38"/>
            <p:cNvCxnSpPr>
              <a:endCxn id="40" idx="1"/>
            </p:cNvCxnSpPr>
            <p:nvPr/>
          </p:nvCxnSpPr>
          <p:spPr>
            <a:xfrm>
              <a:off x="2165377" y="4123467"/>
              <a:ext cx="157163" cy="36941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Полилиния 39"/>
            <p:cNvSpPr/>
            <p:nvPr/>
          </p:nvSpPr>
          <p:spPr>
            <a:xfrm>
              <a:off x="2174902" y="4135697"/>
              <a:ext cx="295275" cy="494815"/>
            </a:xfrm>
            <a:custGeom>
              <a:avLst/>
              <a:gdLst>
                <a:gd name="connsiteX0" fmla="*/ 295275 w 295275"/>
                <a:gd name="connsiteY0" fmla="*/ 0 h 494815"/>
                <a:gd name="connsiteX1" fmla="*/ 147637 w 295275"/>
                <a:gd name="connsiteY1" fmla="*/ 357188 h 494815"/>
                <a:gd name="connsiteX2" fmla="*/ 45244 w 295275"/>
                <a:gd name="connsiteY2" fmla="*/ 485775 h 494815"/>
                <a:gd name="connsiteX3" fmla="*/ 0 w 295275"/>
                <a:gd name="connsiteY3" fmla="*/ 473869 h 494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5275" h="494815">
                  <a:moveTo>
                    <a:pt x="295275" y="0"/>
                  </a:moveTo>
                  <a:cubicBezTo>
                    <a:pt x="242292" y="138112"/>
                    <a:pt x="189309" y="276225"/>
                    <a:pt x="147637" y="357188"/>
                  </a:cubicBezTo>
                  <a:cubicBezTo>
                    <a:pt x="105965" y="438151"/>
                    <a:pt x="69850" y="466328"/>
                    <a:pt x="45244" y="485775"/>
                  </a:cubicBezTo>
                  <a:cubicBezTo>
                    <a:pt x="20638" y="505222"/>
                    <a:pt x="10319" y="489545"/>
                    <a:pt x="0" y="473869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41" name="Группа 40"/>
          <p:cNvGrpSpPr/>
          <p:nvPr/>
        </p:nvGrpSpPr>
        <p:grpSpPr>
          <a:xfrm>
            <a:off x="6894084" y="1722741"/>
            <a:ext cx="208569" cy="415449"/>
            <a:chOff x="1978175" y="3069431"/>
            <a:chExt cx="345925" cy="709196"/>
          </a:xfrm>
        </p:grpSpPr>
        <p:cxnSp>
          <p:nvCxnSpPr>
            <p:cNvPr id="42" name="Прямая соединительная линия 41"/>
            <p:cNvCxnSpPr/>
            <p:nvPr/>
          </p:nvCxnSpPr>
          <p:spPr>
            <a:xfrm>
              <a:off x="1988408" y="3069431"/>
              <a:ext cx="0" cy="70919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Прямая соединительная линия 48"/>
            <p:cNvCxnSpPr/>
            <p:nvPr/>
          </p:nvCxnSpPr>
          <p:spPr>
            <a:xfrm>
              <a:off x="1988408" y="3069431"/>
              <a:ext cx="335692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Прямая соединительная линия 49"/>
            <p:cNvCxnSpPr/>
            <p:nvPr/>
          </p:nvCxnSpPr>
          <p:spPr>
            <a:xfrm>
              <a:off x="1988408" y="3409950"/>
              <a:ext cx="266636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Прямая соединительная линия 50"/>
            <p:cNvCxnSpPr/>
            <p:nvPr/>
          </p:nvCxnSpPr>
          <p:spPr>
            <a:xfrm>
              <a:off x="1978175" y="3761958"/>
              <a:ext cx="345925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4" name="Полилиния 73"/>
          <p:cNvSpPr/>
          <p:nvPr/>
        </p:nvSpPr>
        <p:spPr>
          <a:xfrm>
            <a:off x="8561486" y="1716807"/>
            <a:ext cx="209822" cy="419649"/>
          </a:xfrm>
          <a:custGeom>
            <a:avLst/>
            <a:gdLst>
              <a:gd name="connsiteX0" fmla="*/ 10707 w 274477"/>
              <a:gd name="connsiteY0" fmla="*/ 343328 h 352853"/>
              <a:gd name="connsiteX1" fmla="*/ 1182 w 274477"/>
              <a:gd name="connsiteY1" fmla="*/ 31384 h 352853"/>
              <a:gd name="connsiteX2" fmla="*/ 34520 w 274477"/>
              <a:gd name="connsiteY2" fmla="*/ 76628 h 352853"/>
              <a:gd name="connsiteX3" fmla="*/ 134532 w 274477"/>
              <a:gd name="connsiteY3" fmla="*/ 257603 h 352853"/>
              <a:gd name="connsiteX4" fmla="*/ 253595 w 274477"/>
              <a:gd name="connsiteY4" fmla="*/ 45672 h 352853"/>
              <a:gd name="connsiteX5" fmla="*/ 272645 w 274477"/>
              <a:gd name="connsiteY5" fmla="*/ 26622 h 352853"/>
              <a:gd name="connsiteX6" fmla="*/ 272645 w 274477"/>
              <a:gd name="connsiteY6" fmla="*/ 352853 h 352853"/>
              <a:gd name="connsiteX0" fmla="*/ 10707 w 274477"/>
              <a:gd name="connsiteY0" fmla="*/ 343328 h 352853"/>
              <a:gd name="connsiteX1" fmla="*/ 1182 w 274477"/>
              <a:gd name="connsiteY1" fmla="*/ 31384 h 352853"/>
              <a:gd name="connsiteX2" fmla="*/ 34520 w 274477"/>
              <a:gd name="connsiteY2" fmla="*/ 76628 h 352853"/>
              <a:gd name="connsiteX3" fmla="*/ 134532 w 274477"/>
              <a:gd name="connsiteY3" fmla="*/ 257603 h 352853"/>
              <a:gd name="connsiteX4" fmla="*/ 253595 w 274477"/>
              <a:gd name="connsiteY4" fmla="*/ 45672 h 352853"/>
              <a:gd name="connsiteX5" fmla="*/ 272645 w 274477"/>
              <a:gd name="connsiteY5" fmla="*/ 26622 h 352853"/>
              <a:gd name="connsiteX6" fmla="*/ 272645 w 274477"/>
              <a:gd name="connsiteY6" fmla="*/ 352853 h 352853"/>
              <a:gd name="connsiteX0" fmla="*/ 10707 w 274477"/>
              <a:gd name="connsiteY0" fmla="*/ 342716 h 352241"/>
              <a:gd name="connsiteX1" fmla="*/ 1182 w 274477"/>
              <a:gd name="connsiteY1" fmla="*/ 30772 h 352241"/>
              <a:gd name="connsiteX2" fmla="*/ 34520 w 274477"/>
              <a:gd name="connsiteY2" fmla="*/ 76016 h 352241"/>
              <a:gd name="connsiteX3" fmla="*/ 136914 w 274477"/>
              <a:gd name="connsiteY3" fmla="*/ 242703 h 352241"/>
              <a:gd name="connsiteX4" fmla="*/ 253595 w 274477"/>
              <a:gd name="connsiteY4" fmla="*/ 45060 h 352241"/>
              <a:gd name="connsiteX5" fmla="*/ 272645 w 274477"/>
              <a:gd name="connsiteY5" fmla="*/ 26010 h 352241"/>
              <a:gd name="connsiteX6" fmla="*/ 272645 w 274477"/>
              <a:gd name="connsiteY6" fmla="*/ 352241 h 352241"/>
              <a:gd name="connsiteX0" fmla="*/ 82823 w 275155"/>
              <a:gd name="connsiteY0" fmla="*/ 433204 h 433204"/>
              <a:gd name="connsiteX1" fmla="*/ 1860 w 275155"/>
              <a:gd name="connsiteY1" fmla="*/ 30772 h 433204"/>
              <a:gd name="connsiteX2" fmla="*/ 35198 w 275155"/>
              <a:gd name="connsiteY2" fmla="*/ 76016 h 433204"/>
              <a:gd name="connsiteX3" fmla="*/ 137592 w 275155"/>
              <a:gd name="connsiteY3" fmla="*/ 242703 h 433204"/>
              <a:gd name="connsiteX4" fmla="*/ 254273 w 275155"/>
              <a:gd name="connsiteY4" fmla="*/ 45060 h 433204"/>
              <a:gd name="connsiteX5" fmla="*/ 273323 w 275155"/>
              <a:gd name="connsiteY5" fmla="*/ 26010 h 433204"/>
              <a:gd name="connsiteX6" fmla="*/ 273323 w 275155"/>
              <a:gd name="connsiteY6" fmla="*/ 352241 h 433204"/>
              <a:gd name="connsiteX0" fmla="*/ 5735 w 276648"/>
              <a:gd name="connsiteY0" fmla="*/ 335573 h 352241"/>
              <a:gd name="connsiteX1" fmla="*/ 3353 w 276648"/>
              <a:gd name="connsiteY1" fmla="*/ 30772 h 352241"/>
              <a:gd name="connsiteX2" fmla="*/ 36691 w 276648"/>
              <a:gd name="connsiteY2" fmla="*/ 76016 h 352241"/>
              <a:gd name="connsiteX3" fmla="*/ 139085 w 276648"/>
              <a:gd name="connsiteY3" fmla="*/ 242703 h 352241"/>
              <a:gd name="connsiteX4" fmla="*/ 255766 w 276648"/>
              <a:gd name="connsiteY4" fmla="*/ 45060 h 352241"/>
              <a:gd name="connsiteX5" fmla="*/ 274816 w 276648"/>
              <a:gd name="connsiteY5" fmla="*/ 26010 h 352241"/>
              <a:gd name="connsiteX6" fmla="*/ 274816 w 276648"/>
              <a:gd name="connsiteY6" fmla="*/ 352241 h 352241"/>
              <a:gd name="connsiteX0" fmla="*/ 3850 w 274763"/>
              <a:gd name="connsiteY0" fmla="*/ 335573 h 352241"/>
              <a:gd name="connsiteX1" fmla="*/ 1468 w 274763"/>
              <a:gd name="connsiteY1" fmla="*/ 30772 h 352241"/>
              <a:gd name="connsiteX2" fmla="*/ 34806 w 274763"/>
              <a:gd name="connsiteY2" fmla="*/ 76016 h 352241"/>
              <a:gd name="connsiteX3" fmla="*/ 137200 w 274763"/>
              <a:gd name="connsiteY3" fmla="*/ 242703 h 352241"/>
              <a:gd name="connsiteX4" fmla="*/ 253881 w 274763"/>
              <a:gd name="connsiteY4" fmla="*/ 45060 h 352241"/>
              <a:gd name="connsiteX5" fmla="*/ 272931 w 274763"/>
              <a:gd name="connsiteY5" fmla="*/ 26010 h 352241"/>
              <a:gd name="connsiteX6" fmla="*/ 272931 w 274763"/>
              <a:gd name="connsiteY6" fmla="*/ 352241 h 352241"/>
              <a:gd name="connsiteX0" fmla="*/ 3850 w 273724"/>
              <a:gd name="connsiteY0" fmla="*/ 352329 h 368997"/>
              <a:gd name="connsiteX1" fmla="*/ 1468 w 273724"/>
              <a:gd name="connsiteY1" fmla="*/ 47528 h 368997"/>
              <a:gd name="connsiteX2" fmla="*/ 34806 w 273724"/>
              <a:gd name="connsiteY2" fmla="*/ 92772 h 368997"/>
              <a:gd name="connsiteX3" fmla="*/ 137200 w 273724"/>
              <a:gd name="connsiteY3" fmla="*/ 259459 h 368997"/>
              <a:gd name="connsiteX4" fmla="*/ 253881 w 273724"/>
              <a:gd name="connsiteY4" fmla="*/ 61816 h 368997"/>
              <a:gd name="connsiteX5" fmla="*/ 270550 w 273724"/>
              <a:gd name="connsiteY5" fmla="*/ 21335 h 368997"/>
              <a:gd name="connsiteX6" fmla="*/ 272931 w 273724"/>
              <a:gd name="connsiteY6" fmla="*/ 368997 h 368997"/>
              <a:gd name="connsiteX0" fmla="*/ 3850 w 274763"/>
              <a:gd name="connsiteY0" fmla="*/ 323955 h 340623"/>
              <a:gd name="connsiteX1" fmla="*/ 1468 w 274763"/>
              <a:gd name="connsiteY1" fmla="*/ 19154 h 340623"/>
              <a:gd name="connsiteX2" fmla="*/ 34806 w 274763"/>
              <a:gd name="connsiteY2" fmla="*/ 64398 h 340623"/>
              <a:gd name="connsiteX3" fmla="*/ 137200 w 274763"/>
              <a:gd name="connsiteY3" fmla="*/ 231085 h 340623"/>
              <a:gd name="connsiteX4" fmla="*/ 253881 w 274763"/>
              <a:gd name="connsiteY4" fmla="*/ 33442 h 340623"/>
              <a:gd name="connsiteX5" fmla="*/ 272931 w 274763"/>
              <a:gd name="connsiteY5" fmla="*/ 31061 h 340623"/>
              <a:gd name="connsiteX6" fmla="*/ 272931 w 274763"/>
              <a:gd name="connsiteY6" fmla="*/ 340623 h 340623"/>
              <a:gd name="connsiteX0" fmla="*/ 4483 w 275396"/>
              <a:gd name="connsiteY0" fmla="*/ 323955 h 340623"/>
              <a:gd name="connsiteX1" fmla="*/ 2101 w 275396"/>
              <a:gd name="connsiteY1" fmla="*/ 19154 h 340623"/>
              <a:gd name="connsiteX2" fmla="*/ 44964 w 275396"/>
              <a:gd name="connsiteY2" fmla="*/ 81067 h 340623"/>
              <a:gd name="connsiteX3" fmla="*/ 137833 w 275396"/>
              <a:gd name="connsiteY3" fmla="*/ 231085 h 340623"/>
              <a:gd name="connsiteX4" fmla="*/ 254514 w 275396"/>
              <a:gd name="connsiteY4" fmla="*/ 33442 h 340623"/>
              <a:gd name="connsiteX5" fmla="*/ 273564 w 275396"/>
              <a:gd name="connsiteY5" fmla="*/ 31061 h 340623"/>
              <a:gd name="connsiteX6" fmla="*/ 273564 w 275396"/>
              <a:gd name="connsiteY6" fmla="*/ 340623 h 340623"/>
              <a:gd name="connsiteX0" fmla="*/ 4483 w 275396"/>
              <a:gd name="connsiteY0" fmla="*/ 323955 h 340623"/>
              <a:gd name="connsiteX1" fmla="*/ 2101 w 275396"/>
              <a:gd name="connsiteY1" fmla="*/ 19154 h 340623"/>
              <a:gd name="connsiteX2" fmla="*/ 44964 w 275396"/>
              <a:gd name="connsiteY2" fmla="*/ 81067 h 340623"/>
              <a:gd name="connsiteX3" fmla="*/ 137833 w 275396"/>
              <a:gd name="connsiteY3" fmla="*/ 231085 h 340623"/>
              <a:gd name="connsiteX4" fmla="*/ 254514 w 275396"/>
              <a:gd name="connsiteY4" fmla="*/ 33442 h 340623"/>
              <a:gd name="connsiteX5" fmla="*/ 273564 w 275396"/>
              <a:gd name="connsiteY5" fmla="*/ 31061 h 340623"/>
              <a:gd name="connsiteX6" fmla="*/ 273564 w 275396"/>
              <a:gd name="connsiteY6" fmla="*/ 340623 h 340623"/>
              <a:gd name="connsiteX0" fmla="*/ 4483 w 275396"/>
              <a:gd name="connsiteY0" fmla="*/ 317386 h 334054"/>
              <a:gd name="connsiteX1" fmla="*/ 2101 w 275396"/>
              <a:gd name="connsiteY1" fmla="*/ 12585 h 334054"/>
              <a:gd name="connsiteX2" fmla="*/ 44964 w 275396"/>
              <a:gd name="connsiteY2" fmla="*/ 74498 h 334054"/>
              <a:gd name="connsiteX3" fmla="*/ 137833 w 275396"/>
              <a:gd name="connsiteY3" fmla="*/ 224516 h 334054"/>
              <a:gd name="connsiteX4" fmla="*/ 254514 w 275396"/>
              <a:gd name="connsiteY4" fmla="*/ 26873 h 334054"/>
              <a:gd name="connsiteX5" fmla="*/ 273564 w 275396"/>
              <a:gd name="connsiteY5" fmla="*/ 24492 h 334054"/>
              <a:gd name="connsiteX6" fmla="*/ 273564 w 275396"/>
              <a:gd name="connsiteY6" fmla="*/ 334054 h 334054"/>
              <a:gd name="connsiteX0" fmla="*/ 4483 w 275396"/>
              <a:gd name="connsiteY0" fmla="*/ 317386 h 317386"/>
              <a:gd name="connsiteX1" fmla="*/ 2101 w 275396"/>
              <a:gd name="connsiteY1" fmla="*/ 12585 h 317386"/>
              <a:gd name="connsiteX2" fmla="*/ 44964 w 275396"/>
              <a:gd name="connsiteY2" fmla="*/ 74498 h 317386"/>
              <a:gd name="connsiteX3" fmla="*/ 137833 w 275396"/>
              <a:gd name="connsiteY3" fmla="*/ 224516 h 317386"/>
              <a:gd name="connsiteX4" fmla="*/ 254514 w 275396"/>
              <a:gd name="connsiteY4" fmla="*/ 26873 h 317386"/>
              <a:gd name="connsiteX5" fmla="*/ 273564 w 275396"/>
              <a:gd name="connsiteY5" fmla="*/ 24492 h 317386"/>
              <a:gd name="connsiteX6" fmla="*/ 273564 w 275396"/>
              <a:gd name="connsiteY6" fmla="*/ 317386 h 3173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5396" h="317386">
                <a:moveTo>
                  <a:pt x="4483" y="317386"/>
                </a:moveTo>
                <a:cubicBezTo>
                  <a:pt x="7261" y="183639"/>
                  <a:pt x="-4646" y="53066"/>
                  <a:pt x="2101" y="12585"/>
                </a:cubicBezTo>
                <a:cubicBezTo>
                  <a:pt x="8848" y="-27896"/>
                  <a:pt x="22342" y="39176"/>
                  <a:pt x="44964" y="74498"/>
                </a:cubicBezTo>
                <a:cubicBezTo>
                  <a:pt x="67586" y="109820"/>
                  <a:pt x="136246" y="222928"/>
                  <a:pt x="137833" y="224516"/>
                </a:cubicBezTo>
                <a:cubicBezTo>
                  <a:pt x="139420" y="226104"/>
                  <a:pt x="250942" y="31635"/>
                  <a:pt x="254514" y="26873"/>
                </a:cubicBezTo>
                <a:cubicBezTo>
                  <a:pt x="258086" y="22111"/>
                  <a:pt x="270389" y="-23927"/>
                  <a:pt x="273564" y="24492"/>
                </a:cubicBezTo>
                <a:cubicBezTo>
                  <a:pt x="276739" y="72911"/>
                  <a:pt x="275151" y="179869"/>
                  <a:pt x="273564" y="317386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84" name="Группа 83"/>
          <p:cNvGrpSpPr/>
          <p:nvPr/>
        </p:nvGrpSpPr>
        <p:grpSpPr>
          <a:xfrm>
            <a:off x="5444715" y="1699578"/>
            <a:ext cx="198500" cy="433748"/>
            <a:chOff x="2171214" y="3488924"/>
            <a:chExt cx="250517" cy="354414"/>
          </a:xfrm>
        </p:grpSpPr>
        <p:cxnSp>
          <p:nvCxnSpPr>
            <p:cNvPr id="85" name="Прямая соединительная линия 84"/>
            <p:cNvCxnSpPr/>
            <p:nvPr/>
          </p:nvCxnSpPr>
          <p:spPr>
            <a:xfrm>
              <a:off x="2175029" y="3488924"/>
              <a:ext cx="3815" cy="35441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Прямая соединительная линия 85"/>
            <p:cNvCxnSpPr/>
            <p:nvPr/>
          </p:nvCxnSpPr>
          <p:spPr>
            <a:xfrm>
              <a:off x="2417916" y="3488924"/>
              <a:ext cx="3815" cy="35441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Прямая соединительная линия 86"/>
            <p:cNvCxnSpPr/>
            <p:nvPr/>
          </p:nvCxnSpPr>
          <p:spPr>
            <a:xfrm flipH="1">
              <a:off x="2171214" y="3488924"/>
              <a:ext cx="246702" cy="35441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8" name="Группа 87"/>
          <p:cNvGrpSpPr/>
          <p:nvPr/>
        </p:nvGrpSpPr>
        <p:grpSpPr>
          <a:xfrm>
            <a:off x="5879857" y="1920903"/>
            <a:ext cx="130273" cy="214484"/>
            <a:chOff x="2171214" y="3488924"/>
            <a:chExt cx="250517" cy="354414"/>
          </a:xfrm>
        </p:grpSpPr>
        <p:cxnSp>
          <p:nvCxnSpPr>
            <p:cNvPr id="89" name="Прямая соединительная линия 88"/>
            <p:cNvCxnSpPr/>
            <p:nvPr/>
          </p:nvCxnSpPr>
          <p:spPr>
            <a:xfrm>
              <a:off x="2175029" y="3488924"/>
              <a:ext cx="3815" cy="35441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Прямая соединительная линия 89"/>
            <p:cNvCxnSpPr/>
            <p:nvPr/>
          </p:nvCxnSpPr>
          <p:spPr>
            <a:xfrm>
              <a:off x="2417916" y="3488924"/>
              <a:ext cx="3815" cy="35441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Прямая соединительная линия 90"/>
            <p:cNvCxnSpPr/>
            <p:nvPr/>
          </p:nvCxnSpPr>
          <p:spPr>
            <a:xfrm flipH="1">
              <a:off x="2171214" y="3488924"/>
              <a:ext cx="246702" cy="35441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Группа 5"/>
          <p:cNvGrpSpPr/>
          <p:nvPr/>
        </p:nvGrpSpPr>
        <p:grpSpPr>
          <a:xfrm>
            <a:off x="6393126" y="1562706"/>
            <a:ext cx="342925" cy="563334"/>
            <a:chOff x="6311317" y="1580377"/>
            <a:chExt cx="342925" cy="563334"/>
          </a:xfrm>
        </p:grpSpPr>
        <p:cxnSp>
          <p:nvCxnSpPr>
            <p:cNvPr id="76" name="Прямая соединительная линия 75"/>
            <p:cNvCxnSpPr/>
            <p:nvPr/>
          </p:nvCxnSpPr>
          <p:spPr>
            <a:xfrm>
              <a:off x="6482780" y="1945856"/>
              <a:ext cx="0" cy="19785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2" name="Прямоугольник 91"/>
            <p:cNvSpPr/>
            <p:nvPr/>
          </p:nvSpPr>
          <p:spPr>
            <a:xfrm>
              <a:off x="6311317" y="1580377"/>
              <a:ext cx="342925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uk-UA" sz="2400" dirty="0"/>
                <a:t>.</a:t>
              </a:r>
              <a:endParaRPr lang="ru-RU" sz="2400" dirty="0">
                <a:cs typeface="Times New Roman" panose="02020603050405020304" pitchFamily="18" charset="0"/>
              </a:endParaRPr>
            </a:p>
          </p:txBody>
        </p:sp>
      </p:grpSp>
      <p:sp>
        <p:nvSpPr>
          <p:cNvPr id="93" name="Полилиния 92"/>
          <p:cNvSpPr/>
          <p:nvPr/>
        </p:nvSpPr>
        <p:spPr>
          <a:xfrm>
            <a:off x="8137542" y="1927994"/>
            <a:ext cx="152291" cy="205332"/>
          </a:xfrm>
          <a:custGeom>
            <a:avLst/>
            <a:gdLst>
              <a:gd name="connsiteX0" fmla="*/ 0 w 346413"/>
              <a:gd name="connsiteY0" fmla="*/ 749272 h 749272"/>
              <a:gd name="connsiteX1" fmla="*/ 115410 w 346413"/>
              <a:gd name="connsiteY1" fmla="*/ 687128 h 749272"/>
              <a:gd name="connsiteX2" fmla="*/ 133165 w 346413"/>
              <a:gd name="connsiteY2" fmla="*/ 429676 h 749272"/>
              <a:gd name="connsiteX3" fmla="*/ 142043 w 346413"/>
              <a:gd name="connsiteY3" fmla="*/ 65691 h 749272"/>
              <a:gd name="connsiteX4" fmla="*/ 328474 w 346413"/>
              <a:gd name="connsiteY4" fmla="*/ 65691 h 749272"/>
              <a:gd name="connsiteX5" fmla="*/ 328474 w 346413"/>
              <a:gd name="connsiteY5" fmla="*/ 731516 h 749272"/>
              <a:gd name="connsiteX0" fmla="*/ 0 w 346413"/>
              <a:gd name="connsiteY0" fmla="*/ 733154 h 733154"/>
              <a:gd name="connsiteX1" fmla="*/ 115410 w 346413"/>
              <a:gd name="connsiteY1" fmla="*/ 671010 h 733154"/>
              <a:gd name="connsiteX2" fmla="*/ 133165 w 346413"/>
              <a:gd name="connsiteY2" fmla="*/ 413558 h 733154"/>
              <a:gd name="connsiteX3" fmla="*/ 142043 w 346413"/>
              <a:gd name="connsiteY3" fmla="*/ 49573 h 733154"/>
              <a:gd name="connsiteX4" fmla="*/ 328474 w 346413"/>
              <a:gd name="connsiteY4" fmla="*/ 49573 h 733154"/>
              <a:gd name="connsiteX5" fmla="*/ 328474 w 346413"/>
              <a:gd name="connsiteY5" fmla="*/ 715398 h 733154"/>
              <a:gd name="connsiteX0" fmla="*/ 0 w 335404"/>
              <a:gd name="connsiteY0" fmla="*/ 683771 h 683771"/>
              <a:gd name="connsiteX1" fmla="*/ 115410 w 335404"/>
              <a:gd name="connsiteY1" fmla="*/ 621627 h 683771"/>
              <a:gd name="connsiteX2" fmla="*/ 133165 w 335404"/>
              <a:gd name="connsiteY2" fmla="*/ 364175 h 683771"/>
              <a:gd name="connsiteX3" fmla="*/ 142043 w 335404"/>
              <a:gd name="connsiteY3" fmla="*/ 190 h 683771"/>
              <a:gd name="connsiteX4" fmla="*/ 328474 w 335404"/>
              <a:gd name="connsiteY4" fmla="*/ 190 h 683771"/>
              <a:gd name="connsiteX5" fmla="*/ 328474 w 335404"/>
              <a:gd name="connsiteY5" fmla="*/ 666015 h 683771"/>
              <a:gd name="connsiteX0" fmla="*/ 0 w 347085"/>
              <a:gd name="connsiteY0" fmla="*/ 731585 h 731585"/>
              <a:gd name="connsiteX1" fmla="*/ 115410 w 347085"/>
              <a:gd name="connsiteY1" fmla="*/ 669441 h 731585"/>
              <a:gd name="connsiteX2" fmla="*/ 133165 w 347085"/>
              <a:gd name="connsiteY2" fmla="*/ 411989 h 731585"/>
              <a:gd name="connsiteX3" fmla="*/ 132518 w 347085"/>
              <a:gd name="connsiteY3" fmla="*/ 52767 h 731585"/>
              <a:gd name="connsiteX4" fmla="*/ 328474 w 347085"/>
              <a:gd name="connsiteY4" fmla="*/ 48004 h 731585"/>
              <a:gd name="connsiteX5" fmla="*/ 328474 w 347085"/>
              <a:gd name="connsiteY5" fmla="*/ 713829 h 731585"/>
              <a:gd name="connsiteX0" fmla="*/ 0 w 334747"/>
              <a:gd name="connsiteY0" fmla="*/ 683587 h 683587"/>
              <a:gd name="connsiteX1" fmla="*/ 115410 w 334747"/>
              <a:gd name="connsiteY1" fmla="*/ 621443 h 683587"/>
              <a:gd name="connsiteX2" fmla="*/ 133165 w 334747"/>
              <a:gd name="connsiteY2" fmla="*/ 363991 h 683587"/>
              <a:gd name="connsiteX3" fmla="*/ 132518 w 334747"/>
              <a:gd name="connsiteY3" fmla="*/ 4769 h 683587"/>
              <a:gd name="connsiteX4" fmla="*/ 328474 w 334747"/>
              <a:gd name="connsiteY4" fmla="*/ 6 h 683587"/>
              <a:gd name="connsiteX5" fmla="*/ 328474 w 334747"/>
              <a:gd name="connsiteY5" fmla="*/ 665831 h 683587"/>
              <a:gd name="connsiteX0" fmla="*/ 0 w 348188"/>
              <a:gd name="connsiteY0" fmla="*/ 734582 h 757307"/>
              <a:gd name="connsiteX1" fmla="*/ 115410 w 348188"/>
              <a:gd name="connsiteY1" fmla="*/ 672438 h 757307"/>
              <a:gd name="connsiteX2" fmla="*/ 133165 w 348188"/>
              <a:gd name="connsiteY2" fmla="*/ 414986 h 757307"/>
              <a:gd name="connsiteX3" fmla="*/ 132518 w 348188"/>
              <a:gd name="connsiteY3" fmla="*/ 55764 h 757307"/>
              <a:gd name="connsiteX4" fmla="*/ 328474 w 348188"/>
              <a:gd name="connsiteY4" fmla="*/ 51001 h 757307"/>
              <a:gd name="connsiteX5" fmla="*/ 330855 w 348188"/>
              <a:gd name="connsiteY5" fmla="*/ 757307 h 757307"/>
              <a:gd name="connsiteX0" fmla="*/ 0 w 343541"/>
              <a:gd name="connsiteY0" fmla="*/ 734582 h 757307"/>
              <a:gd name="connsiteX1" fmla="*/ 115410 w 343541"/>
              <a:gd name="connsiteY1" fmla="*/ 672438 h 757307"/>
              <a:gd name="connsiteX2" fmla="*/ 133165 w 343541"/>
              <a:gd name="connsiteY2" fmla="*/ 414986 h 757307"/>
              <a:gd name="connsiteX3" fmla="*/ 132518 w 343541"/>
              <a:gd name="connsiteY3" fmla="*/ 55764 h 757307"/>
              <a:gd name="connsiteX4" fmla="*/ 328474 w 343541"/>
              <a:gd name="connsiteY4" fmla="*/ 51001 h 757307"/>
              <a:gd name="connsiteX5" fmla="*/ 330855 w 343541"/>
              <a:gd name="connsiteY5" fmla="*/ 757307 h 757307"/>
              <a:gd name="connsiteX0" fmla="*/ 0 w 330855"/>
              <a:gd name="connsiteY0" fmla="*/ 683616 h 706341"/>
              <a:gd name="connsiteX1" fmla="*/ 115410 w 330855"/>
              <a:gd name="connsiteY1" fmla="*/ 621472 h 706341"/>
              <a:gd name="connsiteX2" fmla="*/ 133165 w 330855"/>
              <a:gd name="connsiteY2" fmla="*/ 364020 h 706341"/>
              <a:gd name="connsiteX3" fmla="*/ 132518 w 330855"/>
              <a:gd name="connsiteY3" fmla="*/ 4798 h 706341"/>
              <a:gd name="connsiteX4" fmla="*/ 328474 w 330855"/>
              <a:gd name="connsiteY4" fmla="*/ 35 h 706341"/>
              <a:gd name="connsiteX5" fmla="*/ 330855 w 330855"/>
              <a:gd name="connsiteY5" fmla="*/ 706341 h 706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30855" h="706341">
                <a:moveTo>
                  <a:pt x="0" y="683616"/>
                </a:moveTo>
                <a:cubicBezTo>
                  <a:pt x="46608" y="679177"/>
                  <a:pt x="93216" y="674738"/>
                  <a:pt x="115410" y="621472"/>
                </a:cubicBezTo>
                <a:cubicBezTo>
                  <a:pt x="137604" y="568206"/>
                  <a:pt x="130314" y="466799"/>
                  <a:pt x="133165" y="364020"/>
                </a:cubicBezTo>
                <a:cubicBezTo>
                  <a:pt x="136016" y="261241"/>
                  <a:pt x="135685" y="5930"/>
                  <a:pt x="132518" y="4798"/>
                </a:cubicBezTo>
                <a:cubicBezTo>
                  <a:pt x="129351" y="3666"/>
                  <a:pt x="326375" y="4555"/>
                  <a:pt x="328474" y="35"/>
                </a:cubicBezTo>
                <a:cubicBezTo>
                  <a:pt x="330573" y="-4485"/>
                  <a:pt x="329722" y="433676"/>
                  <a:pt x="330855" y="706341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94" name="Группа 93"/>
          <p:cNvGrpSpPr/>
          <p:nvPr/>
        </p:nvGrpSpPr>
        <p:grpSpPr>
          <a:xfrm>
            <a:off x="3773315" y="2360895"/>
            <a:ext cx="195477" cy="412969"/>
            <a:chOff x="2175029" y="3488924"/>
            <a:chExt cx="246702" cy="354414"/>
          </a:xfrm>
        </p:grpSpPr>
        <p:cxnSp>
          <p:nvCxnSpPr>
            <p:cNvPr id="95" name="Прямая соединительная линия 94"/>
            <p:cNvCxnSpPr/>
            <p:nvPr/>
          </p:nvCxnSpPr>
          <p:spPr>
            <a:xfrm>
              <a:off x="2175029" y="3488924"/>
              <a:ext cx="3815" cy="35441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Прямая соединительная линия 95"/>
            <p:cNvCxnSpPr/>
            <p:nvPr/>
          </p:nvCxnSpPr>
          <p:spPr>
            <a:xfrm>
              <a:off x="2417916" y="3488924"/>
              <a:ext cx="3815" cy="35441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Прямая соединительная линия 96"/>
            <p:cNvCxnSpPr/>
            <p:nvPr/>
          </p:nvCxnSpPr>
          <p:spPr>
            <a:xfrm flipH="1" flipV="1">
              <a:off x="2175572" y="3666130"/>
              <a:ext cx="233150" cy="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98" name="Рисунок 9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" t="-1446" r="86367" b="45502"/>
          <a:stretch/>
        </p:blipFill>
        <p:spPr>
          <a:xfrm>
            <a:off x="4355843" y="2046040"/>
            <a:ext cx="896057" cy="837155"/>
          </a:xfrm>
          <a:prstGeom prst="rect">
            <a:avLst/>
          </a:prstGeom>
        </p:spPr>
      </p:pic>
      <p:pic>
        <p:nvPicPr>
          <p:cNvPr id="143" name="Рисунок 14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6" t="16265" r="92032" b="55621"/>
          <a:stretch/>
        </p:blipFill>
        <p:spPr>
          <a:xfrm>
            <a:off x="4954535" y="2495797"/>
            <a:ext cx="312224" cy="321358"/>
          </a:xfrm>
          <a:prstGeom prst="rect">
            <a:avLst/>
          </a:prstGeom>
        </p:spPr>
      </p:pic>
      <p:pic>
        <p:nvPicPr>
          <p:cNvPr id="129" name="Рисунок 128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46" t="11964" r="91132" b="56372"/>
          <a:stretch/>
        </p:blipFill>
        <p:spPr>
          <a:xfrm>
            <a:off x="5347576" y="2305005"/>
            <a:ext cx="376093" cy="503302"/>
          </a:xfrm>
          <a:prstGeom prst="rect">
            <a:avLst/>
          </a:prstGeom>
        </p:spPr>
      </p:pic>
      <p:grpSp>
        <p:nvGrpSpPr>
          <p:cNvPr id="82" name="Группа 81"/>
          <p:cNvGrpSpPr/>
          <p:nvPr/>
        </p:nvGrpSpPr>
        <p:grpSpPr>
          <a:xfrm>
            <a:off x="6266288" y="2354004"/>
            <a:ext cx="210813" cy="416283"/>
            <a:chOff x="1307861" y="3120160"/>
            <a:chExt cx="1571625" cy="2301598"/>
          </a:xfrm>
        </p:grpSpPr>
        <p:cxnSp>
          <p:nvCxnSpPr>
            <p:cNvPr id="103" name="Прямая соединительная линия 102"/>
            <p:cNvCxnSpPr/>
            <p:nvPr/>
          </p:nvCxnSpPr>
          <p:spPr>
            <a:xfrm>
              <a:off x="1345726" y="3130268"/>
              <a:ext cx="0" cy="229149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Прямая соединительная линия 103"/>
            <p:cNvCxnSpPr/>
            <p:nvPr/>
          </p:nvCxnSpPr>
          <p:spPr>
            <a:xfrm>
              <a:off x="2840856" y="3120160"/>
              <a:ext cx="0" cy="229149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Прямая соединительная линия 104"/>
            <p:cNvCxnSpPr/>
            <p:nvPr/>
          </p:nvCxnSpPr>
          <p:spPr>
            <a:xfrm>
              <a:off x="1307861" y="3130268"/>
              <a:ext cx="1571625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4" name="Группа 143"/>
          <p:cNvGrpSpPr/>
          <p:nvPr/>
        </p:nvGrpSpPr>
        <p:grpSpPr>
          <a:xfrm>
            <a:off x="6689098" y="2569257"/>
            <a:ext cx="142865" cy="201890"/>
            <a:chOff x="1307861" y="3120160"/>
            <a:chExt cx="1571625" cy="2301598"/>
          </a:xfrm>
        </p:grpSpPr>
        <p:cxnSp>
          <p:nvCxnSpPr>
            <p:cNvPr id="145" name="Прямая соединительная линия 144"/>
            <p:cNvCxnSpPr/>
            <p:nvPr/>
          </p:nvCxnSpPr>
          <p:spPr>
            <a:xfrm>
              <a:off x="1345726" y="3130268"/>
              <a:ext cx="0" cy="229149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Прямая соединительная линия 145"/>
            <p:cNvCxnSpPr/>
            <p:nvPr/>
          </p:nvCxnSpPr>
          <p:spPr>
            <a:xfrm>
              <a:off x="2840856" y="3120160"/>
              <a:ext cx="0" cy="229149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Прямая соединительная линия 148"/>
            <p:cNvCxnSpPr/>
            <p:nvPr/>
          </p:nvCxnSpPr>
          <p:spPr>
            <a:xfrm>
              <a:off x="1307861" y="3130268"/>
              <a:ext cx="1571625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50" name="Рисунок 149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8" t="18924" r="92136" b="55529"/>
          <a:stretch/>
        </p:blipFill>
        <p:spPr>
          <a:xfrm>
            <a:off x="5826217" y="2529080"/>
            <a:ext cx="289194" cy="294096"/>
          </a:xfrm>
          <a:prstGeom prst="rect">
            <a:avLst/>
          </a:prstGeom>
        </p:spPr>
      </p:pic>
      <p:sp>
        <p:nvSpPr>
          <p:cNvPr id="151" name="Полилиния 150"/>
          <p:cNvSpPr/>
          <p:nvPr/>
        </p:nvSpPr>
        <p:spPr>
          <a:xfrm>
            <a:off x="8978946" y="1935073"/>
            <a:ext cx="173901" cy="200423"/>
          </a:xfrm>
          <a:custGeom>
            <a:avLst/>
            <a:gdLst>
              <a:gd name="connsiteX0" fmla="*/ 10707 w 274477"/>
              <a:gd name="connsiteY0" fmla="*/ 343328 h 352853"/>
              <a:gd name="connsiteX1" fmla="*/ 1182 w 274477"/>
              <a:gd name="connsiteY1" fmla="*/ 31384 h 352853"/>
              <a:gd name="connsiteX2" fmla="*/ 34520 w 274477"/>
              <a:gd name="connsiteY2" fmla="*/ 76628 h 352853"/>
              <a:gd name="connsiteX3" fmla="*/ 134532 w 274477"/>
              <a:gd name="connsiteY3" fmla="*/ 257603 h 352853"/>
              <a:gd name="connsiteX4" fmla="*/ 253595 w 274477"/>
              <a:gd name="connsiteY4" fmla="*/ 45672 h 352853"/>
              <a:gd name="connsiteX5" fmla="*/ 272645 w 274477"/>
              <a:gd name="connsiteY5" fmla="*/ 26622 h 352853"/>
              <a:gd name="connsiteX6" fmla="*/ 272645 w 274477"/>
              <a:gd name="connsiteY6" fmla="*/ 352853 h 352853"/>
              <a:gd name="connsiteX0" fmla="*/ 10707 w 274477"/>
              <a:gd name="connsiteY0" fmla="*/ 343328 h 352853"/>
              <a:gd name="connsiteX1" fmla="*/ 1182 w 274477"/>
              <a:gd name="connsiteY1" fmla="*/ 31384 h 352853"/>
              <a:gd name="connsiteX2" fmla="*/ 34520 w 274477"/>
              <a:gd name="connsiteY2" fmla="*/ 76628 h 352853"/>
              <a:gd name="connsiteX3" fmla="*/ 134532 w 274477"/>
              <a:gd name="connsiteY3" fmla="*/ 257603 h 352853"/>
              <a:gd name="connsiteX4" fmla="*/ 253595 w 274477"/>
              <a:gd name="connsiteY4" fmla="*/ 45672 h 352853"/>
              <a:gd name="connsiteX5" fmla="*/ 272645 w 274477"/>
              <a:gd name="connsiteY5" fmla="*/ 26622 h 352853"/>
              <a:gd name="connsiteX6" fmla="*/ 272645 w 274477"/>
              <a:gd name="connsiteY6" fmla="*/ 352853 h 352853"/>
              <a:gd name="connsiteX0" fmla="*/ 10707 w 274477"/>
              <a:gd name="connsiteY0" fmla="*/ 342716 h 352241"/>
              <a:gd name="connsiteX1" fmla="*/ 1182 w 274477"/>
              <a:gd name="connsiteY1" fmla="*/ 30772 h 352241"/>
              <a:gd name="connsiteX2" fmla="*/ 34520 w 274477"/>
              <a:gd name="connsiteY2" fmla="*/ 76016 h 352241"/>
              <a:gd name="connsiteX3" fmla="*/ 136914 w 274477"/>
              <a:gd name="connsiteY3" fmla="*/ 242703 h 352241"/>
              <a:gd name="connsiteX4" fmla="*/ 253595 w 274477"/>
              <a:gd name="connsiteY4" fmla="*/ 45060 h 352241"/>
              <a:gd name="connsiteX5" fmla="*/ 272645 w 274477"/>
              <a:gd name="connsiteY5" fmla="*/ 26010 h 352241"/>
              <a:gd name="connsiteX6" fmla="*/ 272645 w 274477"/>
              <a:gd name="connsiteY6" fmla="*/ 352241 h 352241"/>
              <a:gd name="connsiteX0" fmla="*/ 82823 w 275155"/>
              <a:gd name="connsiteY0" fmla="*/ 433204 h 433204"/>
              <a:gd name="connsiteX1" fmla="*/ 1860 w 275155"/>
              <a:gd name="connsiteY1" fmla="*/ 30772 h 433204"/>
              <a:gd name="connsiteX2" fmla="*/ 35198 w 275155"/>
              <a:gd name="connsiteY2" fmla="*/ 76016 h 433204"/>
              <a:gd name="connsiteX3" fmla="*/ 137592 w 275155"/>
              <a:gd name="connsiteY3" fmla="*/ 242703 h 433204"/>
              <a:gd name="connsiteX4" fmla="*/ 254273 w 275155"/>
              <a:gd name="connsiteY4" fmla="*/ 45060 h 433204"/>
              <a:gd name="connsiteX5" fmla="*/ 273323 w 275155"/>
              <a:gd name="connsiteY5" fmla="*/ 26010 h 433204"/>
              <a:gd name="connsiteX6" fmla="*/ 273323 w 275155"/>
              <a:gd name="connsiteY6" fmla="*/ 352241 h 433204"/>
              <a:gd name="connsiteX0" fmla="*/ 5735 w 276648"/>
              <a:gd name="connsiteY0" fmla="*/ 335573 h 352241"/>
              <a:gd name="connsiteX1" fmla="*/ 3353 w 276648"/>
              <a:gd name="connsiteY1" fmla="*/ 30772 h 352241"/>
              <a:gd name="connsiteX2" fmla="*/ 36691 w 276648"/>
              <a:gd name="connsiteY2" fmla="*/ 76016 h 352241"/>
              <a:gd name="connsiteX3" fmla="*/ 139085 w 276648"/>
              <a:gd name="connsiteY3" fmla="*/ 242703 h 352241"/>
              <a:gd name="connsiteX4" fmla="*/ 255766 w 276648"/>
              <a:gd name="connsiteY4" fmla="*/ 45060 h 352241"/>
              <a:gd name="connsiteX5" fmla="*/ 274816 w 276648"/>
              <a:gd name="connsiteY5" fmla="*/ 26010 h 352241"/>
              <a:gd name="connsiteX6" fmla="*/ 274816 w 276648"/>
              <a:gd name="connsiteY6" fmla="*/ 352241 h 352241"/>
              <a:gd name="connsiteX0" fmla="*/ 3850 w 274763"/>
              <a:gd name="connsiteY0" fmla="*/ 335573 h 352241"/>
              <a:gd name="connsiteX1" fmla="*/ 1468 w 274763"/>
              <a:gd name="connsiteY1" fmla="*/ 30772 h 352241"/>
              <a:gd name="connsiteX2" fmla="*/ 34806 w 274763"/>
              <a:gd name="connsiteY2" fmla="*/ 76016 h 352241"/>
              <a:gd name="connsiteX3" fmla="*/ 137200 w 274763"/>
              <a:gd name="connsiteY3" fmla="*/ 242703 h 352241"/>
              <a:gd name="connsiteX4" fmla="*/ 253881 w 274763"/>
              <a:gd name="connsiteY4" fmla="*/ 45060 h 352241"/>
              <a:gd name="connsiteX5" fmla="*/ 272931 w 274763"/>
              <a:gd name="connsiteY5" fmla="*/ 26010 h 352241"/>
              <a:gd name="connsiteX6" fmla="*/ 272931 w 274763"/>
              <a:gd name="connsiteY6" fmla="*/ 352241 h 352241"/>
              <a:gd name="connsiteX0" fmla="*/ 3850 w 273724"/>
              <a:gd name="connsiteY0" fmla="*/ 352329 h 368997"/>
              <a:gd name="connsiteX1" fmla="*/ 1468 w 273724"/>
              <a:gd name="connsiteY1" fmla="*/ 47528 h 368997"/>
              <a:gd name="connsiteX2" fmla="*/ 34806 w 273724"/>
              <a:gd name="connsiteY2" fmla="*/ 92772 h 368997"/>
              <a:gd name="connsiteX3" fmla="*/ 137200 w 273724"/>
              <a:gd name="connsiteY3" fmla="*/ 259459 h 368997"/>
              <a:gd name="connsiteX4" fmla="*/ 253881 w 273724"/>
              <a:gd name="connsiteY4" fmla="*/ 61816 h 368997"/>
              <a:gd name="connsiteX5" fmla="*/ 270550 w 273724"/>
              <a:gd name="connsiteY5" fmla="*/ 21335 h 368997"/>
              <a:gd name="connsiteX6" fmla="*/ 272931 w 273724"/>
              <a:gd name="connsiteY6" fmla="*/ 368997 h 368997"/>
              <a:gd name="connsiteX0" fmla="*/ 3850 w 274763"/>
              <a:gd name="connsiteY0" fmla="*/ 323955 h 340623"/>
              <a:gd name="connsiteX1" fmla="*/ 1468 w 274763"/>
              <a:gd name="connsiteY1" fmla="*/ 19154 h 340623"/>
              <a:gd name="connsiteX2" fmla="*/ 34806 w 274763"/>
              <a:gd name="connsiteY2" fmla="*/ 64398 h 340623"/>
              <a:gd name="connsiteX3" fmla="*/ 137200 w 274763"/>
              <a:gd name="connsiteY3" fmla="*/ 231085 h 340623"/>
              <a:gd name="connsiteX4" fmla="*/ 253881 w 274763"/>
              <a:gd name="connsiteY4" fmla="*/ 33442 h 340623"/>
              <a:gd name="connsiteX5" fmla="*/ 272931 w 274763"/>
              <a:gd name="connsiteY5" fmla="*/ 31061 h 340623"/>
              <a:gd name="connsiteX6" fmla="*/ 272931 w 274763"/>
              <a:gd name="connsiteY6" fmla="*/ 340623 h 340623"/>
              <a:gd name="connsiteX0" fmla="*/ 4483 w 275396"/>
              <a:gd name="connsiteY0" fmla="*/ 323955 h 340623"/>
              <a:gd name="connsiteX1" fmla="*/ 2101 w 275396"/>
              <a:gd name="connsiteY1" fmla="*/ 19154 h 340623"/>
              <a:gd name="connsiteX2" fmla="*/ 44964 w 275396"/>
              <a:gd name="connsiteY2" fmla="*/ 81067 h 340623"/>
              <a:gd name="connsiteX3" fmla="*/ 137833 w 275396"/>
              <a:gd name="connsiteY3" fmla="*/ 231085 h 340623"/>
              <a:gd name="connsiteX4" fmla="*/ 254514 w 275396"/>
              <a:gd name="connsiteY4" fmla="*/ 33442 h 340623"/>
              <a:gd name="connsiteX5" fmla="*/ 273564 w 275396"/>
              <a:gd name="connsiteY5" fmla="*/ 31061 h 340623"/>
              <a:gd name="connsiteX6" fmla="*/ 273564 w 275396"/>
              <a:gd name="connsiteY6" fmla="*/ 340623 h 340623"/>
              <a:gd name="connsiteX0" fmla="*/ 4483 w 275396"/>
              <a:gd name="connsiteY0" fmla="*/ 323955 h 340623"/>
              <a:gd name="connsiteX1" fmla="*/ 2101 w 275396"/>
              <a:gd name="connsiteY1" fmla="*/ 19154 h 340623"/>
              <a:gd name="connsiteX2" fmla="*/ 44964 w 275396"/>
              <a:gd name="connsiteY2" fmla="*/ 81067 h 340623"/>
              <a:gd name="connsiteX3" fmla="*/ 137833 w 275396"/>
              <a:gd name="connsiteY3" fmla="*/ 231085 h 340623"/>
              <a:gd name="connsiteX4" fmla="*/ 254514 w 275396"/>
              <a:gd name="connsiteY4" fmla="*/ 33442 h 340623"/>
              <a:gd name="connsiteX5" fmla="*/ 273564 w 275396"/>
              <a:gd name="connsiteY5" fmla="*/ 31061 h 340623"/>
              <a:gd name="connsiteX6" fmla="*/ 273564 w 275396"/>
              <a:gd name="connsiteY6" fmla="*/ 340623 h 340623"/>
              <a:gd name="connsiteX0" fmla="*/ 4483 w 275396"/>
              <a:gd name="connsiteY0" fmla="*/ 317386 h 334054"/>
              <a:gd name="connsiteX1" fmla="*/ 2101 w 275396"/>
              <a:gd name="connsiteY1" fmla="*/ 12585 h 334054"/>
              <a:gd name="connsiteX2" fmla="*/ 44964 w 275396"/>
              <a:gd name="connsiteY2" fmla="*/ 74498 h 334054"/>
              <a:gd name="connsiteX3" fmla="*/ 137833 w 275396"/>
              <a:gd name="connsiteY3" fmla="*/ 224516 h 334054"/>
              <a:gd name="connsiteX4" fmla="*/ 254514 w 275396"/>
              <a:gd name="connsiteY4" fmla="*/ 26873 h 334054"/>
              <a:gd name="connsiteX5" fmla="*/ 273564 w 275396"/>
              <a:gd name="connsiteY5" fmla="*/ 24492 h 334054"/>
              <a:gd name="connsiteX6" fmla="*/ 273564 w 275396"/>
              <a:gd name="connsiteY6" fmla="*/ 334054 h 334054"/>
              <a:gd name="connsiteX0" fmla="*/ 4483 w 275396"/>
              <a:gd name="connsiteY0" fmla="*/ 317386 h 317386"/>
              <a:gd name="connsiteX1" fmla="*/ 2101 w 275396"/>
              <a:gd name="connsiteY1" fmla="*/ 12585 h 317386"/>
              <a:gd name="connsiteX2" fmla="*/ 44964 w 275396"/>
              <a:gd name="connsiteY2" fmla="*/ 74498 h 317386"/>
              <a:gd name="connsiteX3" fmla="*/ 137833 w 275396"/>
              <a:gd name="connsiteY3" fmla="*/ 224516 h 317386"/>
              <a:gd name="connsiteX4" fmla="*/ 254514 w 275396"/>
              <a:gd name="connsiteY4" fmla="*/ 26873 h 317386"/>
              <a:gd name="connsiteX5" fmla="*/ 273564 w 275396"/>
              <a:gd name="connsiteY5" fmla="*/ 24492 h 317386"/>
              <a:gd name="connsiteX6" fmla="*/ 273564 w 275396"/>
              <a:gd name="connsiteY6" fmla="*/ 317386 h 3173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5396" h="317386">
                <a:moveTo>
                  <a:pt x="4483" y="317386"/>
                </a:moveTo>
                <a:cubicBezTo>
                  <a:pt x="7261" y="183639"/>
                  <a:pt x="-4646" y="53066"/>
                  <a:pt x="2101" y="12585"/>
                </a:cubicBezTo>
                <a:cubicBezTo>
                  <a:pt x="8848" y="-27896"/>
                  <a:pt x="22342" y="39176"/>
                  <a:pt x="44964" y="74498"/>
                </a:cubicBezTo>
                <a:cubicBezTo>
                  <a:pt x="67586" y="109820"/>
                  <a:pt x="136246" y="222928"/>
                  <a:pt x="137833" y="224516"/>
                </a:cubicBezTo>
                <a:cubicBezTo>
                  <a:pt x="139420" y="226104"/>
                  <a:pt x="250942" y="31635"/>
                  <a:pt x="254514" y="26873"/>
                </a:cubicBezTo>
                <a:cubicBezTo>
                  <a:pt x="258086" y="22111"/>
                  <a:pt x="270389" y="-23927"/>
                  <a:pt x="273564" y="24492"/>
                </a:cubicBezTo>
                <a:cubicBezTo>
                  <a:pt x="276739" y="72911"/>
                  <a:pt x="275151" y="179869"/>
                  <a:pt x="273564" y="317386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3" name="Дуга 152"/>
          <p:cNvSpPr/>
          <p:nvPr/>
        </p:nvSpPr>
        <p:spPr>
          <a:xfrm flipH="1">
            <a:off x="3390152" y="2560204"/>
            <a:ext cx="149586" cy="195636"/>
          </a:xfrm>
          <a:prstGeom prst="arc">
            <a:avLst>
              <a:gd name="adj1" fmla="val 13623249"/>
              <a:gd name="adj2" fmla="val 8192021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54" name="Группа 153"/>
          <p:cNvGrpSpPr/>
          <p:nvPr/>
        </p:nvGrpSpPr>
        <p:grpSpPr>
          <a:xfrm>
            <a:off x="4210545" y="2556656"/>
            <a:ext cx="122449" cy="208237"/>
            <a:chOff x="2175029" y="3488924"/>
            <a:chExt cx="246702" cy="354414"/>
          </a:xfrm>
        </p:grpSpPr>
        <p:cxnSp>
          <p:nvCxnSpPr>
            <p:cNvPr id="155" name="Прямая соединительная линия 154"/>
            <p:cNvCxnSpPr/>
            <p:nvPr/>
          </p:nvCxnSpPr>
          <p:spPr>
            <a:xfrm>
              <a:off x="2175029" y="3488924"/>
              <a:ext cx="3815" cy="35441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" name="Прямая соединительная линия 159"/>
            <p:cNvCxnSpPr/>
            <p:nvPr/>
          </p:nvCxnSpPr>
          <p:spPr>
            <a:xfrm>
              <a:off x="2417916" y="3488924"/>
              <a:ext cx="3815" cy="35441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2" name="Прямая соединительная линия 161"/>
            <p:cNvCxnSpPr/>
            <p:nvPr/>
          </p:nvCxnSpPr>
          <p:spPr>
            <a:xfrm flipH="1" flipV="1">
              <a:off x="2175572" y="3666130"/>
              <a:ext cx="233150" cy="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0" name="Рисунок 99">
            <a:extLst>
              <a:ext uri="{FF2B5EF4-FFF2-40B4-BE49-F238E27FC236}">
                <a16:creationId xmlns="" xmlns:a16="http://schemas.microsoft.com/office/drawing/2014/main" id="{6EFF19DE-9BA0-4EBC-8A6D-6FEAE9202C5C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1" t="15747" r="89793" b="52067"/>
          <a:stretch/>
        </p:blipFill>
        <p:spPr>
          <a:xfrm>
            <a:off x="7003941" y="2332910"/>
            <a:ext cx="427366" cy="542328"/>
          </a:xfrm>
          <a:prstGeom prst="rect">
            <a:avLst/>
          </a:prstGeom>
        </p:spPr>
      </p:pic>
      <p:pic>
        <p:nvPicPr>
          <p:cNvPr id="101" name="Рисунок 100">
            <a:extLst>
              <a:ext uri="{FF2B5EF4-FFF2-40B4-BE49-F238E27FC236}">
                <a16:creationId xmlns="" xmlns:a16="http://schemas.microsoft.com/office/drawing/2014/main" id="{7989535A-39DF-43F9-9A8C-C2EFF9E84460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49" t="10520" r="54285" b="47076"/>
          <a:stretch/>
        </p:blipFill>
        <p:spPr>
          <a:xfrm>
            <a:off x="7358803" y="2387616"/>
            <a:ext cx="389329" cy="558588"/>
          </a:xfrm>
          <a:prstGeom prst="rect">
            <a:avLst/>
          </a:prstGeom>
        </p:spPr>
      </p:pic>
      <p:pic>
        <p:nvPicPr>
          <p:cNvPr id="163" name="Рисунок 162">
            <a:extLst>
              <a:ext uri="{FF2B5EF4-FFF2-40B4-BE49-F238E27FC236}">
                <a16:creationId xmlns="" xmlns:a16="http://schemas.microsoft.com/office/drawing/2014/main" id="{4C30A6C7-AB99-443E-A2BF-5E04603E8F13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7" t="13309" r="90515" b="55301"/>
          <a:stretch/>
        </p:blipFill>
        <p:spPr>
          <a:xfrm>
            <a:off x="7892869" y="2313162"/>
            <a:ext cx="381403" cy="495145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64" name="Рисунок 163">
            <a:extLst>
              <a:ext uri="{FF2B5EF4-FFF2-40B4-BE49-F238E27FC236}">
                <a16:creationId xmlns="" xmlns:a16="http://schemas.microsoft.com/office/drawing/2014/main" id="{6FEA2C36-322E-4D5E-B871-CF3C3861E523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8" t="15369" r="89984" b="56737"/>
          <a:stretch/>
        </p:blipFill>
        <p:spPr>
          <a:xfrm>
            <a:off x="8284611" y="2522131"/>
            <a:ext cx="402114" cy="308114"/>
          </a:xfrm>
          <a:prstGeom prst="rect">
            <a:avLst/>
          </a:prstGeom>
        </p:spPr>
      </p:pic>
      <p:pic>
        <p:nvPicPr>
          <p:cNvPr id="99" name="Рисунок 98">
            <a:extLst>
              <a:ext uri="{FF2B5EF4-FFF2-40B4-BE49-F238E27FC236}">
                <a16:creationId xmlns="" xmlns:a16="http://schemas.microsoft.com/office/drawing/2014/main" id="{EDF36465-083F-49F9-A563-4D3A41719620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7" t="12197" r="90220" b="50000"/>
          <a:stretch/>
        </p:blipFill>
        <p:spPr>
          <a:xfrm>
            <a:off x="8697064" y="2278759"/>
            <a:ext cx="384220" cy="623046"/>
          </a:xfrm>
          <a:prstGeom prst="rect">
            <a:avLst/>
          </a:prstGeom>
        </p:spPr>
      </p:pic>
      <p:pic>
        <p:nvPicPr>
          <p:cNvPr id="102" name="Рисунок 101">
            <a:extLst>
              <a:ext uri="{FF2B5EF4-FFF2-40B4-BE49-F238E27FC236}">
                <a16:creationId xmlns="" xmlns:a16="http://schemas.microsoft.com/office/drawing/2014/main" id="{DBBAF05F-ECD4-4D91-8969-A3BF41048C74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6" t="13972" r="90500" b="49362"/>
          <a:stretch/>
        </p:blipFill>
        <p:spPr>
          <a:xfrm>
            <a:off x="9092129" y="2446661"/>
            <a:ext cx="383972" cy="445620"/>
          </a:xfrm>
          <a:prstGeom prst="rect">
            <a:avLst/>
          </a:prstGeom>
        </p:spPr>
      </p:pic>
      <p:pic>
        <p:nvPicPr>
          <p:cNvPr id="107" name="Рисунок 106">
            <a:extLst>
              <a:ext uri="{FF2B5EF4-FFF2-40B4-BE49-F238E27FC236}">
                <a16:creationId xmlns="" xmlns:a16="http://schemas.microsoft.com/office/drawing/2014/main" id="{EDF36465-083F-49F9-A563-4D3A41719620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7" t="12197" r="90220" b="50000"/>
          <a:stretch/>
        </p:blipFill>
        <p:spPr>
          <a:xfrm>
            <a:off x="5891668" y="4729443"/>
            <a:ext cx="447485" cy="623046"/>
          </a:xfrm>
          <a:prstGeom prst="rect">
            <a:avLst/>
          </a:prstGeom>
        </p:spPr>
      </p:pic>
      <p:pic>
        <p:nvPicPr>
          <p:cNvPr id="120" name="Рисунок 119">
            <a:extLst>
              <a:ext uri="{FF2B5EF4-FFF2-40B4-BE49-F238E27FC236}">
                <a16:creationId xmlns="" xmlns:a16="http://schemas.microsoft.com/office/drawing/2014/main" id="{DBBAF05F-ECD4-4D91-8969-A3BF41048C74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6" t="13972" r="90500" b="49362"/>
          <a:stretch/>
        </p:blipFill>
        <p:spPr>
          <a:xfrm>
            <a:off x="6518171" y="4923045"/>
            <a:ext cx="435760" cy="464389"/>
          </a:xfrm>
          <a:prstGeom prst="rect">
            <a:avLst/>
          </a:prstGeom>
        </p:spPr>
      </p:pic>
      <p:pic>
        <p:nvPicPr>
          <p:cNvPr id="122" name="Рисунок 121">
            <a:extLst>
              <a:ext uri="{FF2B5EF4-FFF2-40B4-BE49-F238E27FC236}">
                <a16:creationId xmlns="" xmlns:a16="http://schemas.microsoft.com/office/drawing/2014/main" id="{E5185C75-89C1-453B-B325-76919748A956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114" r="90828" b="44359"/>
          <a:stretch/>
        </p:blipFill>
        <p:spPr>
          <a:xfrm>
            <a:off x="5336538" y="2948230"/>
            <a:ext cx="432016" cy="557912"/>
          </a:xfrm>
          <a:prstGeom prst="rect">
            <a:avLst/>
          </a:prstGeom>
        </p:spPr>
      </p:pic>
      <p:pic>
        <p:nvPicPr>
          <p:cNvPr id="123" name="Рисунок 122">
            <a:extLst>
              <a:ext uri="{FF2B5EF4-FFF2-40B4-BE49-F238E27FC236}">
                <a16:creationId xmlns="" xmlns:a16="http://schemas.microsoft.com/office/drawing/2014/main" id="{2B3F0FB3-61B6-4E9F-A930-954BFC8B1076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8" t="5904" r="91679" b="61512"/>
          <a:stretch/>
        </p:blipFill>
        <p:spPr>
          <a:xfrm>
            <a:off x="5800935" y="3096050"/>
            <a:ext cx="330346" cy="384558"/>
          </a:xfrm>
          <a:prstGeom prst="rect">
            <a:avLst/>
          </a:prstGeom>
        </p:spPr>
      </p:pic>
      <p:pic>
        <p:nvPicPr>
          <p:cNvPr id="125" name="Рисунок 124">
            <a:extLst>
              <a:ext uri="{FF2B5EF4-FFF2-40B4-BE49-F238E27FC236}">
                <a16:creationId xmlns="" xmlns:a16="http://schemas.microsoft.com/office/drawing/2014/main" id="{2B3F0FB3-61B6-4E9F-A930-954BFC8B1076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8" t="5904" r="91679" b="61512"/>
          <a:stretch/>
        </p:blipFill>
        <p:spPr>
          <a:xfrm>
            <a:off x="7171065" y="4928429"/>
            <a:ext cx="330346" cy="384558"/>
          </a:xfrm>
          <a:prstGeom prst="rect">
            <a:avLst/>
          </a:prstGeom>
        </p:spPr>
      </p:pic>
      <p:pic>
        <p:nvPicPr>
          <p:cNvPr id="131" name="Рисунок 130">
            <a:extLst>
              <a:ext uri="{FF2B5EF4-FFF2-40B4-BE49-F238E27FC236}">
                <a16:creationId xmlns="" xmlns:a16="http://schemas.microsoft.com/office/drawing/2014/main" id="{E5185C75-89C1-453B-B325-76919748A956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114" r="90828" b="44359"/>
          <a:stretch/>
        </p:blipFill>
        <p:spPr>
          <a:xfrm>
            <a:off x="7705526" y="4778859"/>
            <a:ext cx="432016" cy="557912"/>
          </a:xfrm>
          <a:prstGeom prst="rect">
            <a:avLst/>
          </a:prstGeom>
        </p:spPr>
      </p:pic>
      <p:sp>
        <p:nvSpPr>
          <p:cNvPr id="106" name="Прямоугольник 4">
            <a:extLst>
              <a:ext uri="{FF2B5EF4-FFF2-40B4-BE49-F238E27FC236}">
                <a16:creationId xmlns="" xmlns:a16="http://schemas.microsoft.com/office/drawing/2014/main" id="{6ED9321F-44F4-4C0D-B330-BB819769AF7C}"/>
              </a:ext>
            </a:extLst>
          </p:cNvPr>
          <p:cNvSpPr/>
          <p:nvPr/>
        </p:nvSpPr>
        <p:spPr>
          <a:xfrm>
            <a:off x="0" y="5909310"/>
            <a:ext cx="1054100" cy="94869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сторінка</a:t>
            </a:r>
            <a:endParaRPr lang="uk-UA" sz="14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51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108" name="Прямоугольник 107"/>
          <p:cNvSpPr/>
          <p:nvPr/>
        </p:nvSpPr>
        <p:spPr>
          <a:xfrm>
            <a:off x="1140857" y="508129"/>
            <a:ext cx="9873097" cy="85424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Назви букви голосних звуків, приголосних звуків.</a:t>
            </a:r>
            <a:endParaRPr lang="ru-RU" sz="3200" b="1" i="1" dirty="0">
              <a:solidFill>
                <a:schemeClr val="bg1"/>
              </a:solidFill>
            </a:endParaRPr>
          </a:p>
        </p:txBody>
      </p:sp>
      <p:grpSp>
        <p:nvGrpSpPr>
          <p:cNvPr id="109" name="Группа 108"/>
          <p:cNvGrpSpPr/>
          <p:nvPr/>
        </p:nvGrpSpPr>
        <p:grpSpPr>
          <a:xfrm>
            <a:off x="6254861" y="2967585"/>
            <a:ext cx="198500" cy="433748"/>
            <a:chOff x="2171214" y="3488924"/>
            <a:chExt cx="250517" cy="354414"/>
          </a:xfrm>
        </p:grpSpPr>
        <p:cxnSp>
          <p:nvCxnSpPr>
            <p:cNvPr id="110" name="Прямая соединительная линия 109"/>
            <p:cNvCxnSpPr/>
            <p:nvPr/>
          </p:nvCxnSpPr>
          <p:spPr>
            <a:xfrm>
              <a:off x="2175029" y="3488924"/>
              <a:ext cx="3815" cy="35441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Прямая соединительная линия 110"/>
            <p:cNvCxnSpPr/>
            <p:nvPr/>
          </p:nvCxnSpPr>
          <p:spPr>
            <a:xfrm>
              <a:off x="2417916" y="3488924"/>
              <a:ext cx="3815" cy="35441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Прямая соединительная линия 113"/>
            <p:cNvCxnSpPr/>
            <p:nvPr/>
          </p:nvCxnSpPr>
          <p:spPr>
            <a:xfrm flipH="1">
              <a:off x="2171214" y="3488924"/>
              <a:ext cx="246702" cy="35441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5" name="Группа 114"/>
          <p:cNvGrpSpPr/>
          <p:nvPr/>
        </p:nvGrpSpPr>
        <p:grpSpPr>
          <a:xfrm>
            <a:off x="6706647" y="3173389"/>
            <a:ext cx="130273" cy="214484"/>
            <a:chOff x="2171214" y="3488924"/>
            <a:chExt cx="250517" cy="354414"/>
          </a:xfrm>
        </p:grpSpPr>
        <p:cxnSp>
          <p:nvCxnSpPr>
            <p:cNvPr id="116" name="Прямая соединительная линия 115"/>
            <p:cNvCxnSpPr/>
            <p:nvPr/>
          </p:nvCxnSpPr>
          <p:spPr>
            <a:xfrm>
              <a:off x="2175029" y="3488924"/>
              <a:ext cx="3815" cy="35441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Прямая соединительная линия 116"/>
            <p:cNvCxnSpPr/>
            <p:nvPr/>
          </p:nvCxnSpPr>
          <p:spPr>
            <a:xfrm>
              <a:off x="2417916" y="3488924"/>
              <a:ext cx="3815" cy="35441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Прямая соединительная линия 117"/>
            <p:cNvCxnSpPr/>
            <p:nvPr/>
          </p:nvCxnSpPr>
          <p:spPr>
            <a:xfrm flipH="1">
              <a:off x="2171214" y="3488924"/>
              <a:ext cx="246702" cy="35441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Дуга 1"/>
          <p:cNvSpPr/>
          <p:nvPr/>
        </p:nvSpPr>
        <p:spPr>
          <a:xfrm rot="8844051">
            <a:off x="6230223" y="2702400"/>
            <a:ext cx="318739" cy="151212"/>
          </a:xfrm>
          <a:prstGeom prst="arc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9" name="Дуга 118"/>
          <p:cNvSpPr/>
          <p:nvPr/>
        </p:nvSpPr>
        <p:spPr>
          <a:xfrm rot="8844051">
            <a:off x="6707176" y="2980910"/>
            <a:ext cx="222161" cy="110630"/>
          </a:xfrm>
          <a:prstGeom prst="arc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33" name="Группа 132"/>
          <p:cNvGrpSpPr/>
          <p:nvPr/>
        </p:nvGrpSpPr>
        <p:grpSpPr>
          <a:xfrm>
            <a:off x="4767112" y="5023161"/>
            <a:ext cx="130273" cy="214484"/>
            <a:chOff x="2171214" y="3488924"/>
            <a:chExt cx="250517" cy="354414"/>
          </a:xfrm>
        </p:grpSpPr>
        <p:cxnSp>
          <p:nvCxnSpPr>
            <p:cNvPr id="134" name="Прямая соединительная линия 133"/>
            <p:cNvCxnSpPr/>
            <p:nvPr/>
          </p:nvCxnSpPr>
          <p:spPr>
            <a:xfrm>
              <a:off x="2175029" y="3488924"/>
              <a:ext cx="3815" cy="35441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Прямая соединительная линия 134"/>
            <p:cNvCxnSpPr/>
            <p:nvPr/>
          </p:nvCxnSpPr>
          <p:spPr>
            <a:xfrm>
              <a:off x="2417916" y="3488924"/>
              <a:ext cx="3815" cy="35441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Прямая соединительная линия 135"/>
            <p:cNvCxnSpPr/>
            <p:nvPr/>
          </p:nvCxnSpPr>
          <p:spPr>
            <a:xfrm flipH="1">
              <a:off x="2171214" y="3488924"/>
              <a:ext cx="246702" cy="35441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7" name="Дуга 136"/>
          <p:cNvSpPr/>
          <p:nvPr/>
        </p:nvSpPr>
        <p:spPr>
          <a:xfrm rot="8844051">
            <a:off x="4746293" y="4812819"/>
            <a:ext cx="222161" cy="110630"/>
          </a:xfrm>
          <a:prstGeom prst="arc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38" name="Группа 137"/>
          <p:cNvGrpSpPr/>
          <p:nvPr/>
        </p:nvGrpSpPr>
        <p:grpSpPr>
          <a:xfrm>
            <a:off x="5357505" y="4824092"/>
            <a:ext cx="198500" cy="433748"/>
            <a:chOff x="2171214" y="3488924"/>
            <a:chExt cx="250517" cy="354414"/>
          </a:xfrm>
        </p:grpSpPr>
        <p:cxnSp>
          <p:nvCxnSpPr>
            <p:cNvPr id="140" name="Прямая соединительная линия 139"/>
            <p:cNvCxnSpPr/>
            <p:nvPr/>
          </p:nvCxnSpPr>
          <p:spPr>
            <a:xfrm>
              <a:off x="2175029" y="3488924"/>
              <a:ext cx="3815" cy="35441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Прямая соединительная линия 141"/>
            <p:cNvCxnSpPr/>
            <p:nvPr/>
          </p:nvCxnSpPr>
          <p:spPr>
            <a:xfrm>
              <a:off x="2417916" y="3488924"/>
              <a:ext cx="3815" cy="35441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Прямая соединительная линия 146"/>
            <p:cNvCxnSpPr/>
            <p:nvPr/>
          </p:nvCxnSpPr>
          <p:spPr>
            <a:xfrm flipH="1">
              <a:off x="2171214" y="3488924"/>
              <a:ext cx="246702" cy="35441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8" name="Дуга 147"/>
          <p:cNvSpPr/>
          <p:nvPr/>
        </p:nvSpPr>
        <p:spPr>
          <a:xfrm rot="8844051">
            <a:off x="5363202" y="4553697"/>
            <a:ext cx="318739" cy="151212"/>
          </a:xfrm>
          <a:prstGeom prst="arc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9" name="Прямоугольник 158"/>
          <p:cNvSpPr/>
          <p:nvPr/>
        </p:nvSpPr>
        <p:spPr>
          <a:xfrm>
            <a:off x="2904919" y="5523827"/>
            <a:ext cx="6722738" cy="85982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Борис, білка, йогурт, Йосип, Дунай (ріка), дарують, зимовий, Земля (планета) </a:t>
            </a:r>
            <a:endParaRPr lang="uk-UA" sz="2400" b="1" dirty="0">
              <a:solidFill>
                <a:schemeClr val="bg1"/>
              </a:solidFill>
            </a:endParaRPr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xmlns="" id="{4E6ED116-0895-48EC-96D5-5F99FA3AF5F0}"/>
              </a:ext>
            </a:extLst>
          </p:cNvPr>
          <p:cNvSpPr txBox="1"/>
          <p:nvPr/>
        </p:nvSpPr>
        <p:spPr>
          <a:xfrm>
            <a:off x="6965187" y="2830516"/>
            <a:ext cx="46038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4000" dirty="0">
                <a:latin typeface="Arial Narrow" panose="020B060602020203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Б</a:t>
            </a: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xmlns="" id="{4D792597-769A-40BE-8235-D48DFF74B944}"/>
              </a:ext>
            </a:extLst>
          </p:cNvPr>
          <p:cNvSpPr txBox="1"/>
          <p:nvPr/>
        </p:nvSpPr>
        <p:spPr>
          <a:xfrm>
            <a:off x="7401677" y="2902544"/>
            <a:ext cx="4010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600" dirty="0">
                <a:latin typeface="Arial Narrow" panose="020B060602020203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б</a:t>
            </a: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xmlns="" id="{4E6ED116-0895-48EC-96D5-5F99FA3AF5F0}"/>
              </a:ext>
            </a:extLst>
          </p:cNvPr>
          <p:cNvSpPr txBox="1"/>
          <p:nvPr/>
        </p:nvSpPr>
        <p:spPr>
          <a:xfrm>
            <a:off x="3327265" y="4709208"/>
            <a:ext cx="46038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4000" dirty="0">
                <a:latin typeface="Arial Narrow" panose="020B060602020203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Б</a:t>
            </a:r>
          </a:p>
        </p:txBody>
      </p:sp>
      <p:sp>
        <p:nvSpPr>
          <p:cNvPr id="168" name="Овал 167"/>
          <p:cNvSpPr/>
          <p:nvPr/>
        </p:nvSpPr>
        <p:spPr>
          <a:xfrm>
            <a:off x="4969492" y="5025745"/>
            <a:ext cx="165491" cy="208372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9" name="Овал 168"/>
          <p:cNvSpPr/>
          <p:nvPr/>
        </p:nvSpPr>
        <p:spPr>
          <a:xfrm>
            <a:off x="3714725" y="5017843"/>
            <a:ext cx="165491" cy="208372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0" name="TextBox 169">
            <a:extLst>
              <a:ext uri="{FF2B5EF4-FFF2-40B4-BE49-F238E27FC236}">
                <a16:creationId xmlns:a16="http://schemas.microsoft.com/office/drawing/2014/main" xmlns="" id="{4D792597-769A-40BE-8235-D48DFF74B944}"/>
              </a:ext>
            </a:extLst>
          </p:cNvPr>
          <p:cNvSpPr txBox="1"/>
          <p:nvPr/>
        </p:nvSpPr>
        <p:spPr>
          <a:xfrm>
            <a:off x="3977020" y="4726526"/>
            <a:ext cx="4010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600" dirty="0">
                <a:latin typeface="Arial Narrow" panose="020B060602020203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б</a:t>
            </a:r>
          </a:p>
        </p:txBody>
      </p:sp>
      <p:grpSp>
        <p:nvGrpSpPr>
          <p:cNvPr id="171" name="Группа 170"/>
          <p:cNvGrpSpPr/>
          <p:nvPr/>
        </p:nvGrpSpPr>
        <p:grpSpPr>
          <a:xfrm>
            <a:off x="4239778" y="4700298"/>
            <a:ext cx="342925" cy="563334"/>
            <a:chOff x="6311317" y="1580377"/>
            <a:chExt cx="342925" cy="563334"/>
          </a:xfrm>
        </p:grpSpPr>
        <p:cxnSp>
          <p:nvCxnSpPr>
            <p:cNvPr id="172" name="Прямая соединительная линия 171"/>
            <p:cNvCxnSpPr/>
            <p:nvPr/>
          </p:nvCxnSpPr>
          <p:spPr>
            <a:xfrm>
              <a:off x="6482780" y="1945856"/>
              <a:ext cx="0" cy="19785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3" name="Прямоугольник 172"/>
            <p:cNvSpPr/>
            <p:nvPr/>
          </p:nvSpPr>
          <p:spPr>
            <a:xfrm>
              <a:off x="6311317" y="1580377"/>
              <a:ext cx="342925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uk-UA" sz="2400" dirty="0"/>
                <a:t>.</a:t>
              </a:r>
              <a:endParaRPr lang="ru-RU" sz="2400" dirty="0">
                <a:cs typeface="Times New Roman" panose="02020603050405020304" pitchFamily="18" charset="0"/>
              </a:endParaRPr>
            </a:p>
          </p:txBody>
        </p:sp>
      </p:grpSp>
      <p:sp>
        <p:nvSpPr>
          <p:cNvPr id="174" name="Овал 173"/>
          <p:cNvSpPr/>
          <p:nvPr/>
        </p:nvSpPr>
        <p:spPr>
          <a:xfrm>
            <a:off x="5601908" y="5029273"/>
            <a:ext cx="165491" cy="208372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75" name="Группа 174"/>
          <p:cNvGrpSpPr/>
          <p:nvPr/>
        </p:nvGrpSpPr>
        <p:grpSpPr>
          <a:xfrm>
            <a:off x="6192499" y="5051218"/>
            <a:ext cx="157736" cy="285553"/>
            <a:chOff x="2165377" y="4123467"/>
            <a:chExt cx="304800" cy="507045"/>
          </a:xfrm>
        </p:grpSpPr>
        <p:cxnSp>
          <p:nvCxnSpPr>
            <p:cNvPr id="176" name="Прямая соединительная линия 175"/>
            <p:cNvCxnSpPr>
              <a:endCxn id="177" idx="1"/>
            </p:cNvCxnSpPr>
            <p:nvPr/>
          </p:nvCxnSpPr>
          <p:spPr>
            <a:xfrm>
              <a:off x="2165377" y="4123467"/>
              <a:ext cx="157163" cy="36941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7" name="Полилиния 176"/>
            <p:cNvSpPr/>
            <p:nvPr/>
          </p:nvSpPr>
          <p:spPr>
            <a:xfrm>
              <a:off x="2174902" y="4135697"/>
              <a:ext cx="295275" cy="494815"/>
            </a:xfrm>
            <a:custGeom>
              <a:avLst/>
              <a:gdLst>
                <a:gd name="connsiteX0" fmla="*/ 295275 w 295275"/>
                <a:gd name="connsiteY0" fmla="*/ 0 h 494815"/>
                <a:gd name="connsiteX1" fmla="*/ 147637 w 295275"/>
                <a:gd name="connsiteY1" fmla="*/ 357188 h 494815"/>
                <a:gd name="connsiteX2" fmla="*/ 45244 w 295275"/>
                <a:gd name="connsiteY2" fmla="*/ 485775 h 494815"/>
                <a:gd name="connsiteX3" fmla="*/ 0 w 295275"/>
                <a:gd name="connsiteY3" fmla="*/ 473869 h 494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5275" h="494815">
                  <a:moveTo>
                    <a:pt x="295275" y="0"/>
                  </a:moveTo>
                  <a:cubicBezTo>
                    <a:pt x="242292" y="138112"/>
                    <a:pt x="189309" y="276225"/>
                    <a:pt x="147637" y="357188"/>
                  </a:cubicBezTo>
                  <a:cubicBezTo>
                    <a:pt x="105965" y="438151"/>
                    <a:pt x="69850" y="466328"/>
                    <a:pt x="45244" y="485775"/>
                  </a:cubicBezTo>
                  <a:cubicBezTo>
                    <a:pt x="20638" y="505222"/>
                    <a:pt x="10319" y="489545"/>
                    <a:pt x="0" y="473869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78" name="Группа 177"/>
          <p:cNvGrpSpPr/>
          <p:nvPr/>
        </p:nvGrpSpPr>
        <p:grpSpPr>
          <a:xfrm>
            <a:off x="6836920" y="5057757"/>
            <a:ext cx="153316" cy="205875"/>
            <a:chOff x="3398075" y="6018352"/>
            <a:chExt cx="184699" cy="263541"/>
          </a:xfrm>
        </p:grpSpPr>
        <p:sp>
          <p:nvSpPr>
            <p:cNvPr id="179" name="Полилиния 178"/>
            <p:cNvSpPr/>
            <p:nvPr/>
          </p:nvSpPr>
          <p:spPr>
            <a:xfrm>
              <a:off x="3409950" y="6018352"/>
              <a:ext cx="172824" cy="253861"/>
            </a:xfrm>
            <a:custGeom>
              <a:avLst/>
              <a:gdLst>
                <a:gd name="connsiteX0" fmla="*/ 0 w 172824"/>
                <a:gd name="connsiteY0" fmla="*/ 49073 h 253861"/>
                <a:gd name="connsiteX1" fmla="*/ 66675 w 172824"/>
                <a:gd name="connsiteY1" fmla="*/ 1448 h 253861"/>
                <a:gd name="connsiteX2" fmla="*/ 157163 w 172824"/>
                <a:gd name="connsiteY2" fmla="*/ 20498 h 253861"/>
                <a:gd name="connsiteX3" fmla="*/ 171450 w 172824"/>
                <a:gd name="connsiteY3" fmla="*/ 101461 h 253861"/>
                <a:gd name="connsiteX4" fmla="*/ 171450 w 172824"/>
                <a:gd name="connsiteY4" fmla="*/ 253861 h 253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2824" h="253861">
                  <a:moveTo>
                    <a:pt x="0" y="49073"/>
                  </a:moveTo>
                  <a:cubicBezTo>
                    <a:pt x="20240" y="27641"/>
                    <a:pt x="40481" y="6210"/>
                    <a:pt x="66675" y="1448"/>
                  </a:cubicBezTo>
                  <a:cubicBezTo>
                    <a:pt x="92869" y="-3314"/>
                    <a:pt x="139701" y="3829"/>
                    <a:pt x="157163" y="20498"/>
                  </a:cubicBezTo>
                  <a:cubicBezTo>
                    <a:pt x="174626" y="37167"/>
                    <a:pt x="169069" y="62567"/>
                    <a:pt x="171450" y="101461"/>
                  </a:cubicBezTo>
                  <a:cubicBezTo>
                    <a:pt x="173831" y="140355"/>
                    <a:pt x="172640" y="197108"/>
                    <a:pt x="171450" y="253861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0" name="Полилиния 179"/>
            <p:cNvSpPr/>
            <p:nvPr/>
          </p:nvSpPr>
          <p:spPr>
            <a:xfrm>
              <a:off x="3398075" y="6115050"/>
              <a:ext cx="183325" cy="166843"/>
            </a:xfrm>
            <a:custGeom>
              <a:avLst/>
              <a:gdLst>
                <a:gd name="connsiteX0" fmla="*/ 178563 w 183325"/>
                <a:gd name="connsiteY0" fmla="*/ 0 h 166843"/>
                <a:gd name="connsiteX1" fmla="*/ 30925 w 183325"/>
                <a:gd name="connsiteY1" fmla="*/ 47625 h 166843"/>
                <a:gd name="connsiteX2" fmla="*/ 2350 w 183325"/>
                <a:gd name="connsiteY2" fmla="*/ 123825 h 166843"/>
                <a:gd name="connsiteX3" fmla="*/ 69025 w 183325"/>
                <a:gd name="connsiteY3" fmla="*/ 166688 h 166843"/>
                <a:gd name="connsiteX4" fmla="*/ 183325 w 183325"/>
                <a:gd name="connsiteY4" fmla="*/ 109538 h 166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3325" h="166843">
                  <a:moveTo>
                    <a:pt x="178563" y="0"/>
                  </a:moveTo>
                  <a:cubicBezTo>
                    <a:pt x="119428" y="13494"/>
                    <a:pt x="60294" y="26988"/>
                    <a:pt x="30925" y="47625"/>
                  </a:cubicBezTo>
                  <a:cubicBezTo>
                    <a:pt x="1556" y="68262"/>
                    <a:pt x="-4000" y="103981"/>
                    <a:pt x="2350" y="123825"/>
                  </a:cubicBezTo>
                  <a:cubicBezTo>
                    <a:pt x="8700" y="143669"/>
                    <a:pt x="38862" y="169069"/>
                    <a:pt x="69025" y="166688"/>
                  </a:cubicBezTo>
                  <a:cubicBezTo>
                    <a:pt x="99187" y="164307"/>
                    <a:pt x="141256" y="136922"/>
                    <a:pt x="183325" y="109538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81" name="Группа 180"/>
          <p:cNvGrpSpPr/>
          <p:nvPr/>
        </p:nvGrpSpPr>
        <p:grpSpPr>
          <a:xfrm>
            <a:off x="7471940" y="5022589"/>
            <a:ext cx="130273" cy="214484"/>
            <a:chOff x="2171214" y="3488924"/>
            <a:chExt cx="250517" cy="354414"/>
          </a:xfrm>
        </p:grpSpPr>
        <p:cxnSp>
          <p:nvCxnSpPr>
            <p:cNvPr id="182" name="Прямая соединительная линия 181"/>
            <p:cNvCxnSpPr/>
            <p:nvPr/>
          </p:nvCxnSpPr>
          <p:spPr>
            <a:xfrm>
              <a:off x="2175029" y="3488924"/>
              <a:ext cx="3815" cy="35441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Прямая соединительная линия 182"/>
            <p:cNvCxnSpPr/>
            <p:nvPr/>
          </p:nvCxnSpPr>
          <p:spPr>
            <a:xfrm>
              <a:off x="2417916" y="3488924"/>
              <a:ext cx="3815" cy="35441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Прямая соединительная линия 183"/>
            <p:cNvCxnSpPr/>
            <p:nvPr/>
          </p:nvCxnSpPr>
          <p:spPr>
            <a:xfrm flipH="1">
              <a:off x="2171214" y="3488924"/>
              <a:ext cx="246702" cy="35441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5" name="Полилиния 184"/>
          <p:cNvSpPr/>
          <p:nvPr/>
        </p:nvSpPr>
        <p:spPr>
          <a:xfrm>
            <a:off x="8083570" y="5029461"/>
            <a:ext cx="151683" cy="186104"/>
          </a:xfrm>
          <a:custGeom>
            <a:avLst/>
            <a:gdLst>
              <a:gd name="connsiteX0" fmla="*/ 15979 w 227911"/>
              <a:gd name="connsiteY0" fmla="*/ 162086 h 349191"/>
              <a:gd name="connsiteX1" fmla="*/ 220166 w 227911"/>
              <a:gd name="connsiteY1" fmla="*/ 170963 h 349191"/>
              <a:gd name="connsiteX2" fmla="*/ 175777 w 227911"/>
              <a:gd name="connsiteY2" fmla="*/ 28921 h 349191"/>
              <a:gd name="connsiteX3" fmla="*/ 87001 w 227911"/>
              <a:gd name="connsiteY3" fmla="*/ 2288 h 349191"/>
              <a:gd name="connsiteX4" fmla="*/ 7102 w 227911"/>
              <a:gd name="connsiteY4" fmla="*/ 64431 h 349191"/>
              <a:gd name="connsiteX5" fmla="*/ 15979 w 227911"/>
              <a:gd name="connsiteY5" fmla="*/ 250862 h 349191"/>
              <a:gd name="connsiteX6" fmla="*/ 113634 w 227911"/>
              <a:gd name="connsiteY6" fmla="*/ 348517 h 349191"/>
              <a:gd name="connsiteX7" fmla="*/ 211288 w 227911"/>
              <a:gd name="connsiteY7" fmla="*/ 286373 h 349191"/>
              <a:gd name="connsiteX0" fmla="*/ 4073 w 228686"/>
              <a:gd name="connsiteY0" fmla="*/ 162086 h 349191"/>
              <a:gd name="connsiteX1" fmla="*/ 220166 w 228686"/>
              <a:gd name="connsiteY1" fmla="*/ 170963 h 349191"/>
              <a:gd name="connsiteX2" fmla="*/ 175777 w 228686"/>
              <a:gd name="connsiteY2" fmla="*/ 28921 h 349191"/>
              <a:gd name="connsiteX3" fmla="*/ 87001 w 228686"/>
              <a:gd name="connsiteY3" fmla="*/ 2288 h 349191"/>
              <a:gd name="connsiteX4" fmla="*/ 7102 w 228686"/>
              <a:gd name="connsiteY4" fmla="*/ 64431 h 349191"/>
              <a:gd name="connsiteX5" fmla="*/ 15979 w 228686"/>
              <a:gd name="connsiteY5" fmla="*/ 250862 h 349191"/>
              <a:gd name="connsiteX6" fmla="*/ 113634 w 228686"/>
              <a:gd name="connsiteY6" fmla="*/ 348517 h 349191"/>
              <a:gd name="connsiteX7" fmla="*/ 211288 w 228686"/>
              <a:gd name="connsiteY7" fmla="*/ 286373 h 349191"/>
              <a:gd name="connsiteX0" fmla="*/ 4073 w 220331"/>
              <a:gd name="connsiteY0" fmla="*/ 162086 h 349191"/>
              <a:gd name="connsiteX1" fmla="*/ 220166 w 220331"/>
              <a:gd name="connsiteY1" fmla="*/ 170963 h 349191"/>
              <a:gd name="connsiteX2" fmla="*/ 175777 w 220331"/>
              <a:gd name="connsiteY2" fmla="*/ 28921 h 349191"/>
              <a:gd name="connsiteX3" fmla="*/ 87001 w 220331"/>
              <a:gd name="connsiteY3" fmla="*/ 2288 h 349191"/>
              <a:gd name="connsiteX4" fmla="*/ 7102 w 220331"/>
              <a:gd name="connsiteY4" fmla="*/ 64431 h 349191"/>
              <a:gd name="connsiteX5" fmla="*/ 15979 w 220331"/>
              <a:gd name="connsiteY5" fmla="*/ 250862 h 349191"/>
              <a:gd name="connsiteX6" fmla="*/ 113634 w 220331"/>
              <a:gd name="connsiteY6" fmla="*/ 348517 h 349191"/>
              <a:gd name="connsiteX7" fmla="*/ 211288 w 220331"/>
              <a:gd name="connsiteY7" fmla="*/ 286373 h 349191"/>
              <a:gd name="connsiteX0" fmla="*/ 4073 w 220166"/>
              <a:gd name="connsiteY0" fmla="*/ 162086 h 349191"/>
              <a:gd name="connsiteX1" fmla="*/ 220166 w 220166"/>
              <a:gd name="connsiteY1" fmla="*/ 170963 h 349191"/>
              <a:gd name="connsiteX2" fmla="*/ 175777 w 220166"/>
              <a:gd name="connsiteY2" fmla="*/ 28921 h 349191"/>
              <a:gd name="connsiteX3" fmla="*/ 87001 w 220166"/>
              <a:gd name="connsiteY3" fmla="*/ 2288 h 349191"/>
              <a:gd name="connsiteX4" fmla="*/ 7102 w 220166"/>
              <a:gd name="connsiteY4" fmla="*/ 64431 h 349191"/>
              <a:gd name="connsiteX5" fmla="*/ 15979 w 220166"/>
              <a:gd name="connsiteY5" fmla="*/ 250862 h 349191"/>
              <a:gd name="connsiteX6" fmla="*/ 113634 w 220166"/>
              <a:gd name="connsiteY6" fmla="*/ 348517 h 349191"/>
              <a:gd name="connsiteX7" fmla="*/ 211288 w 220166"/>
              <a:gd name="connsiteY7" fmla="*/ 286373 h 349191"/>
              <a:gd name="connsiteX0" fmla="*/ 4073 w 221929"/>
              <a:gd name="connsiteY0" fmla="*/ 162086 h 349191"/>
              <a:gd name="connsiteX1" fmla="*/ 118096 w 221929"/>
              <a:gd name="connsiteY1" fmla="*/ 170501 h 349191"/>
              <a:gd name="connsiteX2" fmla="*/ 220166 w 221929"/>
              <a:gd name="connsiteY2" fmla="*/ 170963 h 349191"/>
              <a:gd name="connsiteX3" fmla="*/ 175777 w 221929"/>
              <a:gd name="connsiteY3" fmla="*/ 28921 h 349191"/>
              <a:gd name="connsiteX4" fmla="*/ 87001 w 221929"/>
              <a:gd name="connsiteY4" fmla="*/ 2288 h 349191"/>
              <a:gd name="connsiteX5" fmla="*/ 7102 w 221929"/>
              <a:gd name="connsiteY5" fmla="*/ 64431 h 349191"/>
              <a:gd name="connsiteX6" fmla="*/ 15979 w 221929"/>
              <a:gd name="connsiteY6" fmla="*/ 250862 h 349191"/>
              <a:gd name="connsiteX7" fmla="*/ 113634 w 221929"/>
              <a:gd name="connsiteY7" fmla="*/ 348517 h 349191"/>
              <a:gd name="connsiteX8" fmla="*/ 211288 w 221929"/>
              <a:gd name="connsiteY8" fmla="*/ 286373 h 349191"/>
              <a:gd name="connsiteX0" fmla="*/ 4073 w 219639"/>
              <a:gd name="connsiteY0" fmla="*/ 161931 h 349036"/>
              <a:gd name="connsiteX1" fmla="*/ 118096 w 219639"/>
              <a:gd name="connsiteY1" fmla="*/ 170346 h 349036"/>
              <a:gd name="connsiteX2" fmla="*/ 217785 w 219639"/>
              <a:gd name="connsiteY2" fmla="*/ 163664 h 349036"/>
              <a:gd name="connsiteX3" fmla="*/ 175777 w 219639"/>
              <a:gd name="connsiteY3" fmla="*/ 28766 h 349036"/>
              <a:gd name="connsiteX4" fmla="*/ 87001 w 219639"/>
              <a:gd name="connsiteY4" fmla="*/ 2133 h 349036"/>
              <a:gd name="connsiteX5" fmla="*/ 7102 w 219639"/>
              <a:gd name="connsiteY5" fmla="*/ 64276 h 349036"/>
              <a:gd name="connsiteX6" fmla="*/ 15979 w 219639"/>
              <a:gd name="connsiteY6" fmla="*/ 250707 h 349036"/>
              <a:gd name="connsiteX7" fmla="*/ 113634 w 219639"/>
              <a:gd name="connsiteY7" fmla="*/ 348362 h 349036"/>
              <a:gd name="connsiteX8" fmla="*/ 211288 w 219639"/>
              <a:gd name="connsiteY8" fmla="*/ 286218 h 349036"/>
              <a:gd name="connsiteX0" fmla="*/ 4073 w 217969"/>
              <a:gd name="connsiteY0" fmla="*/ 161931 h 349036"/>
              <a:gd name="connsiteX1" fmla="*/ 118096 w 217969"/>
              <a:gd name="connsiteY1" fmla="*/ 170346 h 349036"/>
              <a:gd name="connsiteX2" fmla="*/ 217785 w 217969"/>
              <a:gd name="connsiteY2" fmla="*/ 163664 h 349036"/>
              <a:gd name="connsiteX3" fmla="*/ 175777 w 217969"/>
              <a:gd name="connsiteY3" fmla="*/ 28766 h 349036"/>
              <a:gd name="connsiteX4" fmla="*/ 87001 w 217969"/>
              <a:gd name="connsiteY4" fmla="*/ 2133 h 349036"/>
              <a:gd name="connsiteX5" fmla="*/ 7102 w 217969"/>
              <a:gd name="connsiteY5" fmla="*/ 64276 h 349036"/>
              <a:gd name="connsiteX6" fmla="*/ 15979 w 217969"/>
              <a:gd name="connsiteY6" fmla="*/ 250707 h 349036"/>
              <a:gd name="connsiteX7" fmla="*/ 113634 w 217969"/>
              <a:gd name="connsiteY7" fmla="*/ 348362 h 349036"/>
              <a:gd name="connsiteX8" fmla="*/ 211288 w 217969"/>
              <a:gd name="connsiteY8" fmla="*/ 286218 h 349036"/>
              <a:gd name="connsiteX0" fmla="*/ 4073 w 220337"/>
              <a:gd name="connsiteY0" fmla="*/ 162086 h 349191"/>
              <a:gd name="connsiteX1" fmla="*/ 118096 w 220337"/>
              <a:gd name="connsiteY1" fmla="*/ 170501 h 349191"/>
              <a:gd name="connsiteX2" fmla="*/ 220166 w 220337"/>
              <a:gd name="connsiteY2" fmla="*/ 170963 h 349191"/>
              <a:gd name="connsiteX3" fmla="*/ 175777 w 220337"/>
              <a:gd name="connsiteY3" fmla="*/ 28921 h 349191"/>
              <a:gd name="connsiteX4" fmla="*/ 87001 w 220337"/>
              <a:gd name="connsiteY4" fmla="*/ 2288 h 349191"/>
              <a:gd name="connsiteX5" fmla="*/ 7102 w 220337"/>
              <a:gd name="connsiteY5" fmla="*/ 64431 h 349191"/>
              <a:gd name="connsiteX6" fmla="*/ 15979 w 220337"/>
              <a:gd name="connsiteY6" fmla="*/ 250862 h 349191"/>
              <a:gd name="connsiteX7" fmla="*/ 113634 w 220337"/>
              <a:gd name="connsiteY7" fmla="*/ 348517 h 349191"/>
              <a:gd name="connsiteX8" fmla="*/ 211288 w 220337"/>
              <a:gd name="connsiteY8" fmla="*/ 286373 h 349191"/>
              <a:gd name="connsiteX0" fmla="*/ 4073 w 220337"/>
              <a:gd name="connsiteY0" fmla="*/ 162086 h 358586"/>
              <a:gd name="connsiteX1" fmla="*/ 118096 w 220337"/>
              <a:gd name="connsiteY1" fmla="*/ 170501 h 358586"/>
              <a:gd name="connsiteX2" fmla="*/ 220166 w 220337"/>
              <a:gd name="connsiteY2" fmla="*/ 170963 h 358586"/>
              <a:gd name="connsiteX3" fmla="*/ 175777 w 220337"/>
              <a:gd name="connsiteY3" fmla="*/ 28921 h 358586"/>
              <a:gd name="connsiteX4" fmla="*/ 87001 w 220337"/>
              <a:gd name="connsiteY4" fmla="*/ 2288 h 358586"/>
              <a:gd name="connsiteX5" fmla="*/ 7102 w 220337"/>
              <a:gd name="connsiteY5" fmla="*/ 64431 h 358586"/>
              <a:gd name="connsiteX6" fmla="*/ 15979 w 220337"/>
              <a:gd name="connsiteY6" fmla="*/ 250862 h 358586"/>
              <a:gd name="connsiteX7" fmla="*/ 113634 w 220337"/>
              <a:gd name="connsiteY7" fmla="*/ 358042 h 358586"/>
              <a:gd name="connsiteX8" fmla="*/ 211288 w 220337"/>
              <a:gd name="connsiteY8" fmla="*/ 286373 h 358586"/>
              <a:gd name="connsiteX0" fmla="*/ 4073 w 220337"/>
              <a:gd name="connsiteY0" fmla="*/ 162086 h 358060"/>
              <a:gd name="connsiteX1" fmla="*/ 118096 w 220337"/>
              <a:gd name="connsiteY1" fmla="*/ 170501 h 358060"/>
              <a:gd name="connsiteX2" fmla="*/ 220166 w 220337"/>
              <a:gd name="connsiteY2" fmla="*/ 170963 h 358060"/>
              <a:gd name="connsiteX3" fmla="*/ 175777 w 220337"/>
              <a:gd name="connsiteY3" fmla="*/ 28921 h 358060"/>
              <a:gd name="connsiteX4" fmla="*/ 87001 w 220337"/>
              <a:gd name="connsiteY4" fmla="*/ 2288 h 358060"/>
              <a:gd name="connsiteX5" fmla="*/ 7102 w 220337"/>
              <a:gd name="connsiteY5" fmla="*/ 64431 h 358060"/>
              <a:gd name="connsiteX6" fmla="*/ 15979 w 220337"/>
              <a:gd name="connsiteY6" fmla="*/ 250862 h 358060"/>
              <a:gd name="connsiteX7" fmla="*/ 113634 w 220337"/>
              <a:gd name="connsiteY7" fmla="*/ 358042 h 358060"/>
              <a:gd name="connsiteX8" fmla="*/ 211288 w 220337"/>
              <a:gd name="connsiteY8" fmla="*/ 286373 h 358060"/>
              <a:gd name="connsiteX0" fmla="*/ 4423 w 220687"/>
              <a:gd name="connsiteY0" fmla="*/ 162086 h 348538"/>
              <a:gd name="connsiteX1" fmla="*/ 118446 w 220687"/>
              <a:gd name="connsiteY1" fmla="*/ 170501 h 348538"/>
              <a:gd name="connsiteX2" fmla="*/ 220516 w 220687"/>
              <a:gd name="connsiteY2" fmla="*/ 170963 h 348538"/>
              <a:gd name="connsiteX3" fmla="*/ 176127 w 220687"/>
              <a:gd name="connsiteY3" fmla="*/ 28921 h 348538"/>
              <a:gd name="connsiteX4" fmla="*/ 87351 w 220687"/>
              <a:gd name="connsiteY4" fmla="*/ 2288 h 348538"/>
              <a:gd name="connsiteX5" fmla="*/ 7452 w 220687"/>
              <a:gd name="connsiteY5" fmla="*/ 64431 h 348538"/>
              <a:gd name="connsiteX6" fmla="*/ 16329 w 220687"/>
              <a:gd name="connsiteY6" fmla="*/ 250862 h 348538"/>
              <a:gd name="connsiteX7" fmla="*/ 121128 w 220687"/>
              <a:gd name="connsiteY7" fmla="*/ 348517 h 348538"/>
              <a:gd name="connsiteX8" fmla="*/ 211638 w 220687"/>
              <a:gd name="connsiteY8" fmla="*/ 286373 h 348538"/>
              <a:gd name="connsiteX0" fmla="*/ 4423 w 223545"/>
              <a:gd name="connsiteY0" fmla="*/ 162086 h 351201"/>
              <a:gd name="connsiteX1" fmla="*/ 118446 w 223545"/>
              <a:gd name="connsiteY1" fmla="*/ 170501 h 351201"/>
              <a:gd name="connsiteX2" fmla="*/ 220516 w 223545"/>
              <a:gd name="connsiteY2" fmla="*/ 170963 h 351201"/>
              <a:gd name="connsiteX3" fmla="*/ 176127 w 223545"/>
              <a:gd name="connsiteY3" fmla="*/ 28921 h 351201"/>
              <a:gd name="connsiteX4" fmla="*/ 87351 w 223545"/>
              <a:gd name="connsiteY4" fmla="*/ 2288 h 351201"/>
              <a:gd name="connsiteX5" fmla="*/ 7452 w 223545"/>
              <a:gd name="connsiteY5" fmla="*/ 64431 h 351201"/>
              <a:gd name="connsiteX6" fmla="*/ 16329 w 223545"/>
              <a:gd name="connsiteY6" fmla="*/ 250862 h 351201"/>
              <a:gd name="connsiteX7" fmla="*/ 121128 w 223545"/>
              <a:gd name="connsiteY7" fmla="*/ 348517 h 351201"/>
              <a:gd name="connsiteX8" fmla="*/ 223545 w 223545"/>
              <a:gd name="connsiteY8" fmla="*/ 307805 h 351201"/>
              <a:gd name="connsiteX0" fmla="*/ 12760 w 231882"/>
              <a:gd name="connsiteY0" fmla="*/ 162086 h 350058"/>
              <a:gd name="connsiteX1" fmla="*/ 126783 w 231882"/>
              <a:gd name="connsiteY1" fmla="*/ 170501 h 350058"/>
              <a:gd name="connsiteX2" fmla="*/ 228853 w 231882"/>
              <a:gd name="connsiteY2" fmla="*/ 170963 h 350058"/>
              <a:gd name="connsiteX3" fmla="*/ 184464 w 231882"/>
              <a:gd name="connsiteY3" fmla="*/ 28921 h 350058"/>
              <a:gd name="connsiteX4" fmla="*/ 95688 w 231882"/>
              <a:gd name="connsiteY4" fmla="*/ 2288 h 350058"/>
              <a:gd name="connsiteX5" fmla="*/ 15789 w 231882"/>
              <a:gd name="connsiteY5" fmla="*/ 64431 h 350058"/>
              <a:gd name="connsiteX6" fmla="*/ 10379 w 231882"/>
              <a:gd name="connsiteY6" fmla="*/ 269912 h 350058"/>
              <a:gd name="connsiteX7" fmla="*/ 129465 w 231882"/>
              <a:gd name="connsiteY7" fmla="*/ 348517 h 350058"/>
              <a:gd name="connsiteX8" fmla="*/ 231882 w 231882"/>
              <a:gd name="connsiteY8" fmla="*/ 307805 h 350058"/>
              <a:gd name="connsiteX0" fmla="*/ 6766 w 225888"/>
              <a:gd name="connsiteY0" fmla="*/ 162086 h 349792"/>
              <a:gd name="connsiteX1" fmla="*/ 120789 w 225888"/>
              <a:gd name="connsiteY1" fmla="*/ 170501 h 349792"/>
              <a:gd name="connsiteX2" fmla="*/ 222859 w 225888"/>
              <a:gd name="connsiteY2" fmla="*/ 170963 h 349792"/>
              <a:gd name="connsiteX3" fmla="*/ 178470 w 225888"/>
              <a:gd name="connsiteY3" fmla="*/ 28921 h 349792"/>
              <a:gd name="connsiteX4" fmla="*/ 89694 w 225888"/>
              <a:gd name="connsiteY4" fmla="*/ 2288 h 349792"/>
              <a:gd name="connsiteX5" fmla="*/ 9795 w 225888"/>
              <a:gd name="connsiteY5" fmla="*/ 64431 h 349792"/>
              <a:gd name="connsiteX6" fmla="*/ 13910 w 225888"/>
              <a:gd name="connsiteY6" fmla="*/ 274675 h 349792"/>
              <a:gd name="connsiteX7" fmla="*/ 123471 w 225888"/>
              <a:gd name="connsiteY7" fmla="*/ 348517 h 349792"/>
              <a:gd name="connsiteX8" fmla="*/ 225888 w 225888"/>
              <a:gd name="connsiteY8" fmla="*/ 307805 h 349792"/>
              <a:gd name="connsiteX0" fmla="*/ 6766 w 223030"/>
              <a:gd name="connsiteY0" fmla="*/ 162086 h 349792"/>
              <a:gd name="connsiteX1" fmla="*/ 120789 w 223030"/>
              <a:gd name="connsiteY1" fmla="*/ 170501 h 349792"/>
              <a:gd name="connsiteX2" fmla="*/ 222859 w 223030"/>
              <a:gd name="connsiteY2" fmla="*/ 170963 h 349792"/>
              <a:gd name="connsiteX3" fmla="*/ 178470 w 223030"/>
              <a:gd name="connsiteY3" fmla="*/ 28921 h 349792"/>
              <a:gd name="connsiteX4" fmla="*/ 89694 w 223030"/>
              <a:gd name="connsiteY4" fmla="*/ 2288 h 349792"/>
              <a:gd name="connsiteX5" fmla="*/ 9795 w 223030"/>
              <a:gd name="connsiteY5" fmla="*/ 64431 h 349792"/>
              <a:gd name="connsiteX6" fmla="*/ 13910 w 223030"/>
              <a:gd name="connsiteY6" fmla="*/ 274675 h 349792"/>
              <a:gd name="connsiteX7" fmla="*/ 123471 w 223030"/>
              <a:gd name="connsiteY7" fmla="*/ 348517 h 349792"/>
              <a:gd name="connsiteX8" fmla="*/ 213982 w 223030"/>
              <a:gd name="connsiteY8" fmla="*/ 307805 h 349792"/>
              <a:gd name="connsiteX0" fmla="*/ 6339 w 222603"/>
              <a:gd name="connsiteY0" fmla="*/ 162086 h 347578"/>
              <a:gd name="connsiteX1" fmla="*/ 120362 w 222603"/>
              <a:gd name="connsiteY1" fmla="*/ 170501 h 347578"/>
              <a:gd name="connsiteX2" fmla="*/ 222432 w 222603"/>
              <a:gd name="connsiteY2" fmla="*/ 170963 h 347578"/>
              <a:gd name="connsiteX3" fmla="*/ 178043 w 222603"/>
              <a:gd name="connsiteY3" fmla="*/ 28921 h 347578"/>
              <a:gd name="connsiteX4" fmla="*/ 89267 w 222603"/>
              <a:gd name="connsiteY4" fmla="*/ 2288 h 347578"/>
              <a:gd name="connsiteX5" fmla="*/ 9368 w 222603"/>
              <a:gd name="connsiteY5" fmla="*/ 64431 h 347578"/>
              <a:gd name="connsiteX6" fmla="*/ 13483 w 222603"/>
              <a:gd name="connsiteY6" fmla="*/ 274675 h 347578"/>
              <a:gd name="connsiteX7" fmla="*/ 115901 w 222603"/>
              <a:gd name="connsiteY7" fmla="*/ 346136 h 347578"/>
              <a:gd name="connsiteX8" fmla="*/ 213555 w 222603"/>
              <a:gd name="connsiteY8" fmla="*/ 307805 h 3475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2603" h="347578">
                <a:moveTo>
                  <a:pt x="6339" y="162086"/>
                </a:moveTo>
                <a:cubicBezTo>
                  <a:pt x="24946" y="163885"/>
                  <a:pt x="84347" y="169022"/>
                  <a:pt x="120362" y="170501"/>
                </a:cubicBezTo>
                <a:cubicBezTo>
                  <a:pt x="156377" y="171980"/>
                  <a:pt x="219963" y="175510"/>
                  <a:pt x="222432" y="170963"/>
                </a:cubicBezTo>
                <a:cubicBezTo>
                  <a:pt x="224901" y="166416"/>
                  <a:pt x="200237" y="57033"/>
                  <a:pt x="178043" y="28921"/>
                </a:cubicBezTo>
                <a:cubicBezTo>
                  <a:pt x="155849" y="809"/>
                  <a:pt x="117380" y="-3630"/>
                  <a:pt x="89267" y="2288"/>
                </a:cubicBezTo>
                <a:cubicBezTo>
                  <a:pt x="61154" y="8206"/>
                  <a:pt x="21999" y="19033"/>
                  <a:pt x="9368" y="64431"/>
                </a:cubicBezTo>
                <a:cubicBezTo>
                  <a:pt x="-3263" y="109829"/>
                  <a:pt x="-4272" y="227724"/>
                  <a:pt x="13483" y="274675"/>
                </a:cubicBezTo>
                <a:cubicBezTo>
                  <a:pt x="31238" y="321626"/>
                  <a:pt x="82556" y="340614"/>
                  <a:pt x="115901" y="346136"/>
                </a:cubicBezTo>
                <a:cubicBezTo>
                  <a:pt x="149246" y="351658"/>
                  <a:pt x="181004" y="341836"/>
                  <a:pt x="213555" y="307805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0679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37" grpId="0" animBg="1"/>
      <p:bldP spid="148" grpId="0" animBg="1"/>
      <p:bldP spid="159" grpId="0" animBg="1"/>
      <p:bldP spid="128" grpId="0"/>
      <p:bldP spid="168" grpId="0" animBg="1"/>
      <p:bldP spid="169" grpId="0" animBg="1"/>
      <p:bldP spid="170" grpId="0"/>
      <p:bldP spid="174" grpId="0" animBg="1"/>
      <p:bldP spid="18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1 клас\1. Навчання грамоти\1 УРОКИ 2023\Читання\4 Блок р т д з й б\053 - Велика буква Б\2023-12-16_23280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109" y="2176713"/>
            <a:ext cx="6772514" cy="3258954"/>
          </a:xfrm>
          <a:prstGeom prst="rect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5" name="Picture 2" descr="декоративный карандаш, анимация, учить, учитель png | PNGWi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5575" y="1888483"/>
            <a:ext cx="2714171" cy="33189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Прямоугольник 25"/>
          <p:cNvSpPr/>
          <p:nvPr/>
        </p:nvSpPr>
        <p:spPr>
          <a:xfrm>
            <a:off x="1786439" y="434341"/>
            <a:ext cx="8845782" cy="89904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Робота в зошиті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27" name="Прямоугольник 4">
            <a:extLst>
              <a:ext uri="{FF2B5EF4-FFF2-40B4-BE49-F238E27FC236}">
                <a16:creationId xmlns="" xmlns:a16="http://schemas.microsoft.com/office/drawing/2014/main" id="{6ED9321F-44F4-4C0D-B330-BB819769AF7C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Зошит, сторінка</a:t>
            </a:r>
            <a:endParaRPr lang="uk-UA" sz="14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52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987109" y="1341271"/>
            <a:ext cx="6772514" cy="73290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Склади речення за малюнком і схемами</a:t>
            </a:r>
            <a:endParaRPr lang="ru-RU" sz="2400" b="1" i="1" dirty="0">
              <a:solidFill>
                <a:schemeClr val="bg1"/>
              </a:solidFill>
            </a:endParaRPr>
          </a:p>
        </p:txBody>
      </p:sp>
      <p:pic>
        <p:nvPicPr>
          <p:cNvPr id="4099" name="Picture 3" descr="D:\1 клас\1. Навчання грамоти\1 УРОКИ 2023\Читання\4 Блок р т д з й б\053 - Велика буква Б\2023-12-16_23383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2996" y="2542921"/>
            <a:ext cx="8282300" cy="1663319"/>
          </a:xfrm>
          <a:prstGeom prst="rect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Прямоугольник 24"/>
          <p:cNvSpPr/>
          <p:nvPr/>
        </p:nvSpPr>
        <p:spPr>
          <a:xfrm>
            <a:off x="1786440" y="1345582"/>
            <a:ext cx="8845782" cy="72859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 </a:t>
            </a:r>
            <a:r>
              <a:rPr lang="uk-UA" sz="2400" b="1" dirty="0" smtClean="0">
                <a:solidFill>
                  <a:schemeClr val="bg1"/>
                </a:solidFill>
              </a:rPr>
              <a:t>З’єднай </a:t>
            </a:r>
            <a:r>
              <a:rPr lang="uk-UA" sz="2400" b="1" dirty="0" smtClean="0">
                <a:solidFill>
                  <a:schemeClr val="bg1"/>
                </a:solidFill>
              </a:rPr>
              <a:t>стрілочками склади так, щоб утворились клички тварин.</a:t>
            </a:r>
            <a:endParaRPr lang="ru-RU" sz="2400" b="1" i="1" dirty="0">
              <a:solidFill>
                <a:schemeClr val="bg1"/>
              </a:solidFill>
            </a:endParaRPr>
          </a:p>
        </p:txBody>
      </p:sp>
      <p:cxnSp>
        <p:nvCxnSpPr>
          <p:cNvPr id="3" name="Прямая со стрелкой 2"/>
          <p:cNvCxnSpPr/>
          <p:nvPr/>
        </p:nvCxnSpPr>
        <p:spPr>
          <a:xfrm>
            <a:off x="3905559" y="3002003"/>
            <a:ext cx="3080853" cy="545959"/>
          </a:xfrm>
          <a:prstGeom prst="straightConnector1">
            <a:avLst/>
          </a:prstGeom>
          <a:ln w="57150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/>
          <p:nvPr/>
        </p:nvCxnSpPr>
        <p:spPr>
          <a:xfrm flipH="1">
            <a:off x="3600450" y="3005835"/>
            <a:ext cx="1311909" cy="628905"/>
          </a:xfrm>
          <a:prstGeom prst="straightConnector1">
            <a:avLst/>
          </a:prstGeom>
          <a:ln w="57150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 стрелкой 27"/>
          <p:cNvCxnSpPr/>
          <p:nvPr/>
        </p:nvCxnSpPr>
        <p:spPr>
          <a:xfrm>
            <a:off x="7372350" y="3042855"/>
            <a:ext cx="3154680" cy="505107"/>
          </a:xfrm>
          <a:prstGeom prst="straightConnector1">
            <a:avLst/>
          </a:prstGeom>
          <a:ln w="57150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 стрелкой 29"/>
          <p:cNvCxnSpPr/>
          <p:nvPr/>
        </p:nvCxnSpPr>
        <p:spPr>
          <a:xfrm flipH="1">
            <a:off x="5532120" y="2986995"/>
            <a:ext cx="2908584" cy="647745"/>
          </a:xfrm>
          <a:prstGeom prst="straightConnector1">
            <a:avLst/>
          </a:prstGeom>
          <a:ln w="57150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Прямая со стрелкой 45"/>
          <p:cNvCxnSpPr/>
          <p:nvPr/>
        </p:nvCxnSpPr>
        <p:spPr>
          <a:xfrm flipH="1">
            <a:off x="9246870" y="3042855"/>
            <a:ext cx="787466" cy="591885"/>
          </a:xfrm>
          <a:prstGeom prst="straightConnector1">
            <a:avLst/>
          </a:prstGeom>
          <a:ln w="57150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84854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016213" y="549242"/>
            <a:ext cx="8755124" cy="84521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Вправа «Мікрофон»</a:t>
            </a:r>
          </a:p>
        </p:txBody>
      </p:sp>
      <p:sp>
        <p:nvSpPr>
          <p:cNvPr id="11" name="Прямокутник: округлені кути 21">
            <a:extLst>
              <a:ext uri="{FF2B5EF4-FFF2-40B4-BE49-F238E27FC236}">
                <a16:creationId xmlns="" xmlns:a16="http://schemas.microsoft.com/office/drawing/2014/main" id="{95D2D168-3634-4996-8FC4-371AAB04392C}"/>
              </a:ext>
            </a:extLst>
          </p:cNvPr>
          <p:cNvSpPr/>
          <p:nvPr/>
        </p:nvSpPr>
        <p:spPr>
          <a:xfrm>
            <a:off x="3874951" y="1740733"/>
            <a:ext cx="5077326" cy="2252230"/>
          </a:xfrm>
          <a:prstGeom prst="roundRect">
            <a:avLst/>
          </a:prstGeom>
          <a:solidFill>
            <a:srgbClr val="78B64E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Tx/>
              <a:buChar char="-"/>
            </a:pPr>
            <a:endParaRPr lang="uk-UA" sz="2400" b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874951" y="1939150"/>
            <a:ext cx="507732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Пригадай, </a:t>
            </a:r>
            <a:r>
              <a:rPr lang="uk-UA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яку букву вивчали на уроці?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Для чого потрібна велика буква? 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Добери </a:t>
            </a:r>
            <a:r>
              <a:rPr lang="uk-UA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слова, які пишуться з великої букви «</a:t>
            </a:r>
            <a:r>
              <a:rPr lang="uk-UA" sz="2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</a:t>
            </a:r>
            <a:r>
              <a:rPr lang="uk-UA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».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1" t="7258" r="4332" b="9742"/>
          <a:stretch/>
        </p:blipFill>
        <p:spPr>
          <a:xfrm>
            <a:off x="301845" y="1925048"/>
            <a:ext cx="3428736" cy="413583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030" t="22565" r="14586"/>
          <a:stretch/>
        </p:blipFill>
        <p:spPr>
          <a:xfrm>
            <a:off x="9096647" y="2253627"/>
            <a:ext cx="2773126" cy="347867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874951" y="4098167"/>
            <a:ext cx="5077326" cy="173664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indent="241300" algn="ctr"/>
            <a:r>
              <a:rPr lang="uk-UA" sz="2400" b="1" dirty="0" smtClean="0">
                <a:solidFill>
                  <a:schemeClr val="bg1"/>
                </a:solidFill>
              </a:rPr>
              <a:t>Борис, Богдана, Бровко, </a:t>
            </a:r>
            <a:r>
              <a:rPr lang="uk-UA" sz="2400" b="1" dirty="0" smtClean="0">
                <a:solidFill>
                  <a:schemeClr val="bg1"/>
                </a:solidFill>
              </a:rPr>
              <a:t>Буран, </a:t>
            </a:r>
            <a:r>
              <a:rPr lang="uk-UA" sz="2400" b="1" dirty="0" smtClean="0">
                <a:solidFill>
                  <a:schemeClr val="bg1"/>
                </a:solidFill>
              </a:rPr>
              <a:t>Буратіно, Білосніжка, </a:t>
            </a:r>
          </a:p>
          <a:p>
            <a:pPr indent="241300" algn="ctr"/>
            <a:r>
              <a:rPr lang="uk-UA" sz="2400" b="1" dirty="0" smtClean="0">
                <a:solidFill>
                  <a:schemeClr val="bg1"/>
                </a:solidFill>
              </a:rPr>
              <a:t>Бердянськ</a:t>
            </a:r>
            <a:r>
              <a:rPr lang="uk-UA" sz="2400" b="1" dirty="0">
                <a:solidFill>
                  <a:schemeClr val="bg1"/>
                </a:solidFill>
              </a:rPr>
              <a:t>, Білорусь, Болгарія</a:t>
            </a:r>
          </a:p>
          <a:p>
            <a:pPr indent="241300" algn="ctr"/>
            <a:r>
              <a:rPr lang="uk-UA" sz="2400" b="1" dirty="0" smtClean="0">
                <a:solidFill>
                  <a:schemeClr val="bg1"/>
                </a:solidFill>
              </a:rPr>
              <a:t>Берда (ріка), Балтійське (море). </a:t>
            </a:r>
            <a:endParaRPr lang="uk-UA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747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213025" y="494528"/>
            <a:ext cx="8732066" cy="96321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/>
              <a:t>Рефлексія «Зірковий настрій». Обери емотикон, який відповідає твоєму настрою в кінці уроку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8D114D2C-C1D8-4522-BC61-ED45351584C4}"/>
              </a:ext>
            </a:extLst>
          </p:cNvPr>
          <p:cNvSpPr txBox="1"/>
          <p:nvPr/>
        </p:nvSpPr>
        <p:spPr>
          <a:xfrm>
            <a:off x="2657834" y="1692466"/>
            <a:ext cx="1847361" cy="120032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>
                <a:solidFill>
                  <a:schemeClr val="accent2">
                    <a:lumMod val="75000"/>
                  </a:schemeClr>
                </a:solidFill>
              </a:rPr>
              <a:t>Я з усім </a:t>
            </a:r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впорався/</a:t>
            </a:r>
          </a:p>
          <a:p>
            <a:pPr algn="ctr"/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впоралась</a:t>
            </a:r>
            <a:endParaRPr lang="uk-UA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6A66FC8B-76EF-4077-8A8A-18F32CEBD126}"/>
              </a:ext>
            </a:extLst>
          </p:cNvPr>
          <p:cNvSpPr txBox="1"/>
          <p:nvPr/>
        </p:nvSpPr>
        <p:spPr>
          <a:xfrm>
            <a:off x="8571880" y="1617758"/>
            <a:ext cx="2391841" cy="83099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>
                <a:solidFill>
                  <a:schemeClr val="accent2">
                    <a:lumMod val="75000"/>
                  </a:schemeClr>
                </a:solidFill>
              </a:rPr>
              <a:t>Все було легко та просто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1FFBFCE0-0251-4BB9-A612-87DA6DB82A63}"/>
              </a:ext>
            </a:extLst>
          </p:cNvPr>
          <p:cNvSpPr txBox="1"/>
          <p:nvPr/>
        </p:nvSpPr>
        <p:spPr>
          <a:xfrm>
            <a:off x="2788760" y="5293885"/>
            <a:ext cx="2391841" cy="83099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>
                <a:solidFill>
                  <a:schemeClr val="accent2">
                    <a:lumMod val="75000"/>
                  </a:schemeClr>
                </a:solidFill>
              </a:rPr>
              <a:t>Було складно та </a:t>
            </a:r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не </a:t>
            </a:r>
            <a:r>
              <a:rPr lang="uk-UA" sz="2400" b="1" dirty="0">
                <a:solidFill>
                  <a:schemeClr val="accent2">
                    <a:lumMod val="75000"/>
                  </a:schemeClr>
                </a:solidFill>
              </a:rPr>
              <a:t>зрозуміло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7B1D2875-BFF4-4440-AAA9-AFE83C9180AA}"/>
              </a:ext>
            </a:extLst>
          </p:cNvPr>
          <p:cNvSpPr txBox="1"/>
          <p:nvPr/>
        </p:nvSpPr>
        <p:spPr>
          <a:xfrm>
            <a:off x="7086288" y="5778023"/>
            <a:ext cx="2681513" cy="83099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>
                <a:solidFill>
                  <a:schemeClr val="accent2">
                    <a:lumMod val="75000"/>
                  </a:schemeClr>
                </a:solidFill>
              </a:rPr>
              <a:t>Я дуже </a:t>
            </a:r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втомився/</a:t>
            </a:r>
          </a:p>
          <a:p>
            <a:pPr algn="ctr"/>
            <a:r>
              <a:rPr lang="uk-UA" sz="2400" b="1" smtClean="0">
                <a:solidFill>
                  <a:schemeClr val="accent2">
                    <a:lumMod val="75000"/>
                  </a:schemeClr>
                </a:solidFill>
              </a:rPr>
              <a:t>втомилась</a:t>
            </a:r>
            <a:endParaRPr lang="uk-UA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90C00276-E035-40B9-97AD-EA609E587B4C}"/>
              </a:ext>
            </a:extLst>
          </p:cNvPr>
          <p:cNvSpPr txBox="1"/>
          <p:nvPr/>
        </p:nvSpPr>
        <p:spPr>
          <a:xfrm>
            <a:off x="4886549" y="3679439"/>
            <a:ext cx="2434678" cy="83099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>
                <a:solidFill>
                  <a:schemeClr val="accent2">
                    <a:lumMod val="75000"/>
                  </a:schemeClr>
                </a:solidFill>
              </a:rPr>
              <a:t>Чекаю на наступний урок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r="71846" b="72183"/>
          <a:stretch/>
        </p:blipFill>
        <p:spPr>
          <a:xfrm>
            <a:off x="2657834" y="3177043"/>
            <a:ext cx="2228715" cy="2116842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2"/>
          <a:srcRect t="35370" r="71391" b="34864"/>
          <a:stretch/>
        </p:blipFill>
        <p:spPr>
          <a:xfrm>
            <a:off x="8708274" y="2268033"/>
            <a:ext cx="2255447" cy="2255924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"/>
          <a:srcRect l="36096" t="34501" r="34595" b="31542"/>
          <a:stretch/>
        </p:blipFill>
        <p:spPr>
          <a:xfrm>
            <a:off x="5005557" y="1251049"/>
            <a:ext cx="2424544" cy="2700322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2"/>
          <a:srcRect l="35277" t="-320" r="34249" b="72577"/>
          <a:stretch/>
        </p:blipFill>
        <p:spPr>
          <a:xfrm>
            <a:off x="6767161" y="3743844"/>
            <a:ext cx="2429140" cy="212584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/>
          <a:srcRect l="70558" t="31324" b="33852"/>
          <a:stretch/>
        </p:blipFill>
        <p:spPr>
          <a:xfrm>
            <a:off x="247142" y="1284318"/>
            <a:ext cx="2410692" cy="274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614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AE758976-CF7F-4615-A6B2-9ECBF94AFC6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9" t="17517" b="23649"/>
          <a:stretch/>
        </p:blipFill>
        <p:spPr>
          <a:xfrm>
            <a:off x="683267" y="1241660"/>
            <a:ext cx="10884970" cy="5036346"/>
          </a:xfrm>
          <a:prstGeom prst="round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1759719" y="494529"/>
            <a:ext cx="8732066" cy="65990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Організація класу </a:t>
            </a:r>
          </a:p>
        </p:txBody>
      </p:sp>
      <p:sp>
        <p:nvSpPr>
          <p:cNvPr id="11" name="Прямокутник: округлені кути 10">
            <a:extLst>
              <a:ext uri="{FF2B5EF4-FFF2-40B4-BE49-F238E27FC236}">
                <a16:creationId xmlns="" xmlns:a16="http://schemas.microsoft.com/office/drawing/2014/main" id="{B69736E4-24D0-403C-B591-EC6D74101AF2}"/>
              </a:ext>
            </a:extLst>
          </p:cNvPr>
          <p:cNvSpPr/>
          <p:nvPr/>
        </p:nvSpPr>
        <p:spPr>
          <a:xfrm>
            <a:off x="1053967" y="1241660"/>
            <a:ext cx="4969643" cy="1850339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Холодно в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полі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в саду, на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городі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</a:p>
          <a:p>
            <a:pPr algn="ctr"/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Зима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мандрує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по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нашій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господі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algn="ctr"/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Тепло і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затишно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класі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у нас,</a:t>
            </a:r>
          </a:p>
          <a:p>
            <a:pPr algn="ctr"/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Доброго дня, я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вітаю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всіх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вас.</a:t>
            </a:r>
          </a:p>
        </p:txBody>
      </p:sp>
    </p:spTree>
    <p:extLst>
      <p:ext uri="{BB962C8B-B14F-4D97-AF65-F5344CB8AC3E}">
        <p14:creationId xmlns:p14="http://schemas.microsoft.com/office/powerpoint/2010/main" val="451277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893812" y="3174054"/>
            <a:ext cx="2162772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uk-UA" sz="9600" b="1" cap="all" dirty="0">
                <a:ln w="0">
                  <a:noFill/>
                </a:ln>
                <a:solidFill>
                  <a:srgbClr val="92D05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бек</a:t>
            </a:r>
            <a:endParaRPr lang="ru-RU" sz="9600" b="1" cap="all" dirty="0">
              <a:ln w="0">
                <a:noFill/>
              </a:ln>
              <a:solidFill>
                <a:srgbClr val="92D050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592697" y="2397416"/>
            <a:ext cx="4730399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uk-UA" sz="9600" b="1" cap="all" dirty="0">
                <a:ln w="0">
                  <a:noFill/>
                </a:ln>
                <a:solidFill>
                  <a:srgbClr val="00B0F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борода</a:t>
            </a:r>
            <a:endParaRPr lang="ru-RU" sz="9600" b="1" cap="all" dirty="0">
              <a:ln w="0">
                <a:noFill/>
              </a:ln>
              <a:solidFill>
                <a:srgbClr val="00B0F0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143589" y="1332219"/>
            <a:ext cx="1890261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uk-UA" sz="9600" b="1" cap="all" dirty="0">
                <a:ln w="0">
                  <a:noFill/>
                </a:ln>
                <a:solidFill>
                  <a:schemeClr val="accent4">
                    <a:lumMod val="7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бік</a:t>
            </a:r>
            <a:endParaRPr lang="ru-RU" sz="9600" b="1" cap="all" dirty="0">
              <a:ln w="0">
                <a:noFill/>
              </a:ln>
              <a:solidFill>
                <a:schemeClr val="accent4">
                  <a:lumMod val="75000"/>
                </a:schemeClr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371617" y="5052094"/>
            <a:ext cx="3409908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uk-UA" sz="9600" b="1" cap="all" dirty="0">
                <a:ln w="0">
                  <a:noFill/>
                </a:ln>
                <a:solidFill>
                  <a:schemeClr val="accent4">
                    <a:lumMod val="50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білка</a:t>
            </a:r>
            <a:endParaRPr lang="ru-RU" sz="9600" b="1" cap="all" dirty="0">
              <a:ln w="0">
                <a:noFill/>
              </a:ln>
              <a:solidFill>
                <a:schemeClr val="accent4">
                  <a:lumMod val="50000"/>
                </a:schemeClr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1731" y="1275504"/>
            <a:ext cx="3812262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uk-UA" sz="9600" b="1" cap="all" dirty="0">
                <a:ln w="0">
                  <a:noFill/>
                </a:ln>
                <a:solidFill>
                  <a:schemeClr val="accent6">
                    <a:lumMod val="7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балка</a:t>
            </a:r>
            <a:endParaRPr lang="ru-RU" sz="9600" b="1" cap="all" dirty="0">
              <a:ln w="0">
                <a:noFill/>
              </a:ln>
              <a:solidFill>
                <a:schemeClr val="accent6">
                  <a:lumMod val="75000"/>
                </a:schemeClr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210845" y="1972532"/>
            <a:ext cx="1512979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uk-UA" sz="9600" b="1" cap="all" dirty="0">
                <a:ln w="0">
                  <a:noFill/>
                </a:ln>
                <a:solidFill>
                  <a:srgbClr val="E838BA"/>
                </a:solidFill>
                <a:ea typeface="Tahoma" panose="020B0604030504040204" pitchFamily="34" charset="0"/>
                <a:cs typeface="Arial" panose="020B0604020202020204" pitchFamily="34" charset="0"/>
              </a:rPr>
              <a:t>за</a:t>
            </a:r>
            <a:endParaRPr lang="ru-RU" sz="9600" b="1" cap="all" dirty="0">
              <a:ln w="0">
                <a:noFill/>
              </a:ln>
              <a:solidFill>
                <a:srgbClr val="E838BA"/>
              </a:solidFill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5741072" y="1725280"/>
            <a:ext cx="4433650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uk-UA" sz="9600" b="1" cap="all" dirty="0">
                <a:ln w="0">
                  <a:noFill/>
                </a:ln>
                <a:solidFill>
                  <a:srgbClr val="FFFF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бринза</a:t>
            </a:r>
            <a:endParaRPr lang="ru-RU" sz="9600" b="1" cap="all" dirty="0">
              <a:ln w="0">
                <a:noFill/>
              </a:ln>
              <a:solidFill>
                <a:srgbClr val="FFFF00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3371617" y="1398888"/>
            <a:ext cx="2265941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uk-UA" sz="9600" b="1" cap="all" dirty="0">
                <a:ln w="0">
                  <a:noFill/>
                </a:ln>
                <a:solidFill>
                  <a:schemeClr val="accent5">
                    <a:lumMod val="7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буд</a:t>
            </a:r>
            <a:endParaRPr lang="ru-RU" sz="9600" b="1" cap="all" dirty="0">
              <a:ln w="0">
                <a:noFill/>
              </a:ln>
              <a:solidFill>
                <a:schemeClr val="accent5">
                  <a:lumMod val="75000"/>
                </a:schemeClr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4152861" y="3685207"/>
            <a:ext cx="2726580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uk-UA" sz="9600" b="1" cap="all" dirty="0">
                <a:ln w="0">
                  <a:noFill/>
                </a:ln>
                <a:solidFill>
                  <a:srgbClr val="00206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брат</a:t>
            </a:r>
            <a:endParaRPr lang="ru-RU" sz="9600" b="1" cap="all" dirty="0">
              <a:ln w="0">
                <a:noFill/>
              </a:ln>
              <a:solidFill>
                <a:srgbClr val="002060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3733918" y="2516882"/>
            <a:ext cx="4662495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uk-UA" sz="9600" b="1" cap="all" dirty="0">
                <a:ln w="0">
                  <a:noFill/>
                </a:ln>
                <a:solidFill>
                  <a:schemeClr val="accent2">
                    <a:lumMod val="50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болото</a:t>
            </a:r>
            <a:endParaRPr lang="ru-RU" sz="9600" b="1" cap="all" dirty="0">
              <a:ln w="0">
                <a:noFill/>
              </a:ln>
              <a:solidFill>
                <a:schemeClr val="accent2">
                  <a:lumMod val="50000"/>
                </a:schemeClr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7431800" y="1143223"/>
            <a:ext cx="3638497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uk-UA" sz="9600" b="1" cap="all" dirty="0">
                <a:ln w="0">
                  <a:noFill/>
                </a:ln>
                <a:solidFill>
                  <a:srgbClr val="00206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буран</a:t>
            </a:r>
            <a:endParaRPr lang="ru-RU" sz="9600" b="1" cap="all" dirty="0">
              <a:ln w="0">
                <a:noFill/>
              </a:ln>
              <a:solidFill>
                <a:srgbClr val="002060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2823396" y="4468315"/>
            <a:ext cx="3900428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uk-UA" sz="9600" b="1" cap="all" dirty="0">
                <a:ln w="0">
                  <a:noFill/>
                </a:ln>
                <a:solidFill>
                  <a:srgbClr val="FFC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банан</a:t>
            </a:r>
            <a:endParaRPr lang="ru-RU" sz="9600" b="1" cap="all" dirty="0">
              <a:ln w="0">
                <a:noFill/>
              </a:ln>
              <a:solidFill>
                <a:srgbClr val="FFC000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7366829" y="3772812"/>
            <a:ext cx="1528560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uk-UA" sz="9600" b="1" cap="all" dirty="0">
                <a:ln w="0">
                  <a:noFill/>
                </a:ln>
                <a:solidFill>
                  <a:schemeClr val="accent4">
                    <a:lumMod val="50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бу</a:t>
            </a:r>
            <a:endParaRPr lang="ru-RU" sz="9600" b="1" cap="all" dirty="0">
              <a:ln w="0">
                <a:noFill/>
              </a:ln>
              <a:solidFill>
                <a:schemeClr val="accent4">
                  <a:lumMod val="50000"/>
                </a:schemeClr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5967334" y="3339548"/>
            <a:ext cx="2284023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uk-UA" sz="9600" b="1" cap="all" dirty="0">
                <a:ln w="0">
                  <a:noFill/>
                </a:ln>
                <a:solidFill>
                  <a:schemeClr val="accent6">
                    <a:lumMod val="50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боз</a:t>
            </a:r>
            <a:endParaRPr lang="ru-RU" sz="9600" b="1" cap="all" dirty="0">
              <a:ln w="0">
                <a:noFill/>
              </a:ln>
              <a:solidFill>
                <a:schemeClr val="accent6">
                  <a:lumMod val="50000"/>
                </a:schemeClr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8670515" y="5052094"/>
            <a:ext cx="3058851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uk-UA" sz="9600" b="1" cap="all" dirty="0">
                <a:ln w="0">
                  <a:noFill/>
                </a:ln>
                <a:solidFill>
                  <a:srgbClr val="00B05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бинт</a:t>
            </a:r>
            <a:endParaRPr lang="ru-RU" sz="9600" b="1" cap="all" dirty="0">
              <a:ln w="0">
                <a:noFill/>
              </a:ln>
              <a:solidFill>
                <a:srgbClr val="00B050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4696153" y="4544751"/>
            <a:ext cx="4055342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uk-UA" sz="9600" b="1" cap="all" dirty="0">
                <a:ln w="0">
                  <a:noFill/>
                </a:ln>
                <a:solidFill>
                  <a:srgbClr val="295FFF"/>
                </a:solidFill>
                <a:ea typeface="Tahoma" panose="020B0604030504040204" pitchFamily="34" charset="0"/>
                <a:cs typeface="Arial" panose="020B0604020202020204" pitchFamily="34" charset="0"/>
              </a:rPr>
              <a:t>береза</a:t>
            </a:r>
            <a:endParaRPr lang="ru-RU" sz="9600" b="1" cap="all" dirty="0">
              <a:ln w="0">
                <a:noFill/>
              </a:ln>
              <a:solidFill>
                <a:srgbClr val="295FFF"/>
              </a:solidFill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6896467" y="4267264"/>
            <a:ext cx="3710055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uk-UA" sz="9600" b="1" cap="all" dirty="0">
                <a:ln w="0">
                  <a:noFill/>
                </a:ln>
                <a:solidFill>
                  <a:srgbClr val="7030A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баран</a:t>
            </a:r>
            <a:endParaRPr lang="ru-RU" sz="9600" b="1" cap="all" dirty="0">
              <a:ln w="0">
                <a:noFill/>
              </a:ln>
              <a:solidFill>
                <a:srgbClr val="7030A0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1709437" y="2412655"/>
            <a:ext cx="2986716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uk-UA" sz="9600" b="1" cap="all" dirty="0">
                <a:ln w="0">
                  <a:noFill/>
                </a:ln>
                <a:solidFill>
                  <a:schemeClr val="accent4">
                    <a:lumMod val="75000"/>
                  </a:schemeClr>
                </a:solidFill>
                <a:ea typeface="Tahoma" panose="020B0604030504040204" pitchFamily="34" charset="0"/>
                <a:cs typeface="Arial" panose="020B0604020202020204" pitchFamily="34" charset="0"/>
              </a:rPr>
              <a:t>бант</a:t>
            </a:r>
            <a:endParaRPr lang="ru-RU" sz="9600" b="1" cap="all" dirty="0">
              <a:ln w="0">
                <a:noFill/>
              </a:ln>
              <a:solidFill>
                <a:schemeClr val="accent4">
                  <a:lumMod val="75000"/>
                </a:schemeClr>
              </a:solidFill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7457988" y="4710105"/>
            <a:ext cx="2292615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uk-UA" sz="9600" b="1" cap="all" dirty="0">
                <a:ln w="0">
                  <a:noFill/>
                </a:ln>
                <a:solidFill>
                  <a:srgbClr val="FF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бак</a:t>
            </a:r>
            <a:endParaRPr lang="ru-RU" sz="9600" b="1" cap="all" dirty="0">
              <a:ln w="0">
                <a:noFill/>
              </a:ln>
              <a:solidFill>
                <a:srgbClr val="FF0000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8033850" y="3344324"/>
            <a:ext cx="3850734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uk-UA" sz="9600" b="1" cap="all" dirty="0">
                <a:ln w="0">
                  <a:noFill/>
                </a:ln>
                <a:solidFill>
                  <a:srgbClr val="E838BA"/>
                </a:solidFill>
                <a:ea typeface="Tahoma" panose="020B0604030504040204" pitchFamily="34" charset="0"/>
                <a:cs typeface="Tahoma" panose="020B0604030504040204" pitchFamily="34" charset="0"/>
              </a:rPr>
              <a:t>брови</a:t>
            </a:r>
            <a:endParaRPr lang="ru-RU" sz="9600" b="1" cap="all" dirty="0">
              <a:ln w="0">
                <a:noFill/>
              </a:ln>
              <a:solidFill>
                <a:srgbClr val="E838BA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8090869" y="2528128"/>
            <a:ext cx="3638497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uk-UA" sz="9600" b="1" cap="all" dirty="0">
                <a:ln w="0">
                  <a:noFill/>
                </a:ln>
                <a:solidFill>
                  <a:srgbClr val="295F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буран</a:t>
            </a:r>
            <a:endParaRPr lang="ru-RU" sz="9600" b="1" cap="all" dirty="0">
              <a:ln w="0">
                <a:noFill/>
              </a:ln>
              <a:solidFill>
                <a:srgbClr val="295FFF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2724282" y="3312958"/>
            <a:ext cx="2747868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uk-UA" sz="9600" b="1" cap="all" dirty="0" err="1">
                <a:ln w="0">
                  <a:noFill/>
                </a:ln>
                <a:solidFill>
                  <a:srgbClr val="FF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бим</a:t>
            </a:r>
            <a:endParaRPr lang="ru-RU" sz="9600" b="1" cap="all" dirty="0">
              <a:ln w="0">
                <a:noFill/>
              </a:ln>
              <a:solidFill>
                <a:srgbClr val="FF0000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28" name="Picture 4" descr="Сочинение по картине Зимние забавы 2, 3 класс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84" y="3832397"/>
            <a:ext cx="2915945" cy="2924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Прямоугольник 37"/>
          <p:cNvSpPr/>
          <p:nvPr/>
        </p:nvSpPr>
        <p:spPr>
          <a:xfrm>
            <a:off x="1772692" y="454528"/>
            <a:ext cx="8732066" cy="82097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Гра «Словарні </a:t>
            </a:r>
            <a:r>
              <a:rPr lang="uk-UA" sz="4000" b="1" dirty="0" err="1" smtClean="0">
                <a:solidFill>
                  <a:schemeClr val="bg1"/>
                </a:solidFill>
              </a:rPr>
              <a:t>доганялки</a:t>
            </a:r>
            <a:r>
              <a:rPr lang="uk-UA" sz="4000" b="1" dirty="0" smtClean="0">
                <a:solidFill>
                  <a:schemeClr val="bg1"/>
                </a:solidFill>
              </a:rPr>
              <a:t>»</a:t>
            </a:r>
            <a:endParaRPr lang="uk-UA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3456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42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500"/>
                            </p:stCondLst>
                            <p:childTnLst>
                              <p:par>
                                <p:cTn id="23" presetID="42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0"/>
                            </p:stCondLst>
                            <p:childTnLst>
                              <p:par>
                                <p:cTn id="35" presetID="42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000"/>
                            </p:stCondLst>
                            <p:childTnLst>
                              <p:par>
                                <p:cTn id="4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9500"/>
                            </p:stCondLst>
                            <p:childTnLst>
                              <p:par>
                                <p:cTn id="47" presetID="42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500"/>
                            </p:stCondLst>
                            <p:childTnLst>
                              <p:par>
                                <p:cTn id="5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2000"/>
                            </p:stCondLst>
                            <p:childTnLst>
                              <p:par>
                                <p:cTn id="59" presetID="42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3500"/>
                            </p:stCondLst>
                            <p:childTnLst>
                              <p:par>
                                <p:cTn id="6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5000"/>
                            </p:stCondLst>
                            <p:childTnLst>
                              <p:par>
                                <p:cTn id="71" presetID="42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6500"/>
                            </p:stCondLst>
                            <p:childTnLst>
                              <p:par>
                                <p:cTn id="7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8000"/>
                            </p:stCondLst>
                            <p:childTnLst>
                              <p:par>
                                <p:cTn id="83" presetID="42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9500"/>
                            </p:stCondLst>
                            <p:childTnLst>
                              <p:par>
                                <p:cTn id="8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1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1000"/>
                            </p:stCondLst>
                            <p:childTnLst>
                              <p:par>
                                <p:cTn id="95" presetID="42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1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2500"/>
                            </p:stCondLst>
                            <p:childTnLst>
                              <p:par>
                                <p:cTn id="10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1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1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4000"/>
                            </p:stCondLst>
                            <p:childTnLst>
                              <p:par>
                                <p:cTn id="107" presetID="42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1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25500"/>
                            </p:stCondLst>
                            <p:childTnLst>
                              <p:par>
                                <p:cTn id="11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1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27000"/>
                            </p:stCondLst>
                            <p:childTnLst>
                              <p:par>
                                <p:cTn id="119" presetID="42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1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1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28500"/>
                            </p:stCondLst>
                            <p:childTnLst>
                              <p:par>
                                <p:cTn id="12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1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1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30000"/>
                            </p:stCondLst>
                            <p:childTnLst>
                              <p:par>
                                <p:cTn id="131" presetID="42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1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1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31500"/>
                            </p:stCondLst>
                            <p:childTnLst>
                              <p:par>
                                <p:cTn id="13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1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1" dur="1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33000"/>
                            </p:stCondLst>
                            <p:childTnLst>
                              <p:par>
                                <p:cTn id="143" presetID="42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1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5" dur="1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34500"/>
                            </p:stCondLst>
                            <p:childTnLst>
                              <p:par>
                                <p:cTn id="14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1" dur="1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3" dur="1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36000"/>
                            </p:stCondLst>
                            <p:childTnLst>
                              <p:par>
                                <p:cTn id="155" presetID="42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1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7" dur="1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37500"/>
                            </p:stCondLst>
                            <p:childTnLst>
                              <p:par>
                                <p:cTn id="16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1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5" dur="1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39000"/>
                            </p:stCondLst>
                            <p:childTnLst>
                              <p:par>
                                <p:cTn id="167" presetID="42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1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9" dur="1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40500"/>
                            </p:stCondLst>
                            <p:childTnLst>
                              <p:par>
                                <p:cTn id="17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41000"/>
                            </p:stCondLst>
                            <p:childTnLst>
                              <p:par>
                                <p:cTn id="179" presetID="42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1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42000"/>
                            </p:stCondLst>
                            <p:childTnLst>
                              <p:par>
                                <p:cTn id="18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7" dur="1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9" dur="1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43500"/>
                            </p:stCondLst>
                            <p:childTnLst>
                              <p:par>
                                <p:cTn id="191" presetID="42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1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3" dur="1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45000"/>
                            </p:stCondLst>
                            <p:childTnLst>
                              <p:par>
                                <p:cTn id="19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9" dur="1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1" dur="1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46500"/>
                            </p:stCondLst>
                            <p:childTnLst>
                              <p:par>
                                <p:cTn id="203" presetID="42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4" dur="1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5" dur="1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1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48000"/>
                            </p:stCondLst>
                            <p:childTnLst>
                              <p:par>
                                <p:cTn id="20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1" dur="1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1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3" dur="1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49500"/>
                            </p:stCondLst>
                            <p:childTnLst>
                              <p:par>
                                <p:cTn id="215" presetID="42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1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7" dur="1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1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51000"/>
                            </p:stCondLst>
                            <p:childTnLst>
                              <p:par>
                                <p:cTn id="2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3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5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52500"/>
                            </p:stCondLst>
                            <p:childTnLst>
                              <p:par>
                                <p:cTn id="227" presetID="42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8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9" dur="1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1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54000"/>
                            </p:stCondLst>
                            <p:childTnLst>
                              <p:par>
                                <p:cTn id="2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5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7" dur="1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8" fill="hold">
                            <p:stCondLst>
                              <p:cond delay="55500"/>
                            </p:stCondLst>
                            <p:childTnLst>
                              <p:par>
                                <p:cTn id="239" presetID="42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1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1" dur="1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1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4" fill="hold">
                            <p:stCondLst>
                              <p:cond delay="57000"/>
                            </p:stCondLst>
                            <p:childTnLst>
                              <p:par>
                                <p:cTn id="24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7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8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9" dur="1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0" fill="hold">
                            <p:stCondLst>
                              <p:cond delay="58500"/>
                            </p:stCondLst>
                            <p:childTnLst>
                              <p:par>
                                <p:cTn id="251" presetID="42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2" dur="1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3" dur="1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4" dur="1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6" fill="hold">
                            <p:stCondLst>
                              <p:cond delay="60000"/>
                            </p:stCondLst>
                            <p:childTnLst>
                              <p:par>
                                <p:cTn id="25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9" dur="1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0" dur="1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1" dur="1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2" fill="hold">
                            <p:stCondLst>
                              <p:cond delay="61500"/>
                            </p:stCondLst>
                            <p:childTnLst>
                              <p:par>
                                <p:cTn id="263" presetID="42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4" dur="1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5" dur="1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6" dur="1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6" grpId="0"/>
      <p:bldP spid="6" grpId="1"/>
      <p:bldP spid="7" grpId="0"/>
      <p:bldP spid="7" grpId="1"/>
      <p:bldP spid="9" grpId="0"/>
      <p:bldP spid="9" grpId="1"/>
      <p:bldP spid="10" grpId="0"/>
      <p:bldP spid="10" grpId="1"/>
      <p:bldP spid="13" grpId="0"/>
      <p:bldP spid="13" grpId="1"/>
      <p:bldP spid="19" grpId="0"/>
      <p:bldP spid="19" grpId="1"/>
      <p:bldP spid="28" grpId="0"/>
      <p:bldP spid="28" grpId="1"/>
      <p:bldP spid="29" grpId="0"/>
      <p:bldP spid="29" grpId="1"/>
      <p:bldP spid="30" grpId="0"/>
      <p:bldP spid="30" grpId="1"/>
      <p:bldP spid="31" grpId="0"/>
      <p:bldP spid="31" grpId="1"/>
      <p:bldP spid="32" grpId="0"/>
      <p:bldP spid="32" grpId="1"/>
      <p:bldP spid="33" grpId="0"/>
      <p:bldP spid="33" grpId="1"/>
      <p:bldP spid="34" grpId="0"/>
      <p:bldP spid="34" grpId="1"/>
      <p:bldP spid="35" grpId="0"/>
      <p:bldP spid="35" grpId="1"/>
      <p:bldP spid="36" grpId="0"/>
      <p:bldP spid="36" grpId="1"/>
      <p:bldP spid="37" grpId="0"/>
      <p:bldP spid="37" grpId="1"/>
      <p:bldP spid="22" grpId="0"/>
      <p:bldP spid="22" grpId="1"/>
      <p:bldP spid="23" grpId="0"/>
      <p:bldP spid="23" grpId="1"/>
      <p:bldP spid="24" grpId="0"/>
      <p:bldP spid="24" grpId="1"/>
      <p:bldP spid="39" grpId="0"/>
      <p:bldP spid="39" grpId="1"/>
      <p:bldP spid="40" grpId="0"/>
      <p:bldP spid="40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881126" y="560433"/>
            <a:ext cx="8732066" cy="76544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bg1"/>
                </a:solidFill>
              </a:rPr>
              <a:t>Гра «Так — </a:t>
            </a:r>
            <a:r>
              <a:rPr lang="ru-RU" sz="4000" b="1" dirty="0" err="1">
                <a:solidFill>
                  <a:schemeClr val="bg1"/>
                </a:solidFill>
              </a:rPr>
              <a:t>ні</a:t>
            </a:r>
            <a:r>
              <a:rPr lang="ru-RU" sz="4000" b="1" dirty="0">
                <a:solidFill>
                  <a:schemeClr val="bg1"/>
                </a:solidFill>
              </a:rPr>
              <a:t>»</a:t>
            </a:r>
            <a:endParaRPr lang="uk-UA" sz="4000" b="1" dirty="0">
              <a:solidFill>
                <a:schemeClr val="bg1"/>
              </a:solidFill>
            </a:endParaRPr>
          </a:p>
        </p:txBody>
      </p:sp>
      <p:pic>
        <p:nvPicPr>
          <p:cNvPr id="7170" name="Picture 2" descr="Не работает микрофон на веб камер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7756" y="4524382"/>
            <a:ext cx="3192337" cy="2234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518081" y="1419149"/>
            <a:ext cx="8500189" cy="376377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3600" dirty="0" smtClean="0"/>
              <a:t> Слово </a:t>
            </a:r>
            <a:r>
              <a:rPr lang="ru-RU" sz="3600" dirty="0">
                <a:solidFill>
                  <a:srgbClr val="FFFF00"/>
                </a:solidFill>
              </a:rPr>
              <a:t>баба</a:t>
            </a:r>
            <a:r>
              <a:rPr lang="ru-RU" sz="3600" dirty="0"/>
              <a:t> треба </a:t>
            </a:r>
            <a:r>
              <a:rPr lang="ru-RU" sz="3600" dirty="0" err="1"/>
              <a:t>писати</a:t>
            </a:r>
            <a:r>
              <a:rPr lang="ru-RU" sz="3600" dirty="0"/>
              <a:t> з </a:t>
            </a:r>
            <a:r>
              <a:rPr lang="ru-RU" sz="3600" dirty="0" err="1"/>
              <a:t>великої</a:t>
            </a:r>
            <a:r>
              <a:rPr lang="ru-RU" sz="3600" dirty="0"/>
              <a:t> </a:t>
            </a:r>
            <a:r>
              <a:rPr lang="ru-RU" sz="3600" dirty="0" err="1"/>
              <a:t>літери</a:t>
            </a:r>
            <a:r>
              <a:rPr lang="ru-RU" sz="3600" dirty="0"/>
              <a:t>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3600" dirty="0" smtClean="0"/>
              <a:t> У </a:t>
            </a:r>
            <a:r>
              <a:rPr lang="ru-RU" sz="3600" dirty="0" err="1"/>
              <a:t>слові</a:t>
            </a:r>
            <a:r>
              <a:rPr lang="ru-RU" sz="3600" dirty="0"/>
              <a:t> </a:t>
            </a:r>
            <a:r>
              <a:rPr lang="ru-RU" sz="3600" dirty="0" err="1">
                <a:solidFill>
                  <a:srgbClr val="FFFF00"/>
                </a:solidFill>
              </a:rPr>
              <a:t>дід</a:t>
            </a:r>
            <a:r>
              <a:rPr lang="ru-RU" sz="3600" dirty="0"/>
              <a:t> три звуки.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3600" dirty="0" smtClean="0"/>
              <a:t> У </a:t>
            </a:r>
            <a:r>
              <a:rPr lang="ru-RU" sz="3600" dirty="0" err="1"/>
              <a:t>слові</a:t>
            </a:r>
            <a:r>
              <a:rPr lang="ru-RU" sz="3600" dirty="0"/>
              <a:t> </a:t>
            </a:r>
            <a:r>
              <a:rPr lang="ru-RU" sz="3600" dirty="0" err="1">
                <a:solidFill>
                  <a:srgbClr val="FFFF00"/>
                </a:solidFill>
              </a:rPr>
              <a:t>дід</a:t>
            </a:r>
            <a:r>
              <a:rPr lang="ru-RU" sz="3600" dirty="0"/>
              <a:t> три </a:t>
            </a:r>
            <a:r>
              <a:rPr lang="ru-RU" sz="3600" dirty="0" err="1"/>
              <a:t>склади</a:t>
            </a:r>
            <a:r>
              <a:rPr lang="ru-RU" sz="3600" dirty="0"/>
              <a:t>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3600" dirty="0" smtClean="0"/>
              <a:t> </a:t>
            </a:r>
            <a:r>
              <a:rPr lang="ru-RU" sz="3600" dirty="0" err="1" smtClean="0"/>
              <a:t>Сьогодні</a:t>
            </a:r>
            <a:r>
              <a:rPr lang="ru-RU" sz="3600" dirty="0" smtClean="0"/>
              <a:t> </a:t>
            </a:r>
            <a:r>
              <a:rPr lang="ru-RU" sz="3600" dirty="0"/>
              <a:t>у нас </a:t>
            </a:r>
            <a:r>
              <a:rPr lang="ru-RU" sz="3600" dirty="0" err="1">
                <a:solidFill>
                  <a:srgbClr val="FFFF00"/>
                </a:solidFill>
              </a:rPr>
              <a:t>понеділок</a:t>
            </a:r>
            <a:r>
              <a:rPr lang="ru-RU" sz="3600" dirty="0"/>
              <a:t>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3600" dirty="0" smtClean="0">
                <a:solidFill>
                  <a:srgbClr val="FFFF00"/>
                </a:solidFill>
              </a:rPr>
              <a:t> </a:t>
            </a:r>
            <a:r>
              <a:rPr lang="ru-RU" sz="3600" dirty="0" err="1" smtClean="0">
                <a:solidFill>
                  <a:srgbClr val="FFFF00"/>
                </a:solidFill>
              </a:rPr>
              <a:t>Солом’яний</a:t>
            </a:r>
            <a:r>
              <a:rPr lang="ru-RU" sz="3600" dirty="0" smtClean="0">
                <a:solidFill>
                  <a:srgbClr val="FFFF00"/>
                </a:solidFill>
              </a:rPr>
              <a:t> </a:t>
            </a:r>
            <a:r>
              <a:rPr lang="ru-RU" sz="3600" dirty="0" err="1">
                <a:solidFill>
                  <a:srgbClr val="FFFF00"/>
                </a:solidFill>
              </a:rPr>
              <a:t>бичок</a:t>
            </a:r>
            <a:r>
              <a:rPr lang="ru-RU" sz="3600" dirty="0">
                <a:solidFill>
                  <a:srgbClr val="FFFF00"/>
                </a:solidFill>
              </a:rPr>
              <a:t> </a:t>
            </a:r>
            <a:r>
              <a:rPr lang="ru-RU" sz="3600" dirty="0"/>
              <a:t>— </a:t>
            </a:r>
            <a:r>
              <a:rPr lang="ru-RU" sz="3600" dirty="0" err="1"/>
              <a:t>це</a:t>
            </a:r>
            <a:r>
              <a:rPr lang="ru-RU" sz="3600" dirty="0"/>
              <a:t> </a:t>
            </a:r>
            <a:r>
              <a:rPr lang="ru-RU" sz="3600" dirty="0" err="1"/>
              <a:t>тварина</a:t>
            </a:r>
            <a:r>
              <a:rPr lang="ru-RU" sz="36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14345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Пов’язане зображення">
            <a:extLst>
              <a:ext uri="{FF2B5EF4-FFF2-40B4-BE49-F238E27FC236}">
                <a16:creationId xmlns="" xmlns:a16="http://schemas.microsoft.com/office/drawing/2014/main" id="{89EB5F99-9374-4D45-BA91-7FF690B8C8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11"/>
          <a:stretch/>
        </p:blipFill>
        <p:spPr bwMode="auto">
          <a:xfrm>
            <a:off x="8026733" y="2245960"/>
            <a:ext cx="3518535" cy="3006746"/>
          </a:xfrm>
          <a:prstGeom prst="round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754380" y="494528"/>
            <a:ext cx="10790888" cy="94565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Вправи </a:t>
            </a:r>
            <a:r>
              <a:rPr lang="uk-UA" sz="3200" b="1" dirty="0">
                <a:solidFill>
                  <a:schemeClr val="bg1"/>
                </a:solidFill>
              </a:rPr>
              <a:t>на постанову дихання та розвиток артикуляції</a:t>
            </a:r>
          </a:p>
        </p:txBody>
      </p:sp>
      <p:sp>
        <p:nvSpPr>
          <p:cNvPr id="8" name="Прямокутник: округлені кути 7">
            <a:extLst>
              <a:ext uri="{FF2B5EF4-FFF2-40B4-BE49-F238E27FC236}">
                <a16:creationId xmlns="" xmlns:a16="http://schemas.microsoft.com/office/drawing/2014/main" id="{092C6931-0362-4FD5-8E1A-71E65971BA88}"/>
              </a:ext>
            </a:extLst>
          </p:cNvPr>
          <p:cNvSpPr/>
          <p:nvPr/>
        </p:nvSpPr>
        <p:spPr>
          <a:xfrm>
            <a:off x="754380" y="1645920"/>
            <a:ext cx="3006091" cy="66294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57150">
            <a:solidFill>
              <a:schemeClr val="accent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>
                <a:solidFill>
                  <a:schemeClr val="accent1">
                    <a:lumMod val="50000"/>
                  </a:schemeClr>
                </a:solidFill>
              </a:rPr>
              <a:t>Задуй свічки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EE4DA4A2-3175-4DE5-909B-C5679719490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528"/>
          <a:stretch/>
        </p:blipFill>
        <p:spPr>
          <a:xfrm>
            <a:off x="521004" y="2408932"/>
            <a:ext cx="3472839" cy="3978774"/>
          </a:xfrm>
          <a:prstGeom prst="round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8DFE0A86-39E8-4DBD-9D99-C18E3BCEABC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0" t="7298" r="5292" b="8775"/>
          <a:stretch/>
        </p:blipFill>
        <p:spPr>
          <a:xfrm>
            <a:off x="4315664" y="2308860"/>
            <a:ext cx="3342435" cy="3672000"/>
          </a:xfrm>
          <a:prstGeom prst="round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Прямокутник: округлені кути 7">
            <a:extLst>
              <a:ext uri="{FF2B5EF4-FFF2-40B4-BE49-F238E27FC236}">
                <a16:creationId xmlns="" xmlns:a16="http://schemas.microsoft.com/office/drawing/2014/main" id="{092C6931-0362-4FD5-8E1A-71E65971BA88}"/>
              </a:ext>
            </a:extLst>
          </p:cNvPr>
          <p:cNvSpPr/>
          <p:nvPr/>
        </p:nvSpPr>
        <p:spPr>
          <a:xfrm>
            <a:off x="8447617" y="1620629"/>
            <a:ext cx="2617470" cy="62533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57150">
            <a:solidFill>
              <a:schemeClr val="accent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accent1">
                    <a:lumMod val="50000"/>
                  </a:schemeClr>
                </a:solidFill>
              </a:rPr>
              <a:t>Вогнище</a:t>
            </a:r>
            <a:endParaRPr lang="uk-UA" sz="32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3" name="Прямокутник: округлені кути 7">
            <a:extLst>
              <a:ext uri="{FF2B5EF4-FFF2-40B4-BE49-F238E27FC236}">
                <a16:creationId xmlns="" xmlns:a16="http://schemas.microsoft.com/office/drawing/2014/main" id="{092C6931-0362-4FD5-8E1A-71E65971BA88}"/>
              </a:ext>
            </a:extLst>
          </p:cNvPr>
          <p:cNvSpPr/>
          <p:nvPr/>
        </p:nvSpPr>
        <p:spPr>
          <a:xfrm>
            <a:off x="8026733" y="5226060"/>
            <a:ext cx="3459238" cy="80264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57150">
            <a:solidFill>
              <a:schemeClr val="accent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i="1" dirty="0" smtClean="0">
                <a:solidFill>
                  <a:schemeClr val="accent1">
                    <a:lumMod val="50000"/>
                  </a:schemeClr>
                </a:solidFill>
              </a:rPr>
              <a:t>Уяви, </a:t>
            </a:r>
            <a:r>
              <a:rPr lang="uk-UA" sz="2000" i="1" dirty="0">
                <a:solidFill>
                  <a:schemeClr val="accent1">
                    <a:lumMod val="50000"/>
                  </a:schemeClr>
                </a:solidFill>
              </a:rPr>
              <a:t>що потрібно роздути вогонь, що </a:t>
            </a:r>
            <a:r>
              <a:rPr lang="uk-UA" sz="2000" i="1" dirty="0" smtClean="0">
                <a:solidFill>
                  <a:schemeClr val="accent1">
                    <a:lumMod val="50000"/>
                  </a:schemeClr>
                </a:solidFill>
              </a:rPr>
              <a:t>загасає</a:t>
            </a:r>
            <a:endParaRPr lang="uk-UA" sz="2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0" name="Прямокутник: округлені кути 7">
            <a:extLst>
              <a:ext uri="{FF2B5EF4-FFF2-40B4-BE49-F238E27FC236}">
                <a16:creationId xmlns="" xmlns:a16="http://schemas.microsoft.com/office/drawing/2014/main" id="{092C6931-0362-4FD5-8E1A-71E65971BA88}"/>
              </a:ext>
            </a:extLst>
          </p:cNvPr>
          <p:cNvSpPr/>
          <p:nvPr/>
        </p:nvSpPr>
        <p:spPr>
          <a:xfrm>
            <a:off x="3830220" y="5574700"/>
            <a:ext cx="4039665" cy="81300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57150">
            <a:solidFill>
              <a:schemeClr val="accent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i="1" dirty="0" smtClean="0">
                <a:solidFill>
                  <a:schemeClr val="accent1">
                    <a:lumMod val="50000"/>
                  </a:schemeClr>
                </a:solidFill>
              </a:rPr>
              <a:t>ліпимо </a:t>
            </a:r>
            <a:r>
              <a:rPr lang="uk-UA" sz="2000" i="1" dirty="0">
                <a:solidFill>
                  <a:schemeClr val="accent1">
                    <a:lumMod val="50000"/>
                  </a:schemeClr>
                </a:solidFill>
              </a:rPr>
              <a:t>сніговика, </a:t>
            </a:r>
            <a:r>
              <a:rPr lang="uk-UA" sz="2000" i="1" dirty="0" smtClean="0">
                <a:solidFill>
                  <a:schemeClr val="accent1">
                    <a:lumMod val="50000"/>
                  </a:schemeClr>
                </a:solidFill>
              </a:rPr>
              <a:t>а </a:t>
            </a:r>
            <a:r>
              <a:rPr lang="uk-UA" sz="2000" i="1" dirty="0">
                <a:solidFill>
                  <a:schemeClr val="accent1">
                    <a:lumMod val="50000"/>
                  </a:schemeClr>
                </a:solidFill>
              </a:rPr>
              <a:t>потім гріємо холодні руки, дихаючи на </a:t>
            </a:r>
            <a:r>
              <a:rPr lang="uk-UA" sz="2000" i="1" dirty="0" smtClean="0">
                <a:solidFill>
                  <a:schemeClr val="accent1">
                    <a:lumMod val="50000"/>
                  </a:schemeClr>
                </a:solidFill>
              </a:rPr>
              <a:t>них</a:t>
            </a:r>
            <a:endParaRPr lang="uk-UA" sz="2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7" name="Прямокутник: округлені кути 7">
            <a:extLst>
              <a:ext uri="{FF2B5EF4-FFF2-40B4-BE49-F238E27FC236}">
                <a16:creationId xmlns="" xmlns:a16="http://schemas.microsoft.com/office/drawing/2014/main" id="{092C6931-0362-4FD5-8E1A-71E65971BA88}"/>
              </a:ext>
            </a:extLst>
          </p:cNvPr>
          <p:cNvSpPr/>
          <p:nvPr/>
        </p:nvSpPr>
        <p:spPr>
          <a:xfrm>
            <a:off x="4526699" y="1703045"/>
            <a:ext cx="2869770" cy="702069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57150">
            <a:solidFill>
              <a:schemeClr val="accent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accent1">
                    <a:lumMod val="50000"/>
                  </a:schemeClr>
                </a:solidFill>
              </a:rPr>
              <a:t>Сніговик</a:t>
            </a:r>
            <a:endParaRPr lang="uk-UA" sz="32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5765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0" grpId="0" animBg="1"/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" descr="Разделенная береза с листьями, Illustrati дерева вектора Иллюстрация  вектора - иллюстрации насчитывающей форма, сезон: 37743766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84" t="9545" r="23891" b="5417"/>
          <a:stretch/>
        </p:blipFill>
        <p:spPr bwMode="auto">
          <a:xfrm>
            <a:off x="5528813" y="3265461"/>
            <a:ext cx="2161531" cy="3415055"/>
          </a:xfrm>
          <a:prstGeom prst="rect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Bande Dessinée Mignonne De Blaireau Clip Art Libres De Droits , Vecteurs Et  Illustration. Image 55360475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395" y="4379660"/>
            <a:ext cx="2268662" cy="2320222"/>
          </a:xfrm>
          <a:prstGeom prst="rect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ᐈ Хлопчик-паж і срібний кубок — англійська казка | Читати на Дерево Казок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03" r="12714"/>
          <a:stretch/>
        </p:blipFill>
        <p:spPr bwMode="auto">
          <a:xfrm flipH="1">
            <a:off x="10305997" y="3516196"/>
            <a:ext cx="1781665" cy="3257469"/>
          </a:xfrm>
          <a:prstGeom prst="rect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003387" y="494528"/>
            <a:ext cx="8732066" cy="68276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Гра «Упіймай звук [б]»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815610" y="1397588"/>
            <a:ext cx="2375555" cy="810706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4757585" y="1397588"/>
            <a:ext cx="2375555" cy="810706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8699560" y="1397588"/>
            <a:ext cx="2375555" cy="810706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Прямоугольник 30"/>
          <p:cNvSpPr/>
          <p:nvPr/>
        </p:nvSpPr>
        <p:spPr>
          <a:xfrm>
            <a:off x="914400" y="1647398"/>
            <a:ext cx="886120" cy="311085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Прямоугольник 46"/>
          <p:cNvSpPr/>
          <p:nvPr/>
        </p:nvSpPr>
        <p:spPr>
          <a:xfrm>
            <a:off x="5502302" y="1647398"/>
            <a:ext cx="886120" cy="311085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Прямоугольник 47"/>
          <p:cNvSpPr/>
          <p:nvPr/>
        </p:nvSpPr>
        <p:spPr>
          <a:xfrm>
            <a:off x="10078825" y="1647397"/>
            <a:ext cx="886120" cy="311085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40" name="Прямая со стрелкой 39"/>
          <p:cNvCxnSpPr/>
          <p:nvPr/>
        </p:nvCxnSpPr>
        <p:spPr>
          <a:xfrm flipV="1">
            <a:off x="9311951" y="2245553"/>
            <a:ext cx="559144" cy="1843501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 стрелкой 34"/>
          <p:cNvCxnSpPr/>
          <p:nvPr/>
        </p:nvCxnSpPr>
        <p:spPr>
          <a:xfrm flipV="1">
            <a:off x="4108477" y="2208294"/>
            <a:ext cx="1864618" cy="271114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2" descr="Пин на доске detskoe slujeni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3790" y="3474260"/>
            <a:ext cx="2696409" cy="3325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Куб Неккера — Википедия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79" y="2215478"/>
            <a:ext cx="2378408" cy="2140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21275" y="3808910"/>
            <a:ext cx="2745718" cy="2904067"/>
          </a:xfrm>
          <a:prstGeom prst="rect">
            <a:avLst/>
          </a:prstGeom>
        </p:spPr>
      </p:pic>
      <p:pic>
        <p:nvPicPr>
          <p:cNvPr id="26" name="Picture 9" descr="D:\Ірина\мої розробки\Кросворди\кросворд на букви алфавіту\малюнки\буква з\зуб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203958" y="2036283"/>
            <a:ext cx="1370539" cy="1936157"/>
          </a:xfrm>
          <a:prstGeom prst="rect">
            <a:avLst/>
          </a:prstGeom>
          <a:noFill/>
        </p:spPr>
      </p:pic>
      <p:cxnSp>
        <p:nvCxnSpPr>
          <p:cNvPr id="42" name="Прямая со стрелкой 41"/>
          <p:cNvCxnSpPr/>
          <p:nvPr/>
        </p:nvCxnSpPr>
        <p:spPr>
          <a:xfrm flipV="1">
            <a:off x="2376458" y="1850713"/>
            <a:ext cx="6323102" cy="1321327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 стрелкой 40"/>
          <p:cNvCxnSpPr/>
          <p:nvPr/>
        </p:nvCxnSpPr>
        <p:spPr>
          <a:xfrm flipV="1">
            <a:off x="1668790" y="2208293"/>
            <a:ext cx="1124999" cy="3192034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 стрелкой 42"/>
          <p:cNvCxnSpPr>
            <a:endCxn id="6" idx="2"/>
          </p:cNvCxnSpPr>
          <p:nvPr/>
        </p:nvCxnSpPr>
        <p:spPr>
          <a:xfrm flipH="1" flipV="1">
            <a:off x="2003388" y="2208294"/>
            <a:ext cx="3728232" cy="2171366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 стрелкой 38"/>
          <p:cNvCxnSpPr/>
          <p:nvPr/>
        </p:nvCxnSpPr>
        <p:spPr>
          <a:xfrm flipV="1">
            <a:off x="8347273" y="2224141"/>
            <a:ext cx="1414206" cy="621023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5716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Прямоугольник 26"/>
          <p:cNvSpPr/>
          <p:nvPr/>
        </p:nvSpPr>
        <p:spPr>
          <a:xfrm>
            <a:off x="1682415" y="543086"/>
            <a:ext cx="8732066" cy="70278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Вправа «Словарний Крос»</a:t>
            </a:r>
            <a:endParaRPr lang="uk-UA" sz="4000" b="1" dirty="0">
              <a:solidFill>
                <a:schemeClr val="bg1"/>
              </a:solidFill>
            </a:endParaRPr>
          </a:p>
        </p:txBody>
      </p:sp>
      <p:pic>
        <p:nvPicPr>
          <p:cNvPr id="54" name="Рисунок 5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7582" y="3601039"/>
            <a:ext cx="3256961" cy="3256961"/>
          </a:xfrm>
          <a:prstGeom prst="rect">
            <a:avLst/>
          </a:prstGeom>
        </p:spPr>
      </p:pic>
      <p:sp>
        <p:nvSpPr>
          <p:cNvPr id="19" name="Rectangle 3"/>
          <p:cNvSpPr txBox="1">
            <a:spLocks noChangeArrowheads="1"/>
          </p:cNvSpPr>
          <p:nvPr/>
        </p:nvSpPr>
        <p:spPr>
          <a:xfrm>
            <a:off x="1682415" y="1336581"/>
            <a:ext cx="1091415" cy="50562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Wingdings" pitchFamily="2" charset="2"/>
              <a:buNone/>
            </a:pPr>
            <a:r>
              <a:rPr lang="ru-RU" sz="4800" b="1" dirty="0">
                <a:solidFill>
                  <a:schemeClr val="bg1"/>
                </a:solidFill>
                <a:cs typeface="Arial" panose="020B0604020202020204" pitchFamily="34" charset="0"/>
              </a:rPr>
              <a:t>ба</a:t>
            </a:r>
          </a:p>
          <a:p>
            <a:pPr marL="0" indent="0">
              <a:lnSpc>
                <a:spcPct val="100000"/>
              </a:lnSpc>
              <a:buFont typeface="Wingdings" pitchFamily="2" charset="2"/>
              <a:buNone/>
            </a:pPr>
            <a:r>
              <a:rPr lang="uk-UA" sz="4800" b="1" dirty="0">
                <a:solidFill>
                  <a:schemeClr val="bg1"/>
                </a:solidFill>
                <a:cs typeface="Arial" panose="020B0604020202020204" pitchFamily="34" charset="0"/>
              </a:rPr>
              <a:t>би</a:t>
            </a:r>
          </a:p>
          <a:p>
            <a:pPr marL="0" indent="0">
              <a:lnSpc>
                <a:spcPct val="100000"/>
              </a:lnSpc>
              <a:buFont typeface="Wingdings" pitchFamily="2" charset="2"/>
              <a:buNone/>
            </a:pPr>
            <a:r>
              <a:rPr lang="uk-UA" sz="4800" b="1" dirty="0" err="1">
                <a:solidFill>
                  <a:schemeClr val="bg1"/>
                </a:solidFill>
                <a:cs typeface="Arial" panose="020B0604020202020204" pitchFamily="34" charset="0"/>
              </a:rPr>
              <a:t>бі</a:t>
            </a:r>
            <a:endParaRPr lang="uk-UA" sz="48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buFont typeface="Wingdings" pitchFamily="2" charset="2"/>
              <a:buNone/>
            </a:pPr>
            <a:r>
              <a:rPr lang="uk-UA" sz="4800" b="1" dirty="0">
                <a:solidFill>
                  <a:schemeClr val="bg1"/>
                </a:solidFill>
                <a:cs typeface="Arial" panose="020B0604020202020204" pitchFamily="34" charset="0"/>
              </a:rPr>
              <a:t>бо</a:t>
            </a:r>
          </a:p>
          <a:p>
            <a:pPr marL="0" indent="0">
              <a:lnSpc>
                <a:spcPct val="100000"/>
              </a:lnSpc>
              <a:buFont typeface="Wingdings" pitchFamily="2" charset="2"/>
              <a:buNone/>
            </a:pPr>
            <a:r>
              <a:rPr lang="uk-UA" sz="4800" b="1" dirty="0">
                <a:solidFill>
                  <a:schemeClr val="bg1"/>
                </a:solidFill>
                <a:cs typeface="Arial" panose="020B0604020202020204" pitchFamily="34" charset="0"/>
              </a:rPr>
              <a:t>бу</a:t>
            </a:r>
          </a:p>
          <a:p>
            <a:pPr marL="0" indent="0">
              <a:lnSpc>
                <a:spcPct val="100000"/>
              </a:lnSpc>
              <a:buFont typeface="Wingdings" pitchFamily="2" charset="2"/>
              <a:buNone/>
            </a:pPr>
            <a:r>
              <a:rPr lang="uk-UA" sz="4800" b="1" dirty="0" err="1">
                <a:solidFill>
                  <a:schemeClr val="bg1"/>
                </a:solidFill>
                <a:cs typeface="Arial" panose="020B0604020202020204" pitchFamily="34" charset="0"/>
              </a:rPr>
              <a:t>бе</a:t>
            </a:r>
            <a:endParaRPr lang="ru-RU" sz="48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20" name="Rectangle 4"/>
          <p:cNvSpPr>
            <a:spLocks noChangeArrowheads="1"/>
          </p:cNvSpPr>
          <p:nvPr/>
        </p:nvSpPr>
        <p:spPr bwMode="auto">
          <a:xfrm>
            <a:off x="3506554" y="1282931"/>
            <a:ext cx="1312228" cy="5163589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marL="342900" indent="-342900" eaLnBrk="0" hangingPunct="0">
              <a:spcBef>
                <a:spcPct val="20000"/>
              </a:spcBef>
              <a:buClr>
                <a:schemeClr val="bg2"/>
              </a:buClr>
              <a:buSzPct val="70000"/>
            </a:pPr>
            <a:r>
              <a:rPr lang="ru-RU" sz="4800" b="1" dirty="0" err="1">
                <a:cs typeface="Arial" panose="020B0604020202020204" pitchFamily="34" charset="0"/>
              </a:rPr>
              <a:t>бла</a:t>
            </a:r>
            <a:endParaRPr lang="ru-RU" sz="4800" b="1" dirty="0">
              <a:cs typeface="Arial" panose="020B0604020202020204" pitchFamily="34" charset="0"/>
            </a:endParaRPr>
          </a:p>
          <a:p>
            <a:pPr marL="342900" indent="-342900" eaLnBrk="0" hangingPunct="0">
              <a:spcBef>
                <a:spcPct val="20000"/>
              </a:spcBef>
              <a:buClr>
                <a:schemeClr val="bg2"/>
              </a:buClr>
              <a:buSzPct val="70000"/>
            </a:pPr>
            <a:r>
              <a:rPr lang="uk-UA" sz="4800" b="1" dirty="0" err="1">
                <a:cs typeface="Arial" panose="020B0604020202020204" pitchFamily="34" charset="0"/>
              </a:rPr>
              <a:t>бли</a:t>
            </a:r>
            <a:endParaRPr lang="uk-UA" sz="4800" b="1" dirty="0">
              <a:cs typeface="Arial" panose="020B0604020202020204" pitchFamily="34" charset="0"/>
            </a:endParaRPr>
          </a:p>
          <a:p>
            <a:pPr marL="342900" indent="-342900" eaLnBrk="0" hangingPunct="0">
              <a:spcBef>
                <a:spcPct val="20000"/>
              </a:spcBef>
              <a:buClr>
                <a:schemeClr val="bg2"/>
              </a:buClr>
              <a:buSzPct val="70000"/>
            </a:pPr>
            <a:r>
              <a:rPr lang="uk-UA" sz="4800" b="1" dirty="0" err="1">
                <a:cs typeface="Arial" panose="020B0604020202020204" pitchFamily="34" charset="0"/>
              </a:rPr>
              <a:t>блі</a:t>
            </a:r>
            <a:endParaRPr lang="uk-UA" sz="4800" b="1" dirty="0">
              <a:cs typeface="Arial" panose="020B0604020202020204" pitchFamily="34" charset="0"/>
            </a:endParaRPr>
          </a:p>
          <a:p>
            <a:pPr marL="342900" indent="-342900" eaLnBrk="0" hangingPunct="0">
              <a:spcBef>
                <a:spcPct val="20000"/>
              </a:spcBef>
              <a:buClr>
                <a:schemeClr val="bg2"/>
              </a:buClr>
              <a:buSzPct val="70000"/>
            </a:pPr>
            <a:r>
              <a:rPr lang="uk-UA" sz="4800" b="1" dirty="0" err="1">
                <a:cs typeface="Arial" panose="020B0604020202020204" pitchFamily="34" charset="0"/>
              </a:rPr>
              <a:t>бло</a:t>
            </a:r>
            <a:endParaRPr lang="uk-UA" sz="4800" b="1" dirty="0">
              <a:cs typeface="Arial" panose="020B0604020202020204" pitchFamily="34" charset="0"/>
            </a:endParaRPr>
          </a:p>
          <a:p>
            <a:pPr marL="342900" indent="-342900" eaLnBrk="0" hangingPunct="0">
              <a:spcBef>
                <a:spcPct val="20000"/>
              </a:spcBef>
              <a:buClr>
                <a:schemeClr val="bg2"/>
              </a:buClr>
              <a:buSzPct val="70000"/>
            </a:pPr>
            <a:r>
              <a:rPr lang="uk-UA" sz="4800" b="1" dirty="0" err="1">
                <a:cs typeface="Arial" panose="020B0604020202020204" pitchFamily="34" charset="0"/>
              </a:rPr>
              <a:t>блу</a:t>
            </a:r>
            <a:endParaRPr lang="uk-UA" sz="4800" b="1" dirty="0">
              <a:cs typeface="Arial" panose="020B0604020202020204" pitchFamily="34" charset="0"/>
            </a:endParaRPr>
          </a:p>
          <a:p>
            <a:pPr marL="342900" indent="-342900" eaLnBrk="0" hangingPunct="0">
              <a:spcBef>
                <a:spcPct val="20000"/>
              </a:spcBef>
              <a:buClr>
                <a:schemeClr val="bg2"/>
              </a:buClr>
              <a:buSzPct val="70000"/>
            </a:pPr>
            <a:r>
              <a:rPr lang="uk-UA" sz="4800" b="1" dirty="0" err="1">
                <a:cs typeface="Arial" panose="020B0604020202020204" pitchFamily="34" charset="0"/>
              </a:rPr>
              <a:t>бле</a:t>
            </a:r>
            <a:endParaRPr lang="ru-RU" sz="4800" b="1" dirty="0">
              <a:cs typeface="Arial" panose="020B0604020202020204" pitchFamily="34" charset="0"/>
            </a:endParaRPr>
          </a:p>
        </p:txBody>
      </p:sp>
      <p:sp>
        <p:nvSpPr>
          <p:cNvPr id="21" name="Rectangle 3"/>
          <p:cNvSpPr txBox="1">
            <a:spLocks noChangeArrowheads="1"/>
          </p:cNvSpPr>
          <p:nvPr/>
        </p:nvSpPr>
        <p:spPr>
          <a:xfrm>
            <a:off x="5311627" y="1336581"/>
            <a:ext cx="1473642" cy="320905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None/>
            </a:pPr>
            <a:r>
              <a:rPr lang="ru-RU" sz="4800" b="1" dirty="0">
                <a:solidFill>
                  <a:schemeClr val="bg1"/>
                </a:solidFill>
                <a:cs typeface="Arial" panose="020B0604020202020204" pitchFamily="34" charset="0"/>
              </a:rPr>
              <a:t>бак</a:t>
            </a:r>
          </a:p>
          <a:p>
            <a:pPr>
              <a:buFont typeface="Wingdings" pitchFamily="2" charset="2"/>
              <a:buNone/>
            </a:pPr>
            <a:r>
              <a:rPr lang="uk-UA" sz="4800" b="1" dirty="0">
                <a:solidFill>
                  <a:schemeClr val="bg1"/>
                </a:solidFill>
                <a:cs typeface="Arial" panose="020B0604020202020204" pitchFamily="34" charset="0"/>
              </a:rPr>
              <a:t>бик</a:t>
            </a:r>
          </a:p>
          <a:p>
            <a:pPr>
              <a:buFont typeface="Wingdings" pitchFamily="2" charset="2"/>
              <a:buNone/>
            </a:pPr>
            <a:r>
              <a:rPr lang="uk-UA" sz="4800" b="1" dirty="0">
                <a:solidFill>
                  <a:schemeClr val="bg1"/>
                </a:solidFill>
                <a:cs typeface="Arial" panose="020B0604020202020204" pitchFamily="34" charset="0"/>
              </a:rPr>
              <a:t>бік</a:t>
            </a:r>
          </a:p>
          <a:p>
            <a:pPr>
              <a:buFont typeface="Wingdings" pitchFamily="2" charset="2"/>
              <a:buNone/>
            </a:pPr>
            <a:r>
              <a:rPr lang="uk-UA" sz="4800" b="1" dirty="0">
                <a:solidFill>
                  <a:schemeClr val="bg1"/>
                </a:solidFill>
                <a:cs typeface="Arial" panose="020B0604020202020204" pitchFamily="34" charset="0"/>
              </a:rPr>
              <a:t>бук</a:t>
            </a:r>
          </a:p>
        </p:txBody>
      </p:sp>
      <p:sp>
        <p:nvSpPr>
          <p:cNvPr id="22" name="Rectangle 3"/>
          <p:cNvSpPr txBox="1">
            <a:spLocks noChangeArrowheads="1"/>
          </p:cNvSpPr>
          <p:nvPr/>
        </p:nvSpPr>
        <p:spPr>
          <a:xfrm>
            <a:off x="7098714" y="1336581"/>
            <a:ext cx="2513916" cy="3807405"/>
          </a:xfrm>
          <a:prstGeom prst="rect">
            <a:avLst/>
          </a:prstGeom>
          <a:solidFill>
            <a:srgbClr val="EF71CE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None/>
            </a:pPr>
            <a:r>
              <a:rPr lang="ru-RU" sz="4800" b="1" dirty="0">
                <a:solidFill>
                  <a:schemeClr val="bg1"/>
                </a:solidFill>
                <a:cs typeface="Arial" panose="020B0604020202020204" pitchFamily="34" charset="0"/>
              </a:rPr>
              <a:t>брак</a:t>
            </a:r>
          </a:p>
          <a:p>
            <a:pPr>
              <a:buFont typeface="Wingdings" pitchFamily="2" charset="2"/>
              <a:buNone/>
            </a:pPr>
            <a:r>
              <a:rPr lang="uk-UA" sz="4800" b="1" dirty="0">
                <a:solidFill>
                  <a:schemeClr val="bg1"/>
                </a:solidFill>
                <a:cs typeface="Arial" panose="020B0604020202020204" pitchFamily="34" charset="0"/>
              </a:rPr>
              <a:t>брат</a:t>
            </a:r>
          </a:p>
          <a:p>
            <a:pPr>
              <a:buFont typeface="Wingdings" pitchFamily="2" charset="2"/>
              <a:buNone/>
            </a:pPr>
            <a:r>
              <a:rPr lang="uk-UA" sz="4800" b="1" dirty="0">
                <a:solidFill>
                  <a:schemeClr val="bg1"/>
                </a:solidFill>
                <a:cs typeface="Arial" panose="020B0604020202020204" pitchFamily="34" charset="0"/>
              </a:rPr>
              <a:t>братик</a:t>
            </a:r>
          </a:p>
          <a:p>
            <a:pPr>
              <a:buFont typeface="Wingdings" pitchFamily="2" charset="2"/>
              <a:buNone/>
            </a:pPr>
            <a:r>
              <a:rPr lang="uk-UA" sz="4800" b="1" dirty="0">
                <a:solidFill>
                  <a:schemeClr val="bg1"/>
                </a:solidFill>
                <a:cs typeface="Arial" panose="020B0604020202020204" pitchFamily="34" charset="0"/>
              </a:rPr>
              <a:t>берет</a:t>
            </a:r>
          </a:p>
          <a:p>
            <a:pPr>
              <a:buFont typeface="Wingdings" pitchFamily="2" charset="2"/>
              <a:buNone/>
            </a:pPr>
            <a:r>
              <a:rPr lang="uk-UA" sz="4800" b="1" dirty="0">
                <a:solidFill>
                  <a:schemeClr val="bg1"/>
                </a:solidFill>
                <a:cs typeface="Arial" panose="020B0604020202020204" pitchFamily="34" charset="0"/>
              </a:rPr>
              <a:t>беретик</a:t>
            </a:r>
          </a:p>
        </p:txBody>
      </p:sp>
    </p:spTree>
    <p:extLst>
      <p:ext uri="{BB962C8B-B14F-4D97-AF65-F5344CB8AC3E}">
        <p14:creationId xmlns:p14="http://schemas.microsoft.com/office/powerpoint/2010/main" val="2861951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"/>
                            </p:stCondLst>
                            <p:childTnLst>
                              <p:par>
                                <p:cTn id="4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75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500"/>
                            </p:stCondLst>
                            <p:childTnLst>
                              <p:par>
                                <p:cTn id="4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75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250"/>
                            </p:stCondLst>
                            <p:childTnLst>
                              <p:par>
                                <p:cTn id="5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750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750"/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750" fill="hold"/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750" fill="hold"/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750"/>
                            </p:stCondLst>
                            <p:childTnLst>
                              <p:par>
                                <p:cTn id="6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750"/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750" fill="hold"/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75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75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75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750"/>
                            </p:stCondLst>
                            <p:childTnLst>
                              <p:par>
                                <p:cTn id="7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75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750" fill="hold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750" fill="hold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500"/>
                            </p:stCondLst>
                            <p:childTnLst>
                              <p:par>
                                <p:cTn id="8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75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750" fill="hold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750" fill="hold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250"/>
                            </p:stCondLst>
                            <p:childTnLst>
                              <p:par>
                                <p:cTn id="9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750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750" fill="hold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750" fill="hold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75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75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75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750"/>
                            </p:stCondLst>
                            <p:childTnLst>
                              <p:par>
                                <p:cTn id="10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75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750" fill="hold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750" fill="hold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500"/>
                            </p:stCondLst>
                            <p:childTnLst>
                              <p:par>
                                <p:cTn id="1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75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750" fill="hold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750" fill="hold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2250"/>
                            </p:stCondLst>
                            <p:childTnLst>
                              <p:par>
                                <p:cTn id="1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750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750" fill="hold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750" fill="hold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750"/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750" fill="hold"/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750" fill="hold"/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кругленный прямоугольник 7"/>
          <p:cNvSpPr/>
          <p:nvPr/>
        </p:nvSpPr>
        <p:spPr>
          <a:xfrm>
            <a:off x="3201830" y="1656389"/>
            <a:ext cx="5445650" cy="1736646"/>
          </a:xfrm>
          <a:prstGeom prst="roundRect">
            <a:avLst/>
          </a:prstGeom>
          <a:solidFill>
            <a:schemeClr val="accent2">
              <a:lumMod val="50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 err="1"/>
              <a:t>Хатинка</a:t>
            </a:r>
            <a:r>
              <a:rPr lang="ru-RU" sz="2400" b="1" dirty="0"/>
              <a:t> у </a:t>
            </a:r>
            <a:r>
              <a:rPr lang="ru-RU" sz="2400" b="1" dirty="0" err="1"/>
              <a:t>лісі</a:t>
            </a:r>
            <a:r>
              <a:rPr lang="ru-RU" sz="2400" b="1" dirty="0"/>
              <a:t> стояла </a:t>
            </a:r>
            <a:r>
              <a:rPr lang="ru-RU" sz="2400" b="1" dirty="0" err="1"/>
              <a:t>незвична</a:t>
            </a:r>
            <a:r>
              <a:rPr lang="ru-RU" sz="2400" b="1" dirty="0"/>
              <a:t>,</a:t>
            </a:r>
            <a:br>
              <a:rPr lang="ru-RU" sz="2400" b="1" dirty="0"/>
            </a:br>
            <a:r>
              <a:rPr lang="ru-RU" sz="2400" b="1" dirty="0"/>
              <a:t>Там </a:t>
            </a:r>
            <a:r>
              <a:rPr lang="ru-RU" sz="2400" b="1" dirty="0" err="1"/>
              <a:t>сім</a:t>
            </a:r>
            <a:r>
              <a:rPr lang="ru-RU" sz="2400" b="1" dirty="0"/>
              <a:t> </a:t>
            </a:r>
            <a:r>
              <a:rPr lang="ru-RU" sz="2400" b="1" dirty="0" err="1"/>
              <a:t>працьовитих</a:t>
            </a:r>
            <a:r>
              <a:rPr lang="ru-RU" sz="2400" b="1" dirty="0"/>
              <a:t> жило </a:t>
            </a:r>
            <a:r>
              <a:rPr lang="ru-RU" sz="2400" b="1" dirty="0" err="1"/>
              <a:t>чоловічків</a:t>
            </a:r>
            <a:r>
              <a:rPr lang="ru-RU" sz="2400" b="1" dirty="0"/>
              <a:t>.</a:t>
            </a:r>
            <a:br>
              <a:rPr lang="ru-RU" sz="2400" b="1" dirty="0"/>
            </a:br>
            <a:r>
              <a:rPr lang="ru-RU" sz="2400" b="1" dirty="0" err="1"/>
              <a:t>Принцеса</a:t>
            </a:r>
            <a:r>
              <a:rPr lang="ru-RU" sz="2400" b="1" dirty="0"/>
              <a:t> </a:t>
            </a:r>
            <a:r>
              <a:rPr lang="ru-RU" sz="2400" b="1" dirty="0" err="1"/>
              <a:t>недовго</a:t>
            </a:r>
            <a:r>
              <a:rPr lang="ru-RU" sz="2400" b="1" dirty="0"/>
              <a:t> у них </a:t>
            </a:r>
            <a:r>
              <a:rPr lang="ru-RU" sz="2400" b="1" dirty="0" err="1"/>
              <a:t>гостювала</a:t>
            </a:r>
            <a:r>
              <a:rPr lang="ru-RU" sz="2400" b="1" dirty="0"/>
              <a:t>,</a:t>
            </a:r>
            <a:br>
              <a:rPr lang="ru-RU" sz="2400" b="1" dirty="0"/>
            </a:br>
            <a:r>
              <a:rPr lang="ru-RU" sz="2400" b="1" dirty="0" err="1"/>
              <a:t>Бо</a:t>
            </a:r>
            <a:r>
              <a:rPr lang="ru-RU" sz="2400" b="1" dirty="0"/>
              <a:t> </a:t>
            </a:r>
            <a:r>
              <a:rPr lang="ru-RU" sz="2400" b="1" dirty="0" err="1"/>
              <a:t>відьма</a:t>
            </a:r>
            <a:r>
              <a:rPr lang="ru-RU" sz="2400" b="1" dirty="0"/>
              <a:t> </a:t>
            </a:r>
            <a:r>
              <a:rPr lang="ru-RU" sz="2400" b="1" dirty="0" err="1"/>
              <a:t>із</a:t>
            </a:r>
            <a:r>
              <a:rPr lang="ru-RU" sz="2400" b="1" dirty="0"/>
              <a:t> </a:t>
            </a:r>
            <a:r>
              <a:rPr lang="ru-RU" sz="2400" b="1" dirty="0" err="1"/>
              <a:t>яблуком</a:t>
            </a:r>
            <a:r>
              <a:rPr lang="ru-RU" sz="2400" b="1" dirty="0"/>
              <a:t> в </a:t>
            </a:r>
            <a:r>
              <a:rPr lang="ru-RU" sz="2400" b="1" dirty="0" err="1"/>
              <a:t>ліс</a:t>
            </a:r>
            <a:r>
              <a:rPr lang="ru-RU" sz="2400" b="1" dirty="0"/>
              <a:t> </a:t>
            </a:r>
            <a:r>
              <a:rPr lang="ru-RU" sz="2400" b="1" dirty="0" err="1"/>
              <a:t>завітала</a:t>
            </a:r>
            <a:r>
              <a:rPr lang="ru-RU" sz="2400" b="1" dirty="0"/>
              <a:t>.  </a:t>
            </a:r>
            <a:endParaRPr lang="uk-UA" sz="2400" b="1" dirty="0">
              <a:solidFill>
                <a:schemeClr val="bg1"/>
              </a:solidFill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2150738" y="445746"/>
            <a:ext cx="8756193" cy="791383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/>
              <a:t>Повідомлення теми </a:t>
            </a:r>
            <a:r>
              <a:rPr lang="uk-UA" sz="3600" b="1" dirty="0" smtClean="0"/>
              <a:t>уроку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3" name="Picture 2" descr="декоративный карандаш, анимация, учить, учитель png | PNGWi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1179824"/>
            <a:ext cx="3041015" cy="3718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Скругленный прямоугольник 2"/>
          <p:cNvSpPr/>
          <p:nvPr/>
        </p:nvSpPr>
        <p:spPr>
          <a:xfrm>
            <a:off x="8720759" y="1637180"/>
            <a:ext cx="3153244" cy="1804749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2000" b="1" dirty="0" smtClean="0">
                <a:solidFill>
                  <a:schemeClr val="bg1"/>
                </a:solidFill>
              </a:rPr>
              <a:t>Відгадай казкову героїню. З якого звуку починається її ім’я? Якою буквою на письмі позначимо цей звук?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7916699" y="5096793"/>
            <a:ext cx="214314" cy="21431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/>
          <p:cNvSpPr/>
          <p:nvPr/>
        </p:nvSpPr>
        <p:spPr>
          <a:xfrm>
            <a:off x="10118786" y="5087274"/>
            <a:ext cx="214314" cy="21431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7351972" y="4960396"/>
            <a:ext cx="4523798" cy="487107"/>
          </a:xfrm>
          <a:prstGeom prst="rect">
            <a:avLst/>
          </a:prstGeom>
          <a:noFill/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8343925" y="5161190"/>
            <a:ext cx="378601" cy="89523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 flipH="1">
            <a:off x="9135565" y="4962882"/>
            <a:ext cx="2" cy="486137"/>
          </a:xfrm>
          <a:prstGeom prst="line">
            <a:avLst/>
          </a:prstGeom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cxnSp>
      <p:sp>
        <p:nvSpPr>
          <p:cNvPr id="17" name="Овал 16"/>
          <p:cNvSpPr/>
          <p:nvPr/>
        </p:nvSpPr>
        <p:spPr>
          <a:xfrm>
            <a:off x="8799800" y="5096792"/>
            <a:ext cx="214314" cy="21431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7455954" y="5090590"/>
            <a:ext cx="378601" cy="89523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7459129" y="5233967"/>
            <a:ext cx="378601" cy="89523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10528330" y="5163183"/>
            <a:ext cx="378601" cy="89523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9678011" y="5078868"/>
            <a:ext cx="378601" cy="89523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>
            <a:off x="9211694" y="5168391"/>
            <a:ext cx="378601" cy="89523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7551873" y="3696390"/>
            <a:ext cx="2668174" cy="64698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Білосніжка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3061468" y="1323734"/>
            <a:ext cx="6616544" cy="214526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Сьогодні на </a:t>
            </a:r>
            <a:r>
              <a:rPr lang="uk-UA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уроці</a:t>
            </a:r>
            <a:r>
              <a:rPr lang="uk-UA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читання ми </a:t>
            </a:r>
            <a:r>
              <a:rPr lang="uk-UA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познайомимося з друкованою великою буквою </a:t>
            </a:r>
            <a:r>
              <a:rPr lang="uk-UA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</a:t>
            </a:r>
            <a:r>
              <a:rPr lang="uk-UA" sz="2400" dirty="0" smtClean="0"/>
              <a:t>. </a:t>
            </a:r>
            <a:r>
              <a:rPr lang="uk-UA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uk-UA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Будемо вчитися читати слова, </a:t>
            </a:r>
          </a:p>
          <a:p>
            <a:pPr algn="ctr"/>
            <a:r>
              <a:rPr lang="uk-UA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речення з вивченими буквами.</a:t>
            </a:r>
          </a:p>
          <a:p>
            <a:pPr algn="ctr"/>
            <a:r>
              <a:rPr lang="uk-UA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Напишемо слуховий диктант</a:t>
            </a:r>
            <a:endParaRPr lang="uk-UA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9678012" y="5217120"/>
            <a:ext cx="378601" cy="89523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7" name="Прямая соединительная линия 26"/>
          <p:cNvCxnSpPr/>
          <p:nvPr/>
        </p:nvCxnSpPr>
        <p:spPr>
          <a:xfrm rot="5400000">
            <a:off x="10190224" y="4755581"/>
            <a:ext cx="214314" cy="7143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cxnSp>
      <p:cxnSp>
        <p:nvCxnSpPr>
          <p:cNvPr id="33" name="Прямая соединительная линия 32"/>
          <p:cNvCxnSpPr/>
          <p:nvPr/>
        </p:nvCxnSpPr>
        <p:spPr>
          <a:xfrm flipH="1">
            <a:off x="8229600" y="4961366"/>
            <a:ext cx="2" cy="486137"/>
          </a:xfrm>
          <a:prstGeom prst="line">
            <a:avLst/>
          </a:prstGeom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cxnSp>
      <p:cxnSp>
        <p:nvCxnSpPr>
          <p:cNvPr id="34" name="Прямая соединительная линия 33"/>
          <p:cNvCxnSpPr/>
          <p:nvPr/>
        </p:nvCxnSpPr>
        <p:spPr>
          <a:xfrm flipH="1">
            <a:off x="10419535" y="4974051"/>
            <a:ext cx="2" cy="486137"/>
          </a:xfrm>
          <a:prstGeom prst="line">
            <a:avLst/>
          </a:prstGeom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cxnSp>
      <p:pic>
        <p:nvPicPr>
          <p:cNvPr id="1026" name="Picture 2" descr="Фото картинки Білосніжка та сім гномів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8940" y="3558944"/>
            <a:ext cx="4220152" cy="2959968"/>
          </a:xfrm>
          <a:prstGeom prst="roundRect">
            <a:avLst/>
          </a:prstGeom>
          <a:noFill/>
          <a:ln w="285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Прямоугольник 27"/>
          <p:cNvSpPr/>
          <p:nvPr/>
        </p:nvSpPr>
        <p:spPr>
          <a:xfrm>
            <a:off x="10987041" y="5166580"/>
            <a:ext cx="378601" cy="89523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Овал 28"/>
          <p:cNvSpPr/>
          <p:nvPr/>
        </p:nvSpPr>
        <p:spPr>
          <a:xfrm>
            <a:off x="11486359" y="5109963"/>
            <a:ext cx="214314" cy="21431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1764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" grpId="0" animBg="1"/>
      <p:bldP spid="10" grpId="0" animBg="1"/>
      <p:bldP spid="11" grpId="0" animBg="1"/>
      <p:bldP spid="12" grpId="0" animBg="1"/>
      <p:bldP spid="14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3" grpId="0" animBg="1"/>
      <p:bldP spid="24" grpId="0" animBg="1"/>
      <p:bldP spid="2" grpId="0" animBg="1"/>
      <p:bldP spid="26" grpId="0" animBg="1"/>
      <p:bldP spid="28" grpId="0" animBg="1"/>
      <p:bldP spid="2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880110" y="537210"/>
            <a:ext cx="10447019" cy="1154430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Кого </a:t>
            </a:r>
            <a:r>
              <a:rPr lang="uk-UA" sz="2800" b="1" dirty="0">
                <a:solidFill>
                  <a:schemeClr val="bg1"/>
                </a:solidFill>
              </a:rPr>
              <a:t>т</a:t>
            </a:r>
            <a:r>
              <a:rPr lang="uk-UA" sz="2800" b="1" dirty="0" smtClean="0">
                <a:solidFill>
                  <a:schemeClr val="bg1"/>
                </a:solidFill>
              </a:rPr>
              <a:t>и бачиш </a:t>
            </a:r>
            <a:r>
              <a:rPr lang="uk-UA" sz="2800" b="1" dirty="0">
                <a:solidFill>
                  <a:schemeClr val="bg1"/>
                </a:solidFill>
              </a:rPr>
              <a:t>на малюнку? Чим займаються діти? На чому грає хлопчик, на чому грає дівчинка? </a:t>
            </a:r>
            <a:r>
              <a:rPr lang="uk-UA" sz="2800" b="1" dirty="0" smtClean="0">
                <a:solidFill>
                  <a:schemeClr val="bg1"/>
                </a:solidFill>
              </a:rPr>
              <a:t>Дай імена дітям на букву Б.</a:t>
            </a:r>
            <a:endParaRPr lang="uk-UA" sz="2800" b="1" dirty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030" t="22565" r="14586"/>
          <a:stretch/>
        </p:blipFill>
        <p:spPr>
          <a:xfrm flipH="1">
            <a:off x="416136" y="2362732"/>
            <a:ext cx="2411736" cy="3025337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15073" t="38841" r="38494" b="24764"/>
          <a:stretch/>
        </p:blipFill>
        <p:spPr>
          <a:xfrm>
            <a:off x="3058125" y="2511322"/>
            <a:ext cx="7499387" cy="3306548"/>
          </a:xfrm>
          <a:prstGeom prst="roundRect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</p:pic>
      <p:sp>
        <p:nvSpPr>
          <p:cNvPr id="12" name="Скругленный прямоугольник 11"/>
          <p:cNvSpPr/>
          <p:nvPr/>
        </p:nvSpPr>
        <p:spPr>
          <a:xfrm>
            <a:off x="3407127" y="1733304"/>
            <a:ext cx="7221993" cy="78319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Чи вмієш ти грати на музичному інструменті? На якому саме? Де </a:t>
            </a:r>
            <a:r>
              <a:rPr lang="uk-UA" sz="2000" b="1" dirty="0" smtClean="0">
                <a:solidFill>
                  <a:schemeClr val="bg1"/>
                </a:solidFill>
              </a:rPr>
              <a:t>вчився/вчилась </a:t>
            </a:r>
            <a:r>
              <a:rPr lang="uk-UA" sz="2000" b="1" dirty="0">
                <a:solidFill>
                  <a:schemeClr val="bg1"/>
                </a:solidFill>
              </a:rPr>
              <a:t>грати?</a:t>
            </a:r>
          </a:p>
        </p:txBody>
      </p:sp>
      <p:sp>
        <p:nvSpPr>
          <p:cNvPr id="13" name="Прямоугольник 4">
            <a:extLst>
              <a:ext uri="{FF2B5EF4-FFF2-40B4-BE49-F238E27FC236}">
                <a16:creationId xmlns="" xmlns:a16="http://schemas.microsoft.com/office/drawing/2014/main" id="{88F48128-45BD-4C57-A763-DFCAAF39ACE9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Підручник, сторінка</a:t>
            </a:r>
            <a:endParaRPr lang="uk-UA" sz="14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106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0602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1903985" y="548616"/>
            <a:ext cx="8756193" cy="742974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Прочитай </a:t>
            </a:r>
            <a:r>
              <a:rPr lang="uk-UA" sz="4000" b="1" dirty="0">
                <a:solidFill>
                  <a:schemeClr val="bg1"/>
                </a:solidFill>
              </a:rPr>
              <a:t>завдання </a:t>
            </a:r>
            <a:r>
              <a:rPr lang="uk-UA" sz="4000" b="1" dirty="0" err="1">
                <a:solidFill>
                  <a:schemeClr val="bg1"/>
                </a:solidFill>
              </a:rPr>
              <a:t>Читалочки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75" y="1274509"/>
            <a:ext cx="2709544" cy="285563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2534" y="1886463"/>
            <a:ext cx="7605775" cy="1563150"/>
          </a:xfrm>
          <a:prstGeom prst="roundRect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</p:pic>
      <p:sp>
        <p:nvSpPr>
          <p:cNvPr id="6" name="Прямоугольник 4">
            <a:extLst>
              <a:ext uri="{FF2B5EF4-FFF2-40B4-BE49-F238E27FC236}">
                <a16:creationId xmlns="" xmlns:a16="http://schemas.microsoft.com/office/drawing/2014/main" id="{88F48128-45BD-4C57-A763-DFCAAF39ACE9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Підручник, сторінка</a:t>
            </a:r>
            <a:endParaRPr lang="uk-UA" sz="14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106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2" name="AutoShape 2" descr="У бібліотеці. Книги збагатять вас. Текст – розповідь до ілюстрації у  підручнику. » Допомога учням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У бібліотеці. Книги збагатять вас. Текст – розповідь до ілюстрації у  підручнику. » Допомога учням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1709673" y="1875033"/>
            <a:ext cx="7742937" cy="3507343"/>
          </a:xfrm>
          <a:prstGeom prst="roundRect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4000" b="1" dirty="0" smtClean="0">
                <a:solidFill>
                  <a:schemeClr val="accent2">
                    <a:lumMod val="50000"/>
                  </a:schemeClr>
                </a:solidFill>
              </a:rPr>
              <a:t>      Ми </a:t>
            </a:r>
            <a:r>
              <a:rPr lang="ru-RU" sz="4000" b="1" dirty="0" err="1" smtClean="0">
                <a:solidFill>
                  <a:schemeClr val="accent2">
                    <a:lumMod val="50000"/>
                  </a:schemeClr>
                </a:solidFill>
              </a:rPr>
              <a:t>відвідали</a:t>
            </a:r>
            <a:r>
              <a:rPr lang="ru-RU" sz="4000" b="1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4000" b="1" dirty="0" err="1" smtClean="0">
                <a:solidFill>
                  <a:schemeClr val="accent2">
                    <a:lumMod val="50000"/>
                  </a:schemeClr>
                </a:solidFill>
              </a:rPr>
              <a:t>бібліотеку</a:t>
            </a:r>
            <a:r>
              <a:rPr lang="ru-RU" sz="4000" b="1" dirty="0" smtClean="0">
                <a:solidFill>
                  <a:schemeClr val="accent2">
                    <a:lumMod val="50000"/>
                  </a:schemeClr>
                </a:solidFill>
              </a:rPr>
              <a:t>. Нас </a:t>
            </a:r>
            <a:r>
              <a:rPr lang="ru-RU" sz="4000" b="1" dirty="0" err="1" smtClean="0">
                <a:solidFill>
                  <a:schemeClr val="accent2">
                    <a:lumMod val="50000"/>
                  </a:schemeClr>
                </a:solidFill>
              </a:rPr>
              <a:t>привітно</a:t>
            </a:r>
            <a:r>
              <a:rPr lang="ru-RU" sz="4000" b="1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4000" b="1" dirty="0" err="1" smtClean="0">
                <a:solidFill>
                  <a:schemeClr val="accent2">
                    <a:lumMod val="50000"/>
                  </a:schemeClr>
                </a:solidFill>
              </a:rPr>
              <a:t>зустріла</a:t>
            </a:r>
            <a:r>
              <a:rPr lang="ru-RU" sz="4000" b="1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4000" b="1" dirty="0" err="1" smtClean="0">
                <a:solidFill>
                  <a:schemeClr val="accent2">
                    <a:lumMod val="50000"/>
                  </a:schemeClr>
                </a:solidFill>
              </a:rPr>
              <a:t>бібліотекарка</a:t>
            </a:r>
            <a:r>
              <a:rPr lang="ru-RU" sz="4000" b="1" dirty="0" smtClean="0">
                <a:solidFill>
                  <a:schemeClr val="accent2">
                    <a:lumMod val="50000"/>
                  </a:schemeClr>
                </a:solidFill>
              </a:rPr>
              <a:t>.</a:t>
            </a:r>
          </a:p>
          <a:p>
            <a:r>
              <a:rPr lang="uk-UA" sz="40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uk-UA" sz="4000" b="1" dirty="0" smtClean="0">
                <a:solidFill>
                  <a:schemeClr val="accent2">
                    <a:lumMod val="50000"/>
                  </a:schemeClr>
                </a:solidFill>
              </a:rPr>
              <a:t>     Вона порадила нам народні казки. Ми вибрали казку про котика і півника.</a:t>
            </a:r>
            <a:endParaRPr lang="ru-RU" sz="40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00" y="4003616"/>
            <a:ext cx="3333547" cy="2442904"/>
          </a:xfrm>
          <a:prstGeom prst="round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Скругленный прямоугольник 9"/>
          <p:cNvSpPr/>
          <p:nvPr/>
        </p:nvSpPr>
        <p:spPr>
          <a:xfrm>
            <a:off x="3017519" y="1364255"/>
            <a:ext cx="4547870" cy="51077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Прочитай текст</a:t>
            </a:r>
            <a:endParaRPr lang="uk-UA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2093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654775" y="494528"/>
            <a:ext cx="8732066" cy="87703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chemeClr val="bg1"/>
                </a:solidFill>
              </a:rPr>
              <a:t>Прочитай </a:t>
            </a:r>
            <a:r>
              <a:rPr lang="ru-RU" sz="4000" b="1" dirty="0" err="1" smtClean="0">
                <a:solidFill>
                  <a:schemeClr val="bg1"/>
                </a:solidFill>
              </a:rPr>
              <a:t>діалог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2" name="AutoShape 2" descr="Детские тигренка - векторные изображения, Детские тигренка картинки |  Depositphoto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350674" y="1489203"/>
            <a:ext cx="7621876" cy="4188381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4000" b="1" dirty="0">
                <a:solidFill>
                  <a:schemeClr val="accent2">
                    <a:lumMod val="50000"/>
                  </a:schemeClr>
                </a:solidFill>
              </a:rPr>
              <a:t>— </a:t>
            </a:r>
            <a:r>
              <a:rPr lang="ru-RU" sz="4000" b="1" dirty="0" err="1">
                <a:solidFill>
                  <a:schemeClr val="accent2">
                    <a:lumMod val="50000"/>
                  </a:schemeClr>
                </a:solidFill>
              </a:rPr>
              <a:t>Бориско</a:t>
            </a:r>
            <a:r>
              <a:rPr lang="ru-RU" sz="4000" b="1" dirty="0">
                <a:solidFill>
                  <a:schemeClr val="accent2">
                    <a:lumMod val="50000"/>
                  </a:schemeClr>
                </a:solidFill>
              </a:rPr>
              <a:t> барабанив?</a:t>
            </a:r>
          </a:p>
          <a:p>
            <a:r>
              <a:rPr lang="ru-RU" sz="4000" b="1" dirty="0">
                <a:solidFill>
                  <a:schemeClr val="accent2">
                    <a:lumMod val="50000"/>
                  </a:schemeClr>
                </a:solidFill>
              </a:rPr>
              <a:t>— </a:t>
            </a:r>
            <a:r>
              <a:rPr lang="ru-RU" sz="4000" b="1" dirty="0" err="1">
                <a:solidFill>
                  <a:schemeClr val="accent2">
                    <a:lumMod val="50000"/>
                  </a:schemeClr>
                </a:solidFill>
              </a:rPr>
              <a:t>Ні</a:t>
            </a:r>
            <a:r>
              <a:rPr lang="ru-RU" sz="4000" b="1" dirty="0">
                <a:solidFill>
                  <a:schemeClr val="accent2">
                    <a:lumMod val="50000"/>
                  </a:schemeClr>
                </a:solidFill>
              </a:rPr>
              <a:t>! </a:t>
            </a:r>
            <a:r>
              <a:rPr lang="ru-RU" sz="4000" b="1" dirty="0" err="1">
                <a:solidFill>
                  <a:schemeClr val="accent2">
                    <a:lumMod val="50000"/>
                  </a:schemeClr>
                </a:solidFill>
              </a:rPr>
              <a:t>Він</a:t>
            </a:r>
            <a:r>
              <a:rPr lang="ru-RU" sz="40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4000" b="1" dirty="0" err="1">
                <a:solidFill>
                  <a:schemeClr val="accent2">
                    <a:lumMod val="50000"/>
                  </a:schemeClr>
                </a:solidFill>
              </a:rPr>
              <a:t>грав</a:t>
            </a:r>
            <a:r>
              <a:rPr lang="ru-RU" sz="4000" b="1" dirty="0">
                <a:solidFill>
                  <a:schemeClr val="accent2">
                    <a:lumMod val="50000"/>
                  </a:schemeClr>
                </a:solidFill>
              </a:rPr>
              <a:t> на </a:t>
            </a:r>
            <a:r>
              <a:rPr lang="ru-RU" sz="4000" b="1" dirty="0" err="1">
                <a:solidFill>
                  <a:schemeClr val="accent2">
                    <a:lumMod val="50000"/>
                  </a:schemeClr>
                </a:solidFill>
              </a:rPr>
              <a:t>трубі</a:t>
            </a:r>
            <a:r>
              <a:rPr lang="ru-RU" sz="4000" b="1" dirty="0">
                <a:solidFill>
                  <a:schemeClr val="accent2">
                    <a:lumMod val="50000"/>
                  </a:schemeClr>
                </a:solidFill>
              </a:rPr>
              <a:t>.</a:t>
            </a:r>
          </a:p>
          <a:p>
            <a:r>
              <a:rPr lang="ru-RU" sz="4000" b="1" dirty="0">
                <a:solidFill>
                  <a:schemeClr val="accent2">
                    <a:lumMod val="50000"/>
                  </a:schemeClr>
                </a:solidFill>
              </a:rPr>
              <a:t>— А Богданка?</a:t>
            </a:r>
          </a:p>
          <a:p>
            <a:r>
              <a:rPr lang="ru-RU" sz="4000" b="1" dirty="0">
                <a:solidFill>
                  <a:schemeClr val="accent2">
                    <a:lumMod val="50000"/>
                  </a:schemeClr>
                </a:solidFill>
              </a:rPr>
              <a:t>— Богданка </a:t>
            </a:r>
            <a:r>
              <a:rPr lang="ru-RU" sz="4000" b="1" dirty="0" err="1">
                <a:solidFill>
                  <a:schemeClr val="accent2">
                    <a:lumMod val="50000"/>
                  </a:schemeClr>
                </a:solidFill>
              </a:rPr>
              <a:t>грала</a:t>
            </a:r>
            <a:r>
              <a:rPr lang="ru-RU" sz="4000" b="1" dirty="0">
                <a:solidFill>
                  <a:schemeClr val="accent2">
                    <a:lumMod val="50000"/>
                  </a:schemeClr>
                </a:solidFill>
              </a:rPr>
              <a:t> на </a:t>
            </a:r>
            <a:r>
              <a:rPr lang="ru-RU" sz="4000" b="1" dirty="0" err="1">
                <a:solidFill>
                  <a:schemeClr val="accent2">
                    <a:lumMod val="50000"/>
                  </a:schemeClr>
                </a:solidFill>
              </a:rPr>
              <a:t>барабані</a:t>
            </a:r>
            <a:r>
              <a:rPr lang="ru-RU" sz="4000" b="1" dirty="0">
                <a:solidFill>
                  <a:schemeClr val="accent2">
                    <a:lumMod val="50000"/>
                  </a:schemeClr>
                </a:solidFill>
              </a:rPr>
              <a:t>.</a:t>
            </a:r>
          </a:p>
          <a:p>
            <a:r>
              <a:rPr lang="ru-RU" sz="4000" b="1" dirty="0">
                <a:solidFill>
                  <a:schemeClr val="accent2">
                    <a:lumMod val="50000"/>
                  </a:schemeClr>
                </a:solidFill>
              </a:rPr>
              <a:t>— </a:t>
            </a:r>
            <a:r>
              <a:rPr lang="ru-RU" sz="4000" b="1" dirty="0" err="1">
                <a:solidFill>
                  <a:schemeClr val="accent2">
                    <a:lumMod val="50000"/>
                  </a:schemeClr>
                </a:solidFill>
              </a:rPr>
              <a:t>Музика</a:t>
            </a:r>
            <a:r>
              <a:rPr lang="ru-RU" sz="40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4000" b="1" dirty="0" err="1">
                <a:solidFill>
                  <a:schemeClr val="accent2">
                    <a:lumMod val="50000"/>
                  </a:schemeClr>
                </a:solidFill>
              </a:rPr>
              <a:t>була</a:t>
            </a:r>
            <a:r>
              <a:rPr lang="ru-RU" sz="4000" b="1" dirty="0">
                <a:solidFill>
                  <a:schemeClr val="accent2">
                    <a:lumMod val="50000"/>
                  </a:schemeClr>
                </a:solidFill>
              </a:rPr>
              <a:t> весела?</a:t>
            </a:r>
          </a:p>
          <a:p>
            <a:r>
              <a:rPr lang="ru-RU" sz="4000" b="1" dirty="0">
                <a:solidFill>
                  <a:schemeClr val="accent2">
                    <a:lumMod val="50000"/>
                  </a:schemeClr>
                </a:solidFill>
              </a:rPr>
              <a:t>— Весела і </a:t>
            </a:r>
            <a:r>
              <a:rPr lang="ru-RU" sz="4000" b="1" dirty="0" err="1">
                <a:solidFill>
                  <a:schemeClr val="accent2">
                    <a:lumMod val="50000"/>
                  </a:schemeClr>
                </a:solidFill>
              </a:rPr>
              <a:t>голосна</a:t>
            </a:r>
            <a:r>
              <a:rPr lang="ru-RU" sz="4000" b="1" dirty="0">
                <a:solidFill>
                  <a:schemeClr val="accent2">
                    <a:lumMod val="50000"/>
                  </a:schemeClr>
                </a:solidFill>
              </a:rPr>
              <a:t>.</a:t>
            </a:r>
          </a:p>
        </p:txBody>
      </p:sp>
      <p:pic>
        <p:nvPicPr>
          <p:cNvPr id="3074" name="Picture 2" descr="Пин на доске school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8831" y="3340157"/>
            <a:ext cx="3153120" cy="3078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3708453" y="2515927"/>
            <a:ext cx="223934" cy="395581"/>
          </a:xfrm>
          <a:prstGeom prst="rect">
            <a:avLst/>
          </a:prstGeom>
          <a:noFill/>
          <a:ln w="28575">
            <a:solidFill>
              <a:srgbClr val="E838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3200807" y="3077183"/>
            <a:ext cx="223934" cy="395581"/>
          </a:xfrm>
          <a:prstGeom prst="rect">
            <a:avLst/>
          </a:prstGeom>
          <a:noFill/>
          <a:ln w="28575">
            <a:solidFill>
              <a:srgbClr val="E838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2768352" y="3751867"/>
            <a:ext cx="223934" cy="395581"/>
          </a:xfrm>
          <a:prstGeom prst="rect">
            <a:avLst/>
          </a:prstGeom>
          <a:noFill/>
          <a:ln w="28575">
            <a:solidFill>
              <a:srgbClr val="E838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4327401" y="3751866"/>
            <a:ext cx="223934" cy="395581"/>
          </a:xfrm>
          <a:prstGeom prst="rect">
            <a:avLst/>
          </a:prstGeom>
          <a:noFill/>
          <a:ln w="28575">
            <a:solidFill>
              <a:srgbClr val="E838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4094232" y="4889367"/>
            <a:ext cx="223934" cy="395581"/>
          </a:xfrm>
          <a:prstGeom prst="rect">
            <a:avLst/>
          </a:prstGeom>
          <a:noFill/>
          <a:ln w="28575">
            <a:solidFill>
              <a:srgbClr val="E838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4">
            <a:extLst>
              <a:ext uri="{FF2B5EF4-FFF2-40B4-BE49-F238E27FC236}">
                <a16:creationId xmlns="" xmlns:a16="http://schemas.microsoft.com/office/drawing/2014/main" id="{88F48128-45BD-4C57-A763-DFCAAF39ACE9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Підручник, сторінка</a:t>
            </a:r>
            <a:endParaRPr lang="uk-UA" sz="14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106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5763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52188</TotalTime>
  <Words>779</Words>
  <Application>Microsoft Office PowerPoint</Application>
  <PresentationFormat>Произвольный</PresentationFormat>
  <Paragraphs>194</Paragraphs>
  <Slides>21</Slides>
  <Notes>4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Vasyl Tsupa</dc:creator>
  <cp:lastModifiedBy>Esmiralda Ivanova</cp:lastModifiedBy>
  <cp:revision>3255</cp:revision>
  <dcterms:created xsi:type="dcterms:W3CDTF">2018-01-05T16:38:53Z</dcterms:created>
  <dcterms:modified xsi:type="dcterms:W3CDTF">2023-12-16T23:03:39Z</dcterms:modified>
</cp:coreProperties>
</file>