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39" r:id="rId3"/>
    <p:sldId id="1686" r:id="rId4"/>
    <p:sldId id="1687" r:id="rId5"/>
    <p:sldId id="1680" r:id="rId6"/>
    <p:sldId id="1431" r:id="rId7"/>
    <p:sldId id="1684" r:id="rId8"/>
    <p:sldId id="1689" r:id="rId9"/>
    <p:sldId id="1671" r:id="rId10"/>
    <p:sldId id="1690" r:id="rId11"/>
    <p:sldId id="1688" r:id="rId12"/>
    <p:sldId id="151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FF"/>
    <a:srgbClr val="FF99FF"/>
    <a:srgbClr val="FF3399"/>
    <a:srgbClr val="354B80"/>
    <a:srgbClr val="FF3300"/>
    <a:srgbClr val="99FFCC"/>
    <a:srgbClr val="CCFF66"/>
    <a:srgbClr val="ECDAB2"/>
    <a:srgbClr val="E6CEA0"/>
    <a:srgbClr val="CC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6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5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microsoft.com/office/2007/relationships/hdphoto" Target="../media/hdphoto3.wdp"/><Relationship Id="rId9" Type="http://schemas.microsoft.com/office/2007/relationships/hdphoto" Target="../media/hdphoto4.wdp"/><Relationship Id="rId1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402556" y="4706231"/>
            <a:ext cx="8925018" cy="1123712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6000" b="1" smtClean="0">
                <a:solidFill>
                  <a:schemeClr val="bg1"/>
                </a:solidFill>
              </a:rPr>
              <a:t>Узагальнення </a:t>
            </a:r>
            <a:r>
              <a:rPr lang="uk-UA" sz="6000" b="1" dirty="0">
                <a:solidFill>
                  <a:schemeClr val="bg1"/>
                </a:solidFill>
              </a:rPr>
              <a:t>вивченого</a:t>
            </a:r>
            <a:endParaRPr lang="x-none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9256" y="1184379"/>
            <a:ext cx="3238335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smtClean="0">
                <a:solidFill>
                  <a:schemeClr val="bg1"/>
                </a:solidFill>
              </a:rPr>
              <a:t>Урок 62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!!!!!!Эсмира\O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8" y="1184379"/>
            <a:ext cx="2955471" cy="2955471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945244" y="572243"/>
            <a:ext cx="8732066" cy="78690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88078" y="4200191"/>
            <a:ext cx="1748204" cy="6112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4 + 3 =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09160" y="5074736"/>
            <a:ext cx="1727122" cy="5032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 – </a:t>
            </a:r>
            <a:r>
              <a:rPr lang="uk-UA" sz="4000" b="1" dirty="0" smtClean="0">
                <a:solidFill>
                  <a:srgbClr val="7030A0"/>
                </a:solidFill>
              </a:rPr>
              <a:t>2 =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536282" y="4187610"/>
            <a:ext cx="1611086" cy="6112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7 (пр.)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Новорічні ялинкові прикраси з фоамірану: 50 грн. - Поделки / рукоделие  Снятын на Ol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5" b="5326"/>
          <a:stretch/>
        </p:blipFill>
        <p:spPr bwMode="auto">
          <a:xfrm>
            <a:off x="697884" y="1741488"/>
            <a:ext cx="1928592" cy="20880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71796" y="2121476"/>
            <a:ext cx="4848040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Мама купила ялинкові прикраси: 4 янголятка і  3 кульки. Скільки всього прикрас купила мама?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30" name="Picture 6" descr="Ялинкова прикраса Bellezza Набір ялинкових іграшок 10 см (RN-001G3) – фото,  відгуки, характеристики в інтернет-магазині ROZETKA від продавця: ZAZERKALE  | Купити в Україні: Києві, Харкові, Дніпрі, Одесі, Запоріжжі, Львов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r="13791"/>
          <a:stretch/>
        </p:blipFill>
        <p:spPr bwMode="auto">
          <a:xfrm>
            <a:off x="2879531" y="1741488"/>
            <a:ext cx="2340469" cy="20880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29270" y="4046137"/>
            <a:ext cx="4848040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Тарасик розбив 2 кульки.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 Скільки прикрас залишилося?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36282" y="5003066"/>
            <a:ext cx="1611086" cy="6112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5 (пр.)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7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9" grpId="0" animBg="1"/>
      <p:bldP spid="39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853367" y="530267"/>
            <a:ext cx="8732066" cy="880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Прямі, промені, відрізки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9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822045B4-D7B3-D875-3F98-CC5DB55D1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216161" y="2602614"/>
            <a:ext cx="2480202" cy="383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611284" y="2975264"/>
            <a:ext cx="1161116" cy="10851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28800" y="3453680"/>
            <a:ext cx="212271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545771" y="2975264"/>
            <a:ext cx="36140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узел 11"/>
          <p:cNvSpPr/>
          <p:nvPr/>
        </p:nvSpPr>
        <p:spPr>
          <a:xfrm>
            <a:off x="1676400" y="3339380"/>
            <a:ext cx="228600" cy="2286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837214" y="3339380"/>
            <a:ext cx="228600" cy="2286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6496984" y="2837213"/>
            <a:ext cx="228600" cy="228600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219200" y="4522211"/>
            <a:ext cx="8077199" cy="8328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 smtClean="0">
                <a:solidFill>
                  <a:srgbClr val="7030A0"/>
                </a:solidFill>
              </a:rPr>
              <a:t>Накресли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пряму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червоним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кольором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промінь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фіолетовим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кольором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відрізок</a:t>
            </a:r>
            <a:r>
              <a:rPr lang="ru-RU" dirty="0" smtClean="0">
                <a:solidFill>
                  <a:srgbClr val="7030A0"/>
                </a:solidFill>
              </a:rPr>
              <a:t> зеленим </a:t>
            </a:r>
            <a:r>
              <a:rPr lang="ru-RU" dirty="0" err="1" smtClean="0">
                <a:solidFill>
                  <a:srgbClr val="7030A0"/>
                </a:solidFill>
              </a:rPr>
              <a:t>кольором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1714" y="1637498"/>
            <a:ext cx="8732066" cy="6049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 smtClean="0">
                <a:solidFill>
                  <a:srgbClr val="7030A0"/>
                </a:solidFill>
              </a:rPr>
              <a:t>Пригадай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що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таке</a:t>
            </a:r>
            <a:r>
              <a:rPr lang="ru-RU" dirty="0" smtClean="0">
                <a:solidFill>
                  <a:srgbClr val="7030A0"/>
                </a:solidFill>
              </a:rPr>
              <a:t> пряма, </a:t>
            </a:r>
            <a:r>
              <a:rPr lang="ru-RU" dirty="0" err="1" smtClean="0">
                <a:solidFill>
                  <a:srgbClr val="7030A0"/>
                </a:solidFill>
              </a:rPr>
              <a:t>промінь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відрізок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9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Funny Corn Cob Smiling Character. A cheerful cartoon corn cob character  smiling, , #AFF, #cheerful, #Charac… | Cartoon clip art, Corn on cob,  Character illust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66" y="3088158"/>
            <a:ext cx="2544378" cy="254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51" y="422651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087210" y="532872"/>
            <a:ext cx="8732066" cy="71268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20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4" y="2314018"/>
            <a:ext cx="3158354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4558" y="2675183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42" y="100717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31" y="2353071"/>
            <a:ext cx="3158354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38" y="2314018"/>
            <a:ext cx="3158354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7" y="1371777"/>
            <a:ext cx="1576044" cy="14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29" y="1245560"/>
            <a:ext cx="1679964" cy="1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6986" y="1475304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30700" y="1371695"/>
            <a:ext cx="623858" cy="5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55884" y="4535997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24556" y="2024654"/>
            <a:ext cx="820013" cy="6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8514" y="1552010"/>
            <a:ext cx="932110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742217" y="4471687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553709" y="4471686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13021" y="4416586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103978" y="5652481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01643" y="5868228"/>
            <a:ext cx="2503201" cy="578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17266" y="5696235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99853" y="494528"/>
            <a:ext cx="8732066" cy="67024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5" name="Picture 6" descr="Правила поведінки здобувачів освіт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48" y="1587489"/>
            <a:ext cx="2753267" cy="473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n de tema de niña detrás del escritorio de la escuela 2 carteles para  la pared • pósters vector, vector, obras de arte | myloview.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1698" y="1340322"/>
            <a:ext cx="4764276" cy="377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66436" y="1834343"/>
            <a:ext cx="2847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Добрий день!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62883" y="1828776"/>
            <a:ext cx="3073941" cy="2281476"/>
          </a:xfrm>
          <a:prstGeom prst="roundRect">
            <a:avLst/>
          </a:prstGeom>
          <a:gradFill flip="none" rotWithShape="1">
            <a:gsLst>
              <a:gs pos="0">
                <a:srgbClr val="00C563">
                  <a:tint val="66000"/>
                  <a:satMod val="160000"/>
                </a:srgbClr>
              </a:gs>
              <a:gs pos="50000">
                <a:srgbClr val="00C563">
                  <a:tint val="44500"/>
                  <a:satMod val="160000"/>
                </a:srgbClr>
              </a:gs>
              <a:gs pos="100000">
                <a:srgbClr val="00C56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C5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Усім, усім добрий день!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Геть з дороги, наша лінь!</a:t>
            </a:r>
          </a:p>
        </p:txBody>
      </p:sp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79708" y="5272641"/>
            <a:ext cx="5690868" cy="1191816"/>
          </a:xfrm>
          <a:prstGeom prst="roundRect">
            <a:avLst/>
          </a:prstGeom>
          <a:gradFill flip="none" rotWithShape="1">
            <a:gsLst>
              <a:gs pos="0">
                <a:srgbClr val="00C563">
                  <a:tint val="66000"/>
                  <a:satMod val="160000"/>
                </a:srgbClr>
              </a:gs>
              <a:gs pos="50000">
                <a:srgbClr val="00C563">
                  <a:tint val="44500"/>
                  <a:satMod val="160000"/>
                </a:srgbClr>
              </a:gs>
              <a:gs pos="100000">
                <a:srgbClr val="00C56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C5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Хай не заважає працювати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Гарним хлопцям і дівчатам.</a:t>
            </a: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Снежки, снежо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49" y="3803885"/>
            <a:ext cx="2988499" cy="30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40178" y="4823110"/>
            <a:ext cx="1942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4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4" descr="Снежки, снежо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3" y="1384083"/>
            <a:ext cx="2988499" cy="30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28922" y="2403308"/>
            <a:ext cx="1942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+ 7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4" descr="Снежки, снежо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49" y="1384083"/>
            <a:ext cx="2988499" cy="30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640178" y="2403308"/>
            <a:ext cx="1942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+ 0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4" descr="Снежки, снежо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545" y="1384083"/>
            <a:ext cx="2988499" cy="30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456274" y="2403308"/>
            <a:ext cx="1942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+ 7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4" descr="Снежки, снежо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3" y="3803885"/>
            <a:ext cx="2988499" cy="30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232356" y="4823109"/>
            <a:ext cx="2347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5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4" descr="Снежки, снежо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545" y="3803885"/>
            <a:ext cx="2988499" cy="30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9456274" y="4823110"/>
            <a:ext cx="1942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1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4" descr="Снежки, снежо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15" y="1384083"/>
            <a:ext cx="2988499" cy="30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688831" y="2195496"/>
            <a:ext cx="1383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4" descr="Снежки, снежо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29" y="1358361"/>
            <a:ext cx="2988499" cy="30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107799" y="2195496"/>
            <a:ext cx="1942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4" descr="Снежки, снежо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598" y="1393606"/>
            <a:ext cx="2988499" cy="30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9897397" y="2138812"/>
            <a:ext cx="1942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" descr="Снежки, снежо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6" y="3816145"/>
            <a:ext cx="2988499" cy="30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962659" y="4587891"/>
            <a:ext cx="855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4" descr="Снежки, снежо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50" y="3816145"/>
            <a:ext cx="2988499" cy="30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221993" y="4716855"/>
            <a:ext cx="1942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4" descr="Снежки, снежо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598" y="3794362"/>
            <a:ext cx="2988499" cy="30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9877228" y="4526789"/>
            <a:ext cx="1942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xmlns="" id="{A76941EB-4643-8C3D-111A-EBEB8373B191}"/>
              </a:ext>
            </a:extLst>
          </p:cNvPr>
          <p:cNvSpPr/>
          <p:nvPr/>
        </p:nvSpPr>
        <p:spPr>
          <a:xfrm>
            <a:off x="1855960" y="434130"/>
            <a:ext cx="8732066" cy="6653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«Хто швидше зліпить сніжки»</a:t>
            </a:r>
          </a:p>
        </p:txBody>
      </p:sp>
    </p:spTree>
    <p:extLst>
      <p:ext uri="{BB962C8B-B14F-4D97-AF65-F5344CB8AC3E}">
        <p14:creationId xmlns:p14="http://schemas.microsoft.com/office/powerpoint/2010/main" val="66644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  <p:bldP spid="44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862561" y="561383"/>
            <a:ext cx="10207464" cy="8385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одавання </a:t>
            </a:r>
            <a:r>
              <a:rPr lang="uk-UA" sz="3200" b="1" dirty="0">
                <a:solidFill>
                  <a:schemeClr val="bg1"/>
                </a:solidFill>
              </a:rPr>
              <a:t>та віднімання числа </a:t>
            </a:r>
            <a:r>
              <a:rPr lang="en-US" sz="3200" b="1" dirty="0" smtClean="0">
                <a:solidFill>
                  <a:schemeClr val="bg1"/>
                </a:solidFill>
              </a:rPr>
              <a:t>4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7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:a16="http://schemas.microsoft.com/office/drawing/2014/main" xmlns="" id="{1A3148AA-BE20-855C-AF67-86764F446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" y="1558209"/>
            <a:ext cx="4877640" cy="48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:a16="http://schemas.microsoft.com/office/drawing/2014/main" xmlns="" id="{2578B989-7020-CB19-BECB-8FA83A332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33" y="1558209"/>
            <a:ext cx="4877640" cy="48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DA6F855-2E26-5295-3649-90304D76D9CA}"/>
              </a:ext>
            </a:extLst>
          </p:cNvPr>
          <p:cNvSpPr txBox="1"/>
          <p:nvPr/>
        </p:nvSpPr>
        <p:spPr>
          <a:xfrm>
            <a:off x="2803666" y="3422200"/>
            <a:ext cx="1147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DC61C68-7B6D-57A4-8BFB-5605517CFB30}"/>
              </a:ext>
            </a:extLst>
          </p:cNvPr>
          <p:cNvSpPr txBox="1"/>
          <p:nvPr/>
        </p:nvSpPr>
        <p:spPr>
          <a:xfrm>
            <a:off x="8408434" y="3422200"/>
            <a:ext cx="1147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F642DEA-E7F3-4E4B-9485-85834302C17B}"/>
              </a:ext>
            </a:extLst>
          </p:cNvPr>
          <p:cNvSpPr txBox="1"/>
          <p:nvPr/>
        </p:nvSpPr>
        <p:spPr>
          <a:xfrm>
            <a:off x="3123263" y="1653767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EB56F27-A818-C18A-3D53-A8FE9D50149D}"/>
              </a:ext>
            </a:extLst>
          </p:cNvPr>
          <p:cNvSpPr txBox="1"/>
          <p:nvPr/>
        </p:nvSpPr>
        <p:spPr>
          <a:xfrm>
            <a:off x="4889920" y="2591203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912CC77-0F3E-6C57-1EDB-3B5579794AC6}"/>
              </a:ext>
            </a:extLst>
          </p:cNvPr>
          <p:cNvSpPr txBox="1"/>
          <p:nvPr/>
        </p:nvSpPr>
        <p:spPr>
          <a:xfrm>
            <a:off x="4827776" y="4597557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1184F92-EA7A-9855-5B03-B7108B2A774A}"/>
              </a:ext>
            </a:extLst>
          </p:cNvPr>
          <p:cNvSpPr txBox="1"/>
          <p:nvPr/>
        </p:nvSpPr>
        <p:spPr>
          <a:xfrm>
            <a:off x="3057161" y="5604852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3260E48-7EB5-6091-3EF9-5B5E22C7FAF5}"/>
              </a:ext>
            </a:extLst>
          </p:cNvPr>
          <p:cNvSpPr txBox="1"/>
          <p:nvPr/>
        </p:nvSpPr>
        <p:spPr>
          <a:xfrm>
            <a:off x="1412633" y="4468794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9AE6235-AD40-CCCE-3BDD-C657D6EE57EA}"/>
              </a:ext>
            </a:extLst>
          </p:cNvPr>
          <p:cNvSpPr txBox="1"/>
          <p:nvPr/>
        </p:nvSpPr>
        <p:spPr>
          <a:xfrm>
            <a:off x="1350852" y="2580083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Пряма зі стрілкою 15">
            <a:extLst>
              <a:ext uri="{FF2B5EF4-FFF2-40B4-BE49-F238E27FC236}">
                <a16:creationId xmlns:a16="http://schemas.microsoft.com/office/drawing/2014/main" xmlns="" id="{18E8E58E-C715-1824-C9C7-A6505EEFF99B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3377597" y="2484764"/>
            <a:ext cx="1766" cy="93743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СНЕЖИНКИ. Скачать или распечатать картинку">
            <a:extLst>
              <a:ext uri="{FF2B5EF4-FFF2-40B4-BE49-F238E27FC236}">
                <a16:creationId xmlns:a16="http://schemas.microsoft.com/office/drawing/2014/main" xmlns="" id="{F2A120B6-CE9A-61FD-1182-56286B904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373" y="1216913"/>
            <a:ext cx="1304638" cy="14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D015881-0382-C46E-34FB-E3CA88CE218B}"/>
              </a:ext>
            </a:extLst>
          </p:cNvPr>
          <p:cNvSpPr txBox="1"/>
          <p:nvPr/>
        </p:nvSpPr>
        <p:spPr>
          <a:xfrm>
            <a:off x="3045533" y="1549323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2" descr="СНЕЖИНКИ. Скачать или распечатать картинку">
            <a:extLst>
              <a:ext uri="{FF2B5EF4-FFF2-40B4-BE49-F238E27FC236}">
                <a16:creationId xmlns:a16="http://schemas.microsoft.com/office/drawing/2014/main" xmlns="" id="{C54AFF78-583E-74DB-B47B-F0577EFE4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45" y="2177840"/>
            <a:ext cx="1304638" cy="14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6DC6410-5608-7F6B-9F15-45589DC1C11B}"/>
              </a:ext>
            </a:extLst>
          </p:cNvPr>
          <p:cNvSpPr txBox="1"/>
          <p:nvPr/>
        </p:nvSpPr>
        <p:spPr>
          <a:xfrm>
            <a:off x="4770031" y="2495505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4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Picture 2" descr="СНЕЖИНКИ. Скачать или распечатать картинку">
            <a:extLst>
              <a:ext uri="{FF2B5EF4-FFF2-40B4-BE49-F238E27FC236}">
                <a16:creationId xmlns:a16="http://schemas.microsoft.com/office/drawing/2014/main" xmlns="" id="{169704EA-182F-742F-B05C-6C3DFE2F7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45" y="4246469"/>
            <a:ext cx="1304638" cy="14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0958F07-85A6-FFD6-F9D7-09A20FA6D958}"/>
              </a:ext>
            </a:extLst>
          </p:cNvPr>
          <p:cNvSpPr txBox="1"/>
          <p:nvPr/>
        </p:nvSpPr>
        <p:spPr>
          <a:xfrm>
            <a:off x="4770031" y="4564134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Picture 2" descr="СНЕЖИНКИ. Скачать или распечатать картинку">
            <a:extLst>
              <a:ext uri="{FF2B5EF4-FFF2-40B4-BE49-F238E27FC236}">
                <a16:creationId xmlns:a16="http://schemas.microsoft.com/office/drawing/2014/main" xmlns="" id="{9E36365C-3285-44F8-6183-2A193FF1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89" y="5230167"/>
            <a:ext cx="1304638" cy="14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680530-3AA5-CEA3-FEF2-F06F0EA5C59F}"/>
              </a:ext>
            </a:extLst>
          </p:cNvPr>
          <p:cNvSpPr txBox="1"/>
          <p:nvPr/>
        </p:nvSpPr>
        <p:spPr>
          <a:xfrm>
            <a:off x="2990222" y="5535228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Picture 2" descr="СНЕЖИНКИ. Скачать или распечатать картинку">
            <a:extLst>
              <a:ext uri="{FF2B5EF4-FFF2-40B4-BE49-F238E27FC236}">
                <a16:creationId xmlns:a16="http://schemas.microsoft.com/office/drawing/2014/main" xmlns="" id="{3A168B7D-EA08-69FE-44E3-1A7EB76FE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7" y="4148481"/>
            <a:ext cx="1304638" cy="14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DB086F6-1B8D-C918-5C43-5C958FA1C553}"/>
              </a:ext>
            </a:extLst>
          </p:cNvPr>
          <p:cNvSpPr txBox="1"/>
          <p:nvPr/>
        </p:nvSpPr>
        <p:spPr>
          <a:xfrm>
            <a:off x="1282110" y="4453542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Picture 2" descr="СНЕЖИНКИ. Скачать или распечатать картинку">
            <a:extLst>
              <a:ext uri="{FF2B5EF4-FFF2-40B4-BE49-F238E27FC236}">
                <a16:creationId xmlns:a16="http://schemas.microsoft.com/office/drawing/2014/main" xmlns="" id="{FBE142B8-1A34-4652-5E8D-669BB6C6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26" y="2288002"/>
            <a:ext cx="1304638" cy="14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5419357-CA16-0796-90A8-49FB3EC163B0}"/>
              </a:ext>
            </a:extLst>
          </p:cNvPr>
          <p:cNvSpPr txBox="1"/>
          <p:nvPr/>
        </p:nvSpPr>
        <p:spPr>
          <a:xfrm>
            <a:off x="1163162" y="2591202"/>
            <a:ext cx="918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Пряма зі стрілкою 39">
            <a:extLst>
              <a:ext uri="{FF2B5EF4-FFF2-40B4-BE49-F238E27FC236}">
                <a16:creationId xmlns:a16="http://schemas.microsoft.com/office/drawing/2014/main" xmlns="" id="{A591CED3-5110-C1FF-0D1E-B57B064BBACC}"/>
              </a:ext>
            </a:extLst>
          </p:cNvPr>
          <p:cNvCxnSpPr>
            <a:cxnSpLocks/>
          </p:cNvCxnSpPr>
          <p:nvPr/>
        </p:nvCxnSpPr>
        <p:spPr>
          <a:xfrm flipV="1">
            <a:off x="3923072" y="3231339"/>
            <a:ext cx="755583" cy="45264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зі стрілкою 42">
            <a:extLst>
              <a:ext uri="{FF2B5EF4-FFF2-40B4-BE49-F238E27FC236}">
                <a16:creationId xmlns:a16="http://schemas.microsoft.com/office/drawing/2014/main" xmlns="" id="{81B7096E-A11C-E3D3-BFE4-EA0226550A92}"/>
              </a:ext>
            </a:extLst>
          </p:cNvPr>
          <p:cNvCxnSpPr>
            <a:cxnSpLocks/>
          </p:cNvCxnSpPr>
          <p:nvPr/>
        </p:nvCxnSpPr>
        <p:spPr>
          <a:xfrm>
            <a:off x="4020255" y="4358378"/>
            <a:ext cx="709795" cy="47521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зі стрілкою 45">
            <a:extLst>
              <a:ext uri="{FF2B5EF4-FFF2-40B4-BE49-F238E27FC236}">
                <a16:creationId xmlns:a16="http://schemas.microsoft.com/office/drawing/2014/main" xmlns="" id="{B7802038-7B55-94F1-6BB4-209246E4CD4B}"/>
              </a:ext>
            </a:extLst>
          </p:cNvPr>
          <p:cNvCxnSpPr>
            <a:cxnSpLocks/>
          </p:cNvCxnSpPr>
          <p:nvPr/>
        </p:nvCxnSpPr>
        <p:spPr>
          <a:xfrm flipH="1">
            <a:off x="3322889" y="4526430"/>
            <a:ext cx="4193" cy="81145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47">
            <a:extLst>
              <a:ext uri="{FF2B5EF4-FFF2-40B4-BE49-F238E27FC236}">
                <a16:creationId xmlns:a16="http://schemas.microsoft.com/office/drawing/2014/main" xmlns="" id="{C6DE468E-CF37-FB7B-6A7C-570817944051}"/>
              </a:ext>
            </a:extLst>
          </p:cNvPr>
          <p:cNvCxnSpPr>
            <a:cxnSpLocks/>
          </p:cNvCxnSpPr>
          <p:nvPr/>
        </p:nvCxnSpPr>
        <p:spPr>
          <a:xfrm flipH="1">
            <a:off x="1994232" y="4189767"/>
            <a:ext cx="887762" cy="53381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0">
            <a:extLst>
              <a:ext uri="{FF2B5EF4-FFF2-40B4-BE49-F238E27FC236}">
                <a16:creationId xmlns:a16="http://schemas.microsoft.com/office/drawing/2014/main" xmlns="" id="{79B8E78C-4F50-3C24-B0A4-2E86D59BB19D}"/>
              </a:ext>
            </a:extLst>
          </p:cNvPr>
          <p:cNvCxnSpPr>
            <a:cxnSpLocks/>
          </p:cNvCxnSpPr>
          <p:nvPr/>
        </p:nvCxnSpPr>
        <p:spPr>
          <a:xfrm flipH="1" flipV="1">
            <a:off x="2104008" y="3213717"/>
            <a:ext cx="707976" cy="47881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EA79E67-01E3-690B-DD61-183A2ED1B468}"/>
              </a:ext>
            </a:extLst>
          </p:cNvPr>
          <p:cNvSpPr txBox="1"/>
          <p:nvPr/>
        </p:nvSpPr>
        <p:spPr>
          <a:xfrm>
            <a:off x="8789397" y="1690125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7B47F63-075B-4B84-9FEE-ABC34A9019B1}"/>
              </a:ext>
            </a:extLst>
          </p:cNvPr>
          <p:cNvSpPr txBox="1"/>
          <p:nvPr/>
        </p:nvSpPr>
        <p:spPr>
          <a:xfrm>
            <a:off x="10509885" y="2588142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8EF8A62-098D-F3BD-24C8-95C2044168C7}"/>
              </a:ext>
            </a:extLst>
          </p:cNvPr>
          <p:cNvSpPr txBox="1"/>
          <p:nvPr/>
        </p:nvSpPr>
        <p:spPr>
          <a:xfrm>
            <a:off x="10538742" y="4554299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6B94D0A-FB4C-5DBB-929E-3DC0B0668626}"/>
              </a:ext>
            </a:extLst>
          </p:cNvPr>
          <p:cNvSpPr txBox="1"/>
          <p:nvPr/>
        </p:nvSpPr>
        <p:spPr>
          <a:xfrm>
            <a:off x="8716418" y="5571838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A86C1E7-F7CD-2430-1E39-8FD841226F48}"/>
              </a:ext>
            </a:extLst>
          </p:cNvPr>
          <p:cNvSpPr txBox="1"/>
          <p:nvPr/>
        </p:nvSpPr>
        <p:spPr>
          <a:xfrm>
            <a:off x="6949821" y="4499877"/>
            <a:ext cx="84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785B85C-3396-8F27-0A64-83AF5304BE99}"/>
              </a:ext>
            </a:extLst>
          </p:cNvPr>
          <p:cNvSpPr txBox="1"/>
          <p:nvPr/>
        </p:nvSpPr>
        <p:spPr>
          <a:xfrm>
            <a:off x="7022592" y="2521122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2" descr="СНЕЖИНКИ. Скачать или распечатать картинку">
            <a:extLst>
              <a:ext uri="{FF2B5EF4-FFF2-40B4-BE49-F238E27FC236}">
                <a16:creationId xmlns:a16="http://schemas.microsoft.com/office/drawing/2014/main" xmlns="" id="{4148EE04-68C0-9891-3D65-4A10F1F42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072" y="1386924"/>
            <a:ext cx="1304638" cy="14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2D4E2F6-8D8F-6428-31CB-A1009F892065}"/>
              </a:ext>
            </a:extLst>
          </p:cNvPr>
          <p:cNvSpPr txBox="1"/>
          <p:nvPr/>
        </p:nvSpPr>
        <p:spPr>
          <a:xfrm>
            <a:off x="8698921" y="1669052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3" name="Пряма зі стрілкою 64">
            <a:extLst>
              <a:ext uri="{FF2B5EF4-FFF2-40B4-BE49-F238E27FC236}">
                <a16:creationId xmlns:a16="http://schemas.microsoft.com/office/drawing/2014/main" xmlns="" id="{8FB51D65-1514-07D1-7CA8-2665BEC011B6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8982365" y="2484764"/>
            <a:ext cx="0" cy="93743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зі стрілкою 69">
            <a:extLst>
              <a:ext uri="{FF2B5EF4-FFF2-40B4-BE49-F238E27FC236}">
                <a16:creationId xmlns:a16="http://schemas.microsoft.com/office/drawing/2014/main" xmlns="" id="{1EF7B755-FEF7-4A97-3EBE-322C51C2FA2A}"/>
              </a:ext>
            </a:extLst>
          </p:cNvPr>
          <p:cNvCxnSpPr>
            <a:cxnSpLocks/>
          </p:cNvCxnSpPr>
          <p:nvPr/>
        </p:nvCxnSpPr>
        <p:spPr>
          <a:xfrm flipH="1">
            <a:off x="9521318" y="3162048"/>
            <a:ext cx="845963" cy="52193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зі стрілкою 71">
            <a:extLst>
              <a:ext uri="{FF2B5EF4-FFF2-40B4-BE49-F238E27FC236}">
                <a16:creationId xmlns:a16="http://schemas.microsoft.com/office/drawing/2014/main" xmlns="" id="{4E72208D-6598-EB65-A8F2-3DE0296F2AAE}"/>
              </a:ext>
            </a:extLst>
          </p:cNvPr>
          <p:cNvCxnSpPr>
            <a:cxnSpLocks/>
          </p:cNvCxnSpPr>
          <p:nvPr/>
        </p:nvCxnSpPr>
        <p:spPr>
          <a:xfrm flipH="1" flipV="1">
            <a:off x="9521318" y="4189767"/>
            <a:ext cx="721363" cy="53381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зі стрілкою 74">
            <a:extLst>
              <a:ext uri="{FF2B5EF4-FFF2-40B4-BE49-F238E27FC236}">
                <a16:creationId xmlns:a16="http://schemas.microsoft.com/office/drawing/2014/main" xmlns="" id="{DDF3B059-AEA8-BB63-3D63-E68123AE717C}"/>
              </a:ext>
            </a:extLst>
          </p:cNvPr>
          <p:cNvCxnSpPr>
            <a:cxnSpLocks/>
          </p:cNvCxnSpPr>
          <p:nvPr/>
        </p:nvCxnSpPr>
        <p:spPr>
          <a:xfrm flipV="1">
            <a:off x="8982364" y="4349555"/>
            <a:ext cx="45288" cy="98832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зі стрілкою 76">
            <a:extLst>
              <a:ext uri="{FF2B5EF4-FFF2-40B4-BE49-F238E27FC236}">
                <a16:creationId xmlns:a16="http://schemas.microsoft.com/office/drawing/2014/main" xmlns="" id="{4D50AED6-C720-11D5-BC0A-D1C50B234C3B}"/>
              </a:ext>
            </a:extLst>
          </p:cNvPr>
          <p:cNvCxnSpPr>
            <a:cxnSpLocks/>
          </p:cNvCxnSpPr>
          <p:nvPr/>
        </p:nvCxnSpPr>
        <p:spPr>
          <a:xfrm flipV="1">
            <a:off x="7716078" y="4189767"/>
            <a:ext cx="813528" cy="50196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зі стрілкою 79">
            <a:extLst>
              <a:ext uri="{FF2B5EF4-FFF2-40B4-BE49-F238E27FC236}">
                <a16:creationId xmlns:a16="http://schemas.microsoft.com/office/drawing/2014/main" xmlns="" id="{E1999D34-98C2-C6E4-1FFF-D6E9D763F20F}"/>
              </a:ext>
            </a:extLst>
          </p:cNvPr>
          <p:cNvCxnSpPr>
            <a:cxnSpLocks/>
          </p:cNvCxnSpPr>
          <p:nvPr/>
        </p:nvCxnSpPr>
        <p:spPr>
          <a:xfrm>
            <a:off x="7793985" y="3179118"/>
            <a:ext cx="922433" cy="57153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СНЕЖИНКИ. Скачать или распечатать картинку">
            <a:extLst>
              <a:ext uri="{FF2B5EF4-FFF2-40B4-BE49-F238E27FC236}">
                <a16:creationId xmlns:a16="http://schemas.microsoft.com/office/drawing/2014/main" xmlns="" id="{7AF2C8D1-0DB5-4CF6-10D6-41C7FF23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264" y="2343611"/>
            <a:ext cx="1304638" cy="14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3C41D46-9E6D-C706-E991-96BCB3392847}"/>
              </a:ext>
            </a:extLst>
          </p:cNvPr>
          <p:cNvSpPr txBox="1"/>
          <p:nvPr/>
        </p:nvSpPr>
        <p:spPr>
          <a:xfrm>
            <a:off x="10394113" y="2625739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4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" name="Picture 2" descr="СНЕЖИНКИ. Скачать или распечатать картинку">
            <a:extLst>
              <a:ext uri="{FF2B5EF4-FFF2-40B4-BE49-F238E27FC236}">
                <a16:creationId xmlns:a16="http://schemas.microsoft.com/office/drawing/2014/main" xmlns="" id="{BF6FEFAD-D0E2-9B77-7228-54B7261F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299" y="4260933"/>
            <a:ext cx="1304638" cy="14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97E08AC-871C-0C7E-52BB-5EA5A2AF52B5}"/>
              </a:ext>
            </a:extLst>
          </p:cNvPr>
          <p:cNvSpPr txBox="1"/>
          <p:nvPr/>
        </p:nvSpPr>
        <p:spPr>
          <a:xfrm>
            <a:off x="10335148" y="4543061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Picture 2" descr="СНЕЖИНКИ. Скачать или распечатать картинку">
            <a:extLst>
              <a:ext uri="{FF2B5EF4-FFF2-40B4-BE49-F238E27FC236}">
                <a16:creationId xmlns:a16="http://schemas.microsoft.com/office/drawing/2014/main" xmlns="" id="{438F28EE-1AFE-7A27-38AE-010713250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80" y="5230167"/>
            <a:ext cx="1304638" cy="14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CD812CEB-AA9B-19C9-4E41-2B96C8F11AA4}"/>
              </a:ext>
            </a:extLst>
          </p:cNvPr>
          <p:cNvSpPr txBox="1"/>
          <p:nvPr/>
        </p:nvSpPr>
        <p:spPr>
          <a:xfrm>
            <a:off x="8607529" y="5512295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4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" name="Picture 2" descr="СНЕЖИНКИ. Скачать или распечатать картинку">
            <a:extLst>
              <a:ext uri="{FF2B5EF4-FFF2-40B4-BE49-F238E27FC236}">
                <a16:creationId xmlns:a16="http://schemas.microsoft.com/office/drawing/2014/main" xmlns="" id="{CC5E0681-8575-D202-0984-2276E57F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11" y="4222493"/>
            <a:ext cx="1304638" cy="14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3A217C1-16BA-5703-83B6-3183471A95EF}"/>
              </a:ext>
            </a:extLst>
          </p:cNvPr>
          <p:cNvSpPr txBox="1"/>
          <p:nvPr/>
        </p:nvSpPr>
        <p:spPr>
          <a:xfrm>
            <a:off x="7011960" y="4504621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4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" name="Picture 2" descr="СНЕЖИНКИ. Скачать или распечатать картинку">
            <a:extLst>
              <a:ext uri="{FF2B5EF4-FFF2-40B4-BE49-F238E27FC236}">
                <a16:creationId xmlns:a16="http://schemas.microsoft.com/office/drawing/2014/main" xmlns="" id="{0542B363-5296-E553-8E3E-4D43EECED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67" y="2217921"/>
            <a:ext cx="1304638" cy="14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1F44595-DF42-6310-5528-45C99F6EEDD5}"/>
              </a:ext>
            </a:extLst>
          </p:cNvPr>
          <p:cNvSpPr txBox="1"/>
          <p:nvPr/>
        </p:nvSpPr>
        <p:spPr>
          <a:xfrm>
            <a:off x="6952716" y="2500049"/>
            <a:ext cx="64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8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3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9" grpId="0"/>
      <p:bldP spid="41" grpId="0"/>
      <p:bldP spid="43" grpId="0"/>
      <p:bldP spid="45" grpId="0"/>
      <p:bldP spid="47" grpId="0"/>
      <p:bldP spid="49" grpId="0"/>
      <p:bldP spid="55" grpId="0"/>
      <p:bldP spid="56" grpId="0"/>
      <p:bldP spid="57" grpId="0"/>
      <p:bldP spid="58" grpId="0"/>
      <p:bldP spid="59" grpId="0"/>
      <p:bldP spid="60" grpId="0"/>
      <p:bldP spid="62" grpId="0"/>
      <p:bldP spid="70" grpId="0"/>
      <p:bldP spid="72" grpId="0"/>
      <p:bldP spid="74" grpId="0"/>
      <p:bldP spid="76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снег, зима,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52" b="100000" l="0" r="99111">
                        <a14:backgroundMark x1="75111" y1="98704" x2="75111" y2="98704"/>
                        <a14:backgroundMark x1="83667" y1="98519" x2="83667" y2="98519"/>
                        <a14:backgroundMark x1="91333" y1="98889" x2="91333" y2="98889"/>
                        <a14:backgroundMark x1="87111" y1="97593" x2="87111" y2="97593"/>
                        <a14:backgroundMark x1="68778" y1="98333" x2="68778" y2="98333"/>
                        <a14:backgroundMark x1="96222" y1="98889" x2="96222" y2="98889"/>
                        <a14:backgroundMark x1="94222" y1="98889" x2="94222" y2="98889"/>
                        <a14:backgroundMark x1="89333" y1="98889" x2="89333" y2="98889"/>
                        <a14:backgroundMark x1="85333" y1="97963" x2="85333" y2="97963"/>
                        <a14:backgroundMark x1="82111" y1="97963" x2="82111" y2="97963"/>
                        <a14:backgroundMark x1="86667" y1="66667" x2="86667" y2="66667"/>
                        <a14:backgroundMark x1="85222" y1="67222" x2="85222" y2="67222"/>
                        <a14:backgroundMark x1="74222" y1="74815" x2="74222" y2="74815"/>
                        <a14:backgroundMark x1="72111" y1="78519" x2="72111" y2="78519"/>
                        <a14:backgroundMark x1="59333" y1="75741" x2="59333" y2="75741"/>
                        <a14:backgroundMark x1="12556" y1="36111" x2="12556" y2="36111"/>
                        <a14:backgroundMark x1="20889" y1="35185" x2="20889" y2="35185"/>
                        <a14:backgroundMark x1="10000" y1="37778" x2="10000" y2="37778"/>
                        <a14:backgroundMark x1="7000" y1="42778" x2="7000" y2="42778"/>
                        <a14:backgroundMark x1="5444" y1="45370" x2="5444" y2="45370"/>
                        <a14:backgroundMark x1="23778" y1="37963" x2="23778" y2="37963"/>
                        <a14:backgroundMark x1="22222" y1="37593" x2="22222" y2="37593"/>
                        <a14:backgroundMark x1="26222" y1="41667" x2="26222" y2="41667"/>
                        <a14:backgroundMark x1="28667" y1="45926" x2="28667" y2="45926"/>
                        <a14:backgroundMark x1="32556" y1="52407" x2="32556" y2="52407"/>
                        <a14:backgroundMark x1="39000" y1="64074" x2="39000" y2="6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05" b="2677"/>
          <a:stretch/>
        </p:blipFill>
        <p:spPr bwMode="auto">
          <a:xfrm>
            <a:off x="121921" y="1082439"/>
            <a:ext cx="12070079" cy="571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Девочка на санках (Спортивные картинки, спорт, клипарт) - 14 Марта 2013 -  Коты и кошки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167" flipH="1">
            <a:off x="1970249" y="1183263"/>
            <a:ext cx="1760502" cy="203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Девочка на санках (Спортивные картинки, спорт, клипарт) - 14 Марта 2013 -  Коты и кошки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18489" y="4616196"/>
            <a:ext cx="1673511" cy="19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49539" y="335126"/>
            <a:ext cx="8732066" cy="74731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«Веселі санчата»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201" y="3188912"/>
            <a:ext cx="2102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7257" y="3188912"/>
            <a:ext cx="803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2043" y="4021570"/>
            <a:ext cx="2065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7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1720" y="3980030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8304" y="4871986"/>
            <a:ext cx="1753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7401" y="4871986"/>
            <a:ext cx="953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4733" y="5850481"/>
            <a:ext cx="1998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5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2073" y="5850480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4168" y="5202899"/>
            <a:ext cx="1753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39331" y="5179989"/>
            <a:ext cx="100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6563" y="5851606"/>
            <a:ext cx="1744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</a:t>
            </a:r>
            <a:r>
              <a:rPr lang="uk-UA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28848" y="5866918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8" descr="Праздник гифки, анимированные GIF изображения праздник - скачать гиф  картинки на GIF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37" y="953667"/>
            <a:ext cx="3100984" cy="341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Снежки, снежо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08" y="2659209"/>
            <a:ext cx="1543386" cy="15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Снежки, снежо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33" y="3451251"/>
            <a:ext cx="1543386" cy="15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Снежки, снежо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38" y="4547585"/>
            <a:ext cx="1543386" cy="15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Снежки, снежо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31" y="5446563"/>
            <a:ext cx="1543386" cy="15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Снежки, снежо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70" y="4711541"/>
            <a:ext cx="1543386" cy="15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Снежки, снежок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96" y="5446562"/>
            <a:ext cx="1543386" cy="15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86427" y="614272"/>
            <a:ext cx="8732066" cy="9097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3498" y="2244390"/>
            <a:ext cx="497444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продовжимо повторювати вивчений матеріал</a:t>
            </a:r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Будемо розв'язувати </a:t>
            </a:r>
            <a:r>
              <a:rPr lang="uk-UA" sz="2800" b="1" dirty="0" smtClean="0">
                <a:solidFill>
                  <a:schemeClr val="bg1"/>
                </a:solidFill>
              </a:rPr>
              <a:t>рівності,  нерівності </a:t>
            </a:r>
            <a:r>
              <a:rPr lang="uk-UA" sz="2800" b="1" dirty="0">
                <a:solidFill>
                  <a:schemeClr val="bg1"/>
                </a:solidFill>
              </a:rPr>
              <a:t>та задачі.</a:t>
            </a:r>
            <a:endParaRPr lang="uk-UA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323609" y="2026677"/>
            <a:ext cx="2589767" cy="400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8" y="1862695"/>
            <a:ext cx="2069623" cy="457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1CC3A7E-D42D-3A2E-7E57-B2D78A68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6772" b="90901"/>
          <a:stretch/>
        </p:blipFill>
        <p:spPr>
          <a:xfrm>
            <a:off x="8512051" y="2948935"/>
            <a:ext cx="3168000" cy="1226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7595" y="1421421"/>
            <a:ext cx="8004167" cy="11508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Прочитай числа. Знайди закономірність. </a:t>
            </a:r>
            <a:r>
              <a:rPr lang="uk-UA" dirty="0" err="1" smtClean="0">
                <a:solidFill>
                  <a:srgbClr val="7030A0"/>
                </a:solidFill>
              </a:rPr>
              <a:t>Запиши</a:t>
            </a:r>
            <a:r>
              <a:rPr lang="uk-UA" dirty="0" smtClean="0">
                <a:solidFill>
                  <a:srgbClr val="7030A0"/>
                </a:solidFill>
              </a:rPr>
              <a:t> числа. Підкресли попередні числа до 11, 14, 17.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Обведи наступні числа до 10, 13, 18.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" r="64969" b="90915"/>
          <a:stretch/>
        </p:blipFill>
        <p:spPr>
          <a:xfrm>
            <a:off x="263361" y="2939429"/>
            <a:ext cx="8388814" cy="1224000"/>
          </a:xfrm>
          <a:prstGeom prst="round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38618" y="3015000"/>
            <a:ext cx="11341433" cy="1148429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D94E5E5-6E9F-3A87-72BD-7F899E90B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78489" y="3310227"/>
            <a:ext cx="455016" cy="567661"/>
          </a:xfrm>
          <a:prstGeom prst="rect">
            <a:avLst/>
          </a:prstGeom>
        </p:spPr>
      </p:pic>
      <p:sp>
        <p:nvSpPr>
          <p:cNvPr id="3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627595" y="574597"/>
            <a:ext cx="8004167" cy="7425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10827" y="3267470"/>
            <a:ext cx="381740" cy="6043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383227" y="3267470"/>
            <a:ext cx="465359" cy="6800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84A376A7-324C-3199-AB04-6FA5B6F75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561301" y="3254519"/>
            <a:ext cx="424330" cy="68689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CA9B55E8-5C28-2A9E-BC77-BA69C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642229" y="3257348"/>
            <a:ext cx="424330" cy="686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694765" y="3290511"/>
            <a:ext cx="381740" cy="604335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CC9B4253-A0CC-65DF-349D-F996629CD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765091" y="3184933"/>
            <a:ext cx="424330" cy="686891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A08E7C1B-B1A1-4B78-4C6F-886A09C383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7936640" y="3249234"/>
            <a:ext cx="381740" cy="68689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082016" y="3340765"/>
            <a:ext cx="436157" cy="55408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ED09A65E-04D1-B51D-D94B-CEDBD4C6E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121004" y="3314133"/>
            <a:ext cx="455016" cy="56766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61750" y="4366183"/>
            <a:ext cx="6951398" cy="6098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000" dirty="0" smtClean="0">
                <a:solidFill>
                  <a:srgbClr val="7030A0"/>
                </a:solidFill>
              </a:rPr>
              <a:t>2  4  6  8  10  12  14  16  18  20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194632" y="4366183"/>
            <a:ext cx="3485419" cy="132704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Прочитай числа.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Знайди закономірність. </a:t>
            </a:r>
          </a:p>
          <a:p>
            <a:r>
              <a:rPr lang="uk-UA" dirty="0" err="1" smtClean="0">
                <a:solidFill>
                  <a:srgbClr val="7030A0"/>
                </a:solidFill>
              </a:rPr>
              <a:t>Запиши</a:t>
            </a:r>
            <a:r>
              <a:rPr lang="uk-UA" dirty="0" smtClean="0">
                <a:solidFill>
                  <a:srgbClr val="7030A0"/>
                </a:solidFill>
              </a:rPr>
              <a:t> числа.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7"/>
          <a:srcRect t="679" b="525"/>
          <a:stretch/>
        </p:blipFill>
        <p:spPr>
          <a:xfrm flipH="1">
            <a:off x="338618" y="210069"/>
            <a:ext cx="1726759" cy="236222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943459" y="3267470"/>
            <a:ext cx="381740" cy="60433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336038" y="3256168"/>
            <a:ext cx="381740" cy="604335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076685" y="3256168"/>
            <a:ext cx="381740" cy="604335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206294" y="3257631"/>
            <a:ext cx="381740" cy="60433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5324433" y="3236447"/>
            <a:ext cx="381740" cy="604335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436238" y="3256168"/>
            <a:ext cx="381740" cy="604335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578634" y="3267469"/>
            <a:ext cx="381740" cy="60433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811195" y="3273553"/>
            <a:ext cx="381740" cy="604335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965080" y="3249977"/>
            <a:ext cx="381740" cy="604335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15F5EFB-10A9-5C0D-D1A7-B4642FF048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11309079" y="3244946"/>
            <a:ext cx="387602" cy="686891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10827" y="3894846"/>
            <a:ext cx="71279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4137449" y="3884480"/>
            <a:ext cx="71279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7551253" y="3874114"/>
            <a:ext cx="71279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891299" y="3182545"/>
            <a:ext cx="889478" cy="81169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357181" y="3201624"/>
            <a:ext cx="889478" cy="81169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0902081" y="3211959"/>
            <a:ext cx="889478" cy="81169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80" grpId="0" animBg="1"/>
      <p:bldP spid="4" grpId="0" animBg="1"/>
      <p:bldP spid="92" grpId="0" animBg="1"/>
      <p:bldP spid="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2756683" y="508495"/>
            <a:ext cx="7916697" cy="78690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56684" y="1503284"/>
            <a:ext cx="64391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Встав пропущені знаки арифметичних дій.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6" y="315840"/>
            <a:ext cx="1491966" cy="32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1 клас\2 Матем\1 УРОКИ Листопад\Малюнки для завдань\2023-12-19_193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21852" r="26600" b="41728"/>
          <a:stretch/>
        </p:blipFill>
        <p:spPr bwMode="auto">
          <a:xfrm>
            <a:off x="2493792" y="2211784"/>
            <a:ext cx="8064000" cy="7560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4856" y="226621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–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56561" y="225106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–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39335" y="225106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–</a:t>
            </a:r>
            <a:endParaRPr lang="ru-RU" sz="3200" dirty="0"/>
          </a:p>
        </p:txBody>
      </p:sp>
      <p:pic>
        <p:nvPicPr>
          <p:cNvPr id="3074" name="Picture 2" descr="D:\1 клас\2 Матем\1 УРОКИ Листопад\Малюнки для завдань\2023-12-19_1931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24676" r="3911" b="35501"/>
          <a:stretch/>
        </p:blipFill>
        <p:spPr bwMode="auto">
          <a:xfrm>
            <a:off x="1198509" y="4355367"/>
            <a:ext cx="10076324" cy="92702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56684" y="3383225"/>
            <a:ext cx="64391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Встав пропущені числа.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018693" y="4498269"/>
            <a:ext cx="465359" cy="6800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763485" y="4498269"/>
            <a:ext cx="381740" cy="6043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AF26CE2-1746-2C76-6F39-1AE92C868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7396231" y="4516711"/>
            <a:ext cx="465359" cy="680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4FC27983-523B-CA8D-7E3C-56179A7C7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133654" y="4516711"/>
            <a:ext cx="381740" cy="604335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2618970" y="4536100"/>
            <a:ext cx="560803" cy="6421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                        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947028" y="4517185"/>
            <a:ext cx="560803" cy="6421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996510" y="4540327"/>
            <a:ext cx="560803" cy="6421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9313683" y="4536100"/>
            <a:ext cx="560803" cy="6421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8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746389" y="508496"/>
            <a:ext cx="8732066" cy="78690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71418" y="1442708"/>
            <a:ext cx="471741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Добери малюнок до виразів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6" y="3473646"/>
            <a:ext cx="1362075" cy="30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2626476" y="5201677"/>
            <a:ext cx="1136084" cy="5032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7 – 4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1 клас\2 Матем\1 УРОКИ Листопад\Малюнки для завдань\2023-12-19_1927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6" b="3009"/>
          <a:stretch/>
        </p:blipFill>
        <p:spPr bwMode="auto">
          <a:xfrm>
            <a:off x="2042618" y="2021742"/>
            <a:ext cx="8794440" cy="229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9115739" y="5227136"/>
            <a:ext cx="1136084" cy="5032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7 – 3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871796" y="5227136"/>
            <a:ext cx="1136084" cy="5032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4 + 3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7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25182 -0.096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23581 -0.0960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51706 -0.0914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9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8735</TotalTime>
  <Words>326</Words>
  <Application>Microsoft Office PowerPoint</Application>
  <PresentationFormat>Произвольный</PresentationFormat>
  <Paragraphs>101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938</cp:revision>
  <dcterms:created xsi:type="dcterms:W3CDTF">2018-01-05T16:38:53Z</dcterms:created>
  <dcterms:modified xsi:type="dcterms:W3CDTF">2023-12-26T19:40:22Z</dcterms:modified>
</cp:coreProperties>
</file>