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05" r:id="rId3"/>
    <p:sldId id="306" r:id="rId4"/>
    <p:sldId id="278" r:id="rId5"/>
    <p:sldId id="284" r:id="rId6"/>
    <p:sldId id="287" r:id="rId7"/>
    <p:sldId id="288" r:id="rId8"/>
    <p:sldId id="291" r:id="rId9"/>
    <p:sldId id="277" r:id="rId10"/>
    <p:sldId id="293" r:id="rId11"/>
    <p:sldId id="294" r:id="rId12"/>
    <p:sldId id="307" r:id="rId13"/>
    <p:sldId id="281" r:id="rId14"/>
    <p:sldId id="30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31"/>
    <a:srgbClr val="2F3242"/>
    <a:srgbClr val="722651"/>
    <a:srgbClr val="DED231"/>
    <a:srgbClr val="C31D58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4ffodb3n2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2378" y="4221950"/>
            <a:ext cx="8958965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Чим </a:t>
            </a:r>
            <a:r>
              <a:rPr lang="uk-UA" sz="4800" b="1" dirty="0" smtClean="0">
                <a:solidFill>
                  <a:schemeClr val="bg1"/>
                </a:solidFill>
              </a:rPr>
              <a:t>відомий </a:t>
            </a: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мій </a:t>
            </a:r>
            <a:r>
              <a:rPr lang="uk-UA" sz="4800" b="1" dirty="0">
                <a:solidFill>
                  <a:schemeClr val="bg1"/>
                </a:solidFill>
              </a:rPr>
              <a:t>рідний край?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92" y="1293657"/>
            <a:ext cx="2892205" cy="2733134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25629" y="1438623"/>
            <a:ext cx="330076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0890" y="1402657"/>
            <a:ext cx="8732066" cy="10060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 і обведи. Які ще вироби народних майстрів прославляють твій рідний край? Намалюй або напиши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370988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 №7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0890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3 Людина і світ\№56 Яким був наш край у минулому\2024-01-30_220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37" y="2529888"/>
            <a:ext cx="4210286" cy="348380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902605" y="2629375"/>
            <a:ext cx="3323063" cy="19066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D8DAE59-19BB-413B-8B14-2D8BE9F17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479" r="68262" b="87865"/>
          <a:stretch/>
        </p:blipFill>
        <p:spPr>
          <a:xfrm>
            <a:off x="6480000" y="4536000"/>
            <a:ext cx="4680000" cy="1152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2" descr="Скарби України - Мистецтво лозоплетіння. Лозоплетіння – це... | فيسبو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84" y="2754352"/>
            <a:ext cx="2167104" cy="161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6370" y="1395151"/>
            <a:ext cx="9561105" cy="5897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Проведи стрілочки, щоб розподілити, що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в Україні виготовляють, а що вирощують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? Домалюй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4621444"/>
            <a:ext cx="1856209" cy="1900758"/>
          </a:xfrm>
          <a:prstGeom prst="ellips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88" y="3000697"/>
            <a:ext cx="2618902" cy="1475860"/>
          </a:xfrm>
          <a:prstGeom prst="ellipse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79" y="2111337"/>
            <a:ext cx="2073904" cy="1168061"/>
          </a:xfrm>
          <a:prstGeom prst="ellipse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78" y="4756731"/>
            <a:ext cx="2284573" cy="1541197"/>
          </a:xfrm>
          <a:prstGeom prst="ellipse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1351" y="2062131"/>
            <a:ext cx="3261534" cy="7357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виготовляють</a:t>
            </a:r>
            <a:endParaRPr lang="uk-UA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13350" y="2062644"/>
            <a:ext cx="3198382" cy="73579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вирощують</a:t>
            </a:r>
            <a:endParaRPr lang="uk-UA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066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0890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Более 459 900 работ на тему «черешня»: стоковые фото, картинки и  изображения royalty-free - i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7993" r="10816" b="10441"/>
          <a:stretch/>
        </p:blipFill>
        <p:spPr bwMode="auto">
          <a:xfrm>
            <a:off x="4726251" y="3526183"/>
            <a:ext cx="1913832" cy="151615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3 Я досліджую світ\1 УРОКИ 2023\3 Людина і світ\№56 Яким був наш край у минулому\2024-01-30_2159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80" y="2914262"/>
            <a:ext cx="1979457" cy="19385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>
            <a:endCxn id="16" idx="1"/>
          </p:cNvCxnSpPr>
          <p:nvPr/>
        </p:nvCxnSpPr>
        <p:spPr>
          <a:xfrm flipV="1">
            <a:off x="6640083" y="2430544"/>
            <a:ext cx="1473267" cy="212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257224" y="2642987"/>
            <a:ext cx="1856126" cy="10956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286211" y="2804275"/>
            <a:ext cx="5853857" cy="278588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3554508" y="2798443"/>
            <a:ext cx="3349181" cy="83685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163337" y="2804275"/>
            <a:ext cx="3978142" cy="262151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1045029" y="2804276"/>
            <a:ext cx="1519751" cy="83102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33972" y="4093069"/>
            <a:ext cx="1883429" cy="14861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611801" y="4032417"/>
            <a:ext cx="1789142" cy="14416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3000" y="1824921"/>
            <a:ext cx="573109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Чому саме людей називають найбільшим багатством рідного краю?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84" y="1679955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649460" y="594890"/>
            <a:ext cx="8732066" cy="8514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33000" y="2910536"/>
            <a:ext cx="5731099" cy="1802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Уяви, що в нашу школу завітали </a:t>
            </a:r>
            <a:r>
              <a:rPr lang="uk-UA" sz="2400" b="1" dirty="0"/>
              <a:t>іноземні гості</a:t>
            </a:r>
            <a:r>
              <a:rPr lang="uk-UA" sz="2400" b="1" dirty="0" smtClean="0"/>
              <a:t>.</a:t>
            </a:r>
          </a:p>
          <a:p>
            <a:pPr algn="ctr"/>
            <a:r>
              <a:rPr lang="uk-UA" sz="2400" b="1" dirty="0" smtClean="0"/>
              <a:t>Що цікаве ти </a:t>
            </a:r>
            <a:r>
              <a:rPr lang="uk-UA" sz="2400" b="1" dirty="0"/>
              <a:t>можеш розказати </a:t>
            </a:r>
            <a:r>
              <a:rPr lang="uk-UA" sz="2400" b="1" dirty="0" smtClean="0"/>
              <a:t>їм про </a:t>
            </a:r>
            <a:r>
              <a:rPr lang="uk-UA" sz="2400" b="1" dirty="0"/>
              <a:t>свій край? А що </a:t>
            </a:r>
            <a:r>
              <a:rPr lang="uk-UA" sz="2400" b="1" dirty="0" smtClean="0"/>
              <a:t>можеш показати</a:t>
            </a:r>
            <a:r>
              <a:rPr lang="uk-UA" sz="2400" b="1" dirty="0"/>
              <a:t>? </a:t>
            </a:r>
            <a:endParaRPr lang="uk-UA" sz="2400" b="1" dirty="0" smtClean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32639" y="4859366"/>
            <a:ext cx="5731099" cy="1049923"/>
          </a:xfrm>
          <a:prstGeom prst="round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 </a:t>
            </a:r>
            <a:r>
              <a:rPr lang="uk-UA" sz="2400" b="1" dirty="0"/>
              <a:t>ти подаруєш іноземним друзям на </a:t>
            </a:r>
            <a:r>
              <a:rPr lang="uk-UA" sz="2400" b="1" dirty="0" smtClean="0"/>
              <a:t>згадку про свій рідний край?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6139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798156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822517" y="1742887"/>
            <a:ext cx="2710703" cy="2880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8146807" y="1595183"/>
            <a:ext cx="2792539" cy="3027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522380" y="1627587"/>
            <a:ext cx="2878988" cy="2995313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349298" y="494528"/>
            <a:ext cx="9422780" cy="9774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Рефлексія.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Вправа «Емоційна ромашка». </a:t>
            </a:r>
            <a:endParaRPr lang="uk-UA" sz="3200" b="1" dirty="0" smtClean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632945" y="4725129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вийшло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628950" y="4650357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Було важко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264319" y="4646792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Нічого не зрозумів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78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537335" y="494530"/>
            <a:ext cx="8732067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«Дерево </a:t>
            </a:r>
            <a:r>
              <a:rPr lang="uk-UA" sz="3200" b="1" dirty="0" smtClean="0">
                <a:solidFill>
                  <a:schemeClr val="bg1"/>
                </a:solidFill>
              </a:rPr>
              <a:t>очікувань»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3" y="1001817"/>
            <a:ext cx="6438823" cy="57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71647">
            <a:off x="1375916" y="4396591"/>
            <a:ext cx="2731467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Буде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722396" y="1932014"/>
            <a:ext cx="2328441" cy="11918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Буде </a:t>
            </a:r>
            <a:r>
              <a:rPr lang="ru-RU" sz="3200" b="1" dirty="0" err="1" smtClean="0">
                <a:solidFill>
                  <a:srgbClr val="FF0000"/>
                </a:solidFill>
              </a:rPr>
              <a:t>важко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970389">
            <a:off x="4226260" y="3644472"/>
            <a:ext cx="2339065" cy="6469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22ADA"/>
                </a:solidFill>
              </a:rPr>
              <a:t>Буде легко</a:t>
            </a:r>
            <a:endParaRPr lang="ru-RU" sz="3200" b="1" dirty="0">
              <a:solidFill>
                <a:srgbClr val="322ADA"/>
              </a:solidFill>
            </a:endParaRP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3" y="1077930"/>
            <a:ext cx="4212227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30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7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9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1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9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30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5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4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9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5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5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2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3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4991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3001" y="1685254"/>
            <a:ext cx="5731099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</a:t>
            </a:r>
            <a:r>
              <a:rPr lang="uk-UA" sz="2800" b="1" dirty="0" smtClean="0">
                <a:solidFill>
                  <a:schemeClr val="bg1"/>
                </a:solidFill>
              </a:rPr>
              <a:t>ремесла здавна були розвинуті </a:t>
            </a:r>
            <a:r>
              <a:rPr lang="uk-UA" sz="2800" b="1" dirty="0" smtClean="0">
                <a:solidFill>
                  <a:schemeClr val="bg1"/>
                </a:solidFill>
              </a:rPr>
              <a:t>в нашому краї</a:t>
            </a:r>
            <a:r>
              <a:rPr lang="uk-UA" sz="2800" b="1" dirty="0" smtClean="0">
                <a:solidFill>
                  <a:schemeClr val="bg1"/>
                </a:solidFill>
              </a:rPr>
              <a:t>? 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84" y="1679955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649460" y="594890"/>
            <a:ext cx="8732066" cy="8514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224" y="4411265"/>
            <a:ext cx="5731099" cy="1532334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вироби народних майстрів тобі доводилося бачити?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 їх використовують у побуті?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2997" y="2783656"/>
            <a:ext cx="5731099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Хліборобство, гончарство, ковальство, ткацтво, різьблення по дереву, вишивання тощо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9460" y="594890"/>
            <a:ext cx="8732066" cy="8615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81496" y="1501007"/>
            <a:ext cx="6110456" cy="23015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Мені сорочку мама вишивала,</a:t>
            </a:r>
          </a:p>
          <a:p>
            <a:pPr algn="ctr"/>
            <a:r>
              <a:rPr lang="uk-UA" sz="3200" b="1" dirty="0"/>
              <a:t>Неначе долю хрестиком вела.</a:t>
            </a:r>
          </a:p>
          <a:p>
            <a:pPr algn="ctr"/>
            <a:r>
              <a:rPr lang="uk-UA" sz="3200" b="1" dirty="0"/>
              <a:t>Щоб лихих стежок не шукала,</a:t>
            </a:r>
          </a:p>
          <a:p>
            <a:pPr algn="ctr"/>
            <a:r>
              <a:rPr lang="uk-UA" sz="3200" b="1" dirty="0"/>
              <a:t>І до людей привітною була.</a:t>
            </a:r>
            <a:endParaRPr lang="ru-RU" sz="3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96798" y="3869473"/>
            <a:ext cx="4584072" cy="6130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Про що говориться у вірші?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46" y="1730060"/>
            <a:ext cx="3301390" cy="4122711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47854" y="4543990"/>
            <a:ext cx="6556916" cy="1308781"/>
          </a:xfrm>
          <a:prstGeom prst="roundRect">
            <a:avLst/>
          </a:prstGeom>
          <a:solidFill>
            <a:srgbClr val="FF31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Традиційна назва вишитої сорочки – вишиванка. Українська вишита сорочка славиться на весь світ, і є символом українців.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64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2" y="1915002"/>
            <a:ext cx="5265505" cy="379486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29828" y="2225562"/>
            <a:ext cx="5142598" cy="34954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Це</a:t>
            </a:r>
            <a:r>
              <a:rPr lang="ru-RU" sz="2400" b="1" dirty="0"/>
              <a:t> </a:t>
            </a:r>
            <a:r>
              <a:rPr lang="ru-RU" sz="2400" b="1" dirty="0" err="1"/>
              <a:t>традиційний</a:t>
            </a:r>
            <a:r>
              <a:rPr lang="ru-RU" sz="2400" b="1" dirty="0"/>
              <a:t> </a:t>
            </a:r>
            <a:r>
              <a:rPr lang="ru-RU" sz="2400" b="1" dirty="0" err="1"/>
              <a:t>народний</a:t>
            </a:r>
            <a:r>
              <a:rPr lang="ru-RU" sz="2400" b="1" dirty="0"/>
              <a:t> </a:t>
            </a:r>
            <a:r>
              <a:rPr lang="ru-RU" sz="2400" b="1" dirty="0" err="1"/>
              <a:t>гуцульський</a:t>
            </a:r>
            <a:r>
              <a:rPr lang="ru-RU" sz="2400" b="1" dirty="0"/>
              <a:t> </a:t>
            </a:r>
          </a:p>
          <a:p>
            <a:pPr algn="ctr"/>
            <a:r>
              <a:rPr lang="ru-RU" sz="2400" b="1" dirty="0" err="1"/>
              <a:t>промисел</a:t>
            </a:r>
            <a:r>
              <a:rPr lang="ru-RU" sz="2400" b="1" dirty="0"/>
              <a:t>, один з </a:t>
            </a:r>
            <a:r>
              <a:rPr lang="ru-RU" sz="2400" b="1" dirty="0" err="1"/>
              <a:t>видів</a:t>
            </a:r>
            <a:r>
              <a:rPr lang="ru-RU" sz="2400" b="1" dirty="0"/>
              <a:t> </a:t>
            </a:r>
            <a:r>
              <a:rPr lang="ru-RU" sz="2400" b="1" dirty="0" err="1"/>
              <a:t>кераміки</a:t>
            </a:r>
            <a:r>
              <a:rPr lang="ru-RU" sz="2400" b="1" dirty="0"/>
              <a:t>. </a:t>
            </a:r>
            <a:r>
              <a:rPr lang="ru-RU" sz="2400" b="1" dirty="0" err="1"/>
              <a:t>Гончарні</a:t>
            </a:r>
            <a:r>
              <a:rPr lang="ru-RU" sz="2400" b="1" dirty="0"/>
              <a:t> </a:t>
            </a:r>
            <a:r>
              <a:rPr lang="ru-RU" sz="2400" b="1" dirty="0" err="1"/>
              <a:t>вироби</a:t>
            </a:r>
            <a:r>
              <a:rPr lang="ru-RU" sz="2400" b="1" dirty="0"/>
              <a:t>: </a:t>
            </a:r>
            <a:r>
              <a:rPr lang="ru-RU" sz="2400" b="1" dirty="0" err="1"/>
              <a:t>різноманітний</a:t>
            </a:r>
            <a:r>
              <a:rPr lang="ru-RU" sz="2400" b="1" dirty="0"/>
              <a:t> посуд, </a:t>
            </a:r>
            <a:r>
              <a:rPr lang="ru-RU" sz="2400" b="1" dirty="0" err="1"/>
              <a:t>дитячі</a:t>
            </a:r>
            <a:r>
              <a:rPr lang="ru-RU" sz="2400" b="1" dirty="0"/>
              <a:t> </a:t>
            </a:r>
            <a:r>
              <a:rPr lang="ru-RU" sz="2400" b="1" dirty="0" err="1"/>
              <a:t>забавки</a:t>
            </a:r>
            <a:r>
              <a:rPr lang="ru-RU" sz="2400" b="1" dirty="0"/>
              <a:t>, </a:t>
            </a:r>
            <a:r>
              <a:rPr lang="ru-RU" sz="2400" b="1" dirty="0" err="1"/>
              <a:t>сувеніри</a:t>
            </a:r>
            <a:r>
              <a:rPr lang="ru-RU" sz="2400" b="1" dirty="0"/>
              <a:t>, </a:t>
            </a:r>
            <a:r>
              <a:rPr lang="ru-RU" sz="2400" b="1" dirty="0" err="1"/>
              <a:t>пічні</a:t>
            </a:r>
            <a:r>
              <a:rPr lang="ru-RU" sz="2400" b="1" dirty="0"/>
              <a:t> </a:t>
            </a:r>
            <a:r>
              <a:rPr lang="ru-RU" sz="2400" b="1" dirty="0" err="1"/>
              <a:t>кахлі</a:t>
            </a:r>
            <a:r>
              <a:rPr lang="ru-RU" sz="2400" b="1" dirty="0"/>
              <a:t>, </a:t>
            </a:r>
            <a:r>
              <a:rPr lang="ru-RU" sz="2400" b="1" dirty="0" err="1"/>
              <a:t>декоративні</a:t>
            </a:r>
            <a:r>
              <a:rPr lang="ru-RU" sz="2400" b="1" dirty="0"/>
              <a:t> плитки. </a:t>
            </a:r>
            <a:r>
              <a:rPr lang="ru-RU" sz="2400" b="1" dirty="0" err="1"/>
              <a:t>Вирізняється</a:t>
            </a:r>
            <a:r>
              <a:rPr lang="ru-RU" sz="2400" b="1" dirty="0"/>
              <a:t> складною </a:t>
            </a:r>
            <a:r>
              <a:rPr lang="ru-RU" sz="2400" b="1" dirty="0" err="1"/>
              <a:t>технологією</a:t>
            </a:r>
            <a:r>
              <a:rPr lang="ru-RU" sz="2400" b="1" dirty="0"/>
              <a:t> </a:t>
            </a:r>
            <a:r>
              <a:rPr lang="ru-RU" sz="2400" b="1" dirty="0" err="1"/>
              <a:t>виготовлення</a:t>
            </a:r>
            <a:r>
              <a:rPr lang="ru-RU" sz="2400" b="1" dirty="0"/>
              <a:t> та </a:t>
            </a:r>
            <a:r>
              <a:rPr lang="ru-RU" sz="2400" b="1" dirty="0" err="1"/>
              <a:t>особливими</a:t>
            </a:r>
            <a:r>
              <a:rPr lang="ru-RU" sz="2400" b="1" dirty="0"/>
              <a:t> </a:t>
            </a:r>
            <a:r>
              <a:rPr lang="ru-RU" sz="2400" b="1" dirty="0" err="1"/>
              <a:t>малюнками</a:t>
            </a:r>
            <a:r>
              <a:rPr lang="ru-RU" sz="2400" b="1" dirty="0"/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83473" y="538131"/>
            <a:ext cx="9076833" cy="9671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вироби народних майстрів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46545" y="1608682"/>
            <a:ext cx="3285308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Косівська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кераміка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78113" y="5116197"/>
            <a:ext cx="4092499" cy="12343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виготовлення</a:t>
            </a:r>
            <a:r>
              <a:rPr lang="ru-RU" sz="2000" b="1" dirty="0" smtClean="0"/>
              <a:t> </a:t>
            </a:r>
            <a:r>
              <a:rPr lang="ru-RU" sz="2000" b="1" dirty="0" err="1"/>
              <a:t>килимів</a:t>
            </a:r>
            <a:r>
              <a:rPr lang="ru-RU" sz="2000" b="1" dirty="0"/>
              <a:t>, </a:t>
            </a:r>
            <a:r>
              <a:rPr lang="ru-RU" sz="2000" b="1" dirty="0" err="1" smtClean="0"/>
              <a:t>стародавній</a:t>
            </a:r>
            <a:r>
              <a:rPr lang="ru-RU" sz="2000" b="1" dirty="0"/>
              <a:t> </a:t>
            </a:r>
            <a:r>
              <a:rPr lang="ru-RU" sz="2000" b="1" dirty="0" err="1" smtClean="0"/>
              <a:t>художній</a:t>
            </a:r>
            <a:r>
              <a:rPr lang="ru-RU" sz="2000" b="1" dirty="0"/>
              <a:t> </a:t>
            </a:r>
            <a:r>
              <a:rPr lang="ru-RU" sz="2000" b="1" dirty="0" err="1"/>
              <a:t>промисел</a:t>
            </a:r>
            <a:r>
              <a:rPr lang="ru-RU" sz="2000" b="1" dirty="0"/>
              <a:t>, широко </a:t>
            </a:r>
            <a:r>
              <a:rPr lang="ru-RU" sz="2000" b="1" dirty="0" err="1"/>
              <a:t>поширений</a:t>
            </a:r>
            <a:r>
              <a:rPr lang="ru-RU" sz="2000" b="1" dirty="0"/>
              <a:t> в </a:t>
            </a:r>
            <a:r>
              <a:rPr lang="ru-RU" sz="2000" b="1" dirty="0" err="1"/>
              <a:t>Україні</a:t>
            </a:r>
            <a:r>
              <a:rPr lang="ru-RU" sz="2000" b="1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3473" y="538131"/>
            <a:ext cx="9076833" cy="967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вироби народних майстрів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040" r="3766" b="506"/>
          <a:stretch/>
        </p:blipFill>
        <p:spPr>
          <a:xfrm>
            <a:off x="5060865" y="2369906"/>
            <a:ext cx="3068374" cy="3250653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8218451" y="2369906"/>
            <a:ext cx="3523786" cy="32412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або</a:t>
            </a:r>
            <a:r>
              <a:rPr lang="ru-RU" sz="2000" b="1" dirty="0" smtClean="0"/>
              <a:t> </a:t>
            </a:r>
            <a:r>
              <a:rPr lang="ru-RU" sz="2000" b="1" dirty="0"/>
              <a:t>«</a:t>
            </a:r>
            <a:r>
              <a:rPr lang="ru-RU" sz="2000" b="1" dirty="0" err="1"/>
              <a:t>петрикі́вка</a:t>
            </a:r>
            <a:r>
              <a:rPr lang="ru-RU" sz="2000" b="1" dirty="0"/>
              <a:t>» — </a:t>
            </a:r>
            <a:r>
              <a:rPr lang="ru-RU" sz="2000" b="1" dirty="0" err="1"/>
              <a:t>українське</a:t>
            </a:r>
            <a:r>
              <a:rPr lang="ru-RU" sz="2000" b="1" dirty="0"/>
              <a:t> декоративно-</a:t>
            </a:r>
            <a:r>
              <a:rPr lang="ru-RU" sz="2000" b="1" dirty="0" err="1"/>
              <a:t>орнаментальне</a:t>
            </a:r>
            <a:r>
              <a:rPr lang="ru-RU" sz="2000" b="1" dirty="0"/>
              <a:t> </a:t>
            </a:r>
            <a:r>
              <a:rPr lang="ru-RU" sz="2000" b="1" dirty="0" err="1"/>
              <a:t>народне</a:t>
            </a:r>
            <a:r>
              <a:rPr lang="ru-RU" sz="2000" b="1" dirty="0"/>
              <a:t> </a:t>
            </a:r>
            <a:r>
              <a:rPr lang="ru-RU" sz="2000" b="1" dirty="0" err="1"/>
              <a:t>малярство</a:t>
            </a:r>
            <a:r>
              <a:rPr lang="ru-RU" sz="2000" b="1" dirty="0"/>
              <a:t>, яке </a:t>
            </a:r>
            <a:r>
              <a:rPr lang="ru-RU" sz="2000" b="1" dirty="0" err="1"/>
              <a:t>сформувалося</a:t>
            </a:r>
            <a:r>
              <a:rPr lang="ru-RU" sz="2000" b="1" dirty="0"/>
              <a:t> на </a:t>
            </a:r>
            <a:r>
              <a:rPr lang="ru-RU" sz="2000" b="1" dirty="0" err="1"/>
              <a:t>Дніпровщині</a:t>
            </a:r>
            <a:r>
              <a:rPr lang="ru-RU" sz="2000" b="1" dirty="0"/>
              <a:t> в </a:t>
            </a:r>
            <a:r>
              <a:rPr lang="ru-RU" sz="2000" b="1" dirty="0" err="1"/>
              <a:t>селищі</a:t>
            </a:r>
            <a:r>
              <a:rPr lang="ru-RU" sz="2000" b="1" dirty="0"/>
              <a:t> </a:t>
            </a:r>
            <a:r>
              <a:rPr lang="ru-RU" sz="2000" b="1" dirty="0" err="1"/>
              <a:t>Петриківка</a:t>
            </a:r>
            <a:r>
              <a:rPr lang="ru-RU" sz="2000" b="1" dirty="0"/>
              <a:t>, </a:t>
            </a:r>
            <a:r>
              <a:rPr lang="ru-RU" sz="2000" b="1" dirty="0" err="1"/>
              <a:t>звідки</a:t>
            </a:r>
            <a:r>
              <a:rPr lang="ru-RU" sz="2000" b="1" dirty="0"/>
              <a:t> й походить </a:t>
            </a:r>
            <a:r>
              <a:rPr lang="ru-RU" sz="2000" b="1" dirty="0" err="1"/>
              <a:t>назва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виду </a:t>
            </a:r>
            <a:r>
              <a:rPr lang="ru-RU" sz="2000" b="1" dirty="0" err="1"/>
              <a:t>мистецтва</a:t>
            </a:r>
            <a:r>
              <a:rPr lang="ru-RU" sz="2000" b="1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16156" y="1714674"/>
            <a:ext cx="508773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 smtClean="0"/>
              <a:t>Годинник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петрикі́вським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ро́зписом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41560" y="1604040"/>
            <a:ext cx="196560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/>
              <a:t>Килима́рство</a:t>
            </a:r>
            <a:endParaRPr lang="ru-RU" sz="2400" dirty="0"/>
          </a:p>
        </p:txBody>
      </p:sp>
      <p:pic>
        <p:nvPicPr>
          <p:cNvPr id="1026" name="Picture 2" descr="Домоткані гуцульські килими ручної роботи. Великий асортимен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r="1419"/>
          <a:stretch/>
        </p:blipFill>
        <p:spPr bwMode="auto">
          <a:xfrm>
            <a:off x="1359104" y="2065705"/>
            <a:ext cx="2930515" cy="305049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3473" y="538131"/>
            <a:ext cx="9076833" cy="967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вироби народних майстрів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6404" r="9995" b="7482"/>
          <a:stretch/>
        </p:blipFill>
        <p:spPr>
          <a:xfrm>
            <a:off x="1583473" y="2214858"/>
            <a:ext cx="3080634" cy="3891327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66" y="2333444"/>
            <a:ext cx="4817067" cy="3772741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861096" y="1621089"/>
            <a:ext cx="28030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 smtClean="0"/>
              <a:t>Великодня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писанка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31366" y="1663169"/>
            <a:ext cx="43029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 smtClean="0"/>
              <a:t>Дерев’яна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різьблена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скринька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72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2913" y="494528"/>
            <a:ext cx="8732066" cy="8436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3402" y="1240263"/>
            <a:ext cx="7187421" cy="539056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310</Words>
  <Application>Microsoft Office PowerPoint</Application>
  <PresentationFormat>Произвольный</PresentationFormat>
  <Paragraphs>66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74</cp:revision>
  <dcterms:created xsi:type="dcterms:W3CDTF">2018-01-05T16:38:53Z</dcterms:created>
  <dcterms:modified xsi:type="dcterms:W3CDTF">2024-01-31T15:00:58Z</dcterms:modified>
</cp:coreProperties>
</file>