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04" r:id="rId3"/>
    <p:sldId id="305" r:id="rId4"/>
    <p:sldId id="278" r:id="rId5"/>
    <p:sldId id="296" r:id="rId6"/>
    <p:sldId id="297" r:id="rId7"/>
    <p:sldId id="280" r:id="rId8"/>
    <p:sldId id="282" r:id="rId9"/>
    <p:sldId id="283" r:id="rId10"/>
    <p:sldId id="299" r:id="rId11"/>
    <p:sldId id="284" r:id="rId12"/>
    <p:sldId id="300" r:id="rId13"/>
    <p:sldId id="277" r:id="rId14"/>
    <p:sldId id="289" r:id="rId15"/>
    <p:sldId id="301" r:id="rId16"/>
    <p:sldId id="286" r:id="rId17"/>
    <p:sldId id="290" r:id="rId18"/>
    <p:sldId id="306" r:id="rId19"/>
    <p:sldId id="30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7"/>
    <a:srgbClr val="FF3131"/>
    <a:srgbClr val="2F3242"/>
    <a:srgbClr val="722651"/>
    <a:srgbClr val="DED231"/>
    <a:srgbClr val="C31D58"/>
    <a:srgbClr val="295FFF"/>
    <a:srgbClr val="27C268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64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4143022"/>
            <a:ext cx="9421146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Які пам’ятки природи є в твоєму рідному краї?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8585" y="1473012"/>
            <a:ext cx="30314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Нежива природа\Озеро Синеві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1" y="1025912"/>
            <a:ext cx="3672804" cy="290326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0543" y="494529"/>
            <a:ext cx="8732066" cy="8436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Світязь – найглибше озеро України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12468" y="2201183"/>
            <a:ext cx="3961054" cy="32494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 </a:t>
            </a:r>
            <a:r>
              <a:rPr lang="ru-RU" sz="3200" b="1" dirty="0" err="1"/>
              <a:t>Знаходиться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на </a:t>
            </a:r>
            <a:r>
              <a:rPr lang="ru-RU" sz="3200" b="1" dirty="0" err="1"/>
              <a:t>Волині</a:t>
            </a:r>
            <a:r>
              <a:rPr lang="ru-RU" sz="3200" b="1" dirty="0"/>
              <a:t>. </a:t>
            </a:r>
          </a:p>
          <a:p>
            <a:pPr algn="ctr"/>
            <a:r>
              <a:rPr lang="ru-RU" sz="3200" b="1" dirty="0" err="1"/>
              <a:t>Площа</a:t>
            </a:r>
            <a:r>
              <a:rPr lang="ru-RU" sz="3200" b="1" dirty="0"/>
              <a:t> 27,5 км², </a:t>
            </a:r>
            <a:r>
              <a:rPr lang="ru-RU" sz="3200" b="1" dirty="0" err="1"/>
              <a:t>найбільша</a:t>
            </a:r>
            <a:r>
              <a:rPr lang="ru-RU" sz="3200" b="1" dirty="0"/>
              <a:t> </a:t>
            </a:r>
            <a:r>
              <a:rPr lang="ru-RU" sz="3200" b="1" dirty="0" err="1"/>
              <a:t>глибина</a:t>
            </a:r>
            <a:r>
              <a:rPr lang="ru-RU" sz="3200" b="1" dirty="0"/>
              <a:t> 58,4 м,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1" y="1485153"/>
            <a:ext cx="6241962" cy="46814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0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4332" y="639494"/>
            <a:ext cx="9634394" cy="754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Кам’янисті береги річки Південний </a:t>
            </a:r>
            <a:r>
              <a:rPr lang="uk-UA" sz="4000" b="1" dirty="0">
                <a:solidFill>
                  <a:schemeClr val="bg1"/>
                </a:solidFill>
              </a:rPr>
              <a:t>Буг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1" y="1558593"/>
            <a:ext cx="6670965" cy="44480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632797" y="1859676"/>
            <a:ext cx="4209798" cy="33813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Друга за </a:t>
            </a:r>
            <a:r>
              <a:rPr lang="ru-RU" sz="3200" b="1" dirty="0" err="1"/>
              <a:t>довжиною</a:t>
            </a:r>
            <a:r>
              <a:rPr lang="ru-RU" sz="3200" b="1" dirty="0"/>
              <a:t> </a:t>
            </a:r>
            <a:r>
              <a:rPr lang="ru-RU" sz="3200" b="1" dirty="0" err="1"/>
              <a:t>річка</a:t>
            </a:r>
            <a:r>
              <a:rPr lang="ru-RU" sz="3200" b="1" dirty="0"/>
              <a:t> </a:t>
            </a:r>
            <a:r>
              <a:rPr lang="ru-RU" sz="3200" b="1" dirty="0" err="1"/>
              <a:t>після</a:t>
            </a:r>
            <a:r>
              <a:rPr lang="ru-RU" sz="3200" b="1" dirty="0"/>
              <a:t> </a:t>
            </a:r>
            <a:r>
              <a:rPr lang="ru-RU" sz="3200" b="1" dirty="0" err="1"/>
              <a:t>Дніпра</a:t>
            </a:r>
            <a:r>
              <a:rPr lang="ru-RU" sz="3200" b="1" dirty="0"/>
              <a:t>, і </a:t>
            </a:r>
            <a:r>
              <a:rPr lang="ru-RU" sz="3200" b="1" dirty="0" err="1"/>
              <a:t>найдовша</a:t>
            </a:r>
            <a:r>
              <a:rPr lang="ru-RU" sz="3200" b="1" dirty="0"/>
              <a:t> з тих,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течуть</a:t>
            </a:r>
            <a:r>
              <a:rPr lang="ru-RU" sz="3200" b="1" dirty="0"/>
              <a:t> </a:t>
            </a:r>
            <a:r>
              <a:rPr lang="ru-RU" sz="3200" b="1" dirty="0" err="1"/>
              <a:t>винятково</a:t>
            </a:r>
            <a:r>
              <a:rPr lang="ru-RU" sz="3200" b="1" dirty="0"/>
              <a:t> </a:t>
            </a:r>
            <a:r>
              <a:rPr lang="ru-RU" sz="3200" b="1" dirty="0" err="1"/>
              <a:t>теренами</a:t>
            </a:r>
            <a:r>
              <a:rPr lang="ru-RU" sz="3200" b="1" dirty="0"/>
              <a:t> </a:t>
            </a:r>
            <a:r>
              <a:rPr lang="ru-RU" sz="3200" b="1" dirty="0" err="1" smtClean="0"/>
              <a:t>України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617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2141" y="606041"/>
            <a:ext cx="10274835" cy="754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Національний природний парк Подільські </a:t>
            </a:r>
            <a:r>
              <a:rPr lang="uk-UA" sz="3600" b="1" dirty="0" smtClean="0">
                <a:solidFill>
                  <a:schemeClr val="bg1"/>
                </a:solidFill>
              </a:rPr>
              <a:t>Товтри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63015" y="1443452"/>
            <a:ext cx="6345044" cy="1243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За </a:t>
            </a:r>
            <a:r>
              <a:rPr lang="ru-RU" sz="2400" b="1" dirty="0" err="1"/>
              <a:t>площею</a:t>
            </a:r>
            <a:r>
              <a:rPr lang="ru-RU" sz="2400" b="1" dirty="0"/>
              <a:t>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найбільший</a:t>
            </a:r>
            <a:r>
              <a:rPr lang="ru-RU" sz="2400" b="1" dirty="0"/>
              <a:t> парк </a:t>
            </a:r>
            <a:r>
              <a:rPr lang="ru-RU" sz="2400" b="1" dirty="0" err="1"/>
              <a:t>України</a:t>
            </a:r>
            <a:r>
              <a:rPr lang="ru-RU" sz="2400" b="1" dirty="0" smtClean="0"/>
              <a:t>. </a:t>
            </a:r>
            <a:r>
              <a:rPr lang="ru-RU" sz="2400" dirty="0"/>
              <a:t> 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- один </a:t>
            </a:r>
            <a:r>
              <a:rPr lang="ru-RU" sz="2400" b="1" dirty="0"/>
              <a:t>з </a:t>
            </a:r>
            <a:r>
              <a:rPr lang="ru-RU" sz="2400" b="1" dirty="0" err="1" smtClean="0"/>
              <a:t>масивів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Букових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пралісів</a:t>
            </a:r>
            <a:r>
              <a:rPr lang="ru-RU" sz="2400" b="1" dirty="0" smtClean="0"/>
              <a:t> Карпат. </a:t>
            </a:r>
            <a:r>
              <a:rPr lang="ru-RU" sz="2400" b="1" dirty="0" err="1" smtClean="0"/>
              <a:t>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ліси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зазнали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людського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втручання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2050" name="Picture 2" descr="Подільські товтри | 7 чудес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6" y="1443453"/>
            <a:ext cx="4596559" cy="30796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23959" y="4710284"/>
            <a:ext cx="6012054" cy="15834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Парк славен </a:t>
            </a:r>
            <a:r>
              <a:rPr lang="ru-RU" sz="2400" b="1" dirty="0"/>
              <a:t>великою </a:t>
            </a:r>
            <a:r>
              <a:rPr lang="ru-RU" sz="2400" b="1" dirty="0" err="1"/>
              <a:t>кількістю</a:t>
            </a:r>
            <a:r>
              <a:rPr lang="ru-RU" sz="2400" b="1" dirty="0"/>
              <a:t> </a:t>
            </a:r>
            <a:r>
              <a:rPr lang="ru-RU" sz="2400" b="1" dirty="0" err="1"/>
              <a:t>об’єктів</a:t>
            </a:r>
            <a:r>
              <a:rPr lang="ru-RU" sz="2400" b="1" dirty="0"/>
              <a:t> </a:t>
            </a:r>
            <a:r>
              <a:rPr lang="ru-RU" sz="2400" b="1" dirty="0" err="1"/>
              <a:t>історичної</a:t>
            </a:r>
            <a:r>
              <a:rPr lang="ru-RU" sz="2400" b="1" dirty="0"/>
              <a:t> </a:t>
            </a:r>
            <a:r>
              <a:rPr lang="ru-RU" sz="2400" b="1" dirty="0" err="1"/>
              <a:t>спадщини</a:t>
            </a:r>
            <a:r>
              <a:rPr lang="ru-RU" sz="2400" b="1" dirty="0"/>
              <a:t>, </a:t>
            </a:r>
            <a:r>
              <a:rPr lang="ru-RU" sz="2400" b="1" dirty="0" err="1"/>
              <a:t>червонокнижних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 і </a:t>
            </a:r>
            <a:r>
              <a:rPr lang="ru-RU" sz="2400" b="1" dirty="0" err="1"/>
              <a:t>рослин</a:t>
            </a:r>
            <a:r>
              <a:rPr lang="ru-RU" sz="2400" b="1" dirty="0"/>
              <a:t>, </a:t>
            </a:r>
            <a:r>
              <a:rPr lang="ru-RU" sz="2400" b="1" dirty="0" err="1"/>
              <a:t>цілющими</a:t>
            </a:r>
            <a:r>
              <a:rPr lang="ru-RU" sz="2400" b="1" dirty="0"/>
              <a:t> </a:t>
            </a:r>
            <a:r>
              <a:rPr lang="ru-RU" sz="2400" b="1" dirty="0" err="1"/>
              <a:t>джерелами</a:t>
            </a:r>
            <a:r>
              <a:rPr lang="ru-RU" sz="2400" b="1" dirty="0"/>
              <a:t> </a:t>
            </a:r>
            <a:r>
              <a:rPr lang="ru-RU" sz="2400" b="1" dirty="0" smtClean="0"/>
              <a:t>та </a:t>
            </a:r>
            <a:r>
              <a:rPr lang="ru-RU" sz="2400" b="1" dirty="0" err="1" smtClean="0"/>
              <a:t>неповторним</a:t>
            </a:r>
            <a:r>
              <a:rPr lang="ru-RU" sz="2400" b="1" dirty="0" smtClean="0"/>
              <a:t> </a:t>
            </a:r>
            <a:r>
              <a:rPr lang="ru-RU" sz="2400" b="1" dirty="0"/>
              <a:t>ландшафтом.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49" y="2774841"/>
            <a:ext cx="4662152" cy="34966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96" y="2419815"/>
            <a:ext cx="5279143" cy="26634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239" y="1313646"/>
            <a:ext cx="9425028" cy="530157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208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3566" y="617192"/>
            <a:ext cx="8732066" cy="839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2459" y="2081719"/>
            <a:ext cx="4293218" cy="26249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/>
              <a:t>В Україні знаходиться найбільша пустеля в </a:t>
            </a:r>
            <a:endParaRPr lang="uk-UA" sz="2800" b="1" dirty="0" smtClean="0"/>
          </a:p>
          <a:p>
            <a:pPr algn="ctr" fontAlgn="base"/>
            <a:r>
              <a:rPr lang="uk-UA" sz="2800" b="1" dirty="0" smtClean="0"/>
              <a:t>Європі – Олешківська. Вона пролягає</a:t>
            </a:r>
            <a:r>
              <a:rPr lang="ru-RU" sz="2800" b="1" dirty="0"/>
              <a:t>  в </a:t>
            </a:r>
            <a:r>
              <a:rPr lang="ru-RU" sz="2800" b="1" dirty="0" err="1"/>
              <a:t>Херсонській</a:t>
            </a:r>
            <a:r>
              <a:rPr lang="ru-RU" sz="2800" b="1" dirty="0"/>
              <a:t> </a:t>
            </a:r>
            <a:r>
              <a:rPr lang="ru-RU" sz="2800" b="1" dirty="0" err="1"/>
              <a:t>області</a:t>
            </a:r>
            <a:r>
              <a:rPr lang="ru-RU" sz="2800" b="1" dirty="0"/>
              <a:t>.</a:t>
            </a:r>
            <a:r>
              <a:rPr lang="uk-UA" sz="2800" b="1" dirty="0"/>
              <a:t> </a:t>
            </a:r>
            <a:endParaRPr lang="en-US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31" y="1707730"/>
            <a:ext cx="5823890" cy="387553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7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4842" y="526979"/>
            <a:ext cx="8732066" cy="9338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4468" y="2069772"/>
            <a:ext cx="5006898" cy="29857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 smtClean="0"/>
              <a:t>Ландшафт </a:t>
            </a:r>
            <a:r>
              <a:rPr lang="ru-RU" sz="2800" b="1" dirty="0" err="1" smtClean="0"/>
              <a:t>України</a:t>
            </a:r>
            <a:r>
              <a:rPr lang="ru-RU" sz="2800" b="1" dirty="0" smtClean="0"/>
              <a:t> не </a:t>
            </a:r>
            <a:r>
              <a:rPr lang="ru-RU" sz="2800" b="1" dirty="0" err="1" smtClean="0"/>
              <a:t>однаковий</a:t>
            </a:r>
            <a:r>
              <a:rPr lang="ru-RU" sz="2800" b="1" dirty="0" smtClean="0"/>
              <a:t>. Земна </a:t>
            </a:r>
            <a:r>
              <a:rPr lang="ru-RU" sz="2800" b="1" dirty="0" err="1"/>
              <a:t>поверхня</a:t>
            </a:r>
            <a:r>
              <a:rPr lang="ru-RU" sz="2800" b="1" dirty="0"/>
              <a:t> </a:t>
            </a:r>
            <a:r>
              <a:rPr lang="ru-RU" sz="2800" b="1" dirty="0" smtClean="0"/>
              <a:t>в </a:t>
            </a:r>
            <a:r>
              <a:rPr lang="ru-RU" sz="2800" b="1" dirty="0"/>
              <a:t>одних </a:t>
            </a:r>
            <a:r>
              <a:rPr lang="ru-RU" sz="2800" b="1" dirty="0" err="1"/>
              <a:t>місцях</a:t>
            </a:r>
            <a:r>
              <a:rPr lang="ru-RU" sz="2800" b="1" dirty="0"/>
              <a:t> </a:t>
            </a:r>
            <a:r>
              <a:rPr lang="ru-RU" sz="2800" b="1" dirty="0" err="1" smtClean="0"/>
              <a:t>рівнинна</a:t>
            </a:r>
            <a:r>
              <a:rPr lang="ru-RU" sz="2800" b="1" dirty="0"/>
              <a:t>, в </a:t>
            </a:r>
            <a:r>
              <a:rPr lang="ru-RU" sz="2800" b="1" dirty="0" err="1"/>
              <a:t>інших</a:t>
            </a:r>
            <a:r>
              <a:rPr lang="ru-RU" sz="2800" b="1" dirty="0"/>
              <a:t> </a:t>
            </a:r>
            <a:r>
              <a:rPr lang="ru-RU" sz="2800" b="1" dirty="0" err="1"/>
              <a:t>піднімаються</a:t>
            </a:r>
            <a:r>
              <a:rPr lang="ru-RU" sz="2800" b="1" dirty="0"/>
              <a:t> гори, є </a:t>
            </a:r>
            <a:r>
              <a:rPr lang="ru-RU" sz="2800" b="1" dirty="0" err="1"/>
              <a:t>ділянки</a:t>
            </a:r>
            <a:r>
              <a:rPr lang="ru-RU" sz="2800" b="1" dirty="0"/>
              <a:t> </a:t>
            </a:r>
            <a:r>
              <a:rPr lang="ru-RU" sz="2800" b="1" dirty="0" err="1"/>
              <a:t>знижені</a:t>
            </a:r>
            <a:r>
              <a:rPr lang="ru-RU" sz="2800" b="1" dirty="0"/>
              <a:t> і, </a:t>
            </a:r>
            <a:r>
              <a:rPr lang="ru-RU" sz="2800" b="1" dirty="0" err="1" smtClean="0"/>
              <a:t>навпаки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підвищені</a:t>
            </a:r>
            <a:r>
              <a:rPr lang="ru-RU" sz="2800" b="1" dirty="0"/>
              <a:t>. </a:t>
            </a:r>
            <a:endParaRPr lang="en-US" sz="2800" b="1" dirty="0"/>
          </a:p>
        </p:txBody>
      </p:sp>
      <p:pic>
        <p:nvPicPr>
          <p:cNvPr id="3074" name="Picture 2" descr="Рельєф. Форми рельєфу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85" y="1779840"/>
            <a:ext cx="5792637" cy="387382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3205" y="494529"/>
            <a:ext cx="8732066" cy="7059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97531" y="1483112"/>
            <a:ext cx="6247054" cy="8346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</a:t>
            </a:r>
            <a:r>
              <a:rPr lang="uk-UA" sz="2400" b="1" dirty="0" smtClean="0"/>
              <a:t>бачив/ла </a:t>
            </a:r>
            <a:r>
              <a:rPr lang="uk-UA" sz="2400" b="1" dirty="0"/>
              <a:t>ти дива природи на власні очі? 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11972" b="7844"/>
          <a:stretch/>
        </p:blipFill>
        <p:spPr>
          <a:xfrm>
            <a:off x="8460000" y="1483112"/>
            <a:ext cx="2700000" cy="491768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313473" y="2437861"/>
            <a:ext cx="6215171" cy="1242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мальовничі місця є в твоєму рідному краї</a:t>
            </a:r>
            <a:r>
              <a:rPr lang="uk-UA" sz="2400" b="1" dirty="0" smtClean="0"/>
              <a:t>? Чи можна їх назвати природним чудом рідного краю?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29416" y="3798256"/>
            <a:ext cx="6247054" cy="1053422"/>
          </a:xfrm>
          <a:prstGeom prst="roundRect">
            <a:avLst/>
          </a:prstGeom>
          <a:solidFill>
            <a:srgbClr val="FF575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/>
              <a:t>Які форми поверхонь землі переважають у твоєму </a:t>
            </a:r>
            <a:r>
              <a:rPr lang="uk-UA" sz="2400" b="1" dirty="0" smtClean="0"/>
              <a:t>краї: рівнинна, горбиста чи гориста? </a:t>
            </a:r>
            <a:endParaRPr lang="en-US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29415" y="4996644"/>
            <a:ext cx="6215170" cy="746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/>
              <a:t>Які річки і озера «напувають» твій край?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87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9800" y="702959"/>
            <a:ext cx="8732066" cy="9197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і поясни </a:t>
            </a:r>
            <a:r>
              <a:rPr lang="uk-UA" sz="4000" b="1" dirty="0">
                <a:solidFill>
                  <a:schemeClr val="bg1"/>
                </a:solidFill>
              </a:rPr>
              <a:t>прислів’я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16205" y="1996226"/>
            <a:ext cx="5285678" cy="11261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3200" b="1" dirty="0"/>
              <a:t>На чужій стороні і весна </a:t>
            </a:r>
            <a:endParaRPr lang="uk-UA" sz="3200" b="1" dirty="0" smtClean="0"/>
          </a:p>
          <a:p>
            <a:pPr algn="ctr" fontAlgn="base"/>
            <a:r>
              <a:rPr lang="uk-UA" sz="3200" b="1" dirty="0" smtClean="0"/>
              <a:t>не </a:t>
            </a:r>
            <a:r>
              <a:rPr lang="uk-UA" sz="3200" b="1" dirty="0"/>
              <a:t>красна.</a:t>
            </a:r>
            <a:endParaRPr lang="en-US" sz="32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16205" y="3977427"/>
            <a:ext cx="5285678" cy="16762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 smtClean="0"/>
              <a:t>Вислови свою думку. У яку пору року природа твого рідного краю найкрасивіша?</a:t>
            </a:r>
            <a:endParaRPr lang="en-US" sz="2800" b="1" dirty="0"/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15" y="1845605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0891" y="1395152"/>
            <a:ext cx="8732066" cy="50055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Виправ помилки в підписах до світлин. З’єднай правильно.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203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0890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8" y="2054709"/>
            <a:ext cx="2583155" cy="19373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4" descr="Карпати — Вікіпе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4" y="2035858"/>
            <a:ext cx="2633422" cy="19750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19" y="1978604"/>
            <a:ext cx="2818637" cy="18920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6" b="2136"/>
          <a:stretch/>
        </p:blipFill>
        <p:spPr>
          <a:xfrm>
            <a:off x="2365189" y="4646278"/>
            <a:ext cx="3463029" cy="12377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6560819" y="5812971"/>
            <a:ext cx="1761893" cy="753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3600" b="1" dirty="0"/>
              <a:t>Річка </a:t>
            </a:r>
            <a:endParaRPr lang="en-US" sz="3600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96886" y="4012250"/>
            <a:ext cx="1536606" cy="588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3600" b="1" dirty="0"/>
              <a:t>Степ</a:t>
            </a:r>
            <a:endParaRPr lang="en-US" sz="3600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256156" y="6026468"/>
            <a:ext cx="1680378" cy="7143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3600" b="1" dirty="0"/>
              <a:t>Море </a:t>
            </a:r>
            <a:endParaRPr lang="en-US" sz="3600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968402" y="4003006"/>
            <a:ext cx="1562767" cy="588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3600" b="1" dirty="0" smtClean="0"/>
              <a:t>Гори</a:t>
            </a:r>
            <a:endParaRPr lang="en-US" sz="3600" b="1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46" y="4258827"/>
            <a:ext cx="2601056" cy="16256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Прямая со стрелкой 9"/>
          <p:cNvCxnSpPr>
            <a:endCxn id="33" idx="1"/>
          </p:cNvCxnSpPr>
          <p:nvPr/>
        </p:nvCxnSpPr>
        <p:spPr>
          <a:xfrm>
            <a:off x="1215297" y="4057394"/>
            <a:ext cx="2040859" cy="232623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5" idx="2"/>
          </p:cNvCxnSpPr>
          <p:nvPr/>
        </p:nvCxnSpPr>
        <p:spPr>
          <a:xfrm>
            <a:off x="5692698" y="4458711"/>
            <a:ext cx="492954" cy="80644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8322712" y="3870655"/>
            <a:ext cx="2792944" cy="2371903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7155940" y="3479180"/>
            <a:ext cx="2250166" cy="54761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096209" y="4297034"/>
            <a:ext cx="1208162" cy="29402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5018049" y="3870655"/>
            <a:ext cx="1349297" cy="588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3600" b="1" dirty="0" smtClean="0"/>
              <a:t>Ліс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373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537335" y="494530"/>
            <a:ext cx="8732067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6641" y="4857877"/>
            <a:ext cx="2401288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Цікаво, про що дізнаюсь далі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7334" y="4852181"/>
            <a:ext cx="2577465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 новими знаннями рухаюсь вперед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798" y="4857877"/>
            <a:ext cx="2279600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Нові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знання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були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нецікаві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537335" y="1440731"/>
            <a:ext cx="8732067" cy="79380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ілюстрації. Яка з них передає твої відчуття в кінці уроку?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D:\Картинки до тестів\!!!!_ЭСМИРА 1\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68" y="2473728"/>
            <a:ext cx="2284234" cy="22842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артинки до тестів\!!!!_ЭСМИРА 1\8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26" y="2473728"/>
            <a:ext cx="2284234" cy="22842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Картинки до тестів\!!!!_ЭСМИРА 1\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65" y="2473728"/>
            <a:ext cx="2284234" cy="22842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537335" y="494530"/>
            <a:ext cx="9022870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9297" y="4839033"/>
            <a:ext cx="1858508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чищу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зуби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D:\Картинки до тестів\!!!!_ЭСМИРА_Супергерой\_free_2024-01-08-11-18-00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29" y="2339667"/>
            <a:ext cx="2360313" cy="236031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!_ЭСМИРА_Супергерой\_free_2024-01-08-11-34-40_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9" y="2339666"/>
            <a:ext cx="2499367" cy="249936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247215" y="5064198"/>
            <a:ext cx="2117628" cy="44267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читаю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4" name="Picture 4" descr="D:\Картинки до тестів\!!!!_ЭСМИРА_Супергерой\_free_2024-01-08-11-40-28_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67" y="2299040"/>
            <a:ext cx="2441565" cy="244156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094967" y="4893938"/>
            <a:ext cx="2279600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прибираю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свої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речі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6" name="Picture 6" descr="D:\Картинки до тестів\!!!!_ЭСМИРА_Супергерой\_free_2024-01-08-11-12-00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56" y="2299040"/>
            <a:ext cx="2469721" cy="246972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759556" y="4927284"/>
            <a:ext cx="2202093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вживаю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корисну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їжу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2196079" y="1307493"/>
            <a:ext cx="7664523" cy="79380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супергероїв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з різними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суперсилами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Подумай, в чому твоя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суперсила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086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156" y="526979"/>
            <a:ext cx="8875150" cy="88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85156" y="1679955"/>
            <a:ext cx="5240111" cy="13937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мальовничі місця України </a:t>
            </a:r>
            <a:r>
              <a:rPr lang="uk-UA" sz="2800" b="1" dirty="0" smtClean="0"/>
              <a:t>ти знаєш? Де ти </a:t>
            </a:r>
            <a:r>
              <a:rPr lang="uk-UA" sz="2800" b="1" dirty="0"/>
              <a:t>бував? 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155" y="3274052"/>
            <a:ext cx="5240111" cy="229040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Пропоную ознайомитися з неповторними краєвидами України, які входять до переліку «Сім чудес України»</a:t>
            </a:r>
            <a:endParaRPr lang="ru-RU" sz="28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755" y="1679955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3099" y="493526"/>
            <a:ext cx="8732066" cy="8072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Заповідник «Асканія Нова»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996" y="1778996"/>
            <a:ext cx="5459569" cy="33899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Один з найбільших заповідників України. Розташований в Херсонській області. Тут у вільному і напіввільному стані утримують тварин майже з усіх континентів планети.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2" y="1605775"/>
            <a:ext cx="5604622" cy="373641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551" y="494528"/>
            <a:ext cx="10638264" cy="8291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Тварини, які мешкають в заповіднику Асканія Нова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5" t="52167" r="24841" b="9649"/>
          <a:stretch/>
        </p:blipFill>
        <p:spPr>
          <a:xfrm>
            <a:off x="7915521" y="1429261"/>
            <a:ext cx="3242725" cy="194994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6995" r="2846" b="55488"/>
          <a:stretch/>
        </p:blipFill>
        <p:spPr>
          <a:xfrm>
            <a:off x="4429611" y="1429261"/>
            <a:ext cx="2946920" cy="196091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6669" r="55641" b="55991"/>
          <a:stretch/>
        </p:blipFill>
        <p:spPr>
          <a:xfrm>
            <a:off x="787377" y="1429261"/>
            <a:ext cx="3034772" cy="211478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07" y="4325525"/>
            <a:ext cx="3025175" cy="20245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28" y="4325525"/>
            <a:ext cx="2971803" cy="20245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874873" y="5079773"/>
            <a:ext cx="2017680" cy="11364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Журавлі – один із символів -птахів України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2638" y="4905384"/>
            <a:ext cx="2353569" cy="13014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Рожеві фламінго –</a:t>
            </a:r>
            <a:r>
              <a:rPr lang="ru-RU" sz="2000" b="1" dirty="0" err="1" smtClean="0"/>
              <a:t>рідкісний</a:t>
            </a:r>
            <a:r>
              <a:rPr lang="ru-RU" sz="2000" b="1" dirty="0" smtClean="0"/>
              <a:t> </a:t>
            </a:r>
            <a:r>
              <a:rPr lang="ru-RU" sz="2000" b="1" dirty="0" err="1"/>
              <a:t>залітний</a:t>
            </a:r>
            <a:r>
              <a:rPr lang="ru-RU" sz="2000" b="1" dirty="0"/>
              <a:t> </a:t>
            </a:r>
            <a:r>
              <a:rPr lang="ru-RU" sz="2000" b="1" dirty="0" smtClean="0"/>
              <a:t>вид в </a:t>
            </a:r>
            <a:r>
              <a:rPr lang="ru-RU" sz="2000" b="1" dirty="0" err="1" smtClean="0"/>
              <a:t>Україні</a:t>
            </a:r>
            <a:r>
              <a:rPr lang="ru-RU" sz="2000" b="1" dirty="0" smtClean="0"/>
              <a:t>.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5927" y="3544044"/>
            <a:ext cx="2797671" cy="771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Зебри – підвид коней з </a:t>
            </a:r>
            <a:r>
              <a:rPr lang="ru-RU" sz="2000" b="1" dirty="0" err="1" smtClean="0"/>
              <a:t>чорно-білими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смугами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34827" y="3390180"/>
            <a:ext cx="3136489" cy="792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Зубри </a:t>
            </a:r>
            <a:r>
              <a:rPr lang="ru-RU" sz="2000" b="1" dirty="0" smtClean="0"/>
              <a:t>– </a:t>
            </a:r>
            <a:r>
              <a:rPr lang="ru-RU" sz="2000" b="1" dirty="0" err="1"/>
              <a:t>найбільша</a:t>
            </a:r>
            <a:r>
              <a:rPr lang="ru-RU" sz="2000" b="1" dirty="0"/>
              <a:t> </a:t>
            </a:r>
            <a:r>
              <a:rPr lang="ru-RU" sz="2000" b="1" dirty="0" err="1"/>
              <a:t>копитна</a:t>
            </a:r>
            <a:r>
              <a:rPr lang="ru-RU" sz="2000" b="1" dirty="0"/>
              <a:t> </a:t>
            </a:r>
            <a:r>
              <a:rPr lang="ru-RU" sz="2000" b="1" dirty="0" err="1"/>
              <a:t>тварина</a:t>
            </a:r>
            <a:r>
              <a:rPr lang="ru-RU" sz="2000" b="1" dirty="0"/>
              <a:t> </a:t>
            </a:r>
            <a:r>
              <a:rPr lang="ru-RU" sz="2000" b="1" dirty="0" err="1"/>
              <a:t>Європи</a:t>
            </a:r>
            <a:r>
              <a:rPr lang="ru-RU" sz="2000" b="1" dirty="0"/>
              <a:t>.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15521" y="3373506"/>
            <a:ext cx="3512635" cy="7806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К</a:t>
            </a:r>
            <a:r>
              <a:rPr lang="uk-UA" sz="2000" b="1" dirty="0" err="1" smtClean="0"/>
              <a:t>оні</a:t>
            </a:r>
            <a:r>
              <a:rPr lang="vi-VN" sz="2000" b="1" dirty="0"/>
              <a:t> Пржева́льського </a:t>
            </a:r>
            <a:r>
              <a:rPr lang="en-US" sz="2000" b="1" dirty="0" smtClean="0"/>
              <a:t>— </a:t>
            </a:r>
            <a:r>
              <a:rPr lang="uk-UA" sz="2000" b="1" dirty="0" smtClean="0"/>
              <a:t>це </a:t>
            </a:r>
            <a:r>
              <a:rPr lang="vi-VN" sz="2000" b="1" dirty="0" smtClean="0"/>
              <a:t>підвид </a:t>
            </a:r>
            <a:r>
              <a:rPr lang="vi-VN" sz="2000" b="1" dirty="0"/>
              <a:t>дикого </a:t>
            </a:r>
            <a:r>
              <a:rPr lang="vi-VN" sz="2000" b="1" dirty="0" smtClean="0"/>
              <a:t>коня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147" y="504676"/>
            <a:ext cx="8732066" cy="7554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Неймовірна річка </a:t>
            </a:r>
            <a:r>
              <a:rPr lang="uk-UA" sz="4000" b="1" dirty="0">
                <a:solidFill>
                  <a:schemeClr val="bg1"/>
                </a:solidFill>
              </a:rPr>
              <a:t>Дністер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5" y="1423431"/>
            <a:ext cx="5765094" cy="28363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79141" y="4377680"/>
            <a:ext cx="5993193" cy="15213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68288"/>
            <a:r>
              <a:rPr lang="ru-RU" sz="2000" b="1" dirty="0" err="1"/>
              <a:t>Третя</a:t>
            </a:r>
            <a:r>
              <a:rPr lang="ru-RU" sz="2000" b="1" dirty="0"/>
              <a:t> за </a:t>
            </a:r>
            <a:r>
              <a:rPr lang="ru-RU" sz="2000" b="1" dirty="0" err="1"/>
              <a:t>довжиною</a:t>
            </a:r>
            <a:r>
              <a:rPr lang="ru-RU" sz="2000" b="1" dirty="0"/>
              <a:t> </a:t>
            </a:r>
            <a:r>
              <a:rPr lang="ru-RU" sz="2000" b="1" dirty="0" smtClean="0"/>
              <a:t>на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України</a:t>
            </a:r>
            <a:r>
              <a:rPr lang="ru-RU" sz="2000" b="1" dirty="0" smtClean="0"/>
              <a:t> </a:t>
            </a:r>
            <a:r>
              <a:rPr lang="ru-RU" sz="2000" b="1" dirty="0"/>
              <a:t>та </a:t>
            </a:r>
            <a:r>
              <a:rPr lang="ru-RU" sz="2000" b="1" dirty="0" err="1"/>
              <a:t>дев'ята</a:t>
            </a:r>
            <a:r>
              <a:rPr lang="ru-RU" sz="2000" b="1" dirty="0"/>
              <a:t> в </a:t>
            </a:r>
            <a:r>
              <a:rPr lang="ru-RU" sz="2000" b="1" dirty="0" err="1" smtClean="0"/>
              <a:t>Європі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Від</a:t>
            </a:r>
            <a:r>
              <a:rPr lang="ru-RU" sz="2000" b="1" dirty="0"/>
              <a:t> </a:t>
            </a:r>
            <a:r>
              <a:rPr lang="ru-RU" sz="2000" b="1" dirty="0" err="1" smtClean="0"/>
              <a:t>міста</a:t>
            </a:r>
            <a:r>
              <a:rPr lang="ru-RU" sz="2000" b="1" dirty="0" smtClean="0"/>
              <a:t> Галич</a:t>
            </a:r>
            <a:r>
              <a:rPr lang="ru-RU" sz="2000" b="1" dirty="0"/>
              <a:t> до </a:t>
            </a:r>
            <a:r>
              <a:rPr lang="ru-RU" sz="2000" b="1" dirty="0" err="1" smtClean="0"/>
              <a:t>міста</a:t>
            </a:r>
            <a:r>
              <a:rPr lang="ru-RU" sz="2000" b="1" dirty="0" smtClean="0"/>
              <a:t> Хотин</a:t>
            </a:r>
            <a:r>
              <a:rPr lang="ru-RU" sz="2000" b="1" dirty="0"/>
              <a:t> </a:t>
            </a:r>
            <a:r>
              <a:rPr lang="ru-RU" sz="2000" b="1" dirty="0" err="1"/>
              <a:t>річка</a:t>
            </a:r>
            <a:r>
              <a:rPr lang="ru-RU" sz="2000" b="1" dirty="0"/>
              <a:t> </a:t>
            </a:r>
            <a:r>
              <a:rPr lang="ru-RU" sz="2000" b="1" dirty="0" err="1"/>
              <a:t>утворює</a:t>
            </a:r>
            <a:r>
              <a:rPr lang="ru-RU" sz="2000" b="1" dirty="0"/>
              <a:t> </a:t>
            </a:r>
            <a:r>
              <a:rPr lang="ru-RU" sz="2000" b="1" dirty="0" err="1"/>
              <a:t>Дністровський</a:t>
            </a:r>
            <a:r>
              <a:rPr lang="ru-RU" sz="2000" b="1" dirty="0"/>
              <a:t> </a:t>
            </a:r>
            <a:r>
              <a:rPr lang="ru-RU" sz="2000" b="1" dirty="0" err="1"/>
              <a:t>каньйон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з 2008 року внесено до списку семи </a:t>
            </a:r>
            <a:r>
              <a:rPr lang="ru-RU" sz="2000" b="1" dirty="0" err="1"/>
              <a:t>природних</a:t>
            </a:r>
            <a:r>
              <a:rPr lang="ru-RU" sz="2000" b="1" dirty="0"/>
              <a:t> чудес </a:t>
            </a:r>
            <a:r>
              <a:rPr lang="ru-RU" sz="2000" b="1" dirty="0" err="1"/>
              <a:t>України</a:t>
            </a:r>
            <a:r>
              <a:rPr lang="ru-RU" sz="2000" b="1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99" y="1423432"/>
            <a:ext cx="5139877" cy="35583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2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1625" y="493525"/>
            <a:ext cx="8732066" cy="811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Мармурова печера в Криму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0" y="1392186"/>
            <a:ext cx="6753296" cy="44856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590133" y="1559454"/>
            <a:ext cx="3549935" cy="34697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Це унікальна за красою печера зі складною системою залів і галерей, яка входить до п’ятірки найкрасивіших обладнаних печер планети…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236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4985" y="471223"/>
            <a:ext cx="9482799" cy="783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Озеро Синевир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1392866"/>
            <a:ext cx="6746488" cy="50598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928808" y="2521116"/>
            <a:ext cx="3768822" cy="28033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Найбільше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за </a:t>
            </a:r>
            <a:r>
              <a:rPr lang="uk-UA" sz="3200" b="1" dirty="0"/>
              <a:t>площею </a:t>
            </a:r>
            <a:r>
              <a:rPr lang="uk-UA" sz="3200" b="1" dirty="0" smtClean="0"/>
              <a:t>і найвище озеро </a:t>
            </a:r>
            <a:r>
              <a:rPr lang="uk-UA" sz="3200" b="1" dirty="0"/>
              <a:t>українських Карпат.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981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452</Words>
  <Application>Microsoft Office PowerPoint</Application>
  <PresentationFormat>Произвольный</PresentationFormat>
  <Paragraphs>81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80</cp:revision>
  <dcterms:created xsi:type="dcterms:W3CDTF">2018-01-05T16:38:53Z</dcterms:created>
  <dcterms:modified xsi:type="dcterms:W3CDTF">2024-02-04T17:01:50Z</dcterms:modified>
</cp:coreProperties>
</file>