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316" r:id="rId3"/>
    <p:sldId id="315" r:id="rId4"/>
    <p:sldId id="299" r:id="rId5"/>
    <p:sldId id="301" r:id="rId6"/>
    <p:sldId id="302" r:id="rId7"/>
    <p:sldId id="304" r:id="rId8"/>
    <p:sldId id="306" r:id="rId9"/>
    <p:sldId id="308" r:id="rId10"/>
    <p:sldId id="277" r:id="rId11"/>
    <p:sldId id="309" r:id="rId12"/>
    <p:sldId id="311" r:id="rId13"/>
    <p:sldId id="285" r:id="rId14"/>
    <p:sldId id="286" r:id="rId15"/>
    <p:sldId id="287" r:id="rId16"/>
    <p:sldId id="281" r:id="rId17"/>
    <p:sldId id="31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1D58"/>
    <a:srgbClr val="2F3242"/>
    <a:srgbClr val="722651"/>
    <a:srgbClr val="DED231"/>
    <a:srgbClr val="295FFF"/>
    <a:srgbClr val="27C268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74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5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5.wdp"/><Relationship Id="rId7" Type="http://schemas.openxmlformats.org/officeDocument/2006/relationships/image" Target="../media/image26.jpg"/><Relationship Id="rId12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image" Target="../media/image32.jpeg"/><Relationship Id="rId9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ingapps.org/watch?v=p5tox9fxk20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06285" y="4393288"/>
            <a:ext cx="9574071" cy="12258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6600" b="1" dirty="0">
                <a:solidFill>
                  <a:schemeClr val="bg1"/>
                </a:solidFill>
              </a:rPr>
              <a:t>Хто вдома «помічник»? </a:t>
            </a:r>
            <a:endParaRPr lang="ru-RU" sz="66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71" y="1151673"/>
            <a:ext cx="4213915" cy="2692597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560303" y="1686523"/>
            <a:ext cx="3151240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досліджую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світ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 </a:t>
            </a:r>
            <a:r>
              <a:rPr lang="uk-UA" sz="28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ru-RU" sz="2800" b="1" cap="all" dirty="0" err="1" smtClean="0"/>
              <a:t>людина</a:t>
            </a:r>
            <a:r>
              <a:rPr lang="ru-RU" sz="2800" b="1" cap="all" dirty="0" smtClean="0"/>
              <a:t> </a:t>
            </a:r>
            <a:r>
              <a:rPr lang="en-US" sz="2800" b="1" cap="all" dirty="0" smtClean="0"/>
              <a:t> </a:t>
            </a:r>
            <a:r>
              <a:rPr lang="uk-UA" sz="2800" b="1" cap="all" dirty="0" smtClean="0"/>
              <a:t>і світ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33068" y="462462"/>
            <a:ext cx="9112732" cy="7785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Фізкультхвилинка №2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3068" y="1240971"/>
            <a:ext cx="9112732" cy="5125912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27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0350" y="494528"/>
            <a:ext cx="9962450" cy="10077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Побутові прилади, </a:t>
            </a:r>
            <a:r>
              <a:rPr lang="uk-UA" sz="3200" b="1" dirty="0" smtClean="0">
                <a:solidFill>
                  <a:schemeClr val="bg1"/>
                </a:solidFill>
              </a:rPr>
              <a:t>які </a:t>
            </a:r>
            <a:r>
              <a:rPr lang="uk-UA" sz="3200" b="1" dirty="0" smtClean="0">
                <a:solidFill>
                  <a:schemeClr val="bg1"/>
                </a:solidFill>
              </a:rPr>
              <a:t>можуть бути небезпечними?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2" t="35362" r="8388" b="38524"/>
          <a:stretch/>
        </p:blipFill>
        <p:spPr>
          <a:xfrm>
            <a:off x="559114" y="4174880"/>
            <a:ext cx="1656000" cy="2272151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2" t="66919" b="1"/>
          <a:stretch/>
        </p:blipFill>
        <p:spPr>
          <a:xfrm>
            <a:off x="2979980" y="1850294"/>
            <a:ext cx="2126684" cy="212184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5" t="2062" r="2258" b="68951"/>
          <a:stretch/>
        </p:blipFill>
        <p:spPr>
          <a:xfrm>
            <a:off x="5328772" y="1850294"/>
            <a:ext cx="2340000" cy="2052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t="315" r="71621" b="67536"/>
          <a:stretch/>
        </p:blipFill>
        <p:spPr>
          <a:xfrm>
            <a:off x="1152000" y="1850294"/>
            <a:ext cx="1667400" cy="217431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4" t="315" r="41167" b="69301"/>
          <a:stretch/>
        </p:blipFill>
        <p:spPr>
          <a:xfrm>
            <a:off x="6611400" y="3972139"/>
            <a:ext cx="1800000" cy="2458077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5" t="38237" r="37408" b="35911"/>
          <a:stretch/>
        </p:blipFill>
        <p:spPr>
          <a:xfrm>
            <a:off x="4631400" y="4736366"/>
            <a:ext cx="1867372" cy="1663659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34159" r="69914" b="35339"/>
          <a:stretch/>
        </p:blipFill>
        <p:spPr>
          <a:xfrm>
            <a:off x="2398543" y="4174880"/>
            <a:ext cx="2124000" cy="222514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8554076" y="1850295"/>
            <a:ext cx="3246037" cy="38538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Всі ці прилади працюють за допомогою електроенергії. Користуватися ними потрібно обережно і лише з дозволу дорослих.</a:t>
            </a:r>
          </a:p>
        </p:txBody>
      </p:sp>
    </p:spTree>
    <p:extLst>
      <p:ext uri="{BB962C8B-B14F-4D97-AF65-F5344CB8AC3E}">
        <p14:creationId xmlns:p14="http://schemas.microsoft.com/office/powerpoint/2010/main" val="119911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44511" y="494529"/>
            <a:ext cx="8732066" cy="8553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Запам’ятай!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81742" y="1948753"/>
            <a:ext cx="5000201" cy="31675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Вмикаючи </a:t>
            </a:r>
            <a:r>
              <a:rPr lang="uk-UA" sz="2800" b="1" dirty="0" smtClean="0"/>
              <a:t>і вимикаючи прилад з розетки тримати потрібно за штепсель, </a:t>
            </a:r>
            <a:endParaRPr lang="uk-UA" sz="2800" b="1" dirty="0" smtClean="0"/>
          </a:p>
          <a:p>
            <a:pPr algn="ctr"/>
            <a:r>
              <a:rPr lang="uk-UA" sz="2800" b="1" dirty="0" smtClean="0"/>
              <a:t>а </a:t>
            </a:r>
            <a:r>
              <a:rPr lang="uk-UA" sz="2800" b="1" dirty="0" smtClean="0"/>
              <a:t>не за дріт. </a:t>
            </a:r>
          </a:p>
          <a:p>
            <a:pPr algn="ctr"/>
            <a:r>
              <a:rPr lang="uk-UA" sz="2800" b="1" dirty="0" smtClean="0"/>
              <a:t>Ніколи не роби цього вологими руками.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44" y="1640035"/>
            <a:ext cx="5259114" cy="394433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441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64253" y="494529"/>
            <a:ext cx="8732066" cy="8380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Розглянь 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033" y="1421086"/>
            <a:ext cx="5338506" cy="400388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25605" y="2170646"/>
            <a:ext cx="3150995" cy="90354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Електроприлад</a:t>
            </a:r>
            <a:endParaRPr lang="ru-RU" sz="3200" b="1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3276600" y="2475979"/>
            <a:ext cx="1687286" cy="146438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кругленный прямоугольник 10"/>
          <p:cNvSpPr/>
          <p:nvPr/>
        </p:nvSpPr>
        <p:spPr>
          <a:xfrm>
            <a:off x="9227370" y="3881467"/>
            <a:ext cx="2312984" cy="90354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Штепсель</a:t>
            </a:r>
            <a:endParaRPr lang="ru-RU" sz="32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527467" y="2231734"/>
            <a:ext cx="2137703" cy="903540"/>
          </a:xfrm>
          <a:prstGeom prst="roundRect">
            <a:avLst/>
          </a:prstGeom>
          <a:solidFill>
            <a:srgbClr val="C31D5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Розетка</a:t>
            </a:r>
            <a:endParaRPr lang="ru-RU" sz="3200" b="1" dirty="0"/>
          </a:p>
        </p:txBody>
      </p:sp>
      <p:cxnSp>
        <p:nvCxnSpPr>
          <p:cNvPr id="13" name="Прямая со стрелкой 12"/>
          <p:cNvCxnSpPr>
            <a:stCxn id="16" idx="3"/>
          </p:cNvCxnSpPr>
          <p:nvPr/>
        </p:nvCxnSpPr>
        <p:spPr>
          <a:xfrm>
            <a:off x="2873829" y="4333237"/>
            <a:ext cx="1289303" cy="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8382000" y="2763074"/>
            <a:ext cx="1058214" cy="37220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1127107" y="3920625"/>
            <a:ext cx="1746722" cy="82522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Дріт</a:t>
            </a:r>
            <a:endParaRPr lang="ru-RU" sz="3200" b="1" dirty="0"/>
          </a:p>
        </p:txBody>
      </p:sp>
      <p:cxnSp>
        <p:nvCxnSpPr>
          <p:cNvPr id="19" name="Прямая со стрелкой 18"/>
          <p:cNvCxnSpPr>
            <a:stCxn id="11" idx="1"/>
          </p:cNvCxnSpPr>
          <p:nvPr/>
        </p:nvCxnSpPr>
        <p:spPr>
          <a:xfrm flipH="1" flipV="1">
            <a:off x="7097486" y="3135275"/>
            <a:ext cx="2129884" cy="119796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701102" y="5424966"/>
            <a:ext cx="8426391" cy="9077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Досліди. Якими </a:t>
            </a:r>
            <a:r>
              <a:rPr lang="uk-UA" sz="2400" b="1" dirty="0" smtClean="0"/>
              <a:t>електроприладами в тебе вдома користуються найчастіше, </a:t>
            </a:r>
            <a:r>
              <a:rPr lang="uk-UA" sz="2400" b="1" dirty="0" smtClean="0"/>
              <a:t>а </a:t>
            </a:r>
            <a:r>
              <a:rPr lang="uk-UA" sz="2400" b="1" dirty="0" smtClean="0"/>
              <a:t>якими -  зрідка?</a:t>
            </a:r>
          </a:p>
        </p:txBody>
      </p:sp>
    </p:spTree>
    <p:extLst>
      <p:ext uri="{BB962C8B-B14F-4D97-AF65-F5344CB8AC3E}">
        <p14:creationId xmlns:p14="http://schemas.microsoft.com/office/powerpoint/2010/main" val="48133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90890" y="1226557"/>
            <a:ext cx="8732066" cy="62401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«Розплутай» електропроводи. Зафарбуй червоним кольором той, що увімкнений в електромережу. </a:t>
            </a:r>
            <a:r>
              <a:rPr lang="uk-UA" sz="2000" b="1" dirty="0" err="1" smtClean="0">
                <a:solidFill>
                  <a:schemeClr val="accent6">
                    <a:lumMod val="75000"/>
                  </a:schemeClr>
                </a:solidFill>
              </a:rPr>
              <a:t>Запиши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 його назву. 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4" t="30697" r="16214" b="30835"/>
          <a:stretch/>
        </p:blipFill>
        <p:spPr>
          <a:xfrm>
            <a:off x="7705514" y="2738330"/>
            <a:ext cx="2717442" cy="1558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9" t="34159" r="31374" b="33232"/>
          <a:stretch/>
        </p:blipFill>
        <p:spPr>
          <a:xfrm>
            <a:off x="658393" y="2182353"/>
            <a:ext cx="2111573" cy="18051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4222" y1="52593" x2="61778" y2="50741"/>
                        <a14:foregroundMark x1="50333" y1="48889" x2="58000" y2="48889"/>
                        <a14:foregroundMark x1="45556" y1="53889" x2="58778" y2="56667"/>
                        <a14:foregroundMark x1="91111" y1="73704" x2="94556" y2="57593"/>
                        <a14:foregroundMark x1="556" y1="95370" x2="14556" y2="96111"/>
                        <a14:foregroundMark x1="80889" y1="19444" x2="93556" y2="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08371">
            <a:off x="1071310" y="4256312"/>
            <a:ext cx="1800692" cy="10804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798" y="4121894"/>
            <a:ext cx="1583965" cy="2511886"/>
          </a:xfrm>
          <a:prstGeom prst="rect">
            <a:avLst/>
          </a:prstGeom>
        </p:spPr>
      </p:pic>
      <p:sp>
        <p:nvSpPr>
          <p:cNvPr id="9" name="Полилиния 8"/>
          <p:cNvSpPr/>
          <p:nvPr/>
        </p:nvSpPr>
        <p:spPr>
          <a:xfrm>
            <a:off x="2740402" y="2198109"/>
            <a:ext cx="6844727" cy="4100766"/>
          </a:xfrm>
          <a:custGeom>
            <a:avLst/>
            <a:gdLst>
              <a:gd name="connsiteX0" fmla="*/ 44024 w 7861500"/>
              <a:gd name="connsiteY0" fmla="*/ 1714703 h 5201992"/>
              <a:gd name="connsiteX1" fmla="*/ 108419 w 7861500"/>
              <a:gd name="connsiteY1" fmla="*/ 1650308 h 5201992"/>
              <a:gd name="connsiteX2" fmla="*/ 984182 w 7861500"/>
              <a:gd name="connsiteY2" fmla="*/ 349542 h 5201992"/>
              <a:gd name="connsiteX3" fmla="*/ 1357669 w 7861500"/>
              <a:gd name="connsiteY3" fmla="*/ 104844 h 5201992"/>
              <a:gd name="connsiteX4" fmla="*/ 1911461 w 7861500"/>
              <a:gd name="connsiteY4" fmla="*/ 1813 h 5201992"/>
              <a:gd name="connsiteX5" fmla="*/ 2439495 w 7861500"/>
              <a:gd name="connsiteY5" fmla="*/ 182117 h 5201992"/>
              <a:gd name="connsiteX6" fmla="*/ 2877376 w 7861500"/>
              <a:gd name="connsiteY6" fmla="*/ 607120 h 5201992"/>
              <a:gd name="connsiteX7" fmla="*/ 3057681 w 7861500"/>
              <a:gd name="connsiteY7" fmla="*/ 903334 h 5201992"/>
              <a:gd name="connsiteX8" fmla="*/ 3315258 w 7861500"/>
              <a:gd name="connsiteY8" fmla="*/ 1972280 h 5201992"/>
              <a:gd name="connsiteX9" fmla="*/ 2800103 w 7861500"/>
              <a:gd name="connsiteY9" fmla="*/ 4715480 h 5201992"/>
              <a:gd name="connsiteX10" fmla="*/ 4358447 w 7861500"/>
              <a:gd name="connsiteY10" fmla="*/ 4921542 h 5201992"/>
              <a:gd name="connsiteX11" fmla="*/ 4744813 w 7861500"/>
              <a:gd name="connsiteY11" fmla="*/ 1779097 h 5201992"/>
              <a:gd name="connsiteX12" fmla="*/ 5144058 w 7861500"/>
              <a:gd name="connsiteY12" fmla="*/ 1173790 h 5201992"/>
              <a:gd name="connsiteX13" fmla="*/ 5646334 w 7861500"/>
              <a:gd name="connsiteY13" fmla="*/ 3466229 h 5201992"/>
              <a:gd name="connsiteX14" fmla="*/ 6109974 w 7861500"/>
              <a:gd name="connsiteY14" fmla="*/ 4715480 h 5201992"/>
              <a:gd name="connsiteX15" fmla="*/ 7423619 w 7861500"/>
              <a:gd name="connsiteY15" fmla="*/ 4406387 h 5201992"/>
              <a:gd name="connsiteX16" fmla="*/ 7629681 w 7861500"/>
              <a:gd name="connsiteY16" fmla="*/ 3904111 h 5201992"/>
              <a:gd name="connsiteX17" fmla="*/ 7706954 w 7861500"/>
              <a:gd name="connsiteY17" fmla="*/ 3247289 h 5201992"/>
              <a:gd name="connsiteX18" fmla="*/ 7797106 w 7861500"/>
              <a:gd name="connsiteY18" fmla="*/ 2783649 h 5201992"/>
              <a:gd name="connsiteX19" fmla="*/ 7861500 w 7861500"/>
              <a:gd name="connsiteY19" fmla="*/ 2757891 h 5201992"/>
              <a:gd name="connsiteX0" fmla="*/ 4518 w 8258110"/>
              <a:gd name="connsiteY0" fmla="*/ 1527233 h 5201992"/>
              <a:gd name="connsiteX1" fmla="*/ 505029 w 8258110"/>
              <a:gd name="connsiteY1" fmla="*/ 1650308 h 5201992"/>
              <a:gd name="connsiteX2" fmla="*/ 1380792 w 8258110"/>
              <a:gd name="connsiteY2" fmla="*/ 349542 h 5201992"/>
              <a:gd name="connsiteX3" fmla="*/ 1754279 w 8258110"/>
              <a:gd name="connsiteY3" fmla="*/ 104844 h 5201992"/>
              <a:gd name="connsiteX4" fmla="*/ 2308071 w 8258110"/>
              <a:gd name="connsiteY4" fmla="*/ 1813 h 5201992"/>
              <a:gd name="connsiteX5" fmla="*/ 2836105 w 8258110"/>
              <a:gd name="connsiteY5" fmla="*/ 182117 h 5201992"/>
              <a:gd name="connsiteX6" fmla="*/ 3273986 w 8258110"/>
              <a:gd name="connsiteY6" fmla="*/ 607120 h 5201992"/>
              <a:gd name="connsiteX7" fmla="*/ 3454291 w 8258110"/>
              <a:gd name="connsiteY7" fmla="*/ 903334 h 5201992"/>
              <a:gd name="connsiteX8" fmla="*/ 3711868 w 8258110"/>
              <a:gd name="connsiteY8" fmla="*/ 1972280 h 5201992"/>
              <a:gd name="connsiteX9" fmla="*/ 3196713 w 8258110"/>
              <a:gd name="connsiteY9" fmla="*/ 4715480 h 5201992"/>
              <a:gd name="connsiteX10" fmla="*/ 4755057 w 8258110"/>
              <a:gd name="connsiteY10" fmla="*/ 4921542 h 5201992"/>
              <a:gd name="connsiteX11" fmla="*/ 5141423 w 8258110"/>
              <a:gd name="connsiteY11" fmla="*/ 1779097 h 5201992"/>
              <a:gd name="connsiteX12" fmla="*/ 5540668 w 8258110"/>
              <a:gd name="connsiteY12" fmla="*/ 1173790 h 5201992"/>
              <a:gd name="connsiteX13" fmla="*/ 6042944 w 8258110"/>
              <a:gd name="connsiteY13" fmla="*/ 3466229 h 5201992"/>
              <a:gd name="connsiteX14" fmla="*/ 6506584 w 8258110"/>
              <a:gd name="connsiteY14" fmla="*/ 4715480 h 5201992"/>
              <a:gd name="connsiteX15" fmla="*/ 7820229 w 8258110"/>
              <a:gd name="connsiteY15" fmla="*/ 4406387 h 5201992"/>
              <a:gd name="connsiteX16" fmla="*/ 8026291 w 8258110"/>
              <a:gd name="connsiteY16" fmla="*/ 3904111 h 5201992"/>
              <a:gd name="connsiteX17" fmla="*/ 8103564 w 8258110"/>
              <a:gd name="connsiteY17" fmla="*/ 3247289 h 5201992"/>
              <a:gd name="connsiteX18" fmla="*/ 8193716 w 8258110"/>
              <a:gd name="connsiteY18" fmla="*/ 2783649 h 5201992"/>
              <a:gd name="connsiteX19" fmla="*/ 8258110 w 8258110"/>
              <a:gd name="connsiteY19" fmla="*/ 2757891 h 5201992"/>
              <a:gd name="connsiteX0" fmla="*/ 4864 w 8258456"/>
              <a:gd name="connsiteY0" fmla="*/ 1527233 h 5201992"/>
              <a:gd name="connsiteX1" fmla="*/ 479721 w 8258456"/>
              <a:gd name="connsiteY1" fmla="*/ 1225376 h 5201992"/>
              <a:gd name="connsiteX2" fmla="*/ 1381138 w 8258456"/>
              <a:gd name="connsiteY2" fmla="*/ 349542 h 5201992"/>
              <a:gd name="connsiteX3" fmla="*/ 1754625 w 8258456"/>
              <a:gd name="connsiteY3" fmla="*/ 104844 h 5201992"/>
              <a:gd name="connsiteX4" fmla="*/ 2308417 w 8258456"/>
              <a:gd name="connsiteY4" fmla="*/ 1813 h 5201992"/>
              <a:gd name="connsiteX5" fmla="*/ 2836451 w 8258456"/>
              <a:gd name="connsiteY5" fmla="*/ 182117 h 5201992"/>
              <a:gd name="connsiteX6" fmla="*/ 3274332 w 8258456"/>
              <a:gd name="connsiteY6" fmla="*/ 607120 h 5201992"/>
              <a:gd name="connsiteX7" fmla="*/ 3454637 w 8258456"/>
              <a:gd name="connsiteY7" fmla="*/ 903334 h 5201992"/>
              <a:gd name="connsiteX8" fmla="*/ 3712214 w 8258456"/>
              <a:gd name="connsiteY8" fmla="*/ 1972280 h 5201992"/>
              <a:gd name="connsiteX9" fmla="*/ 3197059 w 8258456"/>
              <a:gd name="connsiteY9" fmla="*/ 4715480 h 5201992"/>
              <a:gd name="connsiteX10" fmla="*/ 4755403 w 8258456"/>
              <a:gd name="connsiteY10" fmla="*/ 4921542 h 5201992"/>
              <a:gd name="connsiteX11" fmla="*/ 5141769 w 8258456"/>
              <a:gd name="connsiteY11" fmla="*/ 1779097 h 5201992"/>
              <a:gd name="connsiteX12" fmla="*/ 5541014 w 8258456"/>
              <a:gd name="connsiteY12" fmla="*/ 1173790 h 5201992"/>
              <a:gd name="connsiteX13" fmla="*/ 6043290 w 8258456"/>
              <a:gd name="connsiteY13" fmla="*/ 3466229 h 5201992"/>
              <a:gd name="connsiteX14" fmla="*/ 6506930 w 8258456"/>
              <a:gd name="connsiteY14" fmla="*/ 4715480 h 5201992"/>
              <a:gd name="connsiteX15" fmla="*/ 7820575 w 8258456"/>
              <a:gd name="connsiteY15" fmla="*/ 4406387 h 5201992"/>
              <a:gd name="connsiteX16" fmla="*/ 8026637 w 8258456"/>
              <a:gd name="connsiteY16" fmla="*/ 3904111 h 5201992"/>
              <a:gd name="connsiteX17" fmla="*/ 8103910 w 8258456"/>
              <a:gd name="connsiteY17" fmla="*/ 3247289 h 5201992"/>
              <a:gd name="connsiteX18" fmla="*/ 8194062 w 8258456"/>
              <a:gd name="connsiteY18" fmla="*/ 2783649 h 5201992"/>
              <a:gd name="connsiteX19" fmla="*/ 8258456 w 8258456"/>
              <a:gd name="connsiteY19" fmla="*/ 2757891 h 5201992"/>
              <a:gd name="connsiteX0" fmla="*/ 5383 w 8220494"/>
              <a:gd name="connsiteY0" fmla="*/ 1589723 h 5201992"/>
              <a:gd name="connsiteX1" fmla="*/ 441759 w 8220494"/>
              <a:gd name="connsiteY1" fmla="*/ 1225376 h 5201992"/>
              <a:gd name="connsiteX2" fmla="*/ 1343176 w 8220494"/>
              <a:gd name="connsiteY2" fmla="*/ 349542 h 5201992"/>
              <a:gd name="connsiteX3" fmla="*/ 1716663 w 8220494"/>
              <a:gd name="connsiteY3" fmla="*/ 104844 h 5201992"/>
              <a:gd name="connsiteX4" fmla="*/ 2270455 w 8220494"/>
              <a:gd name="connsiteY4" fmla="*/ 1813 h 5201992"/>
              <a:gd name="connsiteX5" fmla="*/ 2798489 w 8220494"/>
              <a:gd name="connsiteY5" fmla="*/ 182117 h 5201992"/>
              <a:gd name="connsiteX6" fmla="*/ 3236370 w 8220494"/>
              <a:gd name="connsiteY6" fmla="*/ 607120 h 5201992"/>
              <a:gd name="connsiteX7" fmla="*/ 3416675 w 8220494"/>
              <a:gd name="connsiteY7" fmla="*/ 903334 h 5201992"/>
              <a:gd name="connsiteX8" fmla="*/ 3674252 w 8220494"/>
              <a:gd name="connsiteY8" fmla="*/ 1972280 h 5201992"/>
              <a:gd name="connsiteX9" fmla="*/ 3159097 w 8220494"/>
              <a:gd name="connsiteY9" fmla="*/ 4715480 h 5201992"/>
              <a:gd name="connsiteX10" fmla="*/ 4717441 w 8220494"/>
              <a:gd name="connsiteY10" fmla="*/ 4921542 h 5201992"/>
              <a:gd name="connsiteX11" fmla="*/ 5103807 w 8220494"/>
              <a:gd name="connsiteY11" fmla="*/ 1779097 h 5201992"/>
              <a:gd name="connsiteX12" fmla="*/ 5503052 w 8220494"/>
              <a:gd name="connsiteY12" fmla="*/ 1173790 h 5201992"/>
              <a:gd name="connsiteX13" fmla="*/ 6005328 w 8220494"/>
              <a:gd name="connsiteY13" fmla="*/ 3466229 h 5201992"/>
              <a:gd name="connsiteX14" fmla="*/ 6468968 w 8220494"/>
              <a:gd name="connsiteY14" fmla="*/ 4715480 h 5201992"/>
              <a:gd name="connsiteX15" fmla="*/ 7782613 w 8220494"/>
              <a:gd name="connsiteY15" fmla="*/ 4406387 h 5201992"/>
              <a:gd name="connsiteX16" fmla="*/ 7988675 w 8220494"/>
              <a:gd name="connsiteY16" fmla="*/ 3904111 h 5201992"/>
              <a:gd name="connsiteX17" fmla="*/ 8065948 w 8220494"/>
              <a:gd name="connsiteY17" fmla="*/ 3247289 h 5201992"/>
              <a:gd name="connsiteX18" fmla="*/ 8156100 w 8220494"/>
              <a:gd name="connsiteY18" fmla="*/ 2783649 h 5201992"/>
              <a:gd name="connsiteX19" fmla="*/ 8220494 w 8220494"/>
              <a:gd name="connsiteY19" fmla="*/ 2757891 h 5201992"/>
              <a:gd name="connsiteX0" fmla="*/ 14064 w 7998290"/>
              <a:gd name="connsiteY0" fmla="*/ 2152133 h 5201992"/>
              <a:gd name="connsiteX1" fmla="*/ 219555 w 7998290"/>
              <a:gd name="connsiteY1" fmla="*/ 1225376 h 5201992"/>
              <a:gd name="connsiteX2" fmla="*/ 1120972 w 7998290"/>
              <a:gd name="connsiteY2" fmla="*/ 349542 h 5201992"/>
              <a:gd name="connsiteX3" fmla="*/ 1494459 w 7998290"/>
              <a:gd name="connsiteY3" fmla="*/ 104844 h 5201992"/>
              <a:gd name="connsiteX4" fmla="*/ 2048251 w 7998290"/>
              <a:gd name="connsiteY4" fmla="*/ 1813 h 5201992"/>
              <a:gd name="connsiteX5" fmla="*/ 2576285 w 7998290"/>
              <a:gd name="connsiteY5" fmla="*/ 182117 h 5201992"/>
              <a:gd name="connsiteX6" fmla="*/ 3014166 w 7998290"/>
              <a:gd name="connsiteY6" fmla="*/ 607120 h 5201992"/>
              <a:gd name="connsiteX7" fmla="*/ 3194471 w 7998290"/>
              <a:gd name="connsiteY7" fmla="*/ 903334 h 5201992"/>
              <a:gd name="connsiteX8" fmla="*/ 3452048 w 7998290"/>
              <a:gd name="connsiteY8" fmla="*/ 1972280 h 5201992"/>
              <a:gd name="connsiteX9" fmla="*/ 2936893 w 7998290"/>
              <a:gd name="connsiteY9" fmla="*/ 4715480 h 5201992"/>
              <a:gd name="connsiteX10" fmla="*/ 4495237 w 7998290"/>
              <a:gd name="connsiteY10" fmla="*/ 4921542 h 5201992"/>
              <a:gd name="connsiteX11" fmla="*/ 4881603 w 7998290"/>
              <a:gd name="connsiteY11" fmla="*/ 1779097 h 5201992"/>
              <a:gd name="connsiteX12" fmla="*/ 5280848 w 7998290"/>
              <a:gd name="connsiteY12" fmla="*/ 1173790 h 5201992"/>
              <a:gd name="connsiteX13" fmla="*/ 5783124 w 7998290"/>
              <a:gd name="connsiteY13" fmla="*/ 3466229 h 5201992"/>
              <a:gd name="connsiteX14" fmla="*/ 6246764 w 7998290"/>
              <a:gd name="connsiteY14" fmla="*/ 4715480 h 5201992"/>
              <a:gd name="connsiteX15" fmla="*/ 7560409 w 7998290"/>
              <a:gd name="connsiteY15" fmla="*/ 4406387 h 5201992"/>
              <a:gd name="connsiteX16" fmla="*/ 7766471 w 7998290"/>
              <a:gd name="connsiteY16" fmla="*/ 3904111 h 5201992"/>
              <a:gd name="connsiteX17" fmla="*/ 7843744 w 7998290"/>
              <a:gd name="connsiteY17" fmla="*/ 3247289 h 5201992"/>
              <a:gd name="connsiteX18" fmla="*/ 7933896 w 7998290"/>
              <a:gd name="connsiteY18" fmla="*/ 2783649 h 5201992"/>
              <a:gd name="connsiteX19" fmla="*/ 7998290 w 7998290"/>
              <a:gd name="connsiteY19" fmla="*/ 2757891 h 5201992"/>
              <a:gd name="connsiteX0" fmla="*/ 3204 w 7987430"/>
              <a:gd name="connsiteY0" fmla="*/ 2152133 h 5201992"/>
              <a:gd name="connsiteX1" fmla="*/ 606330 w 7987430"/>
              <a:gd name="connsiteY1" fmla="*/ 1600316 h 5201992"/>
              <a:gd name="connsiteX2" fmla="*/ 1110112 w 7987430"/>
              <a:gd name="connsiteY2" fmla="*/ 349542 h 5201992"/>
              <a:gd name="connsiteX3" fmla="*/ 1483599 w 7987430"/>
              <a:gd name="connsiteY3" fmla="*/ 104844 h 5201992"/>
              <a:gd name="connsiteX4" fmla="*/ 2037391 w 7987430"/>
              <a:gd name="connsiteY4" fmla="*/ 1813 h 5201992"/>
              <a:gd name="connsiteX5" fmla="*/ 2565425 w 7987430"/>
              <a:gd name="connsiteY5" fmla="*/ 182117 h 5201992"/>
              <a:gd name="connsiteX6" fmla="*/ 3003306 w 7987430"/>
              <a:gd name="connsiteY6" fmla="*/ 607120 h 5201992"/>
              <a:gd name="connsiteX7" fmla="*/ 3183611 w 7987430"/>
              <a:gd name="connsiteY7" fmla="*/ 903334 h 5201992"/>
              <a:gd name="connsiteX8" fmla="*/ 3441188 w 7987430"/>
              <a:gd name="connsiteY8" fmla="*/ 1972280 h 5201992"/>
              <a:gd name="connsiteX9" fmla="*/ 2926033 w 7987430"/>
              <a:gd name="connsiteY9" fmla="*/ 4715480 h 5201992"/>
              <a:gd name="connsiteX10" fmla="*/ 4484377 w 7987430"/>
              <a:gd name="connsiteY10" fmla="*/ 4921542 h 5201992"/>
              <a:gd name="connsiteX11" fmla="*/ 4870743 w 7987430"/>
              <a:gd name="connsiteY11" fmla="*/ 1779097 h 5201992"/>
              <a:gd name="connsiteX12" fmla="*/ 5269988 w 7987430"/>
              <a:gd name="connsiteY12" fmla="*/ 1173790 h 5201992"/>
              <a:gd name="connsiteX13" fmla="*/ 5772264 w 7987430"/>
              <a:gd name="connsiteY13" fmla="*/ 3466229 h 5201992"/>
              <a:gd name="connsiteX14" fmla="*/ 6235904 w 7987430"/>
              <a:gd name="connsiteY14" fmla="*/ 4715480 h 5201992"/>
              <a:gd name="connsiteX15" fmla="*/ 7549549 w 7987430"/>
              <a:gd name="connsiteY15" fmla="*/ 4406387 h 5201992"/>
              <a:gd name="connsiteX16" fmla="*/ 7755611 w 7987430"/>
              <a:gd name="connsiteY16" fmla="*/ 3904111 h 5201992"/>
              <a:gd name="connsiteX17" fmla="*/ 7832884 w 7987430"/>
              <a:gd name="connsiteY17" fmla="*/ 3247289 h 5201992"/>
              <a:gd name="connsiteX18" fmla="*/ 7923036 w 7987430"/>
              <a:gd name="connsiteY18" fmla="*/ 2783649 h 5201992"/>
              <a:gd name="connsiteX19" fmla="*/ 7987430 w 7987430"/>
              <a:gd name="connsiteY19" fmla="*/ 2757891 h 5201992"/>
              <a:gd name="connsiteX0" fmla="*/ 3257 w 7987483"/>
              <a:gd name="connsiteY0" fmla="*/ 2156310 h 5206169"/>
              <a:gd name="connsiteX1" fmla="*/ 606383 w 7987483"/>
              <a:gd name="connsiteY1" fmla="*/ 1604493 h 5206169"/>
              <a:gd name="connsiteX2" fmla="*/ 1161473 w 7987483"/>
              <a:gd name="connsiteY2" fmla="*/ 716161 h 5206169"/>
              <a:gd name="connsiteX3" fmla="*/ 1483652 w 7987483"/>
              <a:gd name="connsiteY3" fmla="*/ 109021 h 5206169"/>
              <a:gd name="connsiteX4" fmla="*/ 2037444 w 7987483"/>
              <a:gd name="connsiteY4" fmla="*/ 5990 h 5206169"/>
              <a:gd name="connsiteX5" fmla="*/ 2565478 w 7987483"/>
              <a:gd name="connsiteY5" fmla="*/ 186294 h 5206169"/>
              <a:gd name="connsiteX6" fmla="*/ 3003359 w 7987483"/>
              <a:gd name="connsiteY6" fmla="*/ 611297 h 5206169"/>
              <a:gd name="connsiteX7" fmla="*/ 3183664 w 7987483"/>
              <a:gd name="connsiteY7" fmla="*/ 907511 h 5206169"/>
              <a:gd name="connsiteX8" fmla="*/ 3441241 w 7987483"/>
              <a:gd name="connsiteY8" fmla="*/ 1976457 h 5206169"/>
              <a:gd name="connsiteX9" fmla="*/ 2926086 w 7987483"/>
              <a:gd name="connsiteY9" fmla="*/ 4719657 h 5206169"/>
              <a:gd name="connsiteX10" fmla="*/ 4484430 w 7987483"/>
              <a:gd name="connsiteY10" fmla="*/ 4925719 h 5206169"/>
              <a:gd name="connsiteX11" fmla="*/ 4870796 w 7987483"/>
              <a:gd name="connsiteY11" fmla="*/ 1783274 h 5206169"/>
              <a:gd name="connsiteX12" fmla="*/ 5270041 w 7987483"/>
              <a:gd name="connsiteY12" fmla="*/ 1177967 h 5206169"/>
              <a:gd name="connsiteX13" fmla="*/ 5772317 w 7987483"/>
              <a:gd name="connsiteY13" fmla="*/ 3470406 h 5206169"/>
              <a:gd name="connsiteX14" fmla="*/ 6235957 w 7987483"/>
              <a:gd name="connsiteY14" fmla="*/ 4719657 h 5206169"/>
              <a:gd name="connsiteX15" fmla="*/ 7549602 w 7987483"/>
              <a:gd name="connsiteY15" fmla="*/ 4410564 h 5206169"/>
              <a:gd name="connsiteX16" fmla="*/ 7755664 w 7987483"/>
              <a:gd name="connsiteY16" fmla="*/ 3908288 h 5206169"/>
              <a:gd name="connsiteX17" fmla="*/ 7832937 w 7987483"/>
              <a:gd name="connsiteY17" fmla="*/ 3251466 h 5206169"/>
              <a:gd name="connsiteX18" fmla="*/ 7923089 w 7987483"/>
              <a:gd name="connsiteY18" fmla="*/ 2787826 h 5206169"/>
              <a:gd name="connsiteX19" fmla="*/ 7987483 w 7987483"/>
              <a:gd name="connsiteY19" fmla="*/ 2762068 h 5206169"/>
              <a:gd name="connsiteX0" fmla="*/ 3257 w 7987483"/>
              <a:gd name="connsiteY0" fmla="*/ 2055363 h 5105222"/>
              <a:gd name="connsiteX1" fmla="*/ 606383 w 7987483"/>
              <a:gd name="connsiteY1" fmla="*/ 1503546 h 5105222"/>
              <a:gd name="connsiteX2" fmla="*/ 1161473 w 7987483"/>
              <a:gd name="connsiteY2" fmla="*/ 615214 h 5105222"/>
              <a:gd name="connsiteX3" fmla="*/ 1483652 w 7987483"/>
              <a:gd name="connsiteY3" fmla="*/ 8074 h 5105222"/>
              <a:gd name="connsiteX4" fmla="*/ 1922002 w 7987483"/>
              <a:gd name="connsiteY4" fmla="*/ 254987 h 5105222"/>
              <a:gd name="connsiteX5" fmla="*/ 2565478 w 7987483"/>
              <a:gd name="connsiteY5" fmla="*/ 85347 h 5105222"/>
              <a:gd name="connsiteX6" fmla="*/ 3003359 w 7987483"/>
              <a:gd name="connsiteY6" fmla="*/ 510350 h 5105222"/>
              <a:gd name="connsiteX7" fmla="*/ 3183664 w 7987483"/>
              <a:gd name="connsiteY7" fmla="*/ 806564 h 5105222"/>
              <a:gd name="connsiteX8" fmla="*/ 3441241 w 7987483"/>
              <a:gd name="connsiteY8" fmla="*/ 1875510 h 5105222"/>
              <a:gd name="connsiteX9" fmla="*/ 2926086 w 7987483"/>
              <a:gd name="connsiteY9" fmla="*/ 4618710 h 5105222"/>
              <a:gd name="connsiteX10" fmla="*/ 4484430 w 7987483"/>
              <a:gd name="connsiteY10" fmla="*/ 4824772 h 5105222"/>
              <a:gd name="connsiteX11" fmla="*/ 4870796 w 7987483"/>
              <a:gd name="connsiteY11" fmla="*/ 1682327 h 5105222"/>
              <a:gd name="connsiteX12" fmla="*/ 5270041 w 7987483"/>
              <a:gd name="connsiteY12" fmla="*/ 1077020 h 5105222"/>
              <a:gd name="connsiteX13" fmla="*/ 5772317 w 7987483"/>
              <a:gd name="connsiteY13" fmla="*/ 3369459 h 5105222"/>
              <a:gd name="connsiteX14" fmla="*/ 6235957 w 7987483"/>
              <a:gd name="connsiteY14" fmla="*/ 4618710 h 5105222"/>
              <a:gd name="connsiteX15" fmla="*/ 7549602 w 7987483"/>
              <a:gd name="connsiteY15" fmla="*/ 4309617 h 5105222"/>
              <a:gd name="connsiteX16" fmla="*/ 7755664 w 7987483"/>
              <a:gd name="connsiteY16" fmla="*/ 3807341 h 5105222"/>
              <a:gd name="connsiteX17" fmla="*/ 7832937 w 7987483"/>
              <a:gd name="connsiteY17" fmla="*/ 3150519 h 5105222"/>
              <a:gd name="connsiteX18" fmla="*/ 7923089 w 7987483"/>
              <a:gd name="connsiteY18" fmla="*/ 2686879 h 5105222"/>
              <a:gd name="connsiteX19" fmla="*/ 7987483 w 7987483"/>
              <a:gd name="connsiteY19" fmla="*/ 2661121 h 5105222"/>
              <a:gd name="connsiteX0" fmla="*/ 3257 w 7987483"/>
              <a:gd name="connsiteY0" fmla="*/ 2058648 h 5108507"/>
              <a:gd name="connsiteX1" fmla="*/ 606383 w 7987483"/>
              <a:gd name="connsiteY1" fmla="*/ 1506831 h 5108507"/>
              <a:gd name="connsiteX2" fmla="*/ 1161473 w 7987483"/>
              <a:gd name="connsiteY2" fmla="*/ 618499 h 5108507"/>
              <a:gd name="connsiteX3" fmla="*/ 1483652 w 7987483"/>
              <a:gd name="connsiteY3" fmla="*/ 11359 h 5108507"/>
              <a:gd name="connsiteX4" fmla="*/ 1922002 w 7987483"/>
              <a:gd name="connsiteY4" fmla="*/ 258272 h 5108507"/>
              <a:gd name="connsiteX5" fmla="*/ 2398728 w 7987483"/>
              <a:gd name="connsiteY5" fmla="*/ 701034 h 5108507"/>
              <a:gd name="connsiteX6" fmla="*/ 3003359 w 7987483"/>
              <a:gd name="connsiteY6" fmla="*/ 513635 h 5108507"/>
              <a:gd name="connsiteX7" fmla="*/ 3183664 w 7987483"/>
              <a:gd name="connsiteY7" fmla="*/ 809849 h 5108507"/>
              <a:gd name="connsiteX8" fmla="*/ 3441241 w 7987483"/>
              <a:gd name="connsiteY8" fmla="*/ 1878795 h 5108507"/>
              <a:gd name="connsiteX9" fmla="*/ 2926086 w 7987483"/>
              <a:gd name="connsiteY9" fmla="*/ 4621995 h 5108507"/>
              <a:gd name="connsiteX10" fmla="*/ 4484430 w 7987483"/>
              <a:gd name="connsiteY10" fmla="*/ 4828057 h 5108507"/>
              <a:gd name="connsiteX11" fmla="*/ 4870796 w 7987483"/>
              <a:gd name="connsiteY11" fmla="*/ 1685612 h 5108507"/>
              <a:gd name="connsiteX12" fmla="*/ 5270041 w 7987483"/>
              <a:gd name="connsiteY12" fmla="*/ 1080305 h 5108507"/>
              <a:gd name="connsiteX13" fmla="*/ 5772317 w 7987483"/>
              <a:gd name="connsiteY13" fmla="*/ 3372744 h 5108507"/>
              <a:gd name="connsiteX14" fmla="*/ 6235957 w 7987483"/>
              <a:gd name="connsiteY14" fmla="*/ 4621995 h 5108507"/>
              <a:gd name="connsiteX15" fmla="*/ 7549602 w 7987483"/>
              <a:gd name="connsiteY15" fmla="*/ 4312902 h 5108507"/>
              <a:gd name="connsiteX16" fmla="*/ 7755664 w 7987483"/>
              <a:gd name="connsiteY16" fmla="*/ 3810626 h 5108507"/>
              <a:gd name="connsiteX17" fmla="*/ 7832937 w 7987483"/>
              <a:gd name="connsiteY17" fmla="*/ 3153804 h 5108507"/>
              <a:gd name="connsiteX18" fmla="*/ 7923089 w 7987483"/>
              <a:gd name="connsiteY18" fmla="*/ 2690164 h 5108507"/>
              <a:gd name="connsiteX19" fmla="*/ 7987483 w 7987483"/>
              <a:gd name="connsiteY19" fmla="*/ 2664406 h 5108507"/>
              <a:gd name="connsiteX0" fmla="*/ 4405 w 7834708"/>
              <a:gd name="connsiteY0" fmla="*/ 4170808 h 5108507"/>
              <a:gd name="connsiteX1" fmla="*/ 453608 w 7834708"/>
              <a:gd name="connsiteY1" fmla="*/ 1506831 h 5108507"/>
              <a:gd name="connsiteX2" fmla="*/ 1008698 w 7834708"/>
              <a:gd name="connsiteY2" fmla="*/ 618499 h 5108507"/>
              <a:gd name="connsiteX3" fmla="*/ 1330877 w 7834708"/>
              <a:gd name="connsiteY3" fmla="*/ 11359 h 5108507"/>
              <a:gd name="connsiteX4" fmla="*/ 1769227 w 7834708"/>
              <a:gd name="connsiteY4" fmla="*/ 258272 h 5108507"/>
              <a:gd name="connsiteX5" fmla="*/ 2245953 w 7834708"/>
              <a:gd name="connsiteY5" fmla="*/ 701034 h 5108507"/>
              <a:gd name="connsiteX6" fmla="*/ 2850584 w 7834708"/>
              <a:gd name="connsiteY6" fmla="*/ 513635 h 5108507"/>
              <a:gd name="connsiteX7" fmla="*/ 3030889 w 7834708"/>
              <a:gd name="connsiteY7" fmla="*/ 809849 h 5108507"/>
              <a:gd name="connsiteX8" fmla="*/ 3288466 w 7834708"/>
              <a:gd name="connsiteY8" fmla="*/ 1878795 h 5108507"/>
              <a:gd name="connsiteX9" fmla="*/ 2773311 w 7834708"/>
              <a:gd name="connsiteY9" fmla="*/ 4621995 h 5108507"/>
              <a:gd name="connsiteX10" fmla="*/ 4331655 w 7834708"/>
              <a:gd name="connsiteY10" fmla="*/ 4828057 h 5108507"/>
              <a:gd name="connsiteX11" fmla="*/ 4718021 w 7834708"/>
              <a:gd name="connsiteY11" fmla="*/ 1685612 h 5108507"/>
              <a:gd name="connsiteX12" fmla="*/ 5117266 w 7834708"/>
              <a:gd name="connsiteY12" fmla="*/ 1080305 h 5108507"/>
              <a:gd name="connsiteX13" fmla="*/ 5619542 w 7834708"/>
              <a:gd name="connsiteY13" fmla="*/ 3372744 h 5108507"/>
              <a:gd name="connsiteX14" fmla="*/ 6083182 w 7834708"/>
              <a:gd name="connsiteY14" fmla="*/ 4621995 h 5108507"/>
              <a:gd name="connsiteX15" fmla="*/ 7396827 w 7834708"/>
              <a:gd name="connsiteY15" fmla="*/ 4312902 h 5108507"/>
              <a:gd name="connsiteX16" fmla="*/ 7602889 w 7834708"/>
              <a:gd name="connsiteY16" fmla="*/ 3810626 h 5108507"/>
              <a:gd name="connsiteX17" fmla="*/ 7680162 w 7834708"/>
              <a:gd name="connsiteY17" fmla="*/ 3153804 h 5108507"/>
              <a:gd name="connsiteX18" fmla="*/ 7770314 w 7834708"/>
              <a:gd name="connsiteY18" fmla="*/ 2690164 h 5108507"/>
              <a:gd name="connsiteX19" fmla="*/ 7834708 w 7834708"/>
              <a:gd name="connsiteY19" fmla="*/ 2664406 h 5108507"/>
              <a:gd name="connsiteX0" fmla="*/ 1258 w 7831561"/>
              <a:gd name="connsiteY0" fmla="*/ 4170808 h 5108507"/>
              <a:gd name="connsiteX1" fmla="*/ 1361174 w 7831561"/>
              <a:gd name="connsiteY1" fmla="*/ 2569160 h 5108507"/>
              <a:gd name="connsiteX2" fmla="*/ 1005551 w 7831561"/>
              <a:gd name="connsiteY2" fmla="*/ 618499 h 5108507"/>
              <a:gd name="connsiteX3" fmla="*/ 1327730 w 7831561"/>
              <a:gd name="connsiteY3" fmla="*/ 11359 h 5108507"/>
              <a:gd name="connsiteX4" fmla="*/ 1766080 w 7831561"/>
              <a:gd name="connsiteY4" fmla="*/ 258272 h 5108507"/>
              <a:gd name="connsiteX5" fmla="*/ 2242806 w 7831561"/>
              <a:gd name="connsiteY5" fmla="*/ 701034 h 5108507"/>
              <a:gd name="connsiteX6" fmla="*/ 2847437 w 7831561"/>
              <a:gd name="connsiteY6" fmla="*/ 513635 h 5108507"/>
              <a:gd name="connsiteX7" fmla="*/ 3027742 w 7831561"/>
              <a:gd name="connsiteY7" fmla="*/ 809849 h 5108507"/>
              <a:gd name="connsiteX8" fmla="*/ 3285319 w 7831561"/>
              <a:gd name="connsiteY8" fmla="*/ 1878795 h 5108507"/>
              <a:gd name="connsiteX9" fmla="*/ 2770164 w 7831561"/>
              <a:gd name="connsiteY9" fmla="*/ 4621995 h 5108507"/>
              <a:gd name="connsiteX10" fmla="*/ 4328508 w 7831561"/>
              <a:gd name="connsiteY10" fmla="*/ 4828057 h 5108507"/>
              <a:gd name="connsiteX11" fmla="*/ 4714874 w 7831561"/>
              <a:gd name="connsiteY11" fmla="*/ 1685612 h 5108507"/>
              <a:gd name="connsiteX12" fmla="*/ 5114119 w 7831561"/>
              <a:gd name="connsiteY12" fmla="*/ 1080305 h 5108507"/>
              <a:gd name="connsiteX13" fmla="*/ 5616395 w 7831561"/>
              <a:gd name="connsiteY13" fmla="*/ 3372744 h 5108507"/>
              <a:gd name="connsiteX14" fmla="*/ 6080035 w 7831561"/>
              <a:gd name="connsiteY14" fmla="*/ 4621995 h 5108507"/>
              <a:gd name="connsiteX15" fmla="*/ 7393680 w 7831561"/>
              <a:gd name="connsiteY15" fmla="*/ 4312902 h 5108507"/>
              <a:gd name="connsiteX16" fmla="*/ 7599742 w 7831561"/>
              <a:gd name="connsiteY16" fmla="*/ 3810626 h 5108507"/>
              <a:gd name="connsiteX17" fmla="*/ 7677015 w 7831561"/>
              <a:gd name="connsiteY17" fmla="*/ 3153804 h 5108507"/>
              <a:gd name="connsiteX18" fmla="*/ 7767167 w 7831561"/>
              <a:gd name="connsiteY18" fmla="*/ 2690164 h 5108507"/>
              <a:gd name="connsiteX19" fmla="*/ 7831561 w 7831561"/>
              <a:gd name="connsiteY19" fmla="*/ 2664406 h 5108507"/>
              <a:gd name="connsiteX0" fmla="*/ 1232 w 7831535"/>
              <a:gd name="connsiteY0" fmla="*/ 4170808 h 5108507"/>
              <a:gd name="connsiteX1" fmla="*/ 1361148 w 7831535"/>
              <a:gd name="connsiteY1" fmla="*/ 2569160 h 5108507"/>
              <a:gd name="connsiteX2" fmla="*/ 845671 w 7831535"/>
              <a:gd name="connsiteY2" fmla="*/ 1825404 h 5108507"/>
              <a:gd name="connsiteX3" fmla="*/ 1005525 w 7831535"/>
              <a:gd name="connsiteY3" fmla="*/ 618499 h 5108507"/>
              <a:gd name="connsiteX4" fmla="*/ 1327704 w 7831535"/>
              <a:gd name="connsiteY4" fmla="*/ 11359 h 5108507"/>
              <a:gd name="connsiteX5" fmla="*/ 1766054 w 7831535"/>
              <a:gd name="connsiteY5" fmla="*/ 258272 h 5108507"/>
              <a:gd name="connsiteX6" fmla="*/ 2242780 w 7831535"/>
              <a:gd name="connsiteY6" fmla="*/ 701034 h 5108507"/>
              <a:gd name="connsiteX7" fmla="*/ 2847411 w 7831535"/>
              <a:gd name="connsiteY7" fmla="*/ 513635 h 5108507"/>
              <a:gd name="connsiteX8" fmla="*/ 3027716 w 7831535"/>
              <a:gd name="connsiteY8" fmla="*/ 809849 h 5108507"/>
              <a:gd name="connsiteX9" fmla="*/ 3285293 w 7831535"/>
              <a:gd name="connsiteY9" fmla="*/ 1878795 h 5108507"/>
              <a:gd name="connsiteX10" fmla="*/ 2770138 w 7831535"/>
              <a:gd name="connsiteY10" fmla="*/ 4621995 h 5108507"/>
              <a:gd name="connsiteX11" fmla="*/ 4328482 w 7831535"/>
              <a:gd name="connsiteY11" fmla="*/ 4828057 h 5108507"/>
              <a:gd name="connsiteX12" fmla="*/ 4714848 w 7831535"/>
              <a:gd name="connsiteY12" fmla="*/ 1685612 h 5108507"/>
              <a:gd name="connsiteX13" fmla="*/ 5114093 w 7831535"/>
              <a:gd name="connsiteY13" fmla="*/ 1080305 h 5108507"/>
              <a:gd name="connsiteX14" fmla="*/ 5616369 w 7831535"/>
              <a:gd name="connsiteY14" fmla="*/ 3372744 h 5108507"/>
              <a:gd name="connsiteX15" fmla="*/ 6080009 w 7831535"/>
              <a:gd name="connsiteY15" fmla="*/ 4621995 h 5108507"/>
              <a:gd name="connsiteX16" fmla="*/ 7393654 w 7831535"/>
              <a:gd name="connsiteY16" fmla="*/ 4312902 h 5108507"/>
              <a:gd name="connsiteX17" fmla="*/ 7599716 w 7831535"/>
              <a:gd name="connsiteY17" fmla="*/ 3810626 h 5108507"/>
              <a:gd name="connsiteX18" fmla="*/ 7676989 w 7831535"/>
              <a:gd name="connsiteY18" fmla="*/ 3153804 h 5108507"/>
              <a:gd name="connsiteX19" fmla="*/ 7767141 w 7831535"/>
              <a:gd name="connsiteY19" fmla="*/ 2690164 h 5108507"/>
              <a:gd name="connsiteX20" fmla="*/ 7831535 w 7831535"/>
              <a:gd name="connsiteY20" fmla="*/ 2664406 h 5108507"/>
              <a:gd name="connsiteX0" fmla="*/ 1568 w 7498370"/>
              <a:gd name="connsiteY0" fmla="*/ 4233299 h 5108507"/>
              <a:gd name="connsiteX1" fmla="*/ 1027983 w 7498370"/>
              <a:gd name="connsiteY1" fmla="*/ 2569160 h 5108507"/>
              <a:gd name="connsiteX2" fmla="*/ 512506 w 7498370"/>
              <a:gd name="connsiteY2" fmla="*/ 1825404 h 5108507"/>
              <a:gd name="connsiteX3" fmla="*/ 672360 w 7498370"/>
              <a:gd name="connsiteY3" fmla="*/ 618499 h 5108507"/>
              <a:gd name="connsiteX4" fmla="*/ 994539 w 7498370"/>
              <a:gd name="connsiteY4" fmla="*/ 11359 h 5108507"/>
              <a:gd name="connsiteX5" fmla="*/ 1432889 w 7498370"/>
              <a:gd name="connsiteY5" fmla="*/ 258272 h 5108507"/>
              <a:gd name="connsiteX6" fmla="*/ 1909615 w 7498370"/>
              <a:gd name="connsiteY6" fmla="*/ 701034 h 5108507"/>
              <a:gd name="connsiteX7" fmla="*/ 2514246 w 7498370"/>
              <a:gd name="connsiteY7" fmla="*/ 513635 h 5108507"/>
              <a:gd name="connsiteX8" fmla="*/ 2694551 w 7498370"/>
              <a:gd name="connsiteY8" fmla="*/ 809849 h 5108507"/>
              <a:gd name="connsiteX9" fmla="*/ 2952128 w 7498370"/>
              <a:gd name="connsiteY9" fmla="*/ 1878795 h 5108507"/>
              <a:gd name="connsiteX10" fmla="*/ 2436973 w 7498370"/>
              <a:gd name="connsiteY10" fmla="*/ 4621995 h 5108507"/>
              <a:gd name="connsiteX11" fmla="*/ 3995317 w 7498370"/>
              <a:gd name="connsiteY11" fmla="*/ 4828057 h 5108507"/>
              <a:gd name="connsiteX12" fmla="*/ 4381683 w 7498370"/>
              <a:gd name="connsiteY12" fmla="*/ 1685612 h 5108507"/>
              <a:gd name="connsiteX13" fmla="*/ 4780928 w 7498370"/>
              <a:gd name="connsiteY13" fmla="*/ 1080305 h 5108507"/>
              <a:gd name="connsiteX14" fmla="*/ 5283204 w 7498370"/>
              <a:gd name="connsiteY14" fmla="*/ 3372744 h 5108507"/>
              <a:gd name="connsiteX15" fmla="*/ 5746844 w 7498370"/>
              <a:gd name="connsiteY15" fmla="*/ 4621995 h 5108507"/>
              <a:gd name="connsiteX16" fmla="*/ 7060489 w 7498370"/>
              <a:gd name="connsiteY16" fmla="*/ 4312902 h 5108507"/>
              <a:gd name="connsiteX17" fmla="*/ 7266551 w 7498370"/>
              <a:gd name="connsiteY17" fmla="*/ 3810626 h 5108507"/>
              <a:gd name="connsiteX18" fmla="*/ 7343824 w 7498370"/>
              <a:gd name="connsiteY18" fmla="*/ 3153804 h 5108507"/>
              <a:gd name="connsiteX19" fmla="*/ 7433976 w 7498370"/>
              <a:gd name="connsiteY19" fmla="*/ 2690164 h 5108507"/>
              <a:gd name="connsiteX20" fmla="*/ 7498370 w 7498370"/>
              <a:gd name="connsiteY20" fmla="*/ 2664406 h 5108507"/>
              <a:gd name="connsiteX0" fmla="*/ 57592 w 7554394"/>
              <a:gd name="connsiteY0" fmla="*/ 4233299 h 5108507"/>
              <a:gd name="connsiteX1" fmla="*/ 1084007 w 7554394"/>
              <a:gd name="connsiteY1" fmla="*/ 2569160 h 5108507"/>
              <a:gd name="connsiteX2" fmla="*/ 568530 w 7554394"/>
              <a:gd name="connsiteY2" fmla="*/ 1825404 h 5108507"/>
              <a:gd name="connsiteX3" fmla="*/ 728384 w 7554394"/>
              <a:gd name="connsiteY3" fmla="*/ 618499 h 5108507"/>
              <a:gd name="connsiteX4" fmla="*/ 1050563 w 7554394"/>
              <a:gd name="connsiteY4" fmla="*/ 11359 h 5108507"/>
              <a:gd name="connsiteX5" fmla="*/ 1488913 w 7554394"/>
              <a:gd name="connsiteY5" fmla="*/ 258272 h 5108507"/>
              <a:gd name="connsiteX6" fmla="*/ 1965639 w 7554394"/>
              <a:gd name="connsiteY6" fmla="*/ 701034 h 5108507"/>
              <a:gd name="connsiteX7" fmla="*/ 2570270 w 7554394"/>
              <a:gd name="connsiteY7" fmla="*/ 513635 h 5108507"/>
              <a:gd name="connsiteX8" fmla="*/ 2750575 w 7554394"/>
              <a:gd name="connsiteY8" fmla="*/ 809849 h 5108507"/>
              <a:gd name="connsiteX9" fmla="*/ 3008152 w 7554394"/>
              <a:gd name="connsiteY9" fmla="*/ 1878795 h 5108507"/>
              <a:gd name="connsiteX10" fmla="*/ 2492997 w 7554394"/>
              <a:gd name="connsiteY10" fmla="*/ 4621995 h 5108507"/>
              <a:gd name="connsiteX11" fmla="*/ 4051341 w 7554394"/>
              <a:gd name="connsiteY11" fmla="*/ 4828057 h 5108507"/>
              <a:gd name="connsiteX12" fmla="*/ 4437707 w 7554394"/>
              <a:gd name="connsiteY12" fmla="*/ 1685612 h 5108507"/>
              <a:gd name="connsiteX13" fmla="*/ 4836952 w 7554394"/>
              <a:gd name="connsiteY13" fmla="*/ 1080305 h 5108507"/>
              <a:gd name="connsiteX14" fmla="*/ 5339228 w 7554394"/>
              <a:gd name="connsiteY14" fmla="*/ 3372744 h 5108507"/>
              <a:gd name="connsiteX15" fmla="*/ 5802868 w 7554394"/>
              <a:gd name="connsiteY15" fmla="*/ 4621995 h 5108507"/>
              <a:gd name="connsiteX16" fmla="*/ 7116513 w 7554394"/>
              <a:gd name="connsiteY16" fmla="*/ 4312902 h 5108507"/>
              <a:gd name="connsiteX17" fmla="*/ 7322575 w 7554394"/>
              <a:gd name="connsiteY17" fmla="*/ 3810626 h 5108507"/>
              <a:gd name="connsiteX18" fmla="*/ 7399848 w 7554394"/>
              <a:gd name="connsiteY18" fmla="*/ 3153804 h 5108507"/>
              <a:gd name="connsiteX19" fmla="*/ 7490000 w 7554394"/>
              <a:gd name="connsiteY19" fmla="*/ 2690164 h 5108507"/>
              <a:gd name="connsiteX20" fmla="*/ 7554394 w 7554394"/>
              <a:gd name="connsiteY20" fmla="*/ 2664406 h 5108507"/>
              <a:gd name="connsiteX0" fmla="*/ 56394 w 7591677"/>
              <a:gd name="connsiteY0" fmla="*/ 4245798 h 5108507"/>
              <a:gd name="connsiteX1" fmla="*/ 1121290 w 7591677"/>
              <a:gd name="connsiteY1" fmla="*/ 2569160 h 5108507"/>
              <a:gd name="connsiteX2" fmla="*/ 605813 w 7591677"/>
              <a:gd name="connsiteY2" fmla="*/ 1825404 h 5108507"/>
              <a:gd name="connsiteX3" fmla="*/ 765667 w 7591677"/>
              <a:gd name="connsiteY3" fmla="*/ 618499 h 5108507"/>
              <a:gd name="connsiteX4" fmla="*/ 1087846 w 7591677"/>
              <a:gd name="connsiteY4" fmla="*/ 11359 h 5108507"/>
              <a:gd name="connsiteX5" fmla="*/ 1526196 w 7591677"/>
              <a:gd name="connsiteY5" fmla="*/ 258272 h 5108507"/>
              <a:gd name="connsiteX6" fmla="*/ 2002922 w 7591677"/>
              <a:gd name="connsiteY6" fmla="*/ 701034 h 5108507"/>
              <a:gd name="connsiteX7" fmla="*/ 2607553 w 7591677"/>
              <a:gd name="connsiteY7" fmla="*/ 513635 h 5108507"/>
              <a:gd name="connsiteX8" fmla="*/ 2787858 w 7591677"/>
              <a:gd name="connsiteY8" fmla="*/ 809849 h 5108507"/>
              <a:gd name="connsiteX9" fmla="*/ 3045435 w 7591677"/>
              <a:gd name="connsiteY9" fmla="*/ 1878795 h 5108507"/>
              <a:gd name="connsiteX10" fmla="*/ 2530280 w 7591677"/>
              <a:gd name="connsiteY10" fmla="*/ 4621995 h 5108507"/>
              <a:gd name="connsiteX11" fmla="*/ 4088624 w 7591677"/>
              <a:gd name="connsiteY11" fmla="*/ 4828057 h 5108507"/>
              <a:gd name="connsiteX12" fmla="*/ 4474990 w 7591677"/>
              <a:gd name="connsiteY12" fmla="*/ 1685612 h 5108507"/>
              <a:gd name="connsiteX13" fmla="*/ 4874235 w 7591677"/>
              <a:gd name="connsiteY13" fmla="*/ 1080305 h 5108507"/>
              <a:gd name="connsiteX14" fmla="*/ 5376511 w 7591677"/>
              <a:gd name="connsiteY14" fmla="*/ 3372744 h 5108507"/>
              <a:gd name="connsiteX15" fmla="*/ 5840151 w 7591677"/>
              <a:gd name="connsiteY15" fmla="*/ 4621995 h 5108507"/>
              <a:gd name="connsiteX16" fmla="*/ 7153796 w 7591677"/>
              <a:gd name="connsiteY16" fmla="*/ 4312902 h 5108507"/>
              <a:gd name="connsiteX17" fmla="*/ 7359858 w 7591677"/>
              <a:gd name="connsiteY17" fmla="*/ 3810626 h 5108507"/>
              <a:gd name="connsiteX18" fmla="*/ 7437131 w 7591677"/>
              <a:gd name="connsiteY18" fmla="*/ 3153804 h 5108507"/>
              <a:gd name="connsiteX19" fmla="*/ 7527283 w 7591677"/>
              <a:gd name="connsiteY19" fmla="*/ 2690164 h 5108507"/>
              <a:gd name="connsiteX20" fmla="*/ 7591677 w 7591677"/>
              <a:gd name="connsiteY20" fmla="*/ 2664406 h 5108507"/>
              <a:gd name="connsiteX0" fmla="*/ 56394 w 7591677"/>
              <a:gd name="connsiteY0" fmla="*/ 4283292 h 5108507"/>
              <a:gd name="connsiteX1" fmla="*/ 1121290 w 7591677"/>
              <a:gd name="connsiteY1" fmla="*/ 2569160 h 5108507"/>
              <a:gd name="connsiteX2" fmla="*/ 605813 w 7591677"/>
              <a:gd name="connsiteY2" fmla="*/ 1825404 h 5108507"/>
              <a:gd name="connsiteX3" fmla="*/ 765667 w 7591677"/>
              <a:gd name="connsiteY3" fmla="*/ 618499 h 5108507"/>
              <a:gd name="connsiteX4" fmla="*/ 1087846 w 7591677"/>
              <a:gd name="connsiteY4" fmla="*/ 11359 h 5108507"/>
              <a:gd name="connsiteX5" fmla="*/ 1526196 w 7591677"/>
              <a:gd name="connsiteY5" fmla="*/ 258272 h 5108507"/>
              <a:gd name="connsiteX6" fmla="*/ 2002922 w 7591677"/>
              <a:gd name="connsiteY6" fmla="*/ 701034 h 5108507"/>
              <a:gd name="connsiteX7" fmla="*/ 2607553 w 7591677"/>
              <a:gd name="connsiteY7" fmla="*/ 513635 h 5108507"/>
              <a:gd name="connsiteX8" fmla="*/ 2787858 w 7591677"/>
              <a:gd name="connsiteY8" fmla="*/ 809849 h 5108507"/>
              <a:gd name="connsiteX9" fmla="*/ 3045435 w 7591677"/>
              <a:gd name="connsiteY9" fmla="*/ 1878795 h 5108507"/>
              <a:gd name="connsiteX10" fmla="*/ 2530280 w 7591677"/>
              <a:gd name="connsiteY10" fmla="*/ 4621995 h 5108507"/>
              <a:gd name="connsiteX11" fmla="*/ 4088624 w 7591677"/>
              <a:gd name="connsiteY11" fmla="*/ 4828057 h 5108507"/>
              <a:gd name="connsiteX12" fmla="*/ 4474990 w 7591677"/>
              <a:gd name="connsiteY12" fmla="*/ 1685612 h 5108507"/>
              <a:gd name="connsiteX13" fmla="*/ 4874235 w 7591677"/>
              <a:gd name="connsiteY13" fmla="*/ 1080305 h 5108507"/>
              <a:gd name="connsiteX14" fmla="*/ 5376511 w 7591677"/>
              <a:gd name="connsiteY14" fmla="*/ 3372744 h 5108507"/>
              <a:gd name="connsiteX15" fmla="*/ 5840151 w 7591677"/>
              <a:gd name="connsiteY15" fmla="*/ 4621995 h 5108507"/>
              <a:gd name="connsiteX16" fmla="*/ 7153796 w 7591677"/>
              <a:gd name="connsiteY16" fmla="*/ 4312902 h 5108507"/>
              <a:gd name="connsiteX17" fmla="*/ 7359858 w 7591677"/>
              <a:gd name="connsiteY17" fmla="*/ 3810626 h 5108507"/>
              <a:gd name="connsiteX18" fmla="*/ 7437131 w 7591677"/>
              <a:gd name="connsiteY18" fmla="*/ 3153804 h 5108507"/>
              <a:gd name="connsiteX19" fmla="*/ 7527283 w 7591677"/>
              <a:gd name="connsiteY19" fmla="*/ 2690164 h 5108507"/>
              <a:gd name="connsiteX20" fmla="*/ 7591677 w 7591677"/>
              <a:gd name="connsiteY20" fmla="*/ 2664406 h 5108507"/>
              <a:gd name="connsiteX0" fmla="*/ 56005 w 7604115"/>
              <a:gd name="connsiteY0" fmla="*/ 4008337 h 5108507"/>
              <a:gd name="connsiteX1" fmla="*/ 1133728 w 7604115"/>
              <a:gd name="connsiteY1" fmla="*/ 2569160 h 5108507"/>
              <a:gd name="connsiteX2" fmla="*/ 618251 w 7604115"/>
              <a:gd name="connsiteY2" fmla="*/ 1825404 h 5108507"/>
              <a:gd name="connsiteX3" fmla="*/ 778105 w 7604115"/>
              <a:gd name="connsiteY3" fmla="*/ 618499 h 5108507"/>
              <a:gd name="connsiteX4" fmla="*/ 1100284 w 7604115"/>
              <a:gd name="connsiteY4" fmla="*/ 11359 h 5108507"/>
              <a:gd name="connsiteX5" fmla="*/ 1538634 w 7604115"/>
              <a:gd name="connsiteY5" fmla="*/ 258272 h 5108507"/>
              <a:gd name="connsiteX6" fmla="*/ 2015360 w 7604115"/>
              <a:gd name="connsiteY6" fmla="*/ 701034 h 5108507"/>
              <a:gd name="connsiteX7" fmla="*/ 2619991 w 7604115"/>
              <a:gd name="connsiteY7" fmla="*/ 513635 h 5108507"/>
              <a:gd name="connsiteX8" fmla="*/ 2800296 w 7604115"/>
              <a:gd name="connsiteY8" fmla="*/ 809849 h 5108507"/>
              <a:gd name="connsiteX9" fmla="*/ 3057873 w 7604115"/>
              <a:gd name="connsiteY9" fmla="*/ 1878795 h 5108507"/>
              <a:gd name="connsiteX10" fmla="*/ 2542718 w 7604115"/>
              <a:gd name="connsiteY10" fmla="*/ 4621995 h 5108507"/>
              <a:gd name="connsiteX11" fmla="*/ 4101062 w 7604115"/>
              <a:gd name="connsiteY11" fmla="*/ 4828057 h 5108507"/>
              <a:gd name="connsiteX12" fmla="*/ 4487428 w 7604115"/>
              <a:gd name="connsiteY12" fmla="*/ 1685612 h 5108507"/>
              <a:gd name="connsiteX13" fmla="*/ 4886673 w 7604115"/>
              <a:gd name="connsiteY13" fmla="*/ 1080305 h 5108507"/>
              <a:gd name="connsiteX14" fmla="*/ 5388949 w 7604115"/>
              <a:gd name="connsiteY14" fmla="*/ 3372744 h 5108507"/>
              <a:gd name="connsiteX15" fmla="*/ 5852589 w 7604115"/>
              <a:gd name="connsiteY15" fmla="*/ 4621995 h 5108507"/>
              <a:gd name="connsiteX16" fmla="*/ 7166234 w 7604115"/>
              <a:gd name="connsiteY16" fmla="*/ 4312902 h 5108507"/>
              <a:gd name="connsiteX17" fmla="*/ 7372296 w 7604115"/>
              <a:gd name="connsiteY17" fmla="*/ 3810626 h 5108507"/>
              <a:gd name="connsiteX18" fmla="*/ 7449569 w 7604115"/>
              <a:gd name="connsiteY18" fmla="*/ 3153804 h 5108507"/>
              <a:gd name="connsiteX19" fmla="*/ 7539721 w 7604115"/>
              <a:gd name="connsiteY19" fmla="*/ 2690164 h 5108507"/>
              <a:gd name="connsiteX20" fmla="*/ 7604115 w 7604115"/>
              <a:gd name="connsiteY20" fmla="*/ 2664406 h 5108507"/>
              <a:gd name="connsiteX0" fmla="*/ 58843 w 7517164"/>
              <a:gd name="connsiteY0" fmla="*/ 4108321 h 5108507"/>
              <a:gd name="connsiteX1" fmla="*/ 1046777 w 7517164"/>
              <a:gd name="connsiteY1" fmla="*/ 2569160 h 5108507"/>
              <a:gd name="connsiteX2" fmla="*/ 531300 w 7517164"/>
              <a:gd name="connsiteY2" fmla="*/ 1825404 h 5108507"/>
              <a:gd name="connsiteX3" fmla="*/ 691154 w 7517164"/>
              <a:gd name="connsiteY3" fmla="*/ 618499 h 5108507"/>
              <a:gd name="connsiteX4" fmla="*/ 1013333 w 7517164"/>
              <a:gd name="connsiteY4" fmla="*/ 11359 h 5108507"/>
              <a:gd name="connsiteX5" fmla="*/ 1451683 w 7517164"/>
              <a:gd name="connsiteY5" fmla="*/ 258272 h 5108507"/>
              <a:gd name="connsiteX6" fmla="*/ 1928409 w 7517164"/>
              <a:gd name="connsiteY6" fmla="*/ 701034 h 5108507"/>
              <a:gd name="connsiteX7" fmla="*/ 2533040 w 7517164"/>
              <a:gd name="connsiteY7" fmla="*/ 513635 h 5108507"/>
              <a:gd name="connsiteX8" fmla="*/ 2713345 w 7517164"/>
              <a:gd name="connsiteY8" fmla="*/ 809849 h 5108507"/>
              <a:gd name="connsiteX9" fmla="*/ 2970922 w 7517164"/>
              <a:gd name="connsiteY9" fmla="*/ 1878795 h 5108507"/>
              <a:gd name="connsiteX10" fmla="*/ 2455767 w 7517164"/>
              <a:gd name="connsiteY10" fmla="*/ 4621995 h 5108507"/>
              <a:gd name="connsiteX11" fmla="*/ 4014111 w 7517164"/>
              <a:gd name="connsiteY11" fmla="*/ 4828057 h 5108507"/>
              <a:gd name="connsiteX12" fmla="*/ 4400477 w 7517164"/>
              <a:gd name="connsiteY12" fmla="*/ 1685612 h 5108507"/>
              <a:gd name="connsiteX13" fmla="*/ 4799722 w 7517164"/>
              <a:gd name="connsiteY13" fmla="*/ 1080305 h 5108507"/>
              <a:gd name="connsiteX14" fmla="*/ 5301998 w 7517164"/>
              <a:gd name="connsiteY14" fmla="*/ 3372744 h 5108507"/>
              <a:gd name="connsiteX15" fmla="*/ 5765638 w 7517164"/>
              <a:gd name="connsiteY15" fmla="*/ 4621995 h 5108507"/>
              <a:gd name="connsiteX16" fmla="*/ 7079283 w 7517164"/>
              <a:gd name="connsiteY16" fmla="*/ 4312902 h 5108507"/>
              <a:gd name="connsiteX17" fmla="*/ 7285345 w 7517164"/>
              <a:gd name="connsiteY17" fmla="*/ 3810626 h 5108507"/>
              <a:gd name="connsiteX18" fmla="*/ 7362618 w 7517164"/>
              <a:gd name="connsiteY18" fmla="*/ 3153804 h 5108507"/>
              <a:gd name="connsiteX19" fmla="*/ 7452770 w 7517164"/>
              <a:gd name="connsiteY19" fmla="*/ 2690164 h 5108507"/>
              <a:gd name="connsiteX20" fmla="*/ 7517164 w 7517164"/>
              <a:gd name="connsiteY20" fmla="*/ 2664406 h 5108507"/>
              <a:gd name="connsiteX0" fmla="*/ 54505 w 7653922"/>
              <a:gd name="connsiteY0" fmla="*/ 3858361 h 5108507"/>
              <a:gd name="connsiteX1" fmla="*/ 1183535 w 7653922"/>
              <a:gd name="connsiteY1" fmla="*/ 2569160 h 5108507"/>
              <a:gd name="connsiteX2" fmla="*/ 668058 w 7653922"/>
              <a:gd name="connsiteY2" fmla="*/ 1825404 h 5108507"/>
              <a:gd name="connsiteX3" fmla="*/ 827912 w 7653922"/>
              <a:gd name="connsiteY3" fmla="*/ 618499 h 5108507"/>
              <a:gd name="connsiteX4" fmla="*/ 1150091 w 7653922"/>
              <a:gd name="connsiteY4" fmla="*/ 11359 h 5108507"/>
              <a:gd name="connsiteX5" fmla="*/ 1588441 w 7653922"/>
              <a:gd name="connsiteY5" fmla="*/ 258272 h 5108507"/>
              <a:gd name="connsiteX6" fmla="*/ 2065167 w 7653922"/>
              <a:gd name="connsiteY6" fmla="*/ 701034 h 5108507"/>
              <a:gd name="connsiteX7" fmla="*/ 2669798 w 7653922"/>
              <a:gd name="connsiteY7" fmla="*/ 513635 h 5108507"/>
              <a:gd name="connsiteX8" fmla="*/ 2850103 w 7653922"/>
              <a:gd name="connsiteY8" fmla="*/ 809849 h 5108507"/>
              <a:gd name="connsiteX9" fmla="*/ 3107680 w 7653922"/>
              <a:gd name="connsiteY9" fmla="*/ 1878795 h 5108507"/>
              <a:gd name="connsiteX10" fmla="*/ 2592525 w 7653922"/>
              <a:gd name="connsiteY10" fmla="*/ 4621995 h 5108507"/>
              <a:gd name="connsiteX11" fmla="*/ 4150869 w 7653922"/>
              <a:gd name="connsiteY11" fmla="*/ 4828057 h 5108507"/>
              <a:gd name="connsiteX12" fmla="*/ 4537235 w 7653922"/>
              <a:gd name="connsiteY12" fmla="*/ 1685612 h 5108507"/>
              <a:gd name="connsiteX13" fmla="*/ 4936480 w 7653922"/>
              <a:gd name="connsiteY13" fmla="*/ 1080305 h 5108507"/>
              <a:gd name="connsiteX14" fmla="*/ 5438756 w 7653922"/>
              <a:gd name="connsiteY14" fmla="*/ 3372744 h 5108507"/>
              <a:gd name="connsiteX15" fmla="*/ 5902396 w 7653922"/>
              <a:gd name="connsiteY15" fmla="*/ 4621995 h 5108507"/>
              <a:gd name="connsiteX16" fmla="*/ 7216041 w 7653922"/>
              <a:gd name="connsiteY16" fmla="*/ 4312902 h 5108507"/>
              <a:gd name="connsiteX17" fmla="*/ 7422103 w 7653922"/>
              <a:gd name="connsiteY17" fmla="*/ 3810626 h 5108507"/>
              <a:gd name="connsiteX18" fmla="*/ 7499376 w 7653922"/>
              <a:gd name="connsiteY18" fmla="*/ 3153804 h 5108507"/>
              <a:gd name="connsiteX19" fmla="*/ 7589528 w 7653922"/>
              <a:gd name="connsiteY19" fmla="*/ 2690164 h 5108507"/>
              <a:gd name="connsiteX20" fmla="*/ 7653922 w 7653922"/>
              <a:gd name="connsiteY20" fmla="*/ 2664406 h 5108507"/>
              <a:gd name="connsiteX0" fmla="*/ 68738 w 7668155"/>
              <a:gd name="connsiteY0" fmla="*/ 3858361 h 5108507"/>
              <a:gd name="connsiteX1" fmla="*/ 864268 w 7668155"/>
              <a:gd name="connsiteY1" fmla="*/ 3643987 h 5108507"/>
              <a:gd name="connsiteX2" fmla="*/ 682291 w 7668155"/>
              <a:gd name="connsiteY2" fmla="*/ 1825404 h 5108507"/>
              <a:gd name="connsiteX3" fmla="*/ 842145 w 7668155"/>
              <a:gd name="connsiteY3" fmla="*/ 618499 h 5108507"/>
              <a:gd name="connsiteX4" fmla="*/ 1164324 w 7668155"/>
              <a:gd name="connsiteY4" fmla="*/ 11359 h 5108507"/>
              <a:gd name="connsiteX5" fmla="*/ 1602674 w 7668155"/>
              <a:gd name="connsiteY5" fmla="*/ 258272 h 5108507"/>
              <a:gd name="connsiteX6" fmla="*/ 2079400 w 7668155"/>
              <a:gd name="connsiteY6" fmla="*/ 701034 h 5108507"/>
              <a:gd name="connsiteX7" fmla="*/ 2684031 w 7668155"/>
              <a:gd name="connsiteY7" fmla="*/ 513635 h 5108507"/>
              <a:gd name="connsiteX8" fmla="*/ 2864336 w 7668155"/>
              <a:gd name="connsiteY8" fmla="*/ 809849 h 5108507"/>
              <a:gd name="connsiteX9" fmla="*/ 3121913 w 7668155"/>
              <a:gd name="connsiteY9" fmla="*/ 1878795 h 5108507"/>
              <a:gd name="connsiteX10" fmla="*/ 2606758 w 7668155"/>
              <a:gd name="connsiteY10" fmla="*/ 4621995 h 5108507"/>
              <a:gd name="connsiteX11" fmla="*/ 4165102 w 7668155"/>
              <a:gd name="connsiteY11" fmla="*/ 4828057 h 5108507"/>
              <a:gd name="connsiteX12" fmla="*/ 4551468 w 7668155"/>
              <a:gd name="connsiteY12" fmla="*/ 1685612 h 5108507"/>
              <a:gd name="connsiteX13" fmla="*/ 4950713 w 7668155"/>
              <a:gd name="connsiteY13" fmla="*/ 1080305 h 5108507"/>
              <a:gd name="connsiteX14" fmla="*/ 5452989 w 7668155"/>
              <a:gd name="connsiteY14" fmla="*/ 3372744 h 5108507"/>
              <a:gd name="connsiteX15" fmla="*/ 5916629 w 7668155"/>
              <a:gd name="connsiteY15" fmla="*/ 4621995 h 5108507"/>
              <a:gd name="connsiteX16" fmla="*/ 7230274 w 7668155"/>
              <a:gd name="connsiteY16" fmla="*/ 4312902 h 5108507"/>
              <a:gd name="connsiteX17" fmla="*/ 7436336 w 7668155"/>
              <a:gd name="connsiteY17" fmla="*/ 3810626 h 5108507"/>
              <a:gd name="connsiteX18" fmla="*/ 7513609 w 7668155"/>
              <a:gd name="connsiteY18" fmla="*/ 3153804 h 5108507"/>
              <a:gd name="connsiteX19" fmla="*/ 7603761 w 7668155"/>
              <a:gd name="connsiteY19" fmla="*/ 2690164 h 5108507"/>
              <a:gd name="connsiteX20" fmla="*/ 7668155 w 7668155"/>
              <a:gd name="connsiteY20" fmla="*/ 2664406 h 5108507"/>
              <a:gd name="connsiteX0" fmla="*/ 69920 w 7643683"/>
              <a:gd name="connsiteY0" fmla="*/ 3858361 h 5108507"/>
              <a:gd name="connsiteX1" fmla="*/ 839796 w 7643683"/>
              <a:gd name="connsiteY1" fmla="*/ 3643987 h 5108507"/>
              <a:gd name="connsiteX2" fmla="*/ 657819 w 7643683"/>
              <a:gd name="connsiteY2" fmla="*/ 1825404 h 5108507"/>
              <a:gd name="connsiteX3" fmla="*/ 817673 w 7643683"/>
              <a:gd name="connsiteY3" fmla="*/ 618499 h 5108507"/>
              <a:gd name="connsiteX4" fmla="*/ 1139852 w 7643683"/>
              <a:gd name="connsiteY4" fmla="*/ 11359 h 5108507"/>
              <a:gd name="connsiteX5" fmla="*/ 1578202 w 7643683"/>
              <a:gd name="connsiteY5" fmla="*/ 258272 h 5108507"/>
              <a:gd name="connsiteX6" fmla="*/ 2054928 w 7643683"/>
              <a:gd name="connsiteY6" fmla="*/ 701034 h 5108507"/>
              <a:gd name="connsiteX7" fmla="*/ 2659559 w 7643683"/>
              <a:gd name="connsiteY7" fmla="*/ 513635 h 5108507"/>
              <a:gd name="connsiteX8" fmla="*/ 2839864 w 7643683"/>
              <a:gd name="connsiteY8" fmla="*/ 809849 h 5108507"/>
              <a:gd name="connsiteX9" fmla="*/ 3097441 w 7643683"/>
              <a:gd name="connsiteY9" fmla="*/ 1878795 h 5108507"/>
              <a:gd name="connsiteX10" fmla="*/ 2582286 w 7643683"/>
              <a:gd name="connsiteY10" fmla="*/ 4621995 h 5108507"/>
              <a:gd name="connsiteX11" fmla="*/ 4140630 w 7643683"/>
              <a:gd name="connsiteY11" fmla="*/ 4828057 h 5108507"/>
              <a:gd name="connsiteX12" fmla="*/ 4526996 w 7643683"/>
              <a:gd name="connsiteY12" fmla="*/ 1685612 h 5108507"/>
              <a:gd name="connsiteX13" fmla="*/ 4926241 w 7643683"/>
              <a:gd name="connsiteY13" fmla="*/ 1080305 h 5108507"/>
              <a:gd name="connsiteX14" fmla="*/ 5428517 w 7643683"/>
              <a:gd name="connsiteY14" fmla="*/ 3372744 h 5108507"/>
              <a:gd name="connsiteX15" fmla="*/ 5892157 w 7643683"/>
              <a:gd name="connsiteY15" fmla="*/ 4621995 h 5108507"/>
              <a:gd name="connsiteX16" fmla="*/ 7205802 w 7643683"/>
              <a:gd name="connsiteY16" fmla="*/ 4312902 h 5108507"/>
              <a:gd name="connsiteX17" fmla="*/ 7411864 w 7643683"/>
              <a:gd name="connsiteY17" fmla="*/ 3810626 h 5108507"/>
              <a:gd name="connsiteX18" fmla="*/ 7489137 w 7643683"/>
              <a:gd name="connsiteY18" fmla="*/ 3153804 h 5108507"/>
              <a:gd name="connsiteX19" fmla="*/ 7579289 w 7643683"/>
              <a:gd name="connsiteY19" fmla="*/ 2690164 h 5108507"/>
              <a:gd name="connsiteX20" fmla="*/ 7643683 w 7643683"/>
              <a:gd name="connsiteY20" fmla="*/ 2664406 h 510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43683" h="5108507">
                <a:moveTo>
                  <a:pt x="69920" y="3858361"/>
                </a:moveTo>
                <a:cubicBezTo>
                  <a:pt x="-271249" y="3839943"/>
                  <a:pt x="741813" y="3982813"/>
                  <a:pt x="839796" y="3643987"/>
                </a:cubicBezTo>
                <a:cubicBezTo>
                  <a:pt x="937779" y="3305161"/>
                  <a:pt x="717090" y="2150514"/>
                  <a:pt x="657819" y="1825404"/>
                </a:cubicBezTo>
                <a:cubicBezTo>
                  <a:pt x="598548" y="1500294"/>
                  <a:pt x="737334" y="920840"/>
                  <a:pt x="817673" y="618499"/>
                </a:cubicBezTo>
                <a:cubicBezTo>
                  <a:pt x="898012" y="316158"/>
                  <a:pt x="1013097" y="71397"/>
                  <a:pt x="1139852" y="11359"/>
                </a:cubicBezTo>
                <a:cubicBezTo>
                  <a:pt x="1266607" y="-48679"/>
                  <a:pt x="1425689" y="143326"/>
                  <a:pt x="1578202" y="258272"/>
                </a:cubicBezTo>
                <a:cubicBezTo>
                  <a:pt x="1730715" y="373218"/>
                  <a:pt x="1874702" y="658474"/>
                  <a:pt x="2054928" y="701034"/>
                </a:cubicBezTo>
                <a:cubicBezTo>
                  <a:pt x="2235154" y="743595"/>
                  <a:pt x="2528736" y="495499"/>
                  <a:pt x="2659559" y="513635"/>
                </a:cubicBezTo>
                <a:cubicBezTo>
                  <a:pt x="2790382" y="531771"/>
                  <a:pt x="2766884" y="582322"/>
                  <a:pt x="2839864" y="809849"/>
                </a:cubicBezTo>
                <a:cubicBezTo>
                  <a:pt x="2912844" y="1037376"/>
                  <a:pt x="3140371" y="1243437"/>
                  <a:pt x="3097441" y="1878795"/>
                </a:cubicBezTo>
                <a:cubicBezTo>
                  <a:pt x="3054511" y="2514153"/>
                  <a:pt x="2408421" y="4130451"/>
                  <a:pt x="2582286" y="4621995"/>
                </a:cubicBezTo>
                <a:cubicBezTo>
                  <a:pt x="2756151" y="5113539"/>
                  <a:pt x="3816512" y="5317454"/>
                  <a:pt x="4140630" y="4828057"/>
                </a:cubicBezTo>
                <a:cubicBezTo>
                  <a:pt x="4464748" y="4338660"/>
                  <a:pt x="4396061" y="2310237"/>
                  <a:pt x="4526996" y="1685612"/>
                </a:cubicBezTo>
                <a:cubicBezTo>
                  <a:pt x="4657931" y="1060987"/>
                  <a:pt x="4775988" y="799116"/>
                  <a:pt x="4926241" y="1080305"/>
                </a:cubicBezTo>
                <a:cubicBezTo>
                  <a:pt x="5076495" y="1361494"/>
                  <a:pt x="5267531" y="2782462"/>
                  <a:pt x="5428517" y="3372744"/>
                </a:cubicBezTo>
                <a:cubicBezTo>
                  <a:pt x="5589503" y="3963026"/>
                  <a:pt x="5595943" y="4465302"/>
                  <a:pt x="5892157" y="4621995"/>
                </a:cubicBezTo>
                <a:cubicBezTo>
                  <a:pt x="6188371" y="4778688"/>
                  <a:pt x="6952518" y="4448130"/>
                  <a:pt x="7205802" y="4312902"/>
                </a:cubicBezTo>
                <a:cubicBezTo>
                  <a:pt x="7459086" y="4177674"/>
                  <a:pt x="7364642" y="4003809"/>
                  <a:pt x="7411864" y="3810626"/>
                </a:cubicBezTo>
                <a:cubicBezTo>
                  <a:pt x="7459087" y="3617443"/>
                  <a:pt x="7461233" y="3340548"/>
                  <a:pt x="7489137" y="3153804"/>
                </a:cubicBezTo>
                <a:cubicBezTo>
                  <a:pt x="7517041" y="2967060"/>
                  <a:pt x="7553531" y="2771730"/>
                  <a:pt x="7579289" y="2690164"/>
                </a:cubicBezTo>
                <a:cubicBezTo>
                  <a:pt x="7605047" y="2608598"/>
                  <a:pt x="7624365" y="2636502"/>
                  <a:pt x="7643683" y="2664406"/>
                </a:cubicBez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2740402" y="2198109"/>
            <a:ext cx="7682554" cy="3028579"/>
          </a:xfrm>
          <a:custGeom>
            <a:avLst/>
            <a:gdLst>
              <a:gd name="connsiteX0" fmla="*/ 2928449 w 8839852"/>
              <a:gd name="connsiteY0" fmla="*/ 1464420 h 4993271"/>
              <a:gd name="connsiteX1" fmla="*/ 3276179 w 8839852"/>
              <a:gd name="connsiteY1" fmla="*/ 2108363 h 4993271"/>
              <a:gd name="connsiteX2" fmla="*/ 2516325 w 8839852"/>
              <a:gd name="connsiteY2" fmla="*/ 2262910 h 4993271"/>
              <a:gd name="connsiteX3" fmla="*/ 1421621 w 8839852"/>
              <a:gd name="connsiteY3" fmla="*/ 2224273 h 4993271"/>
              <a:gd name="connsiteX4" fmla="*/ 648889 w 8839852"/>
              <a:gd name="connsiteY4" fmla="*/ 3022763 h 4993271"/>
              <a:gd name="connsiteX5" fmla="*/ 4945 w 8839852"/>
              <a:gd name="connsiteY5" fmla="*/ 4065952 h 4993271"/>
              <a:gd name="connsiteX6" fmla="*/ 996618 w 8839852"/>
              <a:gd name="connsiteY6" fmla="*/ 4928836 h 4993271"/>
              <a:gd name="connsiteX7" fmla="*/ 2567841 w 8839852"/>
              <a:gd name="connsiteY7" fmla="*/ 4890200 h 4993271"/>
              <a:gd name="connsiteX8" fmla="*/ 2812539 w 8839852"/>
              <a:gd name="connsiteY8" fmla="*/ 4568228 h 4993271"/>
              <a:gd name="connsiteX9" fmla="*/ 3057238 w 8839852"/>
              <a:gd name="connsiteY9" fmla="*/ 3409129 h 4993271"/>
              <a:gd name="connsiteX10" fmla="*/ 3095875 w 8839852"/>
              <a:gd name="connsiteY10" fmla="*/ 2430335 h 4993271"/>
              <a:gd name="connsiteX11" fmla="*/ 3765576 w 8839852"/>
              <a:gd name="connsiteY11" fmla="*/ 1193963 h 4993271"/>
              <a:gd name="connsiteX12" fmla="*/ 4834523 w 8839852"/>
              <a:gd name="connsiteY12" fmla="*/ 318200 h 4993271"/>
              <a:gd name="connsiteX13" fmla="*/ 5864832 w 8839852"/>
              <a:gd name="connsiteY13" fmla="*/ 60622 h 4993271"/>
              <a:gd name="connsiteX14" fmla="*/ 6225441 w 8839852"/>
              <a:gd name="connsiteY14" fmla="*/ 1374267 h 4993271"/>
              <a:gd name="connsiteX15" fmla="*/ 5851954 w 8839852"/>
              <a:gd name="connsiteY15" fmla="*/ 3048521 h 4993271"/>
              <a:gd name="connsiteX16" fmla="*/ 6727717 w 8839852"/>
              <a:gd name="connsiteY16" fmla="*/ 3859890 h 4993271"/>
              <a:gd name="connsiteX17" fmla="*/ 7539086 w 8839852"/>
              <a:gd name="connsiteY17" fmla="*/ 3447766 h 4993271"/>
              <a:gd name="connsiteX18" fmla="*/ 7590601 w 8839852"/>
              <a:gd name="connsiteY18" fmla="*/ 3396251 h 4993271"/>
              <a:gd name="connsiteX19" fmla="*/ 8543638 w 8839852"/>
              <a:gd name="connsiteY19" fmla="*/ 3357614 h 4993271"/>
              <a:gd name="connsiteX20" fmla="*/ 8839852 w 8839852"/>
              <a:gd name="connsiteY20" fmla="*/ 3550797 h 4993271"/>
              <a:gd name="connsiteX21" fmla="*/ 8839852 w 8839852"/>
              <a:gd name="connsiteY21" fmla="*/ 3550797 h 4993271"/>
              <a:gd name="connsiteX0" fmla="*/ 2610949 w 8839852"/>
              <a:gd name="connsiteY0" fmla="*/ 1781920 h 4993271"/>
              <a:gd name="connsiteX1" fmla="*/ 3276179 w 8839852"/>
              <a:gd name="connsiteY1" fmla="*/ 2108363 h 4993271"/>
              <a:gd name="connsiteX2" fmla="*/ 2516325 w 8839852"/>
              <a:gd name="connsiteY2" fmla="*/ 2262910 h 4993271"/>
              <a:gd name="connsiteX3" fmla="*/ 1421621 w 8839852"/>
              <a:gd name="connsiteY3" fmla="*/ 2224273 h 4993271"/>
              <a:gd name="connsiteX4" fmla="*/ 648889 w 8839852"/>
              <a:gd name="connsiteY4" fmla="*/ 3022763 h 4993271"/>
              <a:gd name="connsiteX5" fmla="*/ 4945 w 8839852"/>
              <a:gd name="connsiteY5" fmla="*/ 4065952 h 4993271"/>
              <a:gd name="connsiteX6" fmla="*/ 996618 w 8839852"/>
              <a:gd name="connsiteY6" fmla="*/ 4928836 h 4993271"/>
              <a:gd name="connsiteX7" fmla="*/ 2567841 w 8839852"/>
              <a:gd name="connsiteY7" fmla="*/ 4890200 h 4993271"/>
              <a:gd name="connsiteX8" fmla="*/ 2812539 w 8839852"/>
              <a:gd name="connsiteY8" fmla="*/ 4568228 h 4993271"/>
              <a:gd name="connsiteX9" fmla="*/ 3057238 w 8839852"/>
              <a:gd name="connsiteY9" fmla="*/ 3409129 h 4993271"/>
              <a:gd name="connsiteX10" fmla="*/ 3095875 w 8839852"/>
              <a:gd name="connsiteY10" fmla="*/ 2430335 h 4993271"/>
              <a:gd name="connsiteX11" fmla="*/ 3765576 w 8839852"/>
              <a:gd name="connsiteY11" fmla="*/ 1193963 h 4993271"/>
              <a:gd name="connsiteX12" fmla="*/ 4834523 w 8839852"/>
              <a:gd name="connsiteY12" fmla="*/ 318200 h 4993271"/>
              <a:gd name="connsiteX13" fmla="*/ 5864832 w 8839852"/>
              <a:gd name="connsiteY13" fmla="*/ 60622 h 4993271"/>
              <a:gd name="connsiteX14" fmla="*/ 6225441 w 8839852"/>
              <a:gd name="connsiteY14" fmla="*/ 1374267 h 4993271"/>
              <a:gd name="connsiteX15" fmla="*/ 5851954 w 8839852"/>
              <a:gd name="connsiteY15" fmla="*/ 3048521 h 4993271"/>
              <a:gd name="connsiteX16" fmla="*/ 6727717 w 8839852"/>
              <a:gd name="connsiteY16" fmla="*/ 3859890 h 4993271"/>
              <a:gd name="connsiteX17" fmla="*/ 7539086 w 8839852"/>
              <a:gd name="connsiteY17" fmla="*/ 3447766 h 4993271"/>
              <a:gd name="connsiteX18" fmla="*/ 7590601 w 8839852"/>
              <a:gd name="connsiteY18" fmla="*/ 3396251 h 4993271"/>
              <a:gd name="connsiteX19" fmla="*/ 8543638 w 8839852"/>
              <a:gd name="connsiteY19" fmla="*/ 3357614 h 4993271"/>
              <a:gd name="connsiteX20" fmla="*/ 8839852 w 8839852"/>
              <a:gd name="connsiteY20" fmla="*/ 3550797 h 4993271"/>
              <a:gd name="connsiteX21" fmla="*/ 8839852 w 8839852"/>
              <a:gd name="connsiteY21" fmla="*/ 3550797 h 4993271"/>
              <a:gd name="connsiteX0" fmla="*/ 2610949 w 8839852"/>
              <a:gd name="connsiteY0" fmla="*/ 1781920 h 4993271"/>
              <a:gd name="connsiteX1" fmla="*/ 3022179 w 8839852"/>
              <a:gd name="connsiteY1" fmla="*/ 2159163 h 4993271"/>
              <a:gd name="connsiteX2" fmla="*/ 2516325 w 8839852"/>
              <a:gd name="connsiteY2" fmla="*/ 2262910 h 4993271"/>
              <a:gd name="connsiteX3" fmla="*/ 1421621 w 8839852"/>
              <a:gd name="connsiteY3" fmla="*/ 2224273 h 4993271"/>
              <a:gd name="connsiteX4" fmla="*/ 648889 w 8839852"/>
              <a:gd name="connsiteY4" fmla="*/ 3022763 h 4993271"/>
              <a:gd name="connsiteX5" fmla="*/ 4945 w 8839852"/>
              <a:gd name="connsiteY5" fmla="*/ 4065952 h 4993271"/>
              <a:gd name="connsiteX6" fmla="*/ 996618 w 8839852"/>
              <a:gd name="connsiteY6" fmla="*/ 4928836 h 4993271"/>
              <a:gd name="connsiteX7" fmla="*/ 2567841 w 8839852"/>
              <a:gd name="connsiteY7" fmla="*/ 4890200 h 4993271"/>
              <a:gd name="connsiteX8" fmla="*/ 2812539 w 8839852"/>
              <a:gd name="connsiteY8" fmla="*/ 4568228 h 4993271"/>
              <a:gd name="connsiteX9" fmla="*/ 3057238 w 8839852"/>
              <a:gd name="connsiteY9" fmla="*/ 3409129 h 4993271"/>
              <a:gd name="connsiteX10" fmla="*/ 3095875 w 8839852"/>
              <a:gd name="connsiteY10" fmla="*/ 2430335 h 4993271"/>
              <a:gd name="connsiteX11" fmla="*/ 3765576 w 8839852"/>
              <a:gd name="connsiteY11" fmla="*/ 1193963 h 4993271"/>
              <a:gd name="connsiteX12" fmla="*/ 4834523 w 8839852"/>
              <a:gd name="connsiteY12" fmla="*/ 318200 h 4993271"/>
              <a:gd name="connsiteX13" fmla="*/ 5864832 w 8839852"/>
              <a:gd name="connsiteY13" fmla="*/ 60622 h 4993271"/>
              <a:gd name="connsiteX14" fmla="*/ 6225441 w 8839852"/>
              <a:gd name="connsiteY14" fmla="*/ 1374267 h 4993271"/>
              <a:gd name="connsiteX15" fmla="*/ 5851954 w 8839852"/>
              <a:gd name="connsiteY15" fmla="*/ 3048521 h 4993271"/>
              <a:gd name="connsiteX16" fmla="*/ 6727717 w 8839852"/>
              <a:gd name="connsiteY16" fmla="*/ 3859890 h 4993271"/>
              <a:gd name="connsiteX17" fmla="*/ 7539086 w 8839852"/>
              <a:gd name="connsiteY17" fmla="*/ 3447766 h 4993271"/>
              <a:gd name="connsiteX18" fmla="*/ 7590601 w 8839852"/>
              <a:gd name="connsiteY18" fmla="*/ 3396251 h 4993271"/>
              <a:gd name="connsiteX19" fmla="*/ 8543638 w 8839852"/>
              <a:gd name="connsiteY19" fmla="*/ 3357614 h 4993271"/>
              <a:gd name="connsiteX20" fmla="*/ 8839852 w 8839852"/>
              <a:gd name="connsiteY20" fmla="*/ 3550797 h 4993271"/>
              <a:gd name="connsiteX21" fmla="*/ 8839852 w 8839852"/>
              <a:gd name="connsiteY21" fmla="*/ 3550797 h 4993271"/>
              <a:gd name="connsiteX0" fmla="*/ 413849 w 8839852"/>
              <a:gd name="connsiteY0" fmla="*/ 1375520 h 4993271"/>
              <a:gd name="connsiteX1" fmla="*/ 3022179 w 8839852"/>
              <a:gd name="connsiteY1" fmla="*/ 2159163 h 4993271"/>
              <a:gd name="connsiteX2" fmla="*/ 2516325 w 8839852"/>
              <a:gd name="connsiteY2" fmla="*/ 2262910 h 4993271"/>
              <a:gd name="connsiteX3" fmla="*/ 1421621 w 8839852"/>
              <a:gd name="connsiteY3" fmla="*/ 2224273 h 4993271"/>
              <a:gd name="connsiteX4" fmla="*/ 648889 w 8839852"/>
              <a:gd name="connsiteY4" fmla="*/ 3022763 h 4993271"/>
              <a:gd name="connsiteX5" fmla="*/ 4945 w 8839852"/>
              <a:gd name="connsiteY5" fmla="*/ 4065952 h 4993271"/>
              <a:gd name="connsiteX6" fmla="*/ 996618 w 8839852"/>
              <a:gd name="connsiteY6" fmla="*/ 4928836 h 4993271"/>
              <a:gd name="connsiteX7" fmla="*/ 2567841 w 8839852"/>
              <a:gd name="connsiteY7" fmla="*/ 4890200 h 4993271"/>
              <a:gd name="connsiteX8" fmla="*/ 2812539 w 8839852"/>
              <a:gd name="connsiteY8" fmla="*/ 4568228 h 4993271"/>
              <a:gd name="connsiteX9" fmla="*/ 3057238 w 8839852"/>
              <a:gd name="connsiteY9" fmla="*/ 3409129 h 4993271"/>
              <a:gd name="connsiteX10" fmla="*/ 3095875 w 8839852"/>
              <a:gd name="connsiteY10" fmla="*/ 2430335 h 4993271"/>
              <a:gd name="connsiteX11" fmla="*/ 3765576 w 8839852"/>
              <a:gd name="connsiteY11" fmla="*/ 1193963 h 4993271"/>
              <a:gd name="connsiteX12" fmla="*/ 4834523 w 8839852"/>
              <a:gd name="connsiteY12" fmla="*/ 318200 h 4993271"/>
              <a:gd name="connsiteX13" fmla="*/ 5864832 w 8839852"/>
              <a:gd name="connsiteY13" fmla="*/ 60622 h 4993271"/>
              <a:gd name="connsiteX14" fmla="*/ 6225441 w 8839852"/>
              <a:gd name="connsiteY14" fmla="*/ 1374267 h 4993271"/>
              <a:gd name="connsiteX15" fmla="*/ 5851954 w 8839852"/>
              <a:gd name="connsiteY15" fmla="*/ 3048521 h 4993271"/>
              <a:gd name="connsiteX16" fmla="*/ 6727717 w 8839852"/>
              <a:gd name="connsiteY16" fmla="*/ 3859890 h 4993271"/>
              <a:gd name="connsiteX17" fmla="*/ 7539086 w 8839852"/>
              <a:gd name="connsiteY17" fmla="*/ 3447766 h 4993271"/>
              <a:gd name="connsiteX18" fmla="*/ 7590601 w 8839852"/>
              <a:gd name="connsiteY18" fmla="*/ 3396251 h 4993271"/>
              <a:gd name="connsiteX19" fmla="*/ 8543638 w 8839852"/>
              <a:gd name="connsiteY19" fmla="*/ 3357614 h 4993271"/>
              <a:gd name="connsiteX20" fmla="*/ 8839852 w 8839852"/>
              <a:gd name="connsiteY20" fmla="*/ 3550797 h 4993271"/>
              <a:gd name="connsiteX21" fmla="*/ 8839852 w 8839852"/>
              <a:gd name="connsiteY21" fmla="*/ 3550797 h 4993271"/>
              <a:gd name="connsiteX0" fmla="*/ 413849 w 8839852"/>
              <a:gd name="connsiteY0" fmla="*/ 1375520 h 4993271"/>
              <a:gd name="connsiteX1" fmla="*/ 1777579 w 8839852"/>
              <a:gd name="connsiteY1" fmla="*/ 2019463 h 4993271"/>
              <a:gd name="connsiteX2" fmla="*/ 2516325 w 8839852"/>
              <a:gd name="connsiteY2" fmla="*/ 2262910 h 4993271"/>
              <a:gd name="connsiteX3" fmla="*/ 1421621 w 8839852"/>
              <a:gd name="connsiteY3" fmla="*/ 2224273 h 4993271"/>
              <a:gd name="connsiteX4" fmla="*/ 648889 w 8839852"/>
              <a:gd name="connsiteY4" fmla="*/ 3022763 h 4993271"/>
              <a:gd name="connsiteX5" fmla="*/ 4945 w 8839852"/>
              <a:gd name="connsiteY5" fmla="*/ 4065952 h 4993271"/>
              <a:gd name="connsiteX6" fmla="*/ 996618 w 8839852"/>
              <a:gd name="connsiteY6" fmla="*/ 4928836 h 4993271"/>
              <a:gd name="connsiteX7" fmla="*/ 2567841 w 8839852"/>
              <a:gd name="connsiteY7" fmla="*/ 4890200 h 4993271"/>
              <a:gd name="connsiteX8" fmla="*/ 2812539 w 8839852"/>
              <a:gd name="connsiteY8" fmla="*/ 4568228 h 4993271"/>
              <a:gd name="connsiteX9" fmla="*/ 3057238 w 8839852"/>
              <a:gd name="connsiteY9" fmla="*/ 3409129 h 4993271"/>
              <a:gd name="connsiteX10" fmla="*/ 3095875 w 8839852"/>
              <a:gd name="connsiteY10" fmla="*/ 2430335 h 4993271"/>
              <a:gd name="connsiteX11" fmla="*/ 3765576 w 8839852"/>
              <a:gd name="connsiteY11" fmla="*/ 1193963 h 4993271"/>
              <a:gd name="connsiteX12" fmla="*/ 4834523 w 8839852"/>
              <a:gd name="connsiteY12" fmla="*/ 318200 h 4993271"/>
              <a:gd name="connsiteX13" fmla="*/ 5864832 w 8839852"/>
              <a:gd name="connsiteY13" fmla="*/ 60622 h 4993271"/>
              <a:gd name="connsiteX14" fmla="*/ 6225441 w 8839852"/>
              <a:gd name="connsiteY14" fmla="*/ 1374267 h 4993271"/>
              <a:gd name="connsiteX15" fmla="*/ 5851954 w 8839852"/>
              <a:gd name="connsiteY15" fmla="*/ 3048521 h 4993271"/>
              <a:gd name="connsiteX16" fmla="*/ 6727717 w 8839852"/>
              <a:gd name="connsiteY16" fmla="*/ 3859890 h 4993271"/>
              <a:gd name="connsiteX17" fmla="*/ 7539086 w 8839852"/>
              <a:gd name="connsiteY17" fmla="*/ 3447766 h 4993271"/>
              <a:gd name="connsiteX18" fmla="*/ 7590601 w 8839852"/>
              <a:gd name="connsiteY18" fmla="*/ 3396251 h 4993271"/>
              <a:gd name="connsiteX19" fmla="*/ 8543638 w 8839852"/>
              <a:gd name="connsiteY19" fmla="*/ 3357614 h 4993271"/>
              <a:gd name="connsiteX20" fmla="*/ 8839852 w 8839852"/>
              <a:gd name="connsiteY20" fmla="*/ 3550797 h 4993271"/>
              <a:gd name="connsiteX21" fmla="*/ 8839852 w 8839852"/>
              <a:gd name="connsiteY21" fmla="*/ 3550797 h 4993271"/>
              <a:gd name="connsiteX0" fmla="*/ 413849 w 8839852"/>
              <a:gd name="connsiteY0" fmla="*/ 1375520 h 4993271"/>
              <a:gd name="connsiteX1" fmla="*/ 1777579 w 8839852"/>
              <a:gd name="connsiteY1" fmla="*/ 2019463 h 4993271"/>
              <a:gd name="connsiteX2" fmla="*/ 1398725 w 8839852"/>
              <a:gd name="connsiteY2" fmla="*/ 2262910 h 4993271"/>
              <a:gd name="connsiteX3" fmla="*/ 1421621 w 8839852"/>
              <a:gd name="connsiteY3" fmla="*/ 2224273 h 4993271"/>
              <a:gd name="connsiteX4" fmla="*/ 648889 w 8839852"/>
              <a:gd name="connsiteY4" fmla="*/ 3022763 h 4993271"/>
              <a:gd name="connsiteX5" fmla="*/ 4945 w 8839852"/>
              <a:gd name="connsiteY5" fmla="*/ 4065952 h 4993271"/>
              <a:gd name="connsiteX6" fmla="*/ 996618 w 8839852"/>
              <a:gd name="connsiteY6" fmla="*/ 4928836 h 4993271"/>
              <a:gd name="connsiteX7" fmla="*/ 2567841 w 8839852"/>
              <a:gd name="connsiteY7" fmla="*/ 4890200 h 4993271"/>
              <a:gd name="connsiteX8" fmla="*/ 2812539 w 8839852"/>
              <a:gd name="connsiteY8" fmla="*/ 4568228 h 4993271"/>
              <a:gd name="connsiteX9" fmla="*/ 3057238 w 8839852"/>
              <a:gd name="connsiteY9" fmla="*/ 3409129 h 4993271"/>
              <a:gd name="connsiteX10" fmla="*/ 3095875 w 8839852"/>
              <a:gd name="connsiteY10" fmla="*/ 2430335 h 4993271"/>
              <a:gd name="connsiteX11" fmla="*/ 3765576 w 8839852"/>
              <a:gd name="connsiteY11" fmla="*/ 1193963 h 4993271"/>
              <a:gd name="connsiteX12" fmla="*/ 4834523 w 8839852"/>
              <a:gd name="connsiteY12" fmla="*/ 318200 h 4993271"/>
              <a:gd name="connsiteX13" fmla="*/ 5864832 w 8839852"/>
              <a:gd name="connsiteY13" fmla="*/ 60622 h 4993271"/>
              <a:gd name="connsiteX14" fmla="*/ 6225441 w 8839852"/>
              <a:gd name="connsiteY14" fmla="*/ 1374267 h 4993271"/>
              <a:gd name="connsiteX15" fmla="*/ 5851954 w 8839852"/>
              <a:gd name="connsiteY15" fmla="*/ 3048521 h 4993271"/>
              <a:gd name="connsiteX16" fmla="*/ 6727717 w 8839852"/>
              <a:gd name="connsiteY16" fmla="*/ 3859890 h 4993271"/>
              <a:gd name="connsiteX17" fmla="*/ 7539086 w 8839852"/>
              <a:gd name="connsiteY17" fmla="*/ 3447766 h 4993271"/>
              <a:gd name="connsiteX18" fmla="*/ 7590601 w 8839852"/>
              <a:gd name="connsiteY18" fmla="*/ 3396251 h 4993271"/>
              <a:gd name="connsiteX19" fmla="*/ 8543638 w 8839852"/>
              <a:gd name="connsiteY19" fmla="*/ 3357614 h 4993271"/>
              <a:gd name="connsiteX20" fmla="*/ 8839852 w 8839852"/>
              <a:gd name="connsiteY20" fmla="*/ 3550797 h 4993271"/>
              <a:gd name="connsiteX21" fmla="*/ 8839852 w 8839852"/>
              <a:gd name="connsiteY21" fmla="*/ 3550797 h 4993271"/>
              <a:gd name="connsiteX0" fmla="*/ 413849 w 8839852"/>
              <a:gd name="connsiteY0" fmla="*/ 1375520 h 4993271"/>
              <a:gd name="connsiteX1" fmla="*/ 1777579 w 8839852"/>
              <a:gd name="connsiteY1" fmla="*/ 2019463 h 4993271"/>
              <a:gd name="connsiteX2" fmla="*/ 1398725 w 8839852"/>
              <a:gd name="connsiteY2" fmla="*/ 2262910 h 4993271"/>
              <a:gd name="connsiteX3" fmla="*/ 1421621 w 8839852"/>
              <a:gd name="connsiteY3" fmla="*/ 2668773 h 4993271"/>
              <a:gd name="connsiteX4" fmla="*/ 648889 w 8839852"/>
              <a:gd name="connsiteY4" fmla="*/ 3022763 h 4993271"/>
              <a:gd name="connsiteX5" fmla="*/ 4945 w 8839852"/>
              <a:gd name="connsiteY5" fmla="*/ 4065952 h 4993271"/>
              <a:gd name="connsiteX6" fmla="*/ 996618 w 8839852"/>
              <a:gd name="connsiteY6" fmla="*/ 4928836 h 4993271"/>
              <a:gd name="connsiteX7" fmla="*/ 2567841 w 8839852"/>
              <a:gd name="connsiteY7" fmla="*/ 4890200 h 4993271"/>
              <a:gd name="connsiteX8" fmla="*/ 2812539 w 8839852"/>
              <a:gd name="connsiteY8" fmla="*/ 4568228 h 4993271"/>
              <a:gd name="connsiteX9" fmla="*/ 3057238 w 8839852"/>
              <a:gd name="connsiteY9" fmla="*/ 3409129 h 4993271"/>
              <a:gd name="connsiteX10" fmla="*/ 3095875 w 8839852"/>
              <a:gd name="connsiteY10" fmla="*/ 2430335 h 4993271"/>
              <a:gd name="connsiteX11" fmla="*/ 3765576 w 8839852"/>
              <a:gd name="connsiteY11" fmla="*/ 1193963 h 4993271"/>
              <a:gd name="connsiteX12" fmla="*/ 4834523 w 8839852"/>
              <a:gd name="connsiteY12" fmla="*/ 318200 h 4993271"/>
              <a:gd name="connsiteX13" fmla="*/ 5864832 w 8839852"/>
              <a:gd name="connsiteY13" fmla="*/ 60622 h 4993271"/>
              <a:gd name="connsiteX14" fmla="*/ 6225441 w 8839852"/>
              <a:gd name="connsiteY14" fmla="*/ 1374267 h 4993271"/>
              <a:gd name="connsiteX15" fmla="*/ 5851954 w 8839852"/>
              <a:gd name="connsiteY15" fmla="*/ 3048521 h 4993271"/>
              <a:gd name="connsiteX16" fmla="*/ 6727717 w 8839852"/>
              <a:gd name="connsiteY16" fmla="*/ 3859890 h 4993271"/>
              <a:gd name="connsiteX17" fmla="*/ 7539086 w 8839852"/>
              <a:gd name="connsiteY17" fmla="*/ 3447766 h 4993271"/>
              <a:gd name="connsiteX18" fmla="*/ 7590601 w 8839852"/>
              <a:gd name="connsiteY18" fmla="*/ 3396251 h 4993271"/>
              <a:gd name="connsiteX19" fmla="*/ 8543638 w 8839852"/>
              <a:gd name="connsiteY19" fmla="*/ 3357614 h 4993271"/>
              <a:gd name="connsiteX20" fmla="*/ 8839852 w 8839852"/>
              <a:gd name="connsiteY20" fmla="*/ 3550797 h 4993271"/>
              <a:gd name="connsiteX21" fmla="*/ 8839852 w 8839852"/>
              <a:gd name="connsiteY21" fmla="*/ 3550797 h 4993271"/>
              <a:gd name="connsiteX0" fmla="*/ 413011 w 8839014"/>
              <a:gd name="connsiteY0" fmla="*/ 1375520 h 4993271"/>
              <a:gd name="connsiteX1" fmla="*/ 1776741 w 8839014"/>
              <a:gd name="connsiteY1" fmla="*/ 2019463 h 4993271"/>
              <a:gd name="connsiteX2" fmla="*/ 1397887 w 8839014"/>
              <a:gd name="connsiteY2" fmla="*/ 2262910 h 4993271"/>
              <a:gd name="connsiteX3" fmla="*/ 1420783 w 8839014"/>
              <a:gd name="connsiteY3" fmla="*/ 2668773 h 4993271"/>
              <a:gd name="connsiteX4" fmla="*/ 673451 w 8839014"/>
              <a:gd name="connsiteY4" fmla="*/ 3479963 h 4993271"/>
              <a:gd name="connsiteX5" fmla="*/ 4107 w 8839014"/>
              <a:gd name="connsiteY5" fmla="*/ 4065952 h 4993271"/>
              <a:gd name="connsiteX6" fmla="*/ 995780 w 8839014"/>
              <a:gd name="connsiteY6" fmla="*/ 4928836 h 4993271"/>
              <a:gd name="connsiteX7" fmla="*/ 2567003 w 8839014"/>
              <a:gd name="connsiteY7" fmla="*/ 4890200 h 4993271"/>
              <a:gd name="connsiteX8" fmla="*/ 2811701 w 8839014"/>
              <a:gd name="connsiteY8" fmla="*/ 4568228 h 4993271"/>
              <a:gd name="connsiteX9" fmla="*/ 3056400 w 8839014"/>
              <a:gd name="connsiteY9" fmla="*/ 3409129 h 4993271"/>
              <a:gd name="connsiteX10" fmla="*/ 3095037 w 8839014"/>
              <a:gd name="connsiteY10" fmla="*/ 2430335 h 4993271"/>
              <a:gd name="connsiteX11" fmla="*/ 3764738 w 8839014"/>
              <a:gd name="connsiteY11" fmla="*/ 1193963 h 4993271"/>
              <a:gd name="connsiteX12" fmla="*/ 4833685 w 8839014"/>
              <a:gd name="connsiteY12" fmla="*/ 318200 h 4993271"/>
              <a:gd name="connsiteX13" fmla="*/ 5863994 w 8839014"/>
              <a:gd name="connsiteY13" fmla="*/ 60622 h 4993271"/>
              <a:gd name="connsiteX14" fmla="*/ 6224603 w 8839014"/>
              <a:gd name="connsiteY14" fmla="*/ 1374267 h 4993271"/>
              <a:gd name="connsiteX15" fmla="*/ 5851116 w 8839014"/>
              <a:gd name="connsiteY15" fmla="*/ 3048521 h 4993271"/>
              <a:gd name="connsiteX16" fmla="*/ 6726879 w 8839014"/>
              <a:gd name="connsiteY16" fmla="*/ 3859890 h 4993271"/>
              <a:gd name="connsiteX17" fmla="*/ 7538248 w 8839014"/>
              <a:gd name="connsiteY17" fmla="*/ 3447766 h 4993271"/>
              <a:gd name="connsiteX18" fmla="*/ 7589763 w 8839014"/>
              <a:gd name="connsiteY18" fmla="*/ 3396251 h 4993271"/>
              <a:gd name="connsiteX19" fmla="*/ 8542800 w 8839014"/>
              <a:gd name="connsiteY19" fmla="*/ 3357614 h 4993271"/>
              <a:gd name="connsiteX20" fmla="*/ 8839014 w 8839014"/>
              <a:gd name="connsiteY20" fmla="*/ 3550797 h 4993271"/>
              <a:gd name="connsiteX21" fmla="*/ 8839014 w 8839014"/>
              <a:gd name="connsiteY21" fmla="*/ 3550797 h 4993271"/>
              <a:gd name="connsiteX0" fmla="*/ 502957 w 8928960"/>
              <a:gd name="connsiteY0" fmla="*/ 1375520 h 5073765"/>
              <a:gd name="connsiteX1" fmla="*/ 1866687 w 8928960"/>
              <a:gd name="connsiteY1" fmla="*/ 2019463 h 5073765"/>
              <a:gd name="connsiteX2" fmla="*/ 1487833 w 8928960"/>
              <a:gd name="connsiteY2" fmla="*/ 2262910 h 5073765"/>
              <a:gd name="connsiteX3" fmla="*/ 1510729 w 8928960"/>
              <a:gd name="connsiteY3" fmla="*/ 2668773 h 5073765"/>
              <a:gd name="connsiteX4" fmla="*/ 763397 w 8928960"/>
              <a:gd name="connsiteY4" fmla="*/ 3479963 h 5073765"/>
              <a:gd name="connsiteX5" fmla="*/ 94053 w 8928960"/>
              <a:gd name="connsiteY5" fmla="*/ 4065952 h 5073765"/>
              <a:gd name="connsiteX6" fmla="*/ 2952626 w 8928960"/>
              <a:gd name="connsiteY6" fmla="*/ 1766536 h 5073765"/>
              <a:gd name="connsiteX7" fmla="*/ 2656949 w 8928960"/>
              <a:gd name="connsiteY7" fmla="*/ 4890200 h 5073765"/>
              <a:gd name="connsiteX8" fmla="*/ 2901647 w 8928960"/>
              <a:gd name="connsiteY8" fmla="*/ 4568228 h 5073765"/>
              <a:gd name="connsiteX9" fmla="*/ 3146346 w 8928960"/>
              <a:gd name="connsiteY9" fmla="*/ 3409129 h 5073765"/>
              <a:gd name="connsiteX10" fmla="*/ 3184983 w 8928960"/>
              <a:gd name="connsiteY10" fmla="*/ 2430335 h 5073765"/>
              <a:gd name="connsiteX11" fmla="*/ 3854684 w 8928960"/>
              <a:gd name="connsiteY11" fmla="*/ 1193963 h 5073765"/>
              <a:gd name="connsiteX12" fmla="*/ 4923631 w 8928960"/>
              <a:gd name="connsiteY12" fmla="*/ 318200 h 5073765"/>
              <a:gd name="connsiteX13" fmla="*/ 5953940 w 8928960"/>
              <a:gd name="connsiteY13" fmla="*/ 60622 h 5073765"/>
              <a:gd name="connsiteX14" fmla="*/ 6314549 w 8928960"/>
              <a:gd name="connsiteY14" fmla="*/ 1374267 h 5073765"/>
              <a:gd name="connsiteX15" fmla="*/ 5941062 w 8928960"/>
              <a:gd name="connsiteY15" fmla="*/ 3048521 h 5073765"/>
              <a:gd name="connsiteX16" fmla="*/ 6816825 w 8928960"/>
              <a:gd name="connsiteY16" fmla="*/ 3859890 h 5073765"/>
              <a:gd name="connsiteX17" fmla="*/ 7628194 w 8928960"/>
              <a:gd name="connsiteY17" fmla="*/ 3447766 h 5073765"/>
              <a:gd name="connsiteX18" fmla="*/ 7679709 w 8928960"/>
              <a:gd name="connsiteY18" fmla="*/ 3396251 h 5073765"/>
              <a:gd name="connsiteX19" fmla="*/ 8632746 w 8928960"/>
              <a:gd name="connsiteY19" fmla="*/ 3357614 h 5073765"/>
              <a:gd name="connsiteX20" fmla="*/ 8928960 w 8928960"/>
              <a:gd name="connsiteY20" fmla="*/ 3550797 h 5073765"/>
              <a:gd name="connsiteX21" fmla="*/ 8928960 w 8928960"/>
              <a:gd name="connsiteY21" fmla="*/ 3550797 h 5073765"/>
              <a:gd name="connsiteX0" fmla="*/ 499650 w 8925653"/>
              <a:gd name="connsiteY0" fmla="*/ 1375520 h 5073765"/>
              <a:gd name="connsiteX1" fmla="*/ 1863380 w 8925653"/>
              <a:gd name="connsiteY1" fmla="*/ 2019463 h 5073765"/>
              <a:gd name="connsiteX2" fmla="*/ 1484526 w 8925653"/>
              <a:gd name="connsiteY2" fmla="*/ 2262910 h 5073765"/>
              <a:gd name="connsiteX3" fmla="*/ 1253422 w 8925653"/>
              <a:gd name="connsiteY3" fmla="*/ 2059173 h 5073765"/>
              <a:gd name="connsiteX4" fmla="*/ 760090 w 8925653"/>
              <a:gd name="connsiteY4" fmla="*/ 3479963 h 5073765"/>
              <a:gd name="connsiteX5" fmla="*/ 90746 w 8925653"/>
              <a:gd name="connsiteY5" fmla="*/ 4065952 h 5073765"/>
              <a:gd name="connsiteX6" fmla="*/ 2949319 w 8925653"/>
              <a:gd name="connsiteY6" fmla="*/ 1766536 h 5073765"/>
              <a:gd name="connsiteX7" fmla="*/ 2653642 w 8925653"/>
              <a:gd name="connsiteY7" fmla="*/ 4890200 h 5073765"/>
              <a:gd name="connsiteX8" fmla="*/ 2898340 w 8925653"/>
              <a:gd name="connsiteY8" fmla="*/ 4568228 h 5073765"/>
              <a:gd name="connsiteX9" fmla="*/ 3143039 w 8925653"/>
              <a:gd name="connsiteY9" fmla="*/ 3409129 h 5073765"/>
              <a:gd name="connsiteX10" fmla="*/ 3181676 w 8925653"/>
              <a:gd name="connsiteY10" fmla="*/ 2430335 h 5073765"/>
              <a:gd name="connsiteX11" fmla="*/ 3851377 w 8925653"/>
              <a:gd name="connsiteY11" fmla="*/ 1193963 h 5073765"/>
              <a:gd name="connsiteX12" fmla="*/ 4920324 w 8925653"/>
              <a:gd name="connsiteY12" fmla="*/ 318200 h 5073765"/>
              <a:gd name="connsiteX13" fmla="*/ 5950633 w 8925653"/>
              <a:gd name="connsiteY13" fmla="*/ 60622 h 5073765"/>
              <a:gd name="connsiteX14" fmla="*/ 6311242 w 8925653"/>
              <a:gd name="connsiteY14" fmla="*/ 1374267 h 5073765"/>
              <a:gd name="connsiteX15" fmla="*/ 5937755 w 8925653"/>
              <a:gd name="connsiteY15" fmla="*/ 3048521 h 5073765"/>
              <a:gd name="connsiteX16" fmla="*/ 6813518 w 8925653"/>
              <a:gd name="connsiteY16" fmla="*/ 3859890 h 5073765"/>
              <a:gd name="connsiteX17" fmla="*/ 7624887 w 8925653"/>
              <a:gd name="connsiteY17" fmla="*/ 3447766 h 5073765"/>
              <a:gd name="connsiteX18" fmla="*/ 7676402 w 8925653"/>
              <a:gd name="connsiteY18" fmla="*/ 3396251 h 5073765"/>
              <a:gd name="connsiteX19" fmla="*/ 8629439 w 8925653"/>
              <a:gd name="connsiteY19" fmla="*/ 3357614 h 5073765"/>
              <a:gd name="connsiteX20" fmla="*/ 8925653 w 8925653"/>
              <a:gd name="connsiteY20" fmla="*/ 3550797 h 5073765"/>
              <a:gd name="connsiteX21" fmla="*/ 8925653 w 8925653"/>
              <a:gd name="connsiteY21" fmla="*/ 3550797 h 5073765"/>
              <a:gd name="connsiteX0" fmla="*/ 0 w 8426003"/>
              <a:gd name="connsiteY0" fmla="*/ 1375520 h 5073765"/>
              <a:gd name="connsiteX1" fmla="*/ 1363730 w 8426003"/>
              <a:gd name="connsiteY1" fmla="*/ 2019463 h 5073765"/>
              <a:gd name="connsiteX2" fmla="*/ 984876 w 8426003"/>
              <a:gd name="connsiteY2" fmla="*/ 2262910 h 5073765"/>
              <a:gd name="connsiteX3" fmla="*/ 753772 w 8426003"/>
              <a:gd name="connsiteY3" fmla="*/ 2059173 h 5073765"/>
              <a:gd name="connsiteX4" fmla="*/ 260440 w 8426003"/>
              <a:gd name="connsiteY4" fmla="*/ 3479963 h 5073765"/>
              <a:gd name="connsiteX5" fmla="*/ 1673896 w 8426003"/>
              <a:gd name="connsiteY5" fmla="*/ 2173652 h 5073765"/>
              <a:gd name="connsiteX6" fmla="*/ 2449669 w 8426003"/>
              <a:gd name="connsiteY6" fmla="*/ 1766536 h 5073765"/>
              <a:gd name="connsiteX7" fmla="*/ 2153992 w 8426003"/>
              <a:gd name="connsiteY7" fmla="*/ 4890200 h 5073765"/>
              <a:gd name="connsiteX8" fmla="*/ 2398690 w 8426003"/>
              <a:gd name="connsiteY8" fmla="*/ 4568228 h 5073765"/>
              <a:gd name="connsiteX9" fmla="*/ 2643389 w 8426003"/>
              <a:gd name="connsiteY9" fmla="*/ 3409129 h 5073765"/>
              <a:gd name="connsiteX10" fmla="*/ 2682026 w 8426003"/>
              <a:gd name="connsiteY10" fmla="*/ 2430335 h 5073765"/>
              <a:gd name="connsiteX11" fmla="*/ 3351727 w 8426003"/>
              <a:gd name="connsiteY11" fmla="*/ 1193963 h 5073765"/>
              <a:gd name="connsiteX12" fmla="*/ 4420674 w 8426003"/>
              <a:gd name="connsiteY12" fmla="*/ 318200 h 5073765"/>
              <a:gd name="connsiteX13" fmla="*/ 5450983 w 8426003"/>
              <a:gd name="connsiteY13" fmla="*/ 60622 h 5073765"/>
              <a:gd name="connsiteX14" fmla="*/ 5811592 w 8426003"/>
              <a:gd name="connsiteY14" fmla="*/ 1374267 h 5073765"/>
              <a:gd name="connsiteX15" fmla="*/ 5438105 w 8426003"/>
              <a:gd name="connsiteY15" fmla="*/ 3048521 h 5073765"/>
              <a:gd name="connsiteX16" fmla="*/ 6313868 w 8426003"/>
              <a:gd name="connsiteY16" fmla="*/ 3859890 h 5073765"/>
              <a:gd name="connsiteX17" fmla="*/ 7125237 w 8426003"/>
              <a:gd name="connsiteY17" fmla="*/ 3447766 h 5073765"/>
              <a:gd name="connsiteX18" fmla="*/ 7176752 w 8426003"/>
              <a:gd name="connsiteY18" fmla="*/ 3396251 h 5073765"/>
              <a:gd name="connsiteX19" fmla="*/ 8129789 w 8426003"/>
              <a:gd name="connsiteY19" fmla="*/ 3357614 h 5073765"/>
              <a:gd name="connsiteX20" fmla="*/ 8426003 w 8426003"/>
              <a:gd name="connsiteY20" fmla="*/ 3550797 h 5073765"/>
              <a:gd name="connsiteX21" fmla="*/ 8426003 w 8426003"/>
              <a:gd name="connsiteY21" fmla="*/ 3550797 h 5073765"/>
              <a:gd name="connsiteX0" fmla="*/ 0 w 8426003"/>
              <a:gd name="connsiteY0" fmla="*/ 1375520 h 4613452"/>
              <a:gd name="connsiteX1" fmla="*/ 1363730 w 8426003"/>
              <a:gd name="connsiteY1" fmla="*/ 2019463 h 4613452"/>
              <a:gd name="connsiteX2" fmla="*/ 984876 w 8426003"/>
              <a:gd name="connsiteY2" fmla="*/ 2262910 h 4613452"/>
              <a:gd name="connsiteX3" fmla="*/ 753772 w 8426003"/>
              <a:gd name="connsiteY3" fmla="*/ 2059173 h 4613452"/>
              <a:gd name="connsiteX4" fmla="*/ 260440 w 8426003"/>
              <a:gd name="connsiteY4" fmla="*/ 3479963 h 4613452"/>
              <a:gd name="connsiteX5" fmla="*/ 1673896 w 8426003"/>
              <a:gd name="connsiteY5" fmla="*/ 2173652 h 4613452"/>
              <a:gd name="connsiteX6" fmla="*/ 2449669 w 8426003"/>
              <a:gd name="connsiteY6" fmla="*/ 1766536 h 4613452"/>
              <a:gd name="connsiteX7" fmla="*/ 2585792 w 8426003"/>
              <a:gd name="connsiteY7" fmla="*/ 1740600 h 4613452"/>
              <a:gd name="connsiteX8" fmla="*/ 2398690 w 8426003"/>
              <a:gd name="connsiteY8" fmla="*/ 4568228 h 4613452"/>
              <a:gd name="connsiteX9" fmla="*/ 2643389 w 8426003"/>
              <a:gd name="connsiteY9" fmla="*/ 3409129 h 4613452"/>
              <a:gd name="connsiteX10" fmla="*/ 2682026 w 8426003"/>
              <a:gd name="connsiteY10" fmla="*/ 2430335 h 4613452"/>
              <a:gd name="connsiteX11" fmla="*/ 3351727 w 8426003"/>
              <a:gd name="connsiteY11" fmla="*/ 1193963 h 4613452"/>
              <a:gd name="connsiteX12" fmla="*/ 4420674 w 8426003"/>
              <a:gd name="connsiteY12" fmla="*/ 318200 h 4613452"/>
              <a:gd name="connsiteX13" fmla="*/ 5450983 w 8426003"/>
              <a:gd name="connsiteY13" fmla="*/ 60622 h 4613452"/>
              <a:gd name="connsiteX14" fmla="*/ 5811592 w 8426003"/>
              <a:gd name="connsiteY14" fmla="*/ 1374267 h 4613452"/>
              <a:gd name="connsiteX15" fmla="*/ 5438105 w 8426003"/>
              <a:gd name="connsiteY15" fmla="*/ 3048521 h 4613452"/>
              <a:gd name="connsiteX16" fmla="*/ 6313868 w 8426003"/>
              <a:gd name="connsiteY16" fmla="*/ 3859890 h 4613452"/>
              <a:gd name="connsiteX17" fmla="*/ 7125237 w 8426003"/>
              <a:gd name="connsiteY17" fmla="*/ 3447766 h 4613452"/>
              <a:gd name="connsiteX18" fmla="*/ 7176752 w 8426003"/>
              <a:gd name="connsiteY18" fmla="*/ 3396251 h 4613452"/>
              <a:gd name="connsiteX19" fmla="*/ 8129789 w 8426003"/>
              <a:gd name="connsiteY19" fmla="*/ 3357614 h 4613452"/>
              <a:gd name="connsiteX20" fmla="*/ 8426003 w 8426003"/>
              <a:gd name="connsiteY20" fmla="*/ 3550797 h 4613452"/>
              <a:gd name="connsiteX21" fmla="*/ 8426003 w 8426003"/>
              <a:gd name="connsiteY21" fmla="*/ 3550797 h 4613452"/>
              <a:gd name="connsiteX0" fmla="*/ 0 w 8426003"/>
              <a:gd name="connsiteY0" fmla="*/ 1375520 h 3867300"/>
              <a:gd name="connsiteX1" fmla="*/ 1363730 w 8426003"/>
              <a:gd name="connsiteY1" fmla="*/ 2019463 h 3867300"/>
              <a:gd name="connsiteX2" fmla="*/ 984876 w 8426003"/>
              <a:gd name="connsiteY2" fmla="*/ 2262910 h 3867300"/>
              <a:gd name="connsiteX3" fmla="*/ 753772 w 8426003"/>
              <a:gd name="connsiteY3" fmla="*/ 2059173 h 3867300"/>
              <a:gd name="connsiteX4" fmla="*/ 260440 w 8426003"/>
              <a:gd name="connsiteY4" fmla="*/ 3479963 h 3867300"/>
              <a:gd name="connsiteX5" fmla="*/ 1673896 w 8426003"/>
              <a:gd name="connsiteY5" fmla="*/ 2173652 h 3867300"/>
              <a:gd name="connsiteX6" fmla="*/ 2449669 w 8426003"/>
              <a:gd name="connsiteY6" fmla="*/ 1766536 h 3867300"/>
              <a:gd name="connsiteX7" fmla="*/ 2585792 w 8426003"/>
              <a:gd name="connsiteY7" fmla="*/ 1740600 h 3867300"/>
              <a:gd name="connsiteX8" fmla="*/ 2919390 w 8426003"/>
              <a:gd name="connsiteY8" fmla="*/ 1024928 h 3867300"/>
              <a:gd name="connsiteX9" fmla="*/ 2643389 w 8426003"/>
              <a:gd name="connsiteY9" fmla="*/ 3409129 h 3867300"/>
              <a:gd name="connsiteX10" fmla="*/ 2682026 w 8426003"/>
              <a:gd name="connsiteY10" fmla="*/ 2430335 h 3867300"/>
              <a:gd name="connsiteX11" fmla="*/ 3351727 w 8426003"/>
              <a:gd name="connsiteY11" fmla="*/ 1193963 h 3867300"/>
              <a:gd name="connsiteX12" fmla="*/ 4420674 w 8426003"/>
              <a:gd name="connsiteY12" fmla="*/ 318200 h 3867300"/>
              <a:gd name="connsiteX13" fmla="*/ 5450983 w 8426003"/>
              <a:gd name="connsiteY13" fmla="*/ 60622 h 3867300"/>
              <a:gd name="connsiteX14" fmla="*/ 5811592 w 8426003"/>
              <a:gd name="connsiteY14" fmla="*/ 1374267 h 3867300"/>
              <a:gd name="connsiteX15" fmla="*/ 5438105 w 8426003"/>
              <a:gd name="connsiteY15" fmla="*/ 3048521 h 3867300"/>
              <a:gd name="connsiteX16" fmla="*/ 6313868 w 8426003"/>
              <a:gd name="connsiteY16" fmla="*/ 3859890 h 3867300"/>
              <a:gd name="connsiteX17" fmla="*/ 7125237 w 8426003"/>
              <a:gd name="connsiteY17" fmla="*/ 3447766 h 3867300"/>
              <a:gd name="connsiteX18" fmla="*/ 7176752 w 8426003"/>
              <a:gd name="connsiteY18" fmla="*/ 3396251 h 3867300"/>
              <a:gd name="connsiteX19" fmla="*/ 8129789 w 8426003"/>
              <a:gd name="connsiteY19" fmla="*/ 3357614 h 3867300"/>
              <a:gd name="connsiteX20" fmla="*/ 8426003 w 8426003"/>
              <a:gd name="connsiteY20" fmla="*/ 3550797 h 3867300"/>
              <a:gd name="connsiteX21" fmla="*/ 8426003 w 8426003"/>
              <a:gd name="connsiteY21" fmla="*/ 3550797 h 3867300"/>
              <a:gd name="connsiteX0" fmla="*/ 0 w 8426003"/>
              <a:gd name="connsiteY0" fmla="*/ 1375520 h 3867300"/>
              <a:gd name="connsiteX1" fmla="*/ 1363730 w 8426003"/>
              <a:gd name="connsiteY1" fmla="*/ 2019463 h 3867300"/>
              <a:gd name="connsiteX2" fmla="*/ 984876 w 8426003"/>
              <a:gd name="connsiteY2" fmla="*/ 2262910 h 3867300"/>
              <a:gd name="connsiteX3" fmla="*/ 753772 w 8426003"/>
              <a:gd name="connsiteY3" fmla="*/ 2059173 h 3867300"/>
              <a:gd name="connsiteX4" fmla="*/ 260440 w 8426003"/>
              <a:gd name="connsiteY4" fmla="*/ 3479963 h 3867300"/>
              <a:gd name="connsiteX5" fmla="*/ 1673896 w 8426003"/>
              <a:gd name="connsiteY5" fmla="*/ 2173652 h 3867300"/>
              <a:gd name="connsiteX6" fmla="*/ 2449669 w 8426003"/>
              <a:gd name="connsiteY6" fmla="*/ 1766536 h 3867300"/>
              <a:gd name="connsiteX7" fmla="*/ 2585792 w 8426003"/>
              <a:gd name="connsiteY7" fmla="*/ 1740600 h 3867300"/>
              <a:gd name="connsiteX8" fmla="*/ 2919390 w 8426003"/>
              <a:gd name="connsiteY8" fmla="*/ 1024928 h 3867300"/>
              <a:gd name="connsiteX9" fmla="*/ 2643389 w 8426003"/>
              <a:gd name="connsiteY9" fmla="*/ 3409129 h 3867300"/>
              <a:gd name="connsiteX10" fmla="*/ 3253526 w 8426003"/>
              <a:gd name="connsiteY10" fmla="*/ 1833435 h 3867300"/>
              <a:gd name="connsiteX11" fmla="*/ 3351727 w 8426003"/>
              <a:gd name="connsiteY11" fmla="*/ 1193963 h 3867300"/>
              <a:gd name="connsiteX12" fmla="*/ 4420674 w 8426003"/>
              <a:gd name="connsiteY12" fmla="*/ 318200 h 3867300"/>
              <a:gd name="connsiteX13" fmla="*/ 5450983 w 8426003"/>
              <a:gd name="connsiteY13" fmla="*/ 60622 h 3867300"/>
              <a:gd name="connsiteX14" fmla="*/ 5811592 w 8426003"/>
              <a:gd name="connsiteY14" fmla="*/ 1374267 h 3867300"/>
              <a:gd name="connsiteX15" fmla="*/ 5438105 w 8426003"/>
              <a:gd name="connsiteY15" fmla="*/ 3048521 h 3867300"/>
              <a:gd name="connsiteX16" fmla="*/ 6313868 w 8426003"/>
              <a:gd name="connsiteY16" fmla="*/ 3859890 h 3867300"/>
              <a:gd name="connsiteX17" fmla="*/ 7125237 w 8426003"/>
              <a:gd name="connsiteY17" fmla="*/ 3447766 h 3867300"/>
              <a:gd name="connsiteX18" fmla="*/ 7176752 w 8426003"/>
              <a:gd name="connsiteY18" fmla="*/ 3396251 h 3867300"/>
              <a:gd name="connsiteX19" fmla="*/ 8129789 w 8426003"/>
              <a:gd name="connsiteY19" fmla="*/ 3357614 h 3867300"/>
              <a:gd name="connsiteX20" fmla="*/ 8426003 w 8426003"/>
              <a:gd name="connsiteY20" fmla="*/ 3550797 h 3867300"/>
              <a:gd name="connsiteX21" fmla="*/ 8426003 w 8426003"/>
              <a:gd name="connsiteY21" fmla="*/ 3550797 h 3867300"/>
              <a:gd name="connsiteX0" fmla="*/ 0 w 8426003"/>
              <a:gd name="connsiteY0" fmla="*/ 1375520 h 3867300"/>
              <a:gd name="connsiteX1" fmla="*/ 1363730 w 8426003"/>
              <a:gd name="connsiteY1" fmla="*/ 2019463 h 3867300"/>
              <a:gd name="connsiteX2" fmla="*/ 984876 w 8426003"/>
              <a:gd name="connsiteY2" fmla="*/ 2262910 h 3867300"/>
              <a:gd name="connsiteX3" fmla="*/ 753772 w 8426003"/>
              <a:gd name="connsiteY3" fmla="*/ 2059173 h 3867300"/>
              <a:gd name="connsiteX4" fmla="*/ 260440 w 8426003"/>
              <a:gd name="connsiteY4" fmla="*/ 3479963 h 3867300"/>
              <a:gd name="connsiteX5" fmla="*/ 1673896 w 8426003"/>
              <a:gd name="connsiteY5" fmla="*/ 2173652 h 3867300"/>
              <a:gd name="connsiteX6" fmla="*/ 2449669 w 8426003"/>
              <a:gd name="connsiteY6" fmla="*/ 1766536 h 3867300"/>
              <a:gd name="connsiteX7" fmla="*/ 2585792 w 8426003"/>
              <a:gd name="connsiteY7" fmla="*/ 1740600 h 3867300"/>
              <a:gd name="connsiteX8" fmla="*/ 2766990 w 8426003"/>
              <a:gd name="connsiteY8" fmla="*/ 1469428 h 3867300"/>
              <a:gd name="connsiteX9" fmla="*/ 2643389 w 8426003"/>
              <a:gd name="connsiteY9" fmla="*/ 3409129 h 3867300"/>
              <a:gd name="connsiteX10" fmla="*/ 3253526 w 8426003"/>
              <a:gd name="connsiteY10" fmla="*/ 1833435 h 3867300"/>
              <a:gd name="connsiteX11" fmla="*/ 3351727 w 8426003"/>
              <a:gd name="connsiteY11" fmla="*/ 1193963 h 3867300"/>
              <a:gd name="connsiteX12" fmla="*/ 4420674 w 8426003"/>
              <a:gd name="connsiteY12" fmla="*/ 318200 h 3867300"/>
              <a:gd name="connsiteX13" fmla="*/ 5450983 w 8426003"/>
              <a:gd name="connsiteY13" fmla="*/ 60622 h 3867300"/>
              <a:gd name="connsiteX14" fmla="*/ 5811592 w 8426003"/>
              <a:gd name="connsiteY14" fmla="*/ 1374267 h 3867300"/>
              <a:gd name="connsiteX15" fmla="*/ 5438105 w 8426003"/>
              <a:gd name="connsiteY15" fmla="*/ 3048521 h 3867300"/>
              <a:gd name="connsiteX16" fmla="*/ 6313868 w 8426003"/>
              <a:gd name="connsiteY16" fmla="*/ 3859890 h 3867300"/>
              <a:gd name="connsiteX17" fmla="*/ 7125237 w 8426003"/>
              <a:gd name="connsiteY17" fmla="*/ 3447766 h 3867300"/>
              <a:gd name="connsiteX18" fmla="*/ 7176752 w 8426003"/>
              <a:gd name="connsiteY18" fmla="*/ 3396251 h 3867300"/>
              <a:gd name="connsiteX19" fmla="*/ 8129789 w 8426003"/>
              <a:gd name="connsiteY19" fmla="*/ 3357614 h 3867300"/>
              <a:gd name="connsiteX20" fmla="*/ 8426003 w 8426003"/>
              <a:gd name="connsiteY20" fmla="*/ 3550797 h 3867300"/>
              <a:gd name="connsiteX21" fmla="*/ 8426003 w 8426003"/>
              <a:gd name="connsiteY21" fmla="*/ 3550797 h 3867300"/>
              <a:gd name="connsiteX0" fmla="*/ 0 w 8426003"/>
              <a:gd name="connsiteY0" fmla="*/ 1375520 h 3867300"/>
              <a:gd name="connsiteX1" fmla="*/ 1363730 w 8426003"/>
              <a:gd name="connsiteY1" fmla="*/ 2019463 h 3867300"/>
              <a:gd name="connsiteX2" fmla="*/ 984876 w 8426003"/>
              <a:gd name="connsiteY2" fmla="*/ 2262910 h 3867300"/>
              <a:gd name="connsiteX3" fmla="*/ 753772 w 8426003"/>
              <a:gd name="connsiteY3" fmla="*/ 2059173 h 3867300"/>
              <a:gd name="connsiteX4" fmla="*/ 260440 w 8426003"/>
              <a:gd name="connsiteY4" fmla="*/ 3479963 h 3867300"/>
              <a:gd name="connsiteX5" fmla="*/ 1673896 w 8426003"/>
              <a:gd name="connsiteY5" fmla="*/ 2173652 h 3867300"/>
              <a:gd name="connsiteX6" fmla="*/ 2449669 w 8426003"/>
              <a:gd name="connsiteY6" fmla="*/ 1766536 h 3867300"/>
              <a:gd name="connsiteX7" fmla="*/ 2128592 w 8426003"/>
              <a:gd name="connsiteY7" fmla="*/ 1334200 h 3867300"/>
              <a:gd name="connsiteX8" fmla="*/ 2766990 w 8426003"/>
              <a:gd name="connsiteY8" fmla="*/ 1469428 h 3867300"/>
              <a:gd name="connsiteX9" fmla="*/ 2643389 w 8426003"/>
              <a:gd name="connsiteY9" fmla="*/ 3409129 h 3867300"/>
              <a:gd name="connsiteX10" fmla="*/ 3253526 w 8426003"/>
              <a:gd name="connsiteY10" fmla="*/ 1833435 h 3867300"/>
              <a:gd name="connsiteX11" fmla="*/ 3351727 w 8426003"/>
              <a:gd name="connsiteY11" fmla="*/ 1193963 h 3867300"/>
              <a:gd name="connsiteX12" fmla="*/ 4420674 w 8426003"/>
              <a:gd name="connsiteY12" fmla="*/ 318200 h 3867300"/>
              <a:gd name="connsiteX13" fmla="*/ 5450983 w 8426003"/>
              <a:gd name="connsiteY13" fmla="*/ 60622 h 3867300"/>
              <a:gd name="connsiteX14" fmla="*/ 5811592 w 8426003"/>
              <a:gd name="connsiteY14" fmla="*/ 1374267 h 3867300"/>
              <a:gd name="connsiteX15" fmla="*/ 5438105 w 8426003"/>
              <a:gd name="connsiteY15" fmla="*/ 3048521 h 3867300"/>
              <a:gd name="connsiteX16" fmla="*/ 6313868 w 8426003"/>
              <a:gd name="connsiteY16" fmla="*/ 3859890 h 3867300"/>
              <a:gd name="connsiteX17" fmla="*/ 7125237 w 8426003"/>
              <a:gd name="connsiteY17" fmla="*/ 3447766 h 3867300"/>
              <a:gd name="connsiteX18" fmla="*/ 7176752 w 8426003"/>
              <a:gd name="connsiteY18" fmla="*/ 3396251 h 3867300"/>
              <a:gd name="connsiteX19" fmla="*/ 8129789 w 8426003"/>
              <a:gd name="connsiteY19" fmla="*/ 3357614 h 3867300"/>
              <a:gd name="connsiteX20" fmla="*/ 8426003 w 8426003"/>
              <a:gd name="connsiteY20" fmla="*/ 3550797 h 3867300"/>
              <a:gd name="connsiteX21" fmla="*/ 8426003 w 8426003"/>
              <a:gd name="connsiteY21" fmla="*/ 3550797 h 3867300"/>
              <a:gd name="connsiteX0" fmla="*/ 0 w 8426003"/>
              <a:gd name="connsiteY0" fmla="*/ 1375520 h 3867300"/>
              <a:gd name="connsiteX1" fmla="*/ 1363730 w 8426003"/>
              <a:gd name="connsiteY1" fmla="*/ 2019463 h 3867300"/>
              <a:gd name="connsiteX2" fmla="*/ 984876 w 8426003"/>
              <a:gd name="connsiteY2" fmla="*/ 2262910 h 3867300"/>
              <a:gd name="connsiteX3" fmla="*/ 753772 w 8426003"/>
              <a:gd name="connsiteY3" fmla="*/ 2059173 h 3867300"/>
              <a:gd name="connsiteX4" fmla="*/ 260440 w 8426003"/>
              <a:gd name="connsiteY4" fmla="*/ 3479963 h 3867300"/>
              <a:gd name="connsiteX5" fmla="*/ 1673896 w 8426003"/>
              <a:gd name="connsiteY5" fmla="*/ 2173652 h 3867300"/>
              <a:gd name="connsiteX6" fmla="*/ 2170269 w 8426003"/>
              <a:gd name="connsiteY6" fmla="*/ 1766536 h 3867300"/>
              <a:gd name="connsiteX7" fmla="*/ 2128592 w 8426003"/>
              <a:gd name="connsiteY7" fmla="*/ 1334200 h 3867300"/>
              <a:gd name="connsiteX8" fmla="*/ 2766990 w 8426003"/>
              <a:gd name="connsiteY8" fmla="*/ 1469428 h 3867300"/>
              <a:gd name="connsiteX9" fmla="*/ 2643389 w 8426003"/>
              <a:gd name="connsiteY9" fmla="*/ 3409129 h 3867300"/>
              <a:gd name="connsiteX10" fmla="*/ 3253526 w 8426003"/>
              <a:gd name="connsiteY10" fmla="*/ 1833435 h 3867300"/>
              <a:gd name="connsiteX11" fmla="*/ 3351727 w 8426003"/>
              <a:gd name="connsiteY11" fmla="*/ 1193963 h 3867300"/>
              <a:gd name="connsiteX12" fmla="*/ 4420674 w 8426003"/>
              <a:gd name="connsiteY12" fmla="*/ 318200 h 3867300"/>
              <a:gd name="connsiteX13" fmla="*/ 5450983 w 8426003"/>
              <a:gd name="connsiteY13" fmla="*/ 60622 h 3867300"/>
              <a:gd name="connsiteX14" fmla="*/ 5811592 w 8426003"/>
              <a:gd name="connsiteY14" fmla="*/ 1374267 h 3867300"/>
              <a:gd name="connsiteX15" fmla="*/ 5438105 w 8426003"/>
              <a:gd name="connsiteY15" fmla="*/ 3048521 h 3867300"/>
              <a:gd name="connsiteX16" fmla="*/ 6313868 w 8426003"/>
              <a:gd name="connsiteY16" fmla="*/ 3859890 h 3867300"/>
              <a:gd name="connsiteX17" fmla="*/ 7125237 w 8426003"/>
              <a:gd name="connsiteY17" fmla="*/ 3447766 h 3867300"/>
              <a:gd name="connsiteX18" fmla="*/ 7176752 w 8426003"/>
              <a:gd name="connsiteY18" fmla="*/ 3396251 h 3867300"/>
              <a:gd name="connsiteX19" fmla="*/ 8129789 w 8426003"/>
              <a:gd name="connsiteY19" fmla="*/ 3357614 h 3867300"/>
              <a:gd name="connsiteX20" fmla="*/ 8426003 w 8426003"/>
              <a:gd name="connsiteY20" fmla="*/ 3550797 h 3867300"/>
              <a:gd name="connsiteX21" fmla="*/ 8426003 w 8426003"/>
              <a:gd name="connsiteY21" fmla="*/ 3550797 h 386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426003" h="3867300">
                <a:moveTo>
                  <a:pt x="0" y="1375520"/>
                </a:moveTo>
                <a:cubicBezTo>
                  <a:pt x="208208" y="1630950"/>
                  <a:pt x="1199584" y="1871565"/>
                  <a:pt x="1363730" y="2019463"/>
                </a:cubicBezTo>
                <a:cubicBezTo>
                  <a:pt x="1527876" y="2167361"/>
                  <a:pt x="1086536" y="2256292"/>
                  <a:pt x="984876" y="2262910"/>
                </a:cubicBezTo>
                <a:cubicBezTo>
                  <a:pt x="883216" y="2269528"/>
                  <a:pt x="874511" y="1856331"/>
                  <a:pt x="753772" y="2059173"/>
                </a:cubicBezTo>
                <a:cubicBezTo>
                  <a:pt x="633033" y="2262015"/>
                  <a:pt x="107086" y="3460883"/>
                  <a:pt x="260440" y="3479963"/>
                </a:cubicBezTo>
                <a:cubicBezTo>
                  <a:pt x="413794" y="3499043"/>
                  <a:pt x="1355591" y="2459223"/>
                  <a:pt x="1673896" y="2173652"/>
                </a:cubicBezTo>
                <a:cubicBezTo>
                  <a:pt x="1992201" y="1888081"/>
                  <a:pt x="2094486" y="1906445"/>
                  <a:pt x="2170269" y="1766536"/>
                </a:cubicBezTo>
                <a:cubicBezTo>
                  <a:pt x="2246052" y="1626627"/>
                  <a:pt x="2029139" y="1383718"/>
                  <a:pt x="2128592" y="1334200"/>
                </a:cubicBezTo>
                <a:cubicBezTo>
                  <a:pt x="2228045" y="1284682"/>
                  <a:pt x="2681191" y="1123607"/>
                  <a:pt x="2766990" y="1469428"/>
                </a:cubicBezTo>
                <a:cubicBezTo>
                  <a:pt x="2852789" y="1815249"/>
                  <a:pt x="2562300" y="3348461"/>
                  <a:pt x="2643389" y="3409129"/>
                </a:cubicBezTo>
                <a:cubicBezTo>
                  <a:pt x="2724478" y="3469797"/>
                  <a:pt x="3135470" y="2202629"/>
                  <a:pt x="3253526" y="1833435"/>
                </a:cubicBezTo>
                <a:cubicBezTo>
                  <a:pt x="3371582" y="1464241"/>
                  <a:pt x="3157202" y="1446502"/>
                  <a:pt x="3351727" y="1193963"/>
                </a:cubicBezTo>
                <a:cubicBezTo>
                  <a:pt x="3546252" y="941424"/>
                  <a:pt x="4070798" y="507090"/>
                  <a:pt x="4420674" y="318200"/>
                </a:cubicBezTo>
                <a:cubicBezTo>
                  <a:pt x="4770550" y="129310"/>
                  <a:pt x="5219163" y="-115389"/>
                  <a:pt x="5450983" y="60622"/>
                </a:cubicBezTo>
                <a:cubicBezTo>
                  <a:pt x="5682803" y="236633"/>
                  <a:pt x="5813738" y="876284"/>
                  <a:pt x="5811592" y="1374267"/>
                </a:cubicBezTo>
                <a:cubicBezTo>
                  <a:pt x="5809446" y="1872250"/>
                  <a:pt x="5354392" y="2634251"/>
                  <a:pt x="5438105" y="3048521"/>
                </a:cubicBezTo>
                <a:cubicBezTo>
                  <a:pt x="5521818" y="3462791"/>
                  <a:pt x="6032679" y="3793349"/>
                  <a:pt x="6313868" y="3859890"/>
                </a:cubicBezTo>
                <a:cubicBezTo>
                  <a:pt x="6595057" y="3926431"/>
                  <a:pt x="6981423" y="3525039"/>
                  <a:pt x="7125237" y="3447766"/>
                </a:cubicBezTo>
                <a:cubicBezTo>
                  <a:pt x="7269051" y="3370493"/>
                  <a:pt x="7009327" y="3411276"/>
                  <a:pt x="7176752" y="3396251"/>
                </a:cubicBezTo>
                <a:cubicBezTo>
                  <a:pt x="7344177" y="3381226"/>
                  <a:pt x="7921581" y="3331856"/>
                  <a:pt x="8129789" y="3357614"/>
                </a:cubicBezTo>
                <a:cubicBezTo>
                  <a:pt x="8337998" y="3383372"/>
                  <a:pt x="8426003" y="3550797"/>
                  <a:pt x="8426003" y="3550797"/>
                </a:cubicBezTo>
                <a:lnTo>
                  <a:pt x="8426003" y="3550797"/>
                </a:lnTo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4244860" y="1932262"/>
            <a:ext cx="7174254" cy="4632459"/>
          </a:xfrm>
          <a:custGeom>
            <a:avLst/>
            <a:gdLst>
              <a:gd name="connsiteX0" fmla="*/ 558960 w 7792210"/>
              <a:gd name="connsiteY0" fmla="*/ 5113751 h 5263806"/>
              <a:gd name="connsiteX1" fmla="*/ 932447 w 7792210"/>
              <a:gd name="connsiteY1" fmla="*/ 5255419 h 5263806"/>
              <a:gd name="connsiteX2" fmla="*/ 1305934 w 7792210"/>
              <a:gd name="connsiteY2" fmla="*/ 4894810 h 5263806"/>
              <a:gd name="connsiteX3" fmla="*/ 674870 w 7792210"/>
              <a:gd name="connsiteY3" fmla="*/ 2705402 h 5263806"/>
              <a:gd name="connsiteX4" fmla="*/ 5168 w 7792210"/>
              <a:gd name="connsiteY4" fmla="*/ 1816759 h 5263806"/>
              <a:gd name="connsiteX5" fmla="*/ 430171 w 7792210"/>
              <a:gd name="connsiteY5" fmla="*/ 425841 h 5263806"/>
              <a:gd name="connsiteX6" fmla="*/ 1563512 w 7792210"/>
              <a:gd name="connsiteY6" fmla="*/ 838 h 5263806"/>
              <a:gd name="connsiteX7" fmla="*/ 2143061 w 7792210"/>
              <a:gd name="connsiteY7" fmla="*/ 503114 h 5263806"/>
              <a:gd name="connsiteX8" fmla="*/ 1949878 w 7792210"/>
              <a:gd name="connsiteY8" fmla="*/ 2847069 h 5263806"/>
              <a:gd name="connsiteX9" fmla="*/ 1911241 w 7792210"/>
              <a:gd name="connsiteY9" fmla="*/ 4006168 h 5263806"/>
              <a:gd name="connsiteX10" fmla="*/ 2722610 w 7792210"/>
              <a:gd name="connsiteY10" fmla="*/ 3748590 h 5263806"/>
              <a:gd name="connsiteX11" fmla="*/ 3147613 w 7792210"/>
              <a:gd name="connsiteY11" fmla="*/ 1494788 h 5263806"/>
              <a:gd name="connsiteX12" fmla="*/ 3727163 w 7792210"/>
              <a:gd name="connsiteY12" fmla="*/ 606145 h 5263806"/>
              <a:gd name="connsiteX13" fmla="*/ 4950655 w 7792210"/>
              <a:gd name="connsiteY13" fmla="*/ 606145 h 5263806"/>
              <a:gd name="connsiteX14" fmla="*/ 7075670 w 7792210"/>
              <a:gd name="connsiteY14" fmla="*/ 734934 h 5263806"/>
              <a:gd name="connsiteX15" fmla="*/ 7784008 w 7792210"/>
              <a:gd name="connsiteY15" fmla="*/ 2344793 h 5263806"/>
              <a:gd name="connsiteX16" fmla="*/ 7307489 w 7792210"/>
              <a:gd name="connsiteY16" fmla="*/ 4199351 h 5263806"/>
              <a:gd name="connsiteX17" fmla="*/ 5221112 w 7792210"/>
              <a:gd name="connsiteY17" fmla="*/ 4431171 h 5263806"/>
              <a:gd name="connsiteX18" fmla="*/ 4912019 w 7792210"/>
              <a:gd name="connsiteY18" fmla="*/ 3400861 h 5263806"/>
              <a:gd name="connsiteX19" fmla="*/ 4538532 w 7792210"/>
              <a:gd name="connsiteY19" fmla="*/ 2962979 h 5263806"/>
              <a:gd name="connsiteX20" fmla="*/ 4487016 w 7792210"/>
              <a:gd name="connsiteY20" fmla="*/ 2911464 h 5263806"/>
              <a:gd name="connsiteX21" fmla="*/ 4641563 w 7792210"/>
              <a:gd name="connsiteY21" fmla="*/ 2821312 h 5263806"/>
              <a:gd name="connsiteX0" fmla="*/ 558960 w 7792210"/>
              <a:gd name="connsiteY0" fmla="*/ 5113751 h 5263806"/>
              <a:gd name="connsiteX1" fmla="*/ 932447 w 7792210"/>
              <a:gd name="connsiteY1" fmla="*/ 5255419 h 5263806"/>
              <a:gd name="connsiteX2" fmla="*/ 1305934 w 7792210"/>
              <a:gd name="connsiteY2" fmla="*/ 4894810 h 5263806"/>
              <a:gd name="connsiteX3" fmla="*/ 674870 w 7792210"/>
              <a:gd name="connsiteY3" fmla="*/ 2705402 h 5263806"/>
              <a:gd name="connsiteX4" fmla="*/ 5168 w 7792210"/>
              <a:gd name="connsiteY4" fmla="*/ 1816759 h 5263806"/>
              <a:gd name="connsiteX5" fmla="*/ 430171 w 7792210"/>
              <a:gd name="connsiteY5" fmla="*/ 425841 h 5263806"/>
              <a:gd name="connsiteX6" fmla="*/ 1563512 w 7792210"/>
              <a:gd name="connsiteY6" fmla="*/ 838 h 5263806"/>
              <a:gd name="connsiteX7" fmla="*/ 2143061 w 7792210"/>
              <a:gd name="connsiteY7" fmla="*/ 503114 h 5263806"/>
              <a:gd name="connsiteX8" fmla="*/ 1949878 w 7792210"/>
              <a:gd name="connsiteY8" fmla="*/ 2847069 h 5263806"/>
              <a:gd name="connsiteX9" fmla="*/ 1911241 w 7792210"/>
              <a:gd name="connsiteY9" fmla="*/ 4006168 h 5263806"/>
              <a:gd name="connsiteX10" fmla="*/ 2722610 w 7792210"/>
              <a:gd name="connsiteY10" fmla="*/ 3748590 h 5263806"/>
              <a:gd name="connsiteX11" fmla="*/ 3147613 w 7792210"/>
              <a:gd name="connsiteY11" fmla="*/ 1494788 h 5263806"/>
              <a:gd name="connsiteX12" fmla="*/ 3727163 w 7792210"/>
              <a:gd name="connsiteY12" fmla="*/ 606145 h 5263806"/>
              <a:gd name="connsiteX13" fmla="*/ 4950655 w 7792210"/>
              <a:gd name="connsiteY13" fmla="*/ 606145 h 5263806"/>
              <a:gd name="connsiteX14" fmla="*/ 7075670 w 7792210"/>
              <a:gd name="connsiteY14" fmla="*/ 734934 h 5263806"/>
              <a:gd name="connsiteX15" fmla="*/ 7784008 w 7792210"/>
              <a:gd name="connsiteY15" fmla="*/ 2344793 h 5263806"/>
              <a:gd name="connsiteX16" fmla="*/ 7307489 w 7792210"/>
              <a:gd name="connsiteY16" fmla="*/ 4199351 h 5263806"/>
              <a:gd name="connsiteX17" fmla="*/ 5221112 w 7792210"/>
              <a:gd name="connsiteY17" fmla="*/ 4431171 h 5263806"/>
              <a:gd name="connsiteX18" fmla="*/ 4912019 w 7792210"/>
              <a:gd name="connsiteY18" fmla="*/ 3400861 h 5263806"/>
              <a:gd name="connsiteX19" fmla="*/ 4538532 w 7792210"/>
              <a:gd name="connsiteY19" fmla="*/ 2962979 h 5263806"/>
              <a:gd name="connsiteX20" fmla="*/ 4487016 w 7792210"/>
              <a:gd name="connsiteY20" fmla="*/ 2911464 h 5263806"/>
              <a:gd name="connsiteX21" fmla="*/ 4489163 w 7792210"/>
              <a:gd name="connsiteY21" fmla="*/ 2745112 h 5263806"/>
              <a:gd name="connsiteX0" fmla="*/ 558960 w 7792210"/>
              <a:gd name="connsiteY0" fmla="*/ 5113751 h 5263806"/>
              <a:gd name="connsiteX1" fmla="*/ 932447 w 7792210"/>
              <a:gd name="connsiteY1" fmla="*/ 5255419 h 5263806"/>
              <a:gd name="connsiteX2" fmla="*/ 1305934 w 7792210"/>
              <a:gd name="connsiteY2" fmla="*/ 4894810 h 5263806"/>
              <a:gd name="connsiteX3" fmla="*/ 674870 w 7792210"/>
              <a:gd name="connsiteY3" fmla="*/ 2705402 h 5263806"/>
              <a:gd name="connsiteX4" fmla="*/ 5168 w 7792210"/>
              <a:gd name="connsiteY4" fmla="*/ 1816759 h 5263806"/>
              <a:gd name="connsiteX5" fmla="*/ 430171 w 7792210"/>
              <a:gd name="connsiteY5" fmla="*/ 425841 h 5263806"/>
              <a:gd name="connsiteX6" fmla="*/ 1563512 w 7792210"/>
              <a:gd name="connsiteY6" fmla="*/ 838 h 5263806"/>
              <a:gd name="connsiteX7" fmla="*/ 2143061 w 7792210"/>
              <a:gd name="connsiteY7" fmla="*/ 503114 h 5263806"/>
              <a:gd name="connsiteX8" fmla="*/ 1949878 w 7792210"/>
              <a:gd name="connsiteY8" fmla="*/ 2847069 h 5263806"/>
              <a:gd name="connsiteX9" fmla="*/ 1911241 w 7792210"/>
              <a:gd name="connsiteY9" fmla="*/ 4006168 h 5263806"/>
              <a:gd name="connsiteX10" fmla="*/ 2722610 w 7792210"/>
              <a:gd name="connsiteY10" fmla="*/ 3748590 h 5263806"/>
              <a:gd name="connsiteX11" fmla="*/ 3147613 w 7792210"/>
              <a:gd name="connsiteY11" fmla="*/ 1494788 h 5263806"/>
              <a:gd name="connsiteX12" fmla="*/ 3727163 w 7792210"/>
              <a:gd name="connsiteY12" fmla="*/ 606145 h 5263806"/>
              <a:gd name="connsiteX13" fmla="*/ 4950655 w 7792210"/>
              <a:gd name="connsiteY13" fmla="*/ 606145 h 5263806"/>
              <a:gd name="connsiteX14" fmla="*/ 7075670 w 7792210"/>
              <a:gd name="connsiteY14" fmla="*/ 734934 h 5263806"/>
              <a:gd name="connsiteX15" fmla="*/ 7784008 w 7792210"/>
              <a:gd name="connsiteY15" fmla="*/ 2344793 h 5263806"/>
              <a:gd name="connsiteX16" fmla="*/ 7307489 w 7792210"/>
              <a:gd name="connsiteY16" fmla="*/ 4199351 h 5263806"/>
              <a:gd name="connsiteX17" fmla="*/ 5221112 w 7792210"/>
              <a:gd name="connsiteY17" fmla="*/ 4431171 h 5263806"/>
              <a:gd name="connsiteX18" fmla="*/ 4912019 w 7792210"/>
              <a:gd name="connsiteY18" fmla="*/ 3400861 h 5263806"/>
              <a:gd name="connsiteX19" fmla="*/ 4538532 w 7792210"/>
              <a:gd name="connsiteY19" fmla="*/ 2962979 h 5263806"/>
              <a:gd name="connsiteX20" fmla="*/ 4487016 w 7792210"/>
              <a:gd name="connsiteY20" fmla="*/ 2911464 h 5263806"/>
              <a:gd name="connsiteX21" fmla="*/ 4489163 w 7792210"/>
              <a:gd name="connsiteY21" fmla="*/ 2745112 h 5263806"/>
              <a:gd name="connsiteX0" fmla="*/ 558960 w 7792210"/>
              <a:gd name="connsiteY0" fmla="*/ 5113751 h 5263806"/>
              <a:gd name="connsiteX1" fmla="*/ 932447 w 7792210"/>
              <a:gd name="connsiteY1" fmla="*/ 5255419 h 5263806"/>
              <a:gd name="connsiteX2" fmla="*/ 1305934 w 7792210"/>
              <a:gd name="connsiteY2" fmla="*/ 4894810 h 5263806"/>
              <a:gd name="connsiteX3" fmla="*/ 674870 w 7792210"/>
              <a:gd name="connsiteY3" fmla="*/ 2705402 h 5263806"/>
              <a:gd name="connsiteX4" fmla="*/ 5168 w 7792210"/>
              <a:gd name="connsiteY4" fmla="*/ 1816759 h 5263806"/>
              <a:gd name="connsiteX5" fmla="*/ 430171 w 7792210"/>
              <a:gd name="connsiteY5" fmla="*/ 425841 h 5263806"/>
              <a:gd name="connsiteX6" fmla="*/ 1563512 w 7792210"/>
              <a:gd name="connsiteY6" fmla="*/ 838 h 5263806"/>
              <a:gd name="connsiteX7" fmla="*/ 2143061 w 7792210"/>
              <a:gd name="connsiteY7" fmla="*/ 503114 h 5263806"/>
              <a:gd name="connsiteX8" fmla="*/ 1949878 w 7792210"/>
              <a:gd name="connsiteY8" fmla="*/ 2847069 h 5263806"/>
              <a:gd name="connsiteX9" fmla="*/ 1911241 w 7792210"/>
              <a:gd name="connsiteY9" fmla="*/ 4006168 h 5263806"/>
              <a:gd name="connsiteX10" fmla="*/ 2722610 w 7792210"/>
              <a:gd name="connsiteY10" fmla="*/ 3748590 h 5263806"/>
              <a:gd name="connsiteX11" fmla="*/ 3147613 w 7792210"/>
              <a:gd name="connsiteY11" fmla="*/ 1494788 h 5263806"/>
              <a:gd name="connsiteX12" fmla="*/ 3727163 w 7792210"/>
              <a:gd name="connsiteY12" fmla="*/ 606145 h 5263806"/>
              <a:gd name="connsiteX13" fmla="*/ 4950655 w 7792210"/>
              <a:gd name="connsiteY13" fmla="*/ 606145 h 5263806"/>
              <a:gd name="connsiteX14" fmla="*/ 7075670 w 7792210"/>
              <a:gd name="connsiteY14" fmla="*/ 734934 h 5263806"/>
              <a:gd name="connsiteX15" fmla="*/ 7784008 w 7792210"/>
              <a:gd name="connsiteY15" fmla="*/ 2344793 h 5263806"/>
              <a:gd name="connsiteX16" fmla="*/ 7307489 w 7792210"/>
              <a:gd name="connsiteY16" fmla="*/ 4199351 h 5263806"/>
              <a:gd name="connsiteX17" fmla="*/ 5221112 w 7792210"/>
              <a:gd name="connsiteY17" fmla="*/ 4431171 h 5263806"/>
              <a:gd name="connsiteX18" fmla="*/ 4912019 w 7792210"/>
              <a:gd name="connsiteY18" fmla="*/ 3400861 h 5263806"/>
              <a:gd name="connsiteX19" fmla="*/ 4538532 w 7792210"/>
              <a:gd name="connsiteY19" fmla="*/ 2962979 h 5263806"/>
              <a:gd name="connsiteX20" fmla="*/ 4614016 w 7792210"/>
              <a:gd name="connsiteY20" fmla="*/ 2949564 h 5263806"/>
              <a:gd name="connsiteX21" fmla="*/ 4489163 w 7792210"/>
              <a:gd name="connsiteY21" fmla="*/ 2745112 h 5263806"/>
              <a:gd name="connsiteX0" fmla="*/ 558960 w 7792210"/>
              <a:gd name="connsiteY0" fmla="*/ 5113751 h 5263806"/>
              <a:gd name="connsiteX1" fmla="*/ 932447 w 7792210"/>
              <a:gd name="connsiteY1" fmla="*/ 5255419 h 5263806"/>
              <a:gd name="connsiteX2" fmla="*/ 1305934 w 7792210"/>
              <a:gd name="connsiteY2" fmla="*/ 4894810 h 5263806"/>
              <a:gd name="connsiteX3" fmla="*/ 674870 w 7792210"/>
              <a:gd name="connsiteY3" fmla="*/ 2705402 h 5263806"/>
              <a:gd name="connsiteX4" fmla="*/ 5168 w 7792210"/>
              <a:gd name="connsiteY4" fmla="*/ 1816759 h 5263806"/>
              <a:gd name="connsiteX5" fmla="*/ 430171 w 7792210"/>
              <a:gd name="connsiteY5" fmla="*/ 425841 h 5263806"/>
              <a:gd name="connsiteX6" fmla="*/ 1563512 w 7792210"/>
              <a:gd name="connsiteY6" fmla="*/ 838 h 5263806"/>
              <a:gd name="connsiteX7" fmla="*/ 2143061 w 7792210"/>
              <a:gd name="connsiteY7" fmla="*/ 503114 h 5263806"/>
              <a:gd name="connsiteX8" fmla="*/ 1949878 w 7792210"/>
              <a:gd name="connsiteY8" fmla="*/ 2847069 h 5263806"/>
              <a:gd name="connsiteX9" fmla="*/ 1911241 w 7792210"/>
              <a:gd name="connsiteY9" fmla="*/ 4006168 h 5263806"/>
              <a:gd name="connsiteX10" fmla="*/ 2722610 w 7792210"/>
              <a:gd name="connsiteY10" fmla="*/ 3748590 h 5263806"/>
              <a:gd name="connsiteX11" fmla="*/ 3147613 w 7792210"/>
              <a:gd name="connsiteY11" fmla="*/ 1494788 h 5263806"/>
              <a:gd name="connsiteX12" fmla="*/ 3727163 w 7792210"/>
              <a:gd name="connsiteY12" fmla="*/ 606145 h 5263806"/>
              <a:gd name="connsiteX13" fmla="*/ 4950655 w 7792210"/>
              <a:gd name="connsiteY13" fmla="*/ 606145 h 5263806"/>
              <a:gd name="connsiteX14" fmla="*/ 7075670 w 7792210"/>
              <a:gd name="connsiteY14" fmla="*/ 734934 h 5263806"/>
              <a:gd name="connsiteX15" fmla="*/ 7784008 w 7792210"/>
              <a:gd name="connsiteY15" fmla="*/ 2344793 h 5263806"/>
              <a:gd name="connsiteX16" fmla="*/ 7307489 w 7792210"/>
              <a:gd name="connsiteY16" fmla="*/ 4199351 h 5263806"/>
              <a:gd name="connsiteX17" fmla="*/ 5221112 w 7792210"/>
              <a:gd name="connsiteY17" fmla="*/ 4431171 h 5263806"/>
              <a:gd name="connsiteX18" fmla="*/ 4912019 w 7792210"/>
              <a:gd name="connsiteY18" fmla="*/ 3400861 h 5263806"/>
              <a:gd name="connsiteX19" fmla="*/ 4538532 w 7792210"/>
              <a:gd name="connsiteY19" fmla="*/ 2962979 h 5263806"/>
              <a:gd name="connsiteX20" fmla="*/ 4741016 w 7792210"/>
              <a:gd name="connsiteY20" fmla="*/ 3025764 h 5263806"/>
              <a:gd name="connsiteX21" fmla="*/ 4489163 w 7792210"/>
              <a:gd name="connsiteY21" fmla="*/ 2745112 h 5263806"/>
              <a:gd name="connsiteX0" fmla="*/ 558960 w 7792210"/>
              <a:gd name="connsiteY0" fmla="*/ 5113751 h 5263806"/>
              <a:gd name="connsiteX1" fmla="*/ 932447 w 7792210"/>
              <a:gd name="connsiteY1" fmla="*/ 5255419 h 5263806"/>
              <a:gd name="connsiteX2" fmla="*/ 1305934 w 7792210"/>
              <a:gd name="connsiteY2" fmla="*/ 4894810 h 5263806"/>
              <a:gd name="connsiteX3" fmla="*/ 674870 w 7792210"/>
              <a:gd name="connsiteY3" fmla="*/ 2705402 h 5263806"/>
              <a:gd name="connsiteX4" fmla="*/ 5168 w 7792210"/>
              <a:gd name="connsiteY4" fmla="*/ 1816759 h 5263806"/>
              <a:gd name="connsiteX5" fmla="*/ 430171 w 7792210"/>
              <a:gd name="connsiteY5" fmla="*/ 425841 h 5263806"/>
              <a:gd name="connsiteX6" fmla="*/ 1563512 w 7792210"/>
              <a:gd name="connsiteY6" fmla="*/ 838 h 5263806"/>
              <a:gd name="connsiteX7" fmla="*/ 2143061 w 7792210"/>
              <a:gd name="connsiteY7" fmla="*/ 503114 h 5263806"/>
              <a:gd name="connsiteX8" fmla="*/ 1949878 w 7792210"/>
              <a:gd name="connsiteY8" fmla="*/ 2847069 h 5263806"/>
              <a:gd name="connsiteX9" fmla="*/ 1911241 w 7792210"/>
              <a:gd name="connsiteY9" fmla="*/ 4006168 h 5263806"/>
              <a:gd name="connsiteX10" fmla="*/ 2722610 w 7792210"/>
              <a:gd name="connsiteY10" fmla="*/ 3748590 h 5263806"/>
              <a:gd name="connsiteX11" fmla="*/ 3147613 w 7792210"/>
              <a:gd name="connsiteY11" fmla="*/ 1494788 h 5263806"/>
              <a:gd name="connsiteX12" fmla="*/ 3727163 w 7792210"/>
              <a:gd name="connsiteY12" fmla="*/ 606145 h 5263806"/>
              <a:gd name="connsiteX13" fmla="*/ 4950655 w 7792210"/>
              <a:gd name="connsiteY13" fmla="*/ 606145 h 5263806"/>
              <a:gd name="connsiteX14" fmla="*/ 7075670 w 7792210"/>
              <a:gd name="connsiteY14" fmla="*/ 734934 h 5263806"/>
              <a:gd name="connsiteX15" fmla="*/ 7784008 w 7792210"/>
              <a:gd name="connsiteY15" fmla="*/ 2344793 h 5263806"/>
              <a:gd name="connsiteX16" fmla="*/ 7307489 w 7792210"/>
              <a:gd name="connsiteY16" fmla="*/ 4199351 h 5263806"/>
              <a:gd name="connsiteX17" fmla="*/ 5221112 w 7792210"/>
              <a:gd name="connsiteY17" fmla="*/ 4431171 h 5263806"/>
              <a:gd name="connsiteX18" fmla="*/ 4912019 w 7792210"/>
              <a:gd name="connsiteY18" fmla="*/ 3400861 h 5263806"/>
              <a:gd name="connsiteX19" fmla="*/ 4538532 w 7792210"/>
              <a:gd name="connsiteY19" fmla="*/ 2962979 h 5263806"/>
              <a:gd name="connsiteX20" fmla="*/ 4741016 w 7792210"/>
              <a:gd name="connsiteY20" fmla="*/ 3025764 h 5263806"/>
              <a:gd name="connsiteX21" fmla="*/ 4489163 w 7792210"/>
              <a:gd name="connsiteY21" fmla="*/ 2745112 h 5263806"/>
              <a:gd name="connsiteX0" fmla="*/ 558960 w 7792210"/>
              <a:gd name="connsiteY0" fmla="*/ 5113751 h 5263806"/>
              <a:gd name="connsiteX1" fmla="*/ 932447 w 7792210"/>
              <a:gd name="connsiteY1" fmla="*/ 5255419 h 5263806"/>
              <a:gd name="connsiteX2" fmla="*/ 1305934 w 7792210"/>
              <a:gd name="connsiteY2" fmla="*/ 4894810 h 5263806"/>
              <a:gd name="connsiteX3" fmla="*/ 674870 w 7792210"/>
              <a:gd name="connsiteY3" fmla="*/ 2705402 h 5263806"/>
              <a:gd name="connsiteX4" fmla="*/ 5168 w 7792210"/>
              <a:gd name="connsiteY4" fmla="*/ 1816759 h 5263806"/>
              <a:gd name="connsiteX5" fmla="*/ 430171 w 7792210"/>
              <a:gd name="connsiteY5" fmla="*/ 425841 h 5263806"/>
              <a:gd name="connsiteX6" fmla="*/ 1563512 w 7792210"/>
              <a:gd name="connsiteY6" fmla="*/ 838 h 5263806"/>
              <a:gd name="connsiteX7" fmla="*/ 2143061 w 7792210"/>
              <a:gd name="connsiteY7" fmla="*/ 503114 h 5263806"/>
              <a:gd name="connsiteX8" fmla="*/ 1949878 w 7792210"/>
              <a:gd name="connsiteY8" fmla="*/ 2847069 h 5263806"/>
              <a:gd name="connsiteX9" fmla="*/ 1911241 w 7792210"/>
              <a:gd name="connsiteY9" fmla="*/ 4006168 h 5263806"/>
              <a:gd name="connsiteX10" fmla="*/ 2722610 w 7792210"/>
              <a:gd name="connsiteY10" fmla="*/ 3748590 h 5263806"/>
              <a:gd name="connsiteX11" fmla="*/ 3147613 w 7792210"/>
              <a:gd name="connsiteY11" fmla="*/ 1494788 h 5263806"/>
              <a:gd name="connsiteX12" fmla="*/ 3727163 w 7792210"/>
              <a:gd name="connsiteY12" fmla="*/ 606145 h 5263806"/>
              <a:gd name="connsiteX13" fmla="*/ 4950655 w 7792210"/>
              <a:gd name="connsiteY13" fmla="*/ 606145 h 5263806"/>
              <a:gd name="connsiteX14" fmla="*/ 7075670 w 7792210"/>
              <a:gd name="connsiteY14" fmla="*/ 734934 h 5263806"/>
              <a:gd name="connsiteX15" fmla="*/ 7784008 w 7792210"/>
              <a:gd name="connsiteY15" fmla="*/ 2344793 h 5263806"/>
              <a:gd name="connsiteX16" fmla="*/ 7307489 w 7792210"/>
              <a:gd name="connsiteY16" fmla="*/ 4199351 h 5263806"/>
              <a:gd name="connsiteX17" fmla="*/ 5221112 w 7792210"/>
              <a:gd name="connsiteY17" fmla="*/ 4431171 h 5263806"/>
              <a:gd name="connsiteX18" fmla="*/ 4912019 w 7792210"/>
              <a:gd name="connsiteY18" fmla="*/ 3400861 h 5263806"/>
              <a:gd name="connsiteX19" fmla="*/ 4817932 w 7792210"/>
              <a:gd name="connsiteY19" fmla="*/ 3255079 h 5263806"/>
              <a:gd name="connsiteX20" fmla="*/ 4741016 w 7792210"/>
              <a:gd name="connsiteY20" fmla="*/ 3025764 h 5263806"/>
              <a:gd name="connsiteX21" fmla="*/ 4489163 w 7792210"/>
              <a:gd name="connsiteY21" fmla="*/ 2745112 h 5263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792210" h="5263806">
                <a:moveTo>
                  <a:pt x="558960" y="5113751"/>
                </a:moveTo>
                <a:cubicBezTo>
                  <a:pt x="683455" y="5202830"/>
                  <a:pt x="807951" y="5291909"/>
                  <a:pt x="932447" y="5255419"/>
                </a:cubicBezTo>
                <a:cubicBezTo>
                  <a:pt x="1056943" y="5218929"/>
                  <a:pt x="1348863" y="5319813"/>
                  <a:pt x="1305934" y="4894810"/>
                </a:cubicBezTo>
                <a:cubicBezTo>
                  <a:pt x="1263005" y="4469807"/>
                  <a:pt x="891664" y="3218411"/>
                  <a:pt x="674870" y="2705402"/>
                </a:cubicBezTo>
                <a:cubicBezTo>
                  <a:pt x="458076" y="2192393"/>
                  <a:pt x="45951" y="2196686"/>
                  <a:pt x="5168" y="1816759"/>
                </a:cubicBezTo>
                <a:cubicBezTo>
                  <a:pt x="-35615" y="1436832"/>
                  <a:pt x="170447" y="728494"/>
                  <a:pt x="430171" y="425841"/>
                </a:cubicBezTo>
                <a:cubicBezTo>
                  <a:pt x="689895" y="123188"/>
                  <a:pt x="1278030" y="-12041"/>
                  <a:pt x="1563512" y="838"/>
                </a:cubicBezTo>
                <a:cubicBezTo>
                  <a:pt x="1848994" y="13717"/>
                  <a:pt x="2078667" y="28742"/>
                  <a:pt x="2143061" y="503114"/>
                </a:cubicBezTo>
                <a:cubicBezTo>
                  <a:pt x="2207455" y="977486"/>
                  <a:pt x="1988515" y="2263227"/>
                  <a:pt x="1949878" y="2847069"/>
                </a:cubicBezTo>
                <a:cubicBezTo>
                  <a:pt x="1911241" y="3430911"/>
                  <a:pt x="1782452" y="3855914"/>
                  <a:pt x="1911241" y="4006168"/>
                </a:cubicBezTo>
                <a:cubicBezTo>
                  <a:pt x="2040030" y="4156422"/>
                  <a:pt x="2516548" y="4167153"/>
                  <a:pt x="2722610" y="3748590"/>
                </a:cubicBezTo>
                <a:cubicBezTo>
                  <a:pt x="2928672" y="3330027"/>
                  <a:pt x="2980188" y="2018529"/>
                  <a:pt x="3147613" y="1494788"/>
                </a:cubicBezTo>
                <a:cubicBezTo>
                  <a:pt x="3315038" y="971047"/>
                  <a:pt x="3426656" y="754252"/>
                  <a:pt x="3727163" y="606145"/>
                </a:cubicBezTo>
                <a:cubicBezTo>
                  <a:pt x="4027670" y="458038"/>
                  <a:pt x="4392571" y="584680"/>
                  <a:pt x="4950655" y="606145"/>
                </a:cubicBezTo>
                <a:cubicBezTo>
                  <a:pt x="5508739" y="627610"/>
                  <a:pt x="6603445" y="445159"/>
                  <a:pt x="7075670" y="734934"/>
                </a:cubicBezTo>
                <a:cubicBezTo>
                  <a:pt x="7547895" y="1024709"/>
                  <a:pt x="7745372" y="1767390"/>
                  <a:pt x="7784008" y="2344793"/>
                </a:cubicBezTo>
                <a:cubicBezTo>
                  <a:pt x="7822644" y="2922196"/>
                  <a:pt x="7734638" y="3851621"/>
                  <a:pt x="7307489" y="4199351"/>
                </a:cubicBezTo>
                <a:cubicBezTo>
                  <a:pt x="6880340" y="4547081"/>
                  <a:pt x="5620357" y="4564253"/>
                  <a:pt x="5221112" y="4431171"/>
                </a:cubicBezTo>
                <a:cubicBezTo>
                  <a:pt x="4821867" y="4298089"/>
                  <a:pt x="4979216" y="3596876"/>
                  <a:pt x="4912019" y="3400861"/>
                </a:cubicBezTo>
                <a:cubicBezTo>
                  <a:pt x="4844822" y="3204846"/>
                  <a:pt x="4846432" y="3317595"/>
                  <a:pt x="4817932" y="3255079"/>
                </a:cubicBezTo>
                <a:cubicBezTo>
                  <a:pt x="4789432" y="3192563"/>
                  <a:pt x="4795811" y="3110759"/>
                  <a:pt x="4741016" y="3025764"/>
                </a:cubicBezTo>
                <a:cubicBezTo>
                  <a:pt x="4686221" y="2940770"/>
                  <a:pt x="4420475" y="2778382"/>
                  <a:pt x="4489163" y="2745112"/>
                </a:cubicBezTo>
              </a:path>
            </a:pathLst>
          </a:cu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577" b="89761" l="50171" r="89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702" t="54051" r="13353" b="8845"/>
          <a:stretch/>
        </p:blipFill>
        <p:spPr>
          <a:xfrm rot="1145083">
            <a:off x="10000114" y="4369429"/>
            <a:ext cx="1408089" cy="12759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655" b="76451" l="44322" r="934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79" t="54167" r="717" b="20833"/>
          <a:stretch/>
        </p:blipFill>
        <p:spPr>
          <a:xfrm rot="3525922">
            <a:off x="7472191" y="3681631"/>
            <a:ext cx="1274542" cy="611780"/>
          </a:xfrm>
          <a:prstGeom prst="rect">
            <a:avLst/>
          </a:prstGeom>
        </p:spPr>
      </p:pic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-21690" y="5812971"/>
            <a:ext cx="1203719" cy="10304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13 №1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690890" y="512101"/>
            <a:ext cx="8732066" cy="7070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D8DAE59-19BB-413B-8B14-2D8BE9F175A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1479" r="68262" b="87865"/>
          <a:stretch/>
        </p:blipFill>
        <p:spPr>
          <a:xfrm>
            <a:off x="8974013" y="1666082"/>
            <a:ext cx="2227387" cy="87029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40102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09800" y="1345952"/>
            <a:ext cx="7652657" cy="80087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Полічи електроприлади в лабіринті й у себе вдома.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Де їх більше? Постав знак &gt; або &lt;.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Запиши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-21691" y="5812971"/>
            <a:ext cx="1567461" cy="10304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13 №2-3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90890" y="512101"/>
            <a:ext cx="8732066" cy="7070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3581350" y="2190366"/>
            <a:ext cx="1567461" cy="8273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удома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5725880" y="2190366"/>
            <a:ext cx="2416548" cy="8273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у лабіринті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18810" y="3124200"/>
            <a:ext cx="457200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76010" y="3124200"/>
            <a:ext cx="457200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268680" y="3124200"/>
            <a:ext cx="457200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585937" y="3124200"/>
            <a:ext cx="457200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123208" y="3124200"/>
            <a:ext cx="457200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209801" y="3740987"/>
            <a:ext cx="5932628" cy="90778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Яким електроприладом користуються найчастіше у твоїй родині? Намалюй</a:t>
            </a:r>
            <a:endParaRPr lang="uk-UA" sz="24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408581" y="4811486"/>
            <a:ext cx="3102348" cy="144051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84" y="2604024"/>
            <a:ext cx="3089240" cy="392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5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>
            <a:hlinkClick r:id="rId2"/>
            <a:extLst>
              <a:ext uri="{FF2B5EF4-FFF2-40B4-BE49-F238E27FC236}">
                <a16:creationId xmlns="" xmlns:a16="http://schemas.microsoft.com/office/drawing/2014/main" id="{8643C996-07F1-4E83-B056-0B2B0A2B5055}"/>
              </a:ext>
            </a:extLst>
          </p:cNvPr>
          <p:cNvSpPr/>
          <p:nvPr/>
        </p:nvSpPr>
        <p:spPr>
          <a:xfrm>
            <a:off x="258077" y="945293"/>
            <a:ext cx="11675846" cy="5245217"/>
          </a:xfrm>
          <a:prstGeom prst="rect">
            <a:avLst/>
          </a:prstGeom>
          <a:solidFill>
            <a:srgbClr val="C55A1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/>
              <a:t>Відкрити онлайнове інтерактивне завдання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104382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547369" y="5176007"/>
            <a:ext cx="2124262" cy="15228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4810458" y="2519351"/>
            <a:ext cx="2124262" cy="15029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678913" y="2573665"/>
            <a:ext cx="2124262" cy="14773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547369" y="2519351"/>
            <a:ext cx="2124262" cy="15220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10458" y="5176007"/>
            <a:ext cx="2124262" cy="15133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678913" y="5185577"/>
            <a:ext cx="2124262" cy="152288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xmlns="" id="{F6C8355B-DE56-497F-966E-230AE1892956}"/>
              </a:ext>
            </a:extLst>
          </p:cNvPr>
          <p:cNvGrpSpPr/>
          <p:nvPr/>
        </p:nvGrpSpPr>
        <p:grpSpPr>
          <a:xfrm>
            <a:off x="551010" y="1453212"/>
            <a:ext cx="2124262" cy="2588211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A422E68-C715-41C5-BD9F-D4C4EE7F7FFA}"/>
                </a:ext>
              </a:extLst>
            </p:cNvPr>
            <p:cNvSpPr txBox="1"/>
            <p:nvPr/>
          </p:nvSpPr>
          <p:spPr>
            <a:xfrm>
              <a:off x="1216265" y="1605593"/>
              <a:ext cx="15816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Сьогодні 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на уроці 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я навчився/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навчилася…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xmlns="" id="{59C71607-5FF6-495D-87B1-4E26A8726C1B}"/>
              </a:ext>
            </a:extLst>
          </p:cNvPr>
          <p:cNvGrpSpPr/>
          <p:nvPr/>
        </p:nvGrpSpPr>
        <p:grpSpPr>
          <a:xfrm>
            <a:off x="2678913" y="1462782"/>
            <a:ext cx="2124262" cy="2588211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9CF7A4D3-CAF4-43F6-9D4A-86A306BE94A3}"/>
                </a:ext>
              </a:extLst>
            </p:cNvPr>
            <p:cNvSpPr txBox="1"/>
            <p:nvPr/>
          </p:nvSpPr>
          <p:spPr>
            <a:xfrm>
              <a:off x="4851145" y="1605593"/>
              <a:ext cx="174171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 уроці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я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uk-UA" sz="2000" dirty="0">
                  <a:solidFill>
                    <a:schemeClr val="bg1"/>
                  </a:solidFill>
                </a:rPr>
                <a:t>запам’ятав/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запам’ятала…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xmlns="" id="{90B76003-0E5E-4C40-B2BC-15396009528E}"/>
              </a:ext>
            </a:extLst>
          </p:cNvPr>
          <p:cNvGrpSpPr/>
          <p:nvPr/>
        </p:nvGrpSpPr>
        <p:grpSpPr>
          <a:xfrm>
            <a:off x="4803175" y="1434071"/>
            <a:ext cx="2124262" cy="2588211"/>
            <a:chOff x="8728843" y="1443642"/>
            <a:chExt cx="2124262" cy="2588211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9AA5B367-759C-4656-8406-C6FEB2C4ADA9}"/>
                </a:ext>
              </a:extLst>
            </p:cNvPr>
            <p:cNvSpPr txBox="1"/>
            <p:nvPr/>
          </p:nvSpPr>
          <p:spPr>
            <a:xfrm>
              <a:off x="8976639" y="1605593"/>
              <a:ext cx="15293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Найкраще 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мені вдалося…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xmlns="" id="{1FAC3E24-8DED-4D03-963B-9E8A528F0BEE}"/>
              </a:ext>
            </a:extLst>
          </p:cNvPr>
          <p:cNvGrpSpPr/>
          <p:nvPr/>
        </p:nvGrpSpPr>
        <p:grpSpPr>
          <a:xfrm>
            <a:off x="547369" y="4110680"/>
            <a:ext cx="2124262" cy="2588211"/>
            <a:chOff x="1062120" y="4120252"/>
            <a:chExt cx="2124262" cy="2588211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CC6D81AE-5CFB-4C25-A3D2-05B1D10F4D90}"/>
                </a:ext>
              </a:extLst>
            </p:cNvPr>
            <p:cNvSpPr txBox="1"/>
            <p:nvPr/>
          </p:nvSpPr>
          <p:spPr>
            <a:xfrm>
              <a:off x="1254980" y="4310292"/>
              <a:ext cx="16655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Найбільше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 мені сподобалося…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xmlns="" id="{A4E2C8E9-B043-48B3-A66A-E17BEC8EA6A3}"/>
              </a:ext>
            </a:extLst>
          </p:cNvPr>
          <p:cNvGrpSpPr/>
          <p:nvPr/>
        </p:nvGrpSpPr>
        <p:grpSpPr>
          <a:xfrm>
            <a:off x="2678913" y="4114874"/>
            <a:ext cx="2124263" cy="2588212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A8854B14-A831-4207-9DA7-F8B11852112C}"/>
                </a:ext>
              </a:extLst>
            </p:cNvPr>
            <p:cNvSpPr txBox="1"/>
            <p:nvPr/>
          </p:nvSpPr>
          <p:spPr>
            <a:xfrm>
              <a:off x="4894656" y="4251536"/>
              <a:ext cx="15822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Урок 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завершую з настроєм…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xmlns="" id="{01C56E89-3617-49DC-9DD7-F78EF09F9185}"/>
              </a:ext>
            </a:extLst>
          </p:cNvPr>
          <p:cNvGrpSpPr/>
          <p:nvPr/>
        </p:nvGrpSpPr>
        <p:grpSpPr>
          <a:xfrm>
            <a:off x="4810457" y="4092236"/>
            <a:ext cx="2124263" cy="2597084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E42A582-EBEF-45E5-89DE-6246D26FEEBC}"/>
                </a:ext>
              </a:extLst>
            </p:cNvPr>
            <p:cNvSpPr txBox="1"/>
            <p:nvPr/>
          </p:nvSpPr>
          <p:spPr>
            <a:xfrm>
              <a:off x="9091540" y="4310292"/>
              <a:ext cx="1429972" cy="1012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Труднощі виникали…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896910" y="527776"/>
            <a:ext cx="8732066" cy="7676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Рефлексія «Загадкові листи»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154475" y="2353827"/>
            <a:ext cx="4102991" cy="403012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:a16="http://schemas.microsoft.com/office/drawing/2014/main" xmlns="" id="{3CA92863-B7FF-496A-BA1F-CAC1B6F06959}"/>
              </a:ext>
            </a:extLst>
          </p:cNvPr>
          <p:cNvSpPr/>
          <p:nvPr/>
        </p:nvSpPr>
        <p:spPr>
          <a:xfrm>
            <a:off x="7026409" y="1430497"/>
            <a:ext cx="4359125" cy="784830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Обери лист, який ти хочеш відкрити</a:t>
            </a:r>
          </a:p>
          <a:p>
            <a:pPr algn="ctr"/>
            <a:r>
              <a:rPr lang="uk-UA" sz="1400" i="1" dirty="0">
                <a:solidFill>
                  <a:schemeClr val="accent6">
                    <a:lumMod val="50000"/>
                  </a:schemeClr>
                </a:solidFill>
              </a:rPr>
              <a:t>(для відкриття по листі варто натиснути)</a:t>
            </a:r>
          </a:p>
        </p:txBody>
      </p:sp>
    </p:spTree>
    <p:extLst>
      <p:ext uri="{BB962C8B-B14F-4D97-AF65-F5344CB8AC3E}">
        <p14:creationId xmlns:p14="http://schemas.microsoft.com/office/powerpoint/2010/main" val="289742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547369" y="5176007"/>
            <a:ext cx="2124262" cy="15228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4810458" y="2519351"/>
            <a:ext cx="2124262" cy="15029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678913" y="2573665"/>
            <a:ext cx="2124262" cy="14773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547369" y="2519351"/>
            <a:ext cx="2124262" cy="15220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10458" y="5176007"/>
            <a:ext cx="2124262" cy="15133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678913" y="5185577"/>
            <a:ext cx="2124262" cy="152288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xmlns="" id="{F6C8355B-DE56-497F-966E-230AE1892956}"/>
              </a:ext>
            </a:extLst>
          </p:cNvPr>
          <p:cNvGrpSpPr/>
          <p:nvPr/>
        </p:nvGrpSpPr>
        <p:grpSpPr>
          <a:xfrm>
            <a:off x="551010" y="1453212"/>
            <a:ext cx="2124262" cy="2588211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A422E68-C715-41C5-BD9F-D4C4EE7F7FFA}"/>
                </a:ext>
              </a:extLst>
            </p:cNvPr>
            <p:cNvSpPr txBox="1"/>
            <p:nvPr/>
          </p:nvSpPr>
          <p:spPr>
            <a:xfrm>
              <a:off x="1216265" y="1605593"/>
              <a:ext cx="1581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 smtClean="0">
                  <a:solidFill>
                    <a:schemeClr val="bg1"/>
                  </a:solidFill>
                </a:rPr>
                <a:t>Чудове спілкування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xmlns="" id="{59C71607-5FF6-495D-87B1-4E26A8726C1B}"/>
              </a:ext>
            </a:extLst>
          </p:cNvPr>
          <p:cNvGrpSpPr/>
          <p:nvPr/>
        </p:nvGrpSpPr>
        <p:grpSpPr>
          <a:xfrm>
            <a:off x="2678913" y="1462782"/>
            <a:ext cx="2124262" cy="2588211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9CF7A4D3-CAF4-43F6-9D4A-86A306BE94A3}"/>
                </a:ext>
              </a:extLst>
            </p:cNvPr>
            <p:cNvSpPr txBox="1"/>
            <p:nvPr/>
          </p:nvSpPr>
          <p:spPr>
            <a:xfrm>
              <a:off x="4851145" y="1605593"/>
              <a:ext cx="17417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 smtClean="0">
                  <a:solidFill>
                    <a:schemeClr val="bg1"/>
                  </a:solidFill>
                </a:rPr>
                <a:t>Приємні зустрічі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xmlns="" id="{90B76003-0E5E-4C40-B2BC-15396009528E}"/>
              </a:ext>
            </a:extLst>
          </p:cNvPr>
          <p:cNvGrpSpPr/>
          <p:nvPr/>
        </p:nvGrpSpPr>
        <p:grpSpPr>
          <a:xfrm>
            <a:off x="4803175" y="1434071"/>
            <a:ext cx="2124262" cy="2588211"/>
            <a:chOff x="8728843" y="1443642"/>
            <a:chExt cx="2124262" cy="2588211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9AA5B367-759C-4656-8406-C6FEB2C4ADA9}"/>
                </a:ext>
              </a:extLst>
            </p:cNvPr>
            <p:cNvSpPr txBox="1"/>
            <p:nvPr/>
          </p:nvSpPr>
          <p:spPr>
            <a:xfrm>
              <a:off x="8976639" y="1605593"/>
              <a:ext cx="15293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 smtClean="0">
                  <a:solidFill>
                    <a:schemeClr val="bg1"/>
                  </a:solidFill>
                </a:rPr>
                <a:t>Отримаю </a:t>
              </a:r>
              <a:r>
                <a:rPr lang="uk-UA" sz="2000" dirty="0" err="1" smtClean="0">
                  <a:solidFill>
                    <a:schemeClr val="bg1"/>
                  </a:solidFill>
                </a:rPr>
                <a:t>втомлення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xmlns="" id="{1FAC3E24-8DED-4D03-963B-9E8A528F0BEE}"/>
              </a:ext>
            </a:extLst>
          </p:cNvPr>
          <p:cNvGrpSpPr/>
          <p:nvPr/>
        </p:nvGrpSpPr>
        <p:grpSpPr>
          <a:xfrm>
            <a:off x="547369" y="4110680"/>
            <a:ext cx="2124262" cy="2588211"/>
            <a:chOff x="1062120" y="4120252"/>
            <a:chExt cx="2124262" cy="2588211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CC6D81AE-5CFB-4C25-A3D2-05B1D10F4D90}"/>
                </a:ext>
              </a:extLst>
            </p:cNvPr>
            <p:cNvSpPr txBox="1"/>
            <p:nvPr/>
          </p:nvSpPr>
          <p:spPr>
            <a:xfrm>
              <a:off x="1254980" y="4310292"/>
              <a:ext cx="16655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 smtClean="0">
                  <a:solidFill>
                    <a:schemeClr val="bg1"/>
                  </a:solidFill>
                </a:rPr>
                <a:t>Цікаві знання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xmlns="" id="{A4E2C8E9-B043-48B3-A66A-E17BEC8EA6A3}"/>
              </a:ext>
            </a:extLst>
          </p:cNvPr>
          <p:cNvGrpSpPr/>
          <p:nvPr/>
        </p:nvGrpSpPr>
        <p:grpSpPr>
          <a:xfrm>
            <a:off x="2678913" y="4114874"/>
            <a:ext cx="2124263" cy="2588212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A8854B14-A831-4207-9DA7-F8B11852112C}"/>
                </a:ext>
              </a:extLst>
            </p:cNvPr>
            <p:cNvSpPr txBox="1"/>
            <p:nvPr/>
          </p:nvSpPr>
          <p:spPr>
            <a:xfrm>
              <a:off x="4894656" y="4251536"/>
              <a:ext cx="15822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 smtClean="0">
                  <a:solidFill>
                    <a:schemeClr val="bg1"/>
                  </a:solidFill>
                </a:rPr>
                <a:t>Зайва інформація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xmlns="" id="{01C56E89-3617-49DC-9DD7-F78EF09F9185}"/>
              </a:ext>
            </a:extLst>
          </p:cNvPr>
          <p:cNvGrpSpPr/>
          <p:nvPr/>
        </p:nvGrpSpPr>
        <p:grpSpPr>
          <a:xfrm>
            <a:off x="4810457" y="4092236"/>
            <a:ext cx="2124263" cy="2597084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E42A582-EBEF-45E5-89DE-6246D26FEEBC}"/>
                </a:ext>
              </a:extLst>
            </p:cNvPr>
            <p:cNvSpPr txBox="1"/>
            <p:nvPr/>
          </p:nvSpPr>
          <p:spPr>
            <a:xfrm>
              <a:off x="8969357" y="4310292"/>
              <a:ext cx="1698171" cy="705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 smtClean="0">
                  <a:solidFill>
                    <a:schemeClr val="bg1"/>
                  </a:solidFill>
                </a:rPr>
                <a:t>Стикнусь із труднощами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896910" y="527776"/>
            <a:ext cx="8732066" cy="7676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Очікування </a:t>
            </a:r>
            <a:r>
              <a:rPr lang="uk-UA" sz="4000" b="1" dirty="0"/>
              <a:t>«Загадкові листи»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154475" y="2353827"/>
            <a:ext cx="4102991" cy="403012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:a16="http://schemas.microsoft.com/office/drawing/2014/main" xmlns="" id="{3CA92863-B7FF-496A-BA1F-CAC1B6F06959}"/>
              </a:ext>
            </a:extLst>
          </p:cNvPr>
          <p:cNvSpPr/>
          <p:nvPr/>
        </p:nvSpPr>
        <p:spPr>
          <a:xfrm>
            <a:off x="7026409" y="1430497"/>
            <a:ext cx="4359125" cy="784830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Обери лист, який ти хочеш відкрити</a:t>
            </a:r>
          </a:p>
          <a:p>
            <a:pPr algn="ctr"/>
            <a:r>
              <a:rPr lang="uk-UA" sz="1400" i="1" dirty="0">
                <a:solidFill>
                  <a:schemeClr val="accent6">
                    <a:lumMod val="50000"/>
                  </a:schemeClr>
                </a:solidFill>
              </a:rPr>
              <a:t>(для відкриття по листі варто натиснути)</a:t>
            </a:r>
          </a:p>
        </p:txBody>
      </p:sp>
    </p:spTree>
    <p:extLst>
      <p:ext uri="{BB962C8B-B14F-4D97-AF65-F5344CB8AC3E}">
        <p14:creationId xmlns:p14="http://schemas.microsoft.com/office/powerpoint/2010/main" val="405622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4138" y="495119"/>
            <a:ext cx="8732066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4846" y="2737543"/>
            <a:ext cx="3342414" cy="7329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4675" y="3553210"/>
            <a:ext cx="3342414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місяць?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675" y="4366835"/>
            <a:ext cx="3342414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число?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4338583" y="2716112"/>
            <a:ext cx="3906546" cy="310225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4675" y="5207316"/>
            <a:ext cx="3342414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2" y="2667172"/>
            <a:ext cx="4160528" cy="352024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8571121" y="2664385"/>
            <a:ext cx="3104905" cy="5549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1121" y="4106040"/>
            <a:ext cx="3048746" cy="902940"/>
          </a:xfrm>
          <a:prstGeom prst="roundRect">
            <a:avLst/>
          </a:prstGeom>
          <a:solidFill>
            <a:srgbClr val="1694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57081" y="3293111"/>
            <a:ext cx="3076826" cy="769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1121" y="5065398"/>
            <a:ext cx="3048746" cy="94627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Погода вітряна чи безвітряна?</a:t>
            </a:r>
            <a:endParaRPr lang="ru-RU" sz="24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1295689" y="1284152"/>
            <a:ext cx="804936" cy="814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2375339" y="1320428"/>
            <a:ext cx="1340079" cy="7277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3870899" y="1283760"/>
            <a:ext cx="1340079" cy="727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9232754" y="1284152"/>
            <a:ext cx="1389485" cy="814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6685098" y="1277207"/>
            <a:ext cx="1175458" cy="8141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7860556" y="1084512"/>
            <a:ext cx="1421129" cy="121773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295689" y="2035997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Ясно       </a:t>
            </a:r>
            <a:r>
              <a:rPr lang="uk-UA" sz="2400" b="1" dirty="0" err="1" smtClean="0"/>
              <a:t>хмарно</a:t>
            </a:r>
            <a:r>
              <a:rPr lang="uk-UA" sz="2400" b="1" dirty="0" smtClean="0"/>
              <a:t>     похмуро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90421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дощ           гроза            сніг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84118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22740" y="570729"/>
            <a:ext cx="8732066" cy="7899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651199" y="1494663"/>
            <a:ext cx="4580089" cy="175888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Про безпеку власну дбаєм.</a:t>
            </a:r>
          </a:p>
          <a:p>
            <a:pPr algn="ctr"/>
            <a:r>
              <a:rPr lang="uk-UA" sz="2400" b="1" dirty="0" err="1" smtClean="0"/>
              <a:t>Уроки</a:t>
            </a:r>
            <a:r>
              <a:rPr lang="uk-UA" sz="2400" b="1" dirty="0" smtClean="0"/>
              <a:t>  вдумливо вивчаєм.</a:t>
            </a:r>
          </a:p>
          <a:p>
            <a:pPr algn="ctr"/>
            <a:r>
              <a:rPr lang="uk-UA" sz="2400" b="1" dirty="0" smtClean="0"/>
              <a:t>Знаєм правила ми з «Не».</a:t>
            </a:r>
          </a:p>
          <a:p>
            <a:pPr algn="ctr"/>
            <a:r>
              <a:rPr lang="uk-UA" sz="2400" b="1" dirty="0" smtClean="0"/>
              <a:t>Пам’ять нас не підведе.</a:t>
            </a:r>
            <a:endParaRPr lang="ru-RU" sz="2400" b="1" dirty="0"/>
          </a:p>
        </p:txBody>
      </p:sp>
      <p:pic>
        <p:nvPicPr>
          <p:cNvPr id="7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435" y="1506830"/>
            <a:ext cx="2984551" cy="4263644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705802" y="3383263"/>
            <a:ext cx="4393396" cy="189794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Ця будівля є повсюди,</a:t>
            </a:r>
          </a:p>
          <a:p>
            <a:pPr algn="ctr"/>
            <a:r>
              <a:rPr lang="uk-UA" sz="2400" b="1" dirty="0" smtClean="0"/>
              <a:t>В ній живуть хороші люди.</a:t>
            </a:r>
          </a:p>
          <a:p>
            <a:pPr algn="ctr"/>
            <a:r>
              <a:rPr lang="uk-UA" sz="2400" b="1" dirty="0" smtClean="0"/>
              <a:t>Він складається з цеглинок,</a:t>
            </a:r>
          </a:p>
          <a:p>
            <a:pPr algn="ctr"/>
            <a:r>
              <a:rPr lang="uk-UA" sz="2400" b="1" dirty="0" smtClean="0"/>
              <a:t>Називається...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705802" y="5293141"/>
            <a:ext cx="2226913" cy="64698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будинок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11" y="3934266"/>
            <a:ext cx="2917257" cy="25492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5144" y="3383263"/>
            <a:ext cx="2847399" cy="51077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Відгадай загадку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07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00200" y="494528"/>
            <a:ext cx="8941690" cy="724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Запам’ятай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34127" y="1487953"/>
            <a:ext cx="6160044" cy="173707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У кожного вдома є «помічники», які допомагають приготувати та зберегти їжу, закип’ятити воду,  охолодити або зігріти повітря. </a:t>
            </a:r>
            <a:endParaRPr lang="ru-RU" sz="2400" b="1" dirty="0"/>
          </a:p>
        </p:txBody>
      </p:sp>
      <p:pic>
        <p:nvPicPr>
          <p:cNvPr id="7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012" y="1376237"/>
            <a:ext cx="2984551" cy="4263644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600200" y="3487368"/>
            <a:ext cx="6193971" cy="215251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Це – побутові прилади, що «працюють» за допомогою електроенергії. </a:t>
            </a:r>
          </a:p>
          <a:p>
            <a:pPr algn="ctr"/>
            <a:r>
              <a:rPr lang="uk-UA" sz="2400" b="1" dirty="0" smtClean="0"/>
              <a:t>Користуватися ними варто обережно й тільки з дозволу дорослих.</a:t>
            </a:r>
          </a:p>
          <a:p>
            <a:pPr algn="ctr"/>
            <a:r>
              <a:rPr lang="uk-UA" sz="2400" b="1" dirty="0" smtClean="0"/>
              <a:t>Відгадай </a:t>
            </a:r>
            <a:r>
              <a:rPr lang="uk-UA" sz="2400" b="1" dirty="0"/>
              <a:t>про них загадки!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36400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55426" y="592500"/>
            <a:ext cx="8732066" cy="7899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Відгадай </a:t>
            </a:r>
            <a:r>
              <a:rPr lang="uk-UA" sz="4000" b="1" dirty="0" smtClean="0">
                <a:solidFill>
                  <a:schemeClr val="bg1"/>
                </a:solidFill>
              </a:rPr>
              <a:t>загадк</a:t>
            </a:r>
            <a:r>
              <a:rPr lang="uk-UA" sz="4000" b="1" dirty="0">
                <a:solidFill>
                  <a:schemeClr val="bg1"/>
                </a:solidFill>
              </a:rPr>
              <a:t>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4677" y="1645263"/>
            <a:ext cx="2653910" cy="16748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Гладить все, чого торкається,</a:t>
            </a:r>
          </a:p>
          <a:p>
            <a:pPr algn="ctr"/>
            <a:r>
              <a:rPr lang="uk-UA" sz="2400" b="1" dirty="0" smtClean="0"/>
              <a:t>А торкнешся –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то </a:t>
            </a:r>
            <a:r>
              <a:rPr lang="uk-UA" sz="2400" b="1" dirty="0" smtClean="0"/>
              <a:t>кусається.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4222" y1="52593" x2="61778" y2="50741"/>
                        <a14:foregroundMark x1="50333" y1="48889" x2="58000" y2="48889"/>
                        <a14:foregroundMark x1="45556" y1="53889" x2="58778" y2="56667"/>
                        <a14:foregroundMark x1="91111" y1="73704" x2="94556" y2="57593"/>
                        <a14:foregroundMark x1="556" y1="95370" x2="14556" y2="96111"/>
                        <a14:foregroundMark x1="80889" y1="19444" x2="93556" y2="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79" y="4325862"/>
            <a:ext cx="3074306" cy="18445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4752" y="3511505"/>
            <a:ext cx="1693761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праска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46710" y="1645264"/>
            <a:ext cx="3726571" cy="10387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Товстопуза біла пані </a:t>
            </a:r>
          </a:p>
          <a:p>
            <a:pPr algn="ctr"/>
            <a:r>
              <a:rPr lang="uk-UA" sz="2400" b="1" dirty="0" smtClean="0"/>
              <a:t>Крутить одяг в барабані</a:t>
            </a:r>
            <a:r>
              <a:rPr lang="uk-UA" sz="2400" b="1" dirty="0" smtClean="0"/>
              <a:t>.</a:t>
            </a:r>
            <a:endParaRPr lang="uk-UA" sz="2400" b="1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016" y="2931508"/>
            <a:ext cx="2149855" cy="32960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21459" y="2931508"/>
            <a:ext cx="1973387" cy="1077218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Пральна машинка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704014" y="1645264"/>
            <a:ext cx="3963482" cy="9146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Ну і дім – одне вікно,</a:t>
            </a:r>
          </a:p>
          <a:p>
            <a:pPr algn="ctr"/>
            <a:r>
              <a:rPr lang="uk-UA" sz="2400" b="1" dirty="0" smtClean="0"/>
              <a:t>В ньому кожен день кіно.</a:t>
            </a:r>
            <a:endParaRPr lang="ru-RU" sz="24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14" y="3959646"/>
            <a:ext cx="4141632" cy="25770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470570" y="2737043"/>
            <a:ext cx="2196925" cy="584775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телевізор</a:t>
            </a:r>
            <a:endParaRPr lang="ru-RU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2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855426" y="592500"/>
            <a:ext cx="8732066" cy="7899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Відгадай </a:t>
            </a:r>
            <a:r>
              <a:rPr lang="uk-UA" sz="4000" b="1" dirty="0" smtClean="0">
                <a:solidFill>
                  <a:schemeClr val="bg1"/>
                </a:solidFill>
              </a:rPr>
              <a:t>загадк</a:t>
            </a:r>
            <a:r>
              <a:rPr lang="uk-UA" sz="4000" b="1" dirty="0">
                <a:solidFill>
                  <a:schemeClr val="bg1"/>
                </a:solidFill>
              </a:rPr>
              <a:t>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55426" y="1587106"/>
            <a:ext cx="3827478" cy="17129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Сік, морозиво, ковбаси,</a:t>
            </a:r>
          </a:p>
          <a:p>
            <a:pPr algn="ctr"/>
            <a:r>
              <a:rPr lang="uk-UA" sz="2400" b="1" dirty="0" smtClean="0"/>
              <a:t>Сало, яйця, м’ясо, кваси,</a:t>
            </a:r>
          </a:p>
          <a:p>
            <a:pPr algn="ctr"/>
            <a:r>
              <a:rPr lang="uk-UA" sz="2400" b="1" dirty="0" smtClean="0"/>
              <a:t>Все в животику ховає</a:t>
            </a:r>
          </a:p>
          <a:p>
            <a:pPr algn="ctr"/>
            <a:r>
              <a:rPr lang="uk-UA" sz="2400" b="1" dirty="0" smtClean="0"/>
              <a:t>І свіженьким зберігає.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063079" y="3618225"/>
            <a:ext cx="2849350" cy="584775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холодильник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00" b="97800" l="11333" r="94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43" y="3323768"/>
            <a:ext cx="3165011" cy="336368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594787" y="1587106"/>
            <a:ext cx="3992705" cy="17129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Сміття все попідбирає,</a:t>
            </a:r>
          </a:p>
          <a:p>
            <a:pPr algn="ctr"/>
            <a:r>
              <a:rPr lang="uk-UA" sz="2400" b="1" dirty="0" smtClean="0"/>
              <a:t>І пилинки позбирає.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Наш </a:t>
            </a:r>
            <a:r>
              <a:rPr lang="uk-UA" sz="2400" b="1" dirty="0" smtClean="0"/>
              <a:t>надійний помічник,</a:t>
            </a:r>
          </a:p>
          <a:p>
            <a:pPr algn="ctr"/>
            <a:r>
              <a:rPr lang="uk-UA" sz="2400" b="1" dirty="0" smtClean="0"/>
              <a:t>Працьовитий робітник.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21459" y="4451795"/>
            <a:ext cx="2438400" cy="584775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err="1" smtClean="0">
                <a:solidFill>
                  <a:srgbClr val="0070C0"/>
                </a:solidFill>
              </a:rPr>
              <a:t>пилосмок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70" y="3465283"/>
            <a:ext cx="1777322" cy="281851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4696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75139" y="506004"/>
            <a:ext cx="8732066" cy="7458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Поміркуй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81591" y="1546968"/>
            <a:ext cx="6253961" cy="79346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Які ще електроприлади є в твоєму домі?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" b="88148" l="9400" r="94400">
                        <a14:foregroundMark x1="19400" y1="45370" x2="53900" y2="83519"/>
                        <a14:foregroundMark x1="12900" y1="48796" x2="21100" y2="52315"/>
                        <a14:foregroundMark x1="16100" y1="52778" x2="10900" y2="52037"/>
                        <a14:foregroundMark x1="45100" y1="55093" x2="61400" y2="49259"/>
                        <a14:foregroundMark x1="55900" y1="61296" x2="71600" y2="71759"/>
                        <a14:foregroundMark x1="67400" y1="51111" x2="85100" y2="41389"/>
                        <a14:foregroundMark x1="81900" y1="46944" x2="88100" y2="4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82" t="3636" r="5273" b="12525"/>
          <a:stretch/>
        </p:blipFill>
        <p:spPr>
          <a:xfrm>
            <a:off x="7424057" y="1546968"/>
            <a:ext cx="4217291" cy="4453373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081592" y="2500088"/>
            <a:ext cx="6253960" cy="9720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Чим </a:t>
            </a:r>
            <a:r>
              <a:rPr lang="ru-RU" sz="2400" b="1" dirty="0" err="1" smtClean="0"/>
              <a:t>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можеш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користуватися</a:t>
            </a:r>
            <a:r>
              <a:rPr lang="ru-RU" sz="2400" b="1" dirty="0" smtClean="0"/>
              <a:t> сам, а </a:t>
            </a:r>
            <a:r>
              <a:rPr lang="ru-RU" sz="2400" b="1" dirty="0" err="1" smtClean="0"/>
              <a:t>чим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лише</a:t>
            </a:r>
            <a:r>
              <a:rPr lang="ru-RU" sz="2400" b="1" dirty="0" smtClean="0"/>
              <a:t> </a:t>
            </a:r>
            <a:r>
              <a:rPr lang="uk-UA" sz="2400" b="1" dirty="0" smtClean="0"/>
              <a:t>з дорослими?</a:t>
            </a:r>
            <a:endParaRPr lang="ru-RU" sz="24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84717" y="3651466"/>
            <a:ext cx="6350834" cy="200910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Одне з найцікавіших місць в нашому домі це кухня. Проте вона може приховувати багато небезпек.</a:t>
            </a:r>
          </a:p>
          <a:p>
            <a:pPr algn="ctr"/>
            <a:r>
              <a:rPr lang="uk-UA" sz="2400" b="1" dirty="0" smtClean="0"/>
              <a:t>Запам’ятай деякі правила.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67232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04258" y="585015"/>
            <a:ext cx="9346702" cy="13744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Каструлі, сковорідки та чайник можуть бути небезпечними. Поміркуй чому?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73" y="2372318"/>
            <a:ext cx="3411979" cy="30366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228" y="2588546"/>
            <a:ext cx="2922600" cy="26042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22" t="12706" r="7794" b="16394"/>
          <a:stretch/>
        </p:blipFill>
        <p:spPr>
          <a:xfrm>
            <a:off x="3904381" y="2169717"/>
            <a:ext cx="4003148" cy="323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2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513</Words>
  <Application>Microsoft Office PowerPoint</Application>
  <PresentationFormat>Произвольный</PresentationFormat>
  <Paragraphs>112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74</cp:revision>
  <dcterms:created xsi:type="dcterms:W3CDTF">2018-01-05T16:38:53Z</dcterms:created>
  <dcterms:modified xsi:type="dcterms:W3CDTF">2024-02-11T11:50:27Z</dcterms:modified>
</cp:coreProperties>
</file>