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972" r:id="rId3"/>
    <p:sldId id="986" r:id="rId4"/>
    <p:sldId id="973" r:id="rId5"/>
    <p:sldId id="987" r:id="rId6"/>
    <p:sldId id="988" r:id="rId7"/>
    <p:sldId id="964" r:id="rId8"/>
    <p:sldId id="976" r:id="rId9"/>
    <p:sldId id="981" r:id="rId10"/>
    <p:sldId id="982" r:id="rId11"/>
    <p:sldId id="937" r:id="rId12"/>
    <p:sldId id="983" r:id="rId13"/>
    <p:sldId id="984" r:id="rId14"/>
    <p:sldId id="985" r:id="rId15"/>
    <p:sldId id="978" r:id="rId16"/>
    <p:sldId id="352" r:id="rId17"/>
    <p:sldId id="938" r:id="rId18"/>
    <p:sldId id="9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66FF"/>
    <a:srgbClr val="CC00CC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p4wh5i0j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5617" y="4044111"/>
            <a:ext cx="11017209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Написання </a:t>
            </a:r>
            <a:r>
              <a:rPr lang="ru-RU" sz="4000" b="1" dirty="0" err="1">
                <a:solidFill>
                  <a:schemeClr val="bg1"/>
                </a:solidFill>
              </a:rPr>
              <a:t>великої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Ґ,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буквами.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зв’язного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мовлення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на </a:t>
            </a:r>
            <a:r>
              <a:rPr lang="ru-RU" sz="4000" b="1" dirty="0">
                <a:solidFill>
                  <a:schemeClr val="bg1"/>
                </a:solidFill>
              </a:rPr>
              <a:t>тему «Спорт»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2871" y="890735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2" y="890735"/>
            <a:ext cx="3561242" cy="2668619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7188" r="38460" b="42351"/>
          <a:stretch/>
        </p:blipFill>
        <p:spPr>
          <a:xfrm>
            <a:off x="756000" y="1412377"/>
            <a:ext cx="9720000" cy="5007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4175" r="58561" b="39663"/>
          <a:stretch/>
        </p:blipFill>
        <p:spPr>
          <a:xfrm>
            <a:off x="2983793" y="1513181"/>
            <a:ext cx="5007887" cy="13149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870041" y="3289400"/>
            <a:ext cx="858267" cy="9734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5" t="41782" r="25433" b="45693"/>
          <a:stretch/>
        </p:blipFill>
        <p:spPr>
          <a:xfrm>
            <a:off x="1155887" y="3266830"/>
            <a:ext cx="1213332" cy="9734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6204856" y="1715099"/>
            <a:ext cx="587829" cy="620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57774" r="27568"/>
          <a:stretch/>
        </p:blipFill>
        <p:spPr>
          <a:xfrm>
            <a:off x="5360306" y="3257548"/>
            <a:ext cx="951723" cy="1487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39130" r="45244" b="47401"/>
          <a:stretch/>
        </p:blipFill>
        <p:spPr>
          <a:xfrm>
            <a:off x="692830" y="1234830"/>
            <a:ext cx="2395603" cy="10509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4175" r="58561" b="39663"/>
          <a:stretch/>
        </p:blipFill>
        <p:spPr>
          <a:xfrm>
            <a:off x="2983793" y="2471650"/>
            <a:ext cx="5007887" cy="13149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6204856" y="2673568"/>
            <a:ext cx="587829" cy="6204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39130" r="45244" b="47401"/>
          <a:stretch/>
        </p:blipFill>
        <p:spPr>
          <a:xfrm>
            <a:off x="692830" y="2193299"/>
            <a:ext cx="2395603" cy="1050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7" t="41761" r="16793" b="44770"/>
          <a:stretch/>
        </p:blipFill>
        <p:spPr>
          <a:xfrm>
            <a:off x="2403630" y="3362003"/>
            <a:ext cx="3873988" cy="10755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6498770" y="3619768"/>
            <a:ext cx="587829" cy="620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9728" r="82295" b="46803"/>
          <a:stretch/>
        </p:blipFill>
        <p:spPr>
          <a:xfrm>
            <a:off x="6793561" y="3189270"/>
            <a:ext cx="1277610" cy="10509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 t="39728" r="64215" b="46803"/>
          <a:stretch/>
        </p:blipFill>
        <p:spPr>
          <a:xfrm>
            <a:off x="7991680" y="3211840"/>
            <a:ext cx="243980" cy="10509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763854" y="4272083"/>
            <a:ext cx="858267" cy="9734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5" t="41782" r="25433" b="45693"/>
          <a:stretch/>
        </p:blipFill>
        <p:spPr>
          <a:xfrm>
            <a:off x="1049700" y="4249513"/>
            <a:ext cx="1213332" cy="9734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/>
          <a:srcRect l="57774" r="27568"/>
          <a:stretch/>
        </p:blipFill>
        <p:spPr>
          <a:xfrm>
            <a:off x="5254119" y="4240231"/>
            <a:ext cx="951723" cy="14875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7" t="41761" r="16793" b="44770"/>
          <a:stretch/>
        </p:blipFill>
        <p:spPr>
          <a:xfrm>
            <a:off x="2297443" y="4325080"/>
            <a:ext cx="3873988" cy="10755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5656" r="87273" b="46667"/>
          <a:stretch/>
        </p:blipFill>
        <p:spPr>
          <a:xfrm>
            <a:off x="6392583" y="4602451"/>
            <a:ext cx="587829" cy="6204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9728" r="82295" b="46803"/>
          <a:stretch/>
        </p:blipFill>
        <p:spPr>
          <a:xfrm>
            <a:off x="6687374" y="4171953"/>
            <a:ext cx="1277610" cy="10509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 t="39728" r="64215" b="46803"/>
          <a:stretch/>
        </p:blipFill>
        <p:spPr>
          <a:xfrm>
            <a:off x="7885493" y="4194523"/>
            <a:ext cx="243980" cy="10509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81915" y="5540151"/>
            <a:ext cx="38722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Ґава вкрала сир.</a:t>
            </a:r>
            <a:endParaRPr lang="ru-RU" sz="35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4689797" y="5263653"/>
            <a:ext cx="858267" cy="9734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5" t="41782" r="25433" b="45693"/>
          <a:stretch/>
        </p:blipFill>
        <p:spPr>
          <a:xfrm>
            <a:off x="4975643" y="5241083"/>
            <a:ext cx="1213332" cy="9734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t="41225" r="53479" b="43673"/>
          <a:stretch/>
        </p:blipFill>
        <p:spPr>
          <a:xfrm>
            <a:off x="6280828" y="5303866"/>
            <a:ext cx="3352473" cy="117389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92830" y="461417"/>
            <a:ext cx="10823716" cy="950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622657" y="1710427"/>
            <a:ext cx="2964914" cy="27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581635" y="2091715"/>
            <a:ext cx="3146035" cy="37948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39989" y="435381"/>
            <a:ext cx="10419564" cy="16228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Серед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поданих</a:t>
            </a:r>
            <a:r>
              <a:rPr lang="ru-RU" sz="3200" b="1" dirty="0">
                <a:solidFill>
                  <a:schemeClr val="bg1"/>
                </a:solidFill>
              </a:rPr>
              <a:t> букв </a:t>
            </a:r>
            <a:r>
              <a:rPr lang="ru-RU" sz="32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по </a:t>
            </a:r>
            <a:r>
              <a:rPr lang="ru-RU" sz="3200" b="1" dirty="0" err="1">
                <a:solidFill>
                  <a:schemeClr val="bg1"/>
                </a:solidFill>
              </a:rPr>
              <a:t>дві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однакові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 smtClean="0">
                <a:solidFill>
                  <a:schemeClr val="bg1"/>
                </a:solidFill>
              </a:rPr>
              <a:t>закресли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їх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</a:rPr>
              <a:t> Прочитай </a:t>
            </a:r>
            <a:r>
              <a:rPr lang="ru-RU" sz="3200" b="1" dirty="0">
                <a:solidFill>
                  <a:schemeClr val="bg1"/>
                </a:solidFill>
              </a:rPr>
              <a:t>слово, яке </a:t>
            </a:r>
            <a:r>
              <a:rPr lang="ru-RU" sz="3200" b="1" dirty="0" err="1">
                <a:solidFill>
                  <a:schemeClr val="bg1"/>
                </a:solidFill>
              </a:rPr>
              <a:t>утворилося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букв,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залишилися</a:t>
            </a:r>
            <a:r>
              <a:rPr lang="ru-RU" sz="3200" b="1" dirty="0" smtClean="0">
                <a:solidFill>
                  <a:schemeClr val="bg1"/>
                </a:solidFill>
              </a:rPr>
              <a:t>. Намалюй </a:t>
            </a:r>
            <a:r>
              <a:rPr lang="ru-RU" sz="3200" b="1" dirty="0">
                <a:solidFill>
                  <a:schemeClr val="bg1"/>
                </a:solidFill>
              </a:rPr>
              <a:t>те,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називає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слово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41225" r="38928" b="43673"/>
          <a:stretch/>
        </p:blipFill>
        <p:spPr>
          <a:xfrm>
            <a:off x="4907900" y="4427934"/>
            <a:ext cx="2146042" cy="1459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41225" r="78615" b="43673"/>
          <a:stretch/>
        </p:blipFill>
        <p:spPr>
          <a:xfrm>
            <a:off x="4655975" y="4447677"/>
            <a:ext cx="762507" cy="1459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8564" t="71370" r="41057" b="18738"/>
          <a:stretch/>
        </p:blipFill>
        <p:spPr>
          <a:xfrm>
            <a:off x="3558368" y="2556588"/>
            <a:ext cx="4845106" cy="169285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78235" y="2236417"/>
            <a:ext cx="2411596" cy="297646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79" y="2492962"/>
            <a:ext cx="1257475" cy="2467319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4430738" y="3193077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887013" y="3126615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907900" y="3193077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823094" y="3193077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301925" y="3193077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191738" y="3193077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34" y="426330"/>
            <a:ext cx="4246654" cy="610405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27050" y="426330"/>
            <a:ext cx="6185985" cy="2316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зображено </a:t>
            </a:r>
            <a:r>
              <a:rPr lang="uk-UA" sz="3200" b="1" dirty="0" smtClean="0">
                <a:solidFill>
                  <a:schemeClr val="bg1"/>
                </a:solidFill>
              </a:rPr>
              <a:t>на сторінці 8 зошита?</a:t>
            </a:r>
            <a:r>
              <a:rPr lang="ru-RU" sz="3200" b="1" dirty="0">
                <a:solidFill>
                  <a:schemeClr val="bg1"/>
                </a:solidFill>
              </a:rPr>
              <a:t> Чим </a:t>
            </a:r>
            <a:r>
              <a:rPr lang="ru-RU" sz="3200" b="1" dirty="0" err="1">
                <a:solidFill>
                  <a:schemeClr val="bg1"/>
                </a:solidFill>
              </a:rPr>
              <a:t>займаються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малюнках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r>
              <a:rPr lang="ru-RU" sz="3200" b="1" dirty="0" err="1">
                <a:solidFill>
                  <a:schemeClr val="bg1"/>
                </a:solidFill>
              </a:rPr>
              <a:t>Яким</a:t>
            </a:r>
            <a:r>
              <a:rPr lang="ru-RU" sz="3200" b="1" dirty="0">
                <a:solidFill>
                  <a:schemeClr val="bg1"/>
                </a:solidFill>
              </a:rPr>
              <a:t> словом </a:t>
            </a:r>
            <a:r>
              <a:rPr lang="ru-RU" sz="3200" b="1" dirty="0" err="1">
                <a:solidFill>
                  <a:schemeClr val="bg1"/>
                </a:solidFill>
              </a:rPr>
              <a:t>можна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назвати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всі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заняття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050" y="2988528"/>
            <a:ext cx="2238451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Хокей 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6224" y="2988528"/>
            <a:ext cx="4092498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Фігурне катання 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7050" y="3862548"/>
            <a:ext cx="4189916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Лижні перегони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9366" y="3862548"/>
            <a:ext cx="2189355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Футбол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8383" y="4739774"/>
            <a:ext cx="5256716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Легка́ атле́тика </a:t>
            </a:r>
            <a:endParaRPr lang="uk-UA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8383" y="5635079"/>
            <a:ext cx="5256716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Спортивна гімнастика</a:t>
            </a:r>
            <a:endParaRPr lang="uk-U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37292" y="456667"/>
            <a:ext cx="9479030" cy="1082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Яким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видом спорту </a:t>
            </a:r>
            <a:r>
              <a:rPr lang="ru-RU" sz="3200" b="1" dirty="0" err="1">
                <a:solidFill>
                  <a:schemeClr val="bg1"/>
                </a:solidFill>
              </a:rPr>
              <a:t>займаються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зображені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діти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45965" y="1932496"/>
            <a:ext cx="3146035" cy="37948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2" y="1725325"/>
            <a:ext cx="7479630" cy="356240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6433" y="5370489"/>
            <a:ext cx="1862747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Бокс  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5733" y="5395824"/>
            <a:ext cx="1862747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Теніс   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2380" y="5395825"/>
            <a:ext cx="2494543" cy="713677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Шахи    </a:t>
            </a:r>
            <a:endParaRPr lang="uk-U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6012" y="626664"/>
            <a:ext cx="8732066" cy="1224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Творче завдання. </a:t>
            </a:r>
            <a:r>
              <a:rPr lang="ru-RU" sz="3200" b="1" dirty="0" err="1">
                <a:solidFill>
                  <a:schemeClr val="bg1"/>
                </a:solidFill>
              </a:rPr>
              <a:t>Розглянь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малюнки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Розкажи</a:t>
            </a:r>
            <a:r>
              <a:rPr lang="ru-RU" sz="3200" b="1" dirty="0">
                <a:solidFill>
                  <a:schemeClr val="bg1"/>
                </a:solidFill>
              </a:rPr>
              <a:t> про </a:t>
            </a:r>
            <a:r>
              <a:rPr lang="ru-RU" sz="3200" b="1" dirty="0" err="1">
                <a:solidFill>
                  <a:schemeClr val="bg1"/>
                </a:solidFill>
              </a:rPr>
              <a:t>пригоду</a:t>
            </a:r>
            <a:r>
              <a:rPr lang="ru-RU" sz="3200" b="1" dirty="0">
                <a:solidFill>
                  <a:schemeClr val="bg1"/>
                </a:solidFill>
              </a:rPr>
              <a:t>, яка </a:t>
            </a:r>
            <a:r>
              <a:rPr lang="ru-RU" sz="3200" b="1" dirty="0" err="1">
                <a:solidFill>
                  <a:schemeClr val="bg1"/>
                </a:solidFill>
              </a:rPr>
              <a:t>сталася</a:t>
            </a:r>
            <a:r>
              <a:rPr lang="ru-RU" sz="3200" b="1" dirty="0">
                <a:solidFill>
                  <a:schemeClr val="bg1"/>
                </a:solidFill>
              </a:rPr>
              <a:t> з хлопчиками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945060" y="1932496"/>
            <a:ext cx="3146035" cy="3794832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1. Навчання грамоти\1 УРОКИ 2023\Письмо\5 Блок г ґ ж ш ь х ч\061 - Написання великої букви Ґ. Розвиток зв’язного мовлення. Спілкування на тему Спорт\2024-01-07_000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12" y="1932496"/>
            <a:ext cx="6957730" cy="407309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1707" r="29779" b="73565"/>
          <a:stretch/>
        </p:blipFill>
        <p:spPr>
          <a:xfrm>
            <a:off x="348220" y="2655106"/>
            <a:ext cx="11160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980657" y="492702"/>
            <a:ext cx="8732066" cy="79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Спиши, </a:t>
            </a:r>
            <a:r>
              <a:rPr lang="ru-RU" sz="4000" b="1" dirty="0" err="1">
                <a:solidFill>
                  <a:schemeClr val="bg1"/>
                </a:solidFill>
              </a:rPr>
              <a:t>уставляючи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г </a:t>
            </a:r>
            <a:r>
              <a:rPr lang="ru-RU" sz="4000" b="1" dirty="0" err="1">
                <a:solidFill>
                  <a:schemeClr val="bg1"/>
                </a:solidFill>
              </a:rPr>
              <a:t>або</a:t>
            </a:r>
            <a:r>
              <a:rPr lang="ru-RU" sz="4000" b="1" dirty="0">
                <a:solidFill>
                  <a:schemeClr val="bg1"/>
                </a:solidFill>
              </a:rPr>
              <a:t> ґ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403" y="1311945"/>
            <a:ext cx="1048775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На  _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анку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_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ава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сиділа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від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само_о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ранку. 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_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ава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на  _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анку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пекла 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запіканку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Оль_а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посадила  </a:t>
            </a:r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а_рус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 у  садку.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41077" r="77518" b="40471"/>
          <a:stretch/>
        </p:blipFill>
        <p:spPr>
          <a:xfrm>
            <a:off x="5448440" y="4486658"/>
            <a:ext cx="1005644" cy="15469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41212" r="79491" b="43165"/>
          <a:stretch/>
        </p:blipFill>
        <p:spPr>
          <a:xfrm>
            <a:off x="1500877" y="2600824"/>
            <a:ext cx="553496" cy="12783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077" r="70154" b="40471"/>
          <a:stretch/>
        </p:blipFill>
        <p:spPr>
          <a:xfrm>
            <a:off x="5830670" y="4486658"/>
            <a:ext cx="1182234" cy="15393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5" t="41212" r="46928" b="43300"/>
          <a:stretch/>
        </p:blipFill>
        <p:spPr>
          <a:xfrm>
            <a:off x="3108766" y="2599983"/>
            <a:ext cx="838155" cy="12708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41212" r="38350" b="43300"/>
          <a:stretch/>
        </p:blipFill>
        <p:spPr>
          <a:xfrm>
            <a:off x="3604850" y="2611365"/>
            <a:ext cx="1046390" cy="12594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41212" r="69121" b="43165"/>
          <a:stretch/>
        </p:blipFill>
        <p:spPr>
          <a:xfrm>
            <a:off x="1884821" y="2599983"/>
            <a:ext cx="1160973" cy="1279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 t="41077" r="57594" b="40471"/>
          <a:stretch/>
        </p:blipFill>
        <p:spPr>
          <a:xfrm>
            <a:off x="306724" y="2655106"/>
            <a:ext cx="1117600" cy="1364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42424" r="23409" b="44781"/>
          <a:stretch/>
        </p:blipFill>
        <p:spPr>
          <a:xfrm>
            <a:off x="4708004" y="2687837"/>
            <a:ext cx="2077482" cy="10668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38114" r="51225" b="43973"/>
          <a:stretch/>
        </p:blipFill>
        <p:spPr>
          <a:xfrm>
            <a:off x="6757072" y="2406388"/>
            <a:ext cx="2937589" cy="13482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6" t="38114" r="36284" b="43973"/>
          <a:stretch/>
        </p:blipFill>
        <p:spPr>
          <a:xfrm>
            <a:off x="9494056" y="2406388"/>
            <a:ext cx="1994129" cy="13575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3" t="38114" r="19168" b="43973"/>
          <a:stretch/>
        </p:blipFill>
        <p:spPr>
          <a:xfrm>
            <a:off x="684330" y="3325820"/>
            <a:ext cx="1209372" cy="1449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38464" r="85174" b="48919"/>
          <a:stretch/>
        </p:blipFill>
        <p:spPr>
          <a:xfrm>
            <a:off x="329662" y="3366870"/>
            <a:ext cx="902096" cy="10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38384" r="85208" b="45051"/>
          <a:stretch/>
        </p:blipFill>
        <p:spPr>
          <a:xfrm>
            <a:off x="1752640" y="3289893"/>
            <a:ext cx="1310652" cy="14110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41212" r="79491" b="43165"/>
          <a:stretch/>
        </p:blipFill>
        <p:spPr>
          <a:xfrm>
            <a:off x="3104059" y="3565525"/>
            <a:ext cx="553496" cy="12783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41212" r="69121" b="43165"/>
          <a:stretch/>
        </p:blipFill>
        <p:spPr>
          <a:xfrm>
            <a:off x="3488003" y="3564684"/>
            <a:ext cx="1160973" cy="12792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38384" r="50561" b="45051"/>
          <a:stretch/>
        </p:blipFill>
        <p:spPr>
          <a:xfrm>
            <a:off x="4853894" y="3307171"/>
            <a:ext cx="5033818" cy="1411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38384" r="36912" b="45051"/>
          <a:stretch/>
        </p:blipFill>
        <p:spPr>
          <a:xfrm>
            <a:off x="329662" y="4273032"/>
            <a:ext cx="1930399" cy="14110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41077" r="73805" b="41549"/>
          <a:stretch/>
        </p:blipFill>
        <p:spPr>
          <a:xfrm>
            <a:off x="2082503" y="4479000"/>
            <a:ext cx="3155026" cy="14705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t="41077" r="54756" b="41549"/>
          <a:stretch/>
        </p:blipFill>
        <p:spPr>
          <a:xfrm>
            <a:off x="7012904" y="4495979"/>
            <a:ext cx="2937163" cy="14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07564"/>
            <a:ext cx="8811364" cy="932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9523" y="2146040"/>
            <a:ext cx="1240972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5807" y="494528"/>
            <a:ext cx="8732066" cy="720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87165" y="2147685"/>
            <a:ext cx="5320193" cy="2628551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42952" y="2261631"/>
            <a:ext cx="52086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сподобалося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знати, як 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пишеться</a:t>
            </a:r>
            <a:r>
              <a:rPr lang="ru-RU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 буква «</a:t>
            </a:r>
            <a:r>
              <a:rPr lang="ru-RU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Ґе</a:t>
            </a:r>
            <a:r>
              <a:rPr lang="ru-RU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  <a:endParaRPr lang="uk-UA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285644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1961" y="527186"/>
            <a:ext cx="9032553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1961" y="1352582"/>
            <a:ext cx="9032553" cy="544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справдилися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очікування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Емоції Олівці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-331"/>
          <a:stretch/>
        </p:blipFill>
        <p:spPr bwMode="auto">
          <a:xfrm>
            <a:off x="8706663" y="1996012"/>
            <a:ext cx="1797851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13" y="1996012"/>
            <a:ext cx="1906043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6443"/>
          <a:stretch/>
        </p:blipFill>
        <p:spPr bwMode="auto">
          <a:xfrm>
            <a:off x="1471961" y="2049507"/>
            <a:ext cx="1761366" cy="277449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723970" y="5073987"/>
            <a:ext cx="1820096" cy="104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силу!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4812" y="5049753"/>
            <a:ext cx="1906043" cy="1041987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Позитивні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емоції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961" y="5049753"/>
            <a:ext cx="176136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Цікаві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4689" r="5013" b="375"/>
          <a:stretch/>
        </p:blipFill>
        <p:spPr bwMode="auto">
          <a:xfrm>
            <a:off x="5957210" y="1996012"/>
            <a:ext cx="2448000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138481" y="5049753"/>
            <a:ext cx="182009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Почуття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успіху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2335" y="494529"/>
            <a:ext cx="8318108" cy="8213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585BF-0949-4F6E-9D85-2E9E4B40D55C}"/>
              </a:ext>
            </a:extLst>
          </p:cNvPr>
          <p:cNvSpPr txBox="1"/>
          <p:nvPr/>
        </p:nvSpPr>
        <p:spPr>
          <a:xfrm>
            <a:off x="2707978" y="1321073"/>
            <a:ext cx="630415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Любі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день!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Сил,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натхнення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весь день!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старання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Тож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вперед -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57771A-BF07-471A-8D5A-8F474B63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3"/>
          <a:stretch/>
        </p:blipFill>
        <p:spPr>
          <a:xfrm>
            <a:off x="2024168" y="3503191"/>
            <a:ext cx="7794441" cy="2828644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7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1961" y="527186"/>
            <a:ext cx="9032553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</a:t>
            </a:r>
            <a:r>
              <a:rPr lang="uk-UA" sz="3600" b="1" dirty="0" smtClean="0">
                <a:solidFill>
                  <a:schemeClr val="bg1"/>
                </a:solidFill>
              </a:rPr>
              <a:t>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1961" y="1352582"/>
            <a:ext cx="9032553" cy="572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Обери </a:t>
            </a:r>
            <a:r>
              <a:rPr lang="ru-RU" sz="2400" b="1" dirty="0" err="1" smtClean="0">
                <a:solidFill>
                  <a:srgbClr val="0070C0"/>
                </a:solidFill>
              </a:rPr>
              <a:t>олівець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який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відображає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твої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очікування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Емоції Олівці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-331"/>
          <a:stretch/>
        </p:blipFill>
        <p:spPr bwMode="auto">
          <a:xfrm>
            <a:off x="8706663" y="1996012"/>
            <a:ext cx="1797851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13" y="1996012"/>
            <a:ext cx="1906043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6443"/>
          <a:stretch/>
        </p:blipFill>
        <p:spPr bwMode="auto">
          <a:xfrm>
            <a:off x="1471961" y="2049507"/>
            <a:ext cx="1761366" cy="277449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723970" y="5073987"/>
            <a:ext cx="1820096" cy="104198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силу!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4812" y="5049753"/>
            <a:ext cx="1906043" cy="1041987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Позитивні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емоції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961" y="5049753"/>
            <a:ext cx="176136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Цікаві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4689" r="5013" b="375"/>
          <a:stretch/>
        </p:blipFill>
        <p:spPr bwMode="auto">
          <a:xfrm>
            <a:off x="5957210" y="1996012"/>
            <a:ext cx="2448000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271162" y="5049753"/>
            <a:ext cx="182009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Почуття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успіху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284" y="545507"/>
            <a:ext cx="8732066" cy="863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</a:t>
            </a:r>
            <a:r>
              <a:rPr lang="ru-RU" sz="4000" b="1" dirty="0" err="1">
                <a:solidFill>
                  <a:schemeClr val="bg1"/>
                </a:solidFill>
              </a:rPr>
              <a:t>Складовий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аукціон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7359" y="1527126"/>
            <a:ext cx="7096991" cy="4785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hangingPunct="0">
              <a:spcAft>
                <a:spcPts val="2400"/>
              </a:spcAft>
              <a:tabLst>
                <a:tab pos="6813550" algn="l"/>
              </a:tabLst>
            </a:pP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Гітара, гігант, гілка, …</a:t>
            </a:r>
            <a:endParaRPr lang="ru-RU" sz="45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hangingPunct="0">
              <a:spcAft>
                <a:spcPts val="2400"/>
              </a:spcAft>
            </a:pP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Гиря, гидкий, </a:t>
            </a:r>
            <a:r>
              <a:rPr lang="uk-UA" sz="45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гигикати</a:t>
            </a: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...</a:t>
            </a:r>
            <a:endParaRPr lang="ru-RU" sz="45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hangingPunct="0">
              <a:spcAft>
                <a:spcPts val="2400"/>
              </a:spcAft>
            </a:pP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Городина, город, година ...</a:t>
            </a:r>
            <a:endParaRPr lang="ru-RU" sz="45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hangingPunct="0">
              <a:spcAft>
                <a:spcPts val="2400"/>
              </a:spcAft>
            </a:pP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Ґава</a:t>
            </a:r>
            <a:r>
              <a:rPr lang="uk-UA" sz="45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ґалаґан, ґазда ...</a:t>
            </a:r>
            <a:endParaRPr lang="ru-RU" sz="45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hangingPunct="0">
              <a:spcAft>
                <a:spcPts val="2400"/>
              </a:spcAft>
            </a:pPr>
            <a:r>
              <a:rPr lang="uk-UA" sz="4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Ґудзик, ґуля ...</a:t>
            </a:r>
            <a:endParaRPr lang="ru-RU" sz="45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0835" y="1489882"/>
            <a:ext cx="93575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Гі</a:t>
            </a:r>
            <a:endParaRPr lang="ru-RU" sz="6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834" y="2505545"/>
            <a:ext cx="9357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Ги</a:t>
            </a:r>
            <a:endParaRPr lang="ru-RU" sz="6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0834" y="3417565"/>
            <a:ext cx="9357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Го</a:t>
            </a:r>
            <a:endParaRPr lang="ru-RU" sz="6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2" y="4463451"/>
            <a:ext cx="9357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Ґа </a:t>
            </a:r>
            <a:endParaRPr lang="ru-RU" sz="6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0831" y="5401032"/>
            <a:ext cx="93575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Ґу</a:t>
            </a:r>
            <a:endParaRPr lang="ru-RU" sz="6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D:\Картинки до тестів\Людин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" y="4181708"/>
            <a:ext cx="1942363" cy="252507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556917" y="5178747"/>
            <a:ext cx="2127791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0663" y="445745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6449" y="3658877"/>
            <a:ext cx="4383083" cy="10708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 кого віршик? Що зробила ґава? Як ти розумієш слова ґаздиня, ґаздівство? Якою була ґава?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9652" y="5184653"/>
            <a:ext cx="2442529" cy="4901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557885" y="532904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56914" y="5365333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3880219" y="532731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22" name="Минус 21"/>
          <p:cNvSpPr/>
          <p:nvPr/>
        </p:nvSpPr>
        <p:spPr>
          <a:xfrm>
            <a:off x="5576981" y="53830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6130" y="5718381"/>
            <a:ext cx="230261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ґаздиня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8092" y="1777683"/>
            <a:ext cx="4501298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Ґава ґудзик відшукала,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І </a:t>
            </a:r>
            <a:r>
              <a:rPr lang="uk-UA" sz="2400" b="1" dirty="0"/>
              <a:t>в гніздо собі поклала.</a:t>
            </a:r>
            <a:endParaRPr lang="ru-RU" sz="2400" b="1" dirty="0"/>
          </a:p>
          <a:p>
            <a:pPr algn="ctr"/>
            <a:r>
              <a:rPr lang="uk-UA" sz="2400" b="1" dirty="0" smtClean="0"/>
              <a:t>"</a:t>
            </a:r>
            <a:r>
              <a:rPr lang="uk-UA" sz="2400" b="1" dirty="0"/>
              <a:t>Я ґаздиня - </a:t>
            </a:r>
            <a:r>
              <a:rPr lang="uk-UA" sz="2400" b="1" dirty="0" err="1"/>
              <a:t>мастериця</a:t>
            </a:r>
            <a:r>
              <a:rPr lang="uk-UA" sz="2400" b="1" dirty="0"/>
              <a:t>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Все </a:t>
            </a:r>
            <a:r>
              <a:rPr lang="uk-UA" sz="2400" b="1" dirty="0"/>
              <a:t>в ґаздівстві знадобиться!"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99653" y="1534063"/>
            <a:ext cx="5500463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рукописну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речення з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вивченними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буквами. Поспілкуємося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«Спорт» 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5576981" y="527426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8446884" y="53375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4893224" y="5331945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2715" y="5718381"/>
            <a:ext cx="16447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гніздо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7025738" y="5369985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453366" y="536273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7022769" y="525990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6656445" y="5324715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5258221" y="5374553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21470" y="5207448"/>
            <a:ext cx="1212" cy="44834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узел 36"/>
          <p:cNvSpPr/>
          <p:nvPr/>
        </p:nvSpPr>
        <p:spPr>
          <a:xfrm>
            <a:off x="5975198" y="536593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505976" y="5204946"/>
            <a:ext cx="1212" cy="44834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7683"/>
            <a:ext cx="3037549" cy="30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Тварини\2024-01-15_1825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-745" r="1099" b="12937"/>
          <a:stretch/>
        </p:blipFill>
        <p:spPr bwMode="auto">
          <a:xfrm>
            <a:off x="9402514" y="1777683"/>
            <a:ext cx="2205905" cy="2952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7721353" y="5184653"/>
            <a:ext cx="1212" cy="44834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Минус 38"/>
          <p:cNvSpPr/>
          <p:nvPr/>
        </p:nvSpPr>
        <p:spPr>
          <a:xfrm>
            <a:off x="7754806" y="532206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  <p:sp>
        <p:nvSpPr>
          <p:cNvPr id="40" name="Минус 39"/>
          <p:cNvSpPr/>
          <p:nvPr/>
        </p:nvSpPr>
        <p:spPr>
          <a:xfrm>
            <a:off x="8082045" y="532206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15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311267" y="361726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54823" y="554117"/>
            <a:ext cx="7799968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7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65570" y="3681694"/>
            <a:ext cx="3612737" cy="1827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</a:t>
            </a:r>
            <a:r>
              <a:rPr lang="uk-UA" sz="2000" b="1" dirty="0" smtClean="0">
                <a:solidFill>
                  <a:schemeClr val="bg1"/>
                </a:solidFill>
              </a:rPr>
              <a:t>велика </a:t>
            </a:r>
            <a:r>
              <a:rPr lang="uk-UA" sz="20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000" b="1" dirty="0" smtClean="0">
                <a:solidFill>
                  <a:schemeClr val="bg1"/>
                </a:solidFill>
              </a:rPr>
              <a:t>Ґ?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9950" t="982" r="10133" b="74816"/>
          <a:stretch/>
        </p:blipFill>
        <p:spPr>
          <a:xfrm>
            <a:off x="1254823" y="2599571"/>
            <a:ext cx="6553654" cy="2909131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9580" y="1404816"/>
            <a:ext cx="8661687" cy="10707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Хто зображений на малюнку? Де знаходиться дівчинка? </a:t>
            </a:r>
            <a:r>
              <a:rPr lang="uk-UA" sz="2000" b="1" dirty="0" smtClean="0">
                <a:solidFill>
                  <a:srgbClr val="0070C0"/>
                </a:solidFill>
              </a:rPr>
              <a:t>Чим </a:t>
            </a:r>
            <a:r>
              <a:rPr lang="uk-UA" sz="2000" b="1" dirty="0">
                <a:solidFill>
                  <a:srgbClr val="0070C0"/>
                </a:solidFill>
              </a:rPr>
              <a:t>зайнята?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Яка </a:t>
            </a:r>
            <a:r>
              <a:rPr lang="uk-UA" sz="2000" b="1" dirty="0">
                <a:solidFill>
                  <a:srgbClr val="0070C0"/>
                </a:solidFill>
              </a:rPr>
              <a:t>пригода з нею сталася? </a:t>
            </a:r>
            <a:r>
              <a:rPr lang="uk-UA" sz="2000" b="1" dirty="0" smtClean="0">
                <a:solidFill>
                  <a:srgbClr val="0070C0"/>
                </a:solidFill>
              </a:rPr>
              <a:t>Як </a:t>
            </a:r>
            <a:r>
              <a:rPr lang="uk-UA" sz="2000" b="1" dirty="0">
                <a:solidFill>
                  <a:srgbClr val="0070C0"/>
                </a:solidFill>
              </a:rPr>
              <a:t>відреагувала дівчинка на крадіжку ворони? </a:t>
            </a:r>
            <a:r>
              <a:rPr lang="uk-UA" sz="2000" b="1" dirty="0">
                <a:solidFill>
                  <a:srgbClr val="0070C0"/>
                </a:solidFill>
              </a:rPr>
              <a:t>Що зробила ґава? З якої букви </a:t>
            </a:r>
            <a:r>
              <a:rPr lang="uk-UA" sz="2000" b="1" dirty="0" err="1">
                <a:solidFill>
                  <a:srgbClr val="0070C0"/>
                </a:solidFill>
              </a:rPr>
              <a:t>запишемо</a:t>
            </a:r>
            <a:r>
              <a:rPr lang="uk-UA" sz="2000" b="1" dirty="0">
                <a:solidFill>
                  <a:srgbClr val="0070C0"/>
                </a:solidFill>
              </a:rPr>
              <a:t> слово ґава в цьому реченні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833" y="538976"/>
            <a:ext cx="8732066" cy="1022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5017176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7977430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xtkf png 5 » PNG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7356" b="6129"/>
          <a:stretch/>
        </p:blipFill>
        <p:spPr bwMode="auto">
          <a:xfrm>
            <a:off x="2394113" y="1962853"/>
            <a:ext cx="1850381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815 0.46458 L -0.23815 0.46458 L 2.08333E-7 3.7037E-6 Z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815 0.46458 L -0.23815 0.46458 L 1.66667E-6 3.7037E-6 Z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23815 0.46458 L -0.23816 0.46458 L 4.375E-6 3.7037E-6 Z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0426" y="512956"/>
            <a:ext cx="8485498" cy="799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написання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ілінія: фігура 1">
            <a:extLst>
              <a:ext uri="{FF2B5EF4-FFF2-40B4-BE49-F238E27FC236}">
                <a16:creationId xmlns:a16="http://schemas.microsoft.com/office/drawing/2014/main" xmlns="" id="{9B691CA4-1780-4451-942A-F60A277F9F82}"/>
              </a:ext>
            </a:extLst>
          </p:cNvPr>
          <p:cNvSpPr/>
          <p:nvPr/>
        </p:nvSpPr>
        <p:spPr>
          <a:xfrm>
            <a:off x="4712490" y="2152650"/>
            <a:ext cx="2752826" cy="2536655"/>
          </a:xfrm>
          <a:custGeom>
            <a:avLst/>
            <a:gdLst>
              <a:gd name="connsiteX0" fmla="*/ 0 w 2839453"/>
              <a:gd name="connsiteY0" fmla="*/ 2338283 h 2726548"/>
              <a:gd name="connsiteX1" fmla="*/ 288758 w 2839453"/>
              <a:gd name="connsiteY1" fmla="*/ 2636666 h 2726548"/>
              <a:gd name="connsiteX2" fmla="*/ 683394 w 2839453"/>
              <a:gd name="connsiteY2" fmla="*/ 2482662 h 2726548"/>
              <a:gd name="connsiteX3" fmla="*/ 1828800 w 2839453"/>
              <a:gd name="connsiteY3" fmla="*/ 134098 h 2726548"/>
              <a:gd name="connsiteX4" fmla="*/ 2290813 w 2839453"/>
              <a:gd name="connsiteY4" fmla="*/ 268852 h 2726548"/>
              <a:gd name="connsiteX5" fmla="*/ 2839453 w 2839453"/>
              <a:gd name="connsiteY5" fmla="*/ 95597 h 2726548"/>
              <a:gd name="connsiteX0" fmla="*/ 0 w 2839453"/>
              <a:gd name="connsiteY0" fmla="*/ 2242686 h 2630951"/>
              <a:gd name="connsiteX1" fmla="*/ 288758 w 2839453"/>
              <a:gd name="connsiteY1" fmla="*/ 2541069 h 2630951"/>
              <a:gd name="connsiteX2" fmla="*/ 683394 w 2839453"/>
              <a:gd name="connsiteY2" fmla="*/ 2387065 h 2630951"/>
              <a:gd name="connsiteX3" fmla="*/ 1828800 w 2839453"/>
              <a:gd name="connsiteY3" fmla="*/ 38501 h 2630951"/>
              <a:gd name="connsiteX4" fmla="*/ 2290813 w 2839453"/>
              <a:gd name="connsiteY4" fmla="*/ 173255 h 2630951"/>
              <a:gd name="connsiteX5" fmla="*/ 2839453 w 2839453"/>
              <a:gd name="connsiteY5" fmla="*/ 0 h 2630951"/>
              <a:gd name="connsiteX0" fmla="*/ 0 w 2839453"/>
              <a:gd name="connsiteY0" fmla="*/ 2242686 h 2644351"/>
              <a:gd name="connsiteX1" fmla="*/ 288758 w 2839453"/>
              <a:gd name="connsiteY1" fmla="*/ 2541069 h 2644351"/>
              <a:gd name="connsiteX2" fmla="*/ 683394 w 2839453"/>
              <a:gd name="connsiteY2" fmla="*/ 2387065 h 2644351"/>
              <a:gd name="connsiteX3" fmla="*/ 1828800 w 2839453"/>
              <a:gd name="connsiteY3" fmla="*/ 38501 h 2644351"/>
              <a:gd name="connsiteX4" fmla="*/ 2290813 w 2839453"/>
              <a:gd name="connsiteY4" fmla="*/ 173255 h 2644351"/>
              <a:gd name="connsiteX5" fmla="*/ 2839453 w 2839453"/>
              <a:gd name="connsiteY5" fmla="*/ 0 h 2644351"/>
              <a:gd name="connsiteX0" fmla="*/ 0 w 2839453"/>
              <a:gd name="connsiteY0" fmla="*/ 2242686 h 2639305"/>
              <a:gd name="connsiteX1" fmla="*/ 259882 w 2839453"/>
              <a:gd name="connsiteY1" fmla="*/ 2531444 h 2639305"/>
              <a:gd name="connsiteX2" fmla="*/ 683394 w 2839453"/>
              <a:gd name="connsiteY2" fmla="*/ 2387065 h 2639305"/>
              <a:gd name="connsiteX3" fmla="*/ 1828800 w 2839453"/>
              <a:gd name="connsiteY3" fmla="*/ 38501 h 2639305"/>
              <a:gd name="connsiteX4" fmla="*/ 2290813 w 2839453"/>
              <a:gd name="connsiteY4" fmla="*/ 173255 h 2639305"/>
              <a:gd name="connsiteX5" fmla="*/ 2839453 w 2839453"/>
              <a:gd name="connsiteY5" fmla="*/ 0 h 2639305"/>
              <a:gd name="connsiteX0" fmla="*/ 0 w 2839453"/>
              <a:gd name="connsiteY0" fmla="*/ 2242686 h 2615714"/>
              <a:gd name="connsiteX1" fmla="*/ 259882 w 2839453"/>
              <a:gd name="connsiteY1" fmla="*/ 2483318 h 2615714"/>
              <a:gd name="connsiteX2" fmla="*/ 683394 w 2839453"/>
              <a:gd name="connsiteY2" fmla="*/ 2387065 h 2615714"/>
              <a:gd name="connsiteX3" fmla="*/ 1828800 w 2839453"/>
              <a:gd name="connsiteY3" fmla="*/ 38501 h 2615714"/>
              <a:gd name="connsiteX4" fmla="*/ 2290813 w 2839453"/>
              <a:gd name="connsiteY4" fmla="*/ 173255 h 2615714"/>
              <a:gd name="connsiteX5" fmla="*/ 2839453 w 2839453"/>
              <a:gd name="connsiteY5" fmla="*/ 0 h 2615714"/>
              <a:gd name="connsiteX0" fmla="*/ 0 w 2800951"/>
              <a:gd name="connsiteY0" fmla="*/ 2204185 h 2605872"/>
              <a:gd name="connsiteX1" fmla="*/ 221380 w 2800951"/>
              <a:gd name="connsiteY1" fmla="*/ 2483318 h 2605872"/>
              <a:gd name="connsiteX2" fmla="*/ 644892 w 2800951"/>
              <a:gd name="connsiteY2" fmla="*/ 2387065 h 2605872"/>
              <a:gd name="connsiteX3" fmla="*/ 1790298 w 2800951"/>
              <a:gd name="connsiteY3" fmla="*/ 38501 h 2605872"/>
              <a:gd name="connsiteX4" fmla="*/ 2252311 w 2800951"/>
              <a:gd name="connsiteY4" fmla="*/ 173255 h 2605872"/>
              <a:gd name="connsiteX5" fmla="*/ 2800951 w 2800951"/>
              <a:gd name="connsiteY5" fmla="*/ 0 h 2605872"/>
              <a:gd name="connsiteX0" fmla="*/ 0 w 2800951"/>
              <a:gd name="connsiteY0" fmla="*/ 2204185 h 2608772"/>
              <a:gd name="connsiteX1" fmla="*/ 221380 w 2800951"/>
              <a:gd name="connsiteY1" fmla="*/ 2483318 h 2608772"/>
              <a:gd name="connsiteX2" fmla="*/ 644892 w 2800951"/>
              <a:gd name="connsiteY2" fmla="*/ 2387065 h 2608772"/>
              <a:gd name="connsiteX3" fmla="*/ 1790298 w 2800951"/>
              <a:gd name="connsiteY3" fmla="*/ 38501 h 2608772"/>
              <a:gd name="connsiteX4" fmla="*/ 2252311 w 2800951"/>
              <a:gd name="connsiteY4" fmla="*/ 173255 h 2608772"/>
              <a:gd name="connsiteX5" fmla="*/ 2800951 w 2800951"/>
              <a:gd name="connsiteY5" fmla="*/ 0 h 2608772"/>
              <a:gd name="connsiteX0" fmla="*/ 0 w 2800951"/>
              <a:gd name="connsiteY0" fmla="*/ 2204185 h 2622131"/>
              <a:gd name="connsiteX1" fmla="*/ 173254 w 2800951"/>
              <a:gd name="connsiteY1" fmla="*/ 2512194 h 2622131"/>
              <a:gd name="connsiteX2" fmla="*/ 644892 w 2800951"/>
              <a:gd name="connsiteY2" fmla="*/ 2387065 h 2622131"/>
              <a:gd name="connsiteX3" fmla="*/ 1790298 w 2800951"/>
              <a:gd name="connsiteY3" fmla="*/ 38501 h 2622131"/>
              <a:gd name="connsiteX4" fmla="*/ 2252311 w 2800951"/>
              <a:gd name="connsiteY4" fmla="*/ 173255 h 2622131"/>
              <a:gd name="connsiteX5" fmla="*/ 2800951 w 2800951"/>
              <a:gd name="connsiteY5" fmla="*/ 0 h 2622131"/>
              <a:gd name="connsiteX0" fmla="*/ 0 w 2800951"/>
              <a:gd name="connsiteY0" fmla="*/ 2204185 h 2570292"/>
              <a:gd name="connsiteX1" fmla="*/ 134753 w 2800951"/>
              <a:gd name="connsiteY1" fmla="*/ 2387065 h 2570292"/>
              <a:gd name="connsiteX2" fmla="*/ 644892 w 2800951"/>
              <a:gd name="connsiteY2" fmla="*/ 2387065 h 2570292"/>
              <a:gd name="connsiteX3" fmla="*/ 1790298 w 2800951"/>
              <a:gd name="connsiteY3" fmla="*/ 38501 h 2570292"/>
              <a:gd name="connsiteX4" fmla="*/ 2252311 w 2800951"/>
              <a:gd name="connsiteY4" fmla="*/ 173255 h 2570292"/>
              <a:gd name="connsiteX5" fmla="*/ 2800951 w 2800951"/>
              <a:gd name="connsiteY5" fmla="*/ 0 h 2570292"/>
              <a:gd name="connsiteX0" fmla="*/ 0 w 2666198"/>
              <a:gd name="connsiteY0" fmla="*/ 2387065 h 2570292"/>
              <a:gd name="connsiteX1" fmla="*/ 510139 w 2666198"/>
              <a:gd name="connsiteY1" fmla="*/ 2387065 h 2570292"/>
              <a:gd name="connsiteX2" fmla="*/ 1655545 w 2666198"/>
              <a:gd name="connsiteY2" fmla="*/ 38501 h 2570292"/>
              <a:gd name="connsiteX3" fmla="*/ 2117558 w 2666198"/>
              <a:gd name="connsiteY3" fmla="*/ 173255 h 2570292"/>
              <a:gd name="connsiteX4" fmla="*/ 2666198 w 2666198"/>
              <a:gd name="connsiteY4" fmla="*/ 0 h 2570292"/>
              <a:gd name="connsiteX0" fmla="*/ 0 w 2752826"/>
              <a:gd name="connsiteY0" fmla="*/ 2281187 h 2536655"/>
              <a:gd name="connsiteX1" fmla="*/ 596767 w 2752826"/>
              <a:gd name="connsiteY1" fmla="*/ 2387065 h 2536655"/>
              <a:gd name="connsiteX2" fmla="*/ 1742173 w 2752826"/>
              <a:gd name="connsiteY2" fmla="*/ 38501 h 2536655"/>
              <a:gd name="connsiteX3" fmla="*/ 2204186 w 2752826"/>
              <a:gd name="connsiteY3" fmla="*/ 173255 h 2536655"/>
              <a:gd name="connsiteX4" fmla="*/ 2752826 w 2752826"/>
              <a:gd name="connsiteY4" fmla="*/ 0 h 25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826" h="2536655">
                <a:moveTo>
                  <a:pt x="0" y="2281187"/>
                </a:moveTo>
                <a:cubicBezTo>
                  <a:pt x="88231" y="2321292"/>
                  <a:pt x="306405" y="2760846"/>
                  <a:pt x="596767" y="2387065"/>
                </a:cubicBezTo>
                <a:cubicBezTo>
                  <a:pt x="887129" y="2013284"/>
                  <a:pt x="1724527" y="51334"/>
                  <a:pt x="1742173" y="38501"/>
                </a:cubicBezTo>
                <a:cubicBezTo>
                  <a:pt x="1759819" y="25668"/>
                  <a:pt x="2035744" y="179672"/>
                  <a:pt x="2204186" y="173255"/>
                </a:cubicBezTo>
                <a:cubicBezTo>
                  <a:pt x="2372628" y="166838"/>
                  <a:pt x="2562727" y="83419"/>
                  <a:pt x="2752826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Овал 27"/>
          <p:cNvSpPr/>
          <p:nvPr/>
        </p:nvSpPr>
        <p:spPr>
          <a:xfrm>
            <a:off x="4673401" y="4391664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490" y="3535161"/>
            <a:ext cx="467602" cy="894706"/>
          </a:xfrm>
          <a:prstGeom prst="rect">
            <a:avLst/>
          </a:prstGeom>
        </p:spPr>
      </p:pic>
      <p:pic>
        <p:nvPicPr>
          <p:cNvPr id="16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" y="2736261"/>
            <a:ext cx="2986338" cy="30809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0125 0.02384 L 0.02513 0.0324 L 0.03542 0.028 L 0.04492 0.01412 L 0.06068 -0.02246 L 0.14193 -0.33264 L 0.1569 -0.32014 L 0.17513 -0.31019 L 0.18932 -0.31459 L 0.20898 -0.32153 L 0.22331 -0.33403 " pathEditMode="relative" rAng="0" ptsTypes="AAAAAAAAAAAA">
                                      <p:cBhvr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17188" r="32054" b="58026"/>
          <a:stretch/>
        </p:blipFill>
        <p:spPr>
          <a:xfrm>
            <a:off x="555174" y="2054314"/>
            <a:ext cx="10800000" cy="306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6" b="65225"/>
          <a:stretch/>
        </p:blipFill>
        <p:spPr>
          <a:xfrm>
            <a:off x="653413" y="2979435"/>
            <a:ext cx="984073" cy="93256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645637" y="1800950"/>
            <a:ext cx="986144" cy="139880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1944858" y="1796655"/>
            <a:ext cx="986144" cy="13988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3044084" y="1796654"/>
            <a:ext cx="986144" cy="139880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4162050" y="1789276"/>
            <a:ext cx="986144" cy="139880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5261276" y="1789275"/>
            <a:ext cx="986144" cy="139880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6390747" y="1790885"/>
            <a:ext cx="986144" cy="139880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7489973" y="1790884"/>
            <a:ext cx="986144" cy="139880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8551684" y="1780897"/>
            <a:ext cx="986144" cy="139880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8114" r="72493" b="43973"/>
          <a:stretch/>
        </p:blipFill>
        <p:spPr>
          <a:xfrm>
            <a:off x="9650910" y="1780896"/>
            <a:ext cx="986144" cy="1398809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r="58375" b="65225"/>
          <a:stretch/>
        </p:blipFill>
        <p:spPr>
          <a:xfrm>
            <a:off x="7927831" y="2921891"/>
            <a:ext cx="1200727" cy="932564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6" b="65225"/>
          <a:stretch/>
        </p:blipFill>
        <p:spPr>
          <a:xfrm>
            <a:off x="1931789" y="2983008"/>
            <a:ext cx="984073" cy="932564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6" b="65225"/>
          <a:stretch/>
        </p:blipFill>
        <p:spPr>
          <a:xfrm>
            <a:off x="3250369" y="2964328"/>
            <a:ext cx="984073" cy="93256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r="58375" b="65225"/>
          <a:stretch/>
        </p:blipFill>
        <p:spPr>
          <a:xfrm>
            <a:off x="8928689" y="2936192"/>
            <a:ext cx="1200727" cy="932564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r="58375" b="65225"/>
          <a:stretch/>
        </p:blipFill>
        <p:spPr>
          <a:xfrm>
            <a:off x="10014796" y="2936192"/>
            <a:ext cx="1200727" cy="93256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4540164" y="2951711"/>
            <a:ext cx="858267" cy="9734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5" t="45763" r="48324" b="44309"/>
          <a:stretch/>
        </p:blipFill>
        <p:spPr>
          <a:xfrm>
            <a:off x="4713191" y="3299834"/>
            <a:ext cx="626731" cy="849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213" y="2985500"/>
            <a:ext cx="859611" cy="11644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7167" y="2975685"/>
            <a:ext cx="859611" cy="116443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9728" r="64215" b="46803"/>
          <a:stretch/>
        </p:blipFill>
        <p:spPr>
          <a:xfrm>
            <a:off x="855691" y="3833414"/>
            <a:ext cx="3785503" cy="105096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527050" y="3922532"/>
            <a:ext cx="858267" cy="9734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9728" r="64215" b="46803"/>
          <a:stretch/>
        </p:blipFill>
        <p:spPr>
          <a:xfrm>
            <a:off x="5573606" y="3844972"/>
            <a:ext cx="3785503" cy="105096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42020" r="85227" b="45455"/>
          <a:stretch/>
        </p:blipFill>
        <p:spPr>
          <a:xfrm>
            <a:off x="5287793" y="3921681"/>
            <a:ext cx="858267" cy="9734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24529" y="570674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Ґ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5449" y="456574"/>
            <a:ext cx="8415799" cy="1314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12956" y="352401"/>
            <a:ext cx="2168921" cy="20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44443</TotalTime>
  <Words>506</Words>
  <Application>Microsoft Office PowerPoint</Application>
  <PresentationFormat>Произвольный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2868</cp:revision>
  <dcterms:created xsi:type="dcterms:W3CDTF">2018-01-05T16:38:53Z</dcterms:created>
  <dcterms:modified xsi:type="dcterms:W3CDTF">2024-01-16T16:32:59Z</dcterms:modified>
</cp:coreProperties>
</file>