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17" r:id="rId3"/>
    <p:sldId id="318" r:id="rId4"/>
    <p:sldId id="278" r:id="rId5"/>
    <p:sldId id="285" r:id="rId6"/>
    <p:sldId id="286" r:id="rId7"/>
    <p:sldId id="302" r:id="rId8"/>
    <p:sldId id="287" r:id="rId9"/>
    <p:sldId id="303" r:id="rId10"/>
    <p:sldId id="300" r:id="rId11"/>
    <p:sldId id="325" r:id="rId12"/>
    <p:sldId id="288" r:id="rId13"/>
    <p:sldId id="290" r:id="rId14"/>
    <p:sldId id="291" r:id="rId15"/>
    <p:sldId id="323" r:id="rId16"/>
    <p:sldId id="32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22961" y="4264155"/>
            <a:ext cx="8773887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Із чого складається </a:t>
            </a:r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добробут </a:t>
            </a:r>
            <a:r>
              <a:rPr lang="uk-UA" sz="5400" b="1" dirty="0">
                <a:solidFill>
                  <a:schemeClr val="bg1"/>
                </a:solidFill>
              </a:rPr>
              <a:t>країни?</a:t>
            </a:r>
            <a:r>
              <a:rPr lang="uk-U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3732" y="1166258"/>
            <a:ext cx="315124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1" y="1166258"/>
            <a:ext cx="3709010" cy="275278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4139" y="560434"/>
            <a:ext cx="9004208" cy="7893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Подумай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8540" y="1541712"/>
            <a:ext cx="4237176" cy="10382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батьки піклуються про твій добробут?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" b="8732"/>
          <a:stretch/>
        </p:blipFill>
        <p:spPr>
          <a:xfrm>
            <a:off x="7260773" y="1541711"/>
            <a:ext cx="3784716" cy="459783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94140" y="2692443"/>
            <a:ext cx="5320318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Твої</a:t>
            </a:r>
            <a:r>
              <a:rPr lang="ru-RU" sz="2000" b="1" dirty="0" smtClean="0"/>
              <a:t> батьки </a:t>
            </a:r>
            <a:r>
              <a:rPr lang="ru-RU" sz="2000" b="1" dirty="0" err="1" smtClean="0"/>
              <a:t>постійно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дбають</a:t>
            </a:r>
            <a:r>
              <a:rPr lang="ru-RU" sz="2000" b="1" dirty="0" smtClean="0"/>
              <a:t> </a:t>
            </a:r>
            <a:r>
              <a:rPr lang="ru-RU" sz="2000" b="1" dirty="0"/>
              <a:t>про </a:t>
            </a:r>
            <a:r>
              <a:rPr lang="ru-RU" sz="2000" b="1" dirty="0" err="1" smtClean="0"/>
              <a:t>твоє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здоров’я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Створюють</a:t>
            </a:r>
            <a:r>
              <a:rPr lang="ru-RU" sz="2000" b="1" dirty="0" smtClean="0"/>
              <a:t> </a:t>
            </a:r>
            <a:r>
              <a:rPr lang="ru-RU" sz="2000" b="1" dirty="0" err="1"/>
              <a:t>належні</a:t>
            </a:r>
            <a:r>
              <a:rPr lang="ru-RU" sz="2000" b="1" dirty="0"/>
              <a:t> </a:t>
            </a:r>
            <a:r>
              <a:rPr lang="ru-RU" sz="2000" b="1" dirty="0" err="1"/>
              <a:t>умови</a:t>
            </a:r>
            <a:r>
              <a:rPr lang="ru-RU" sz="2000" b="1" dirty="0"/>
              <a:t> для </a:t>
            </a:r>
            <a:r>
              <a:rPr lang="ru-RU" sz="2000" b="1" dirty="0" err="1"/>
              <a:t>розвитку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природних</a:t>
            </a:r>
            <a:r>
              <a:rPr lang="ru-RU" sz="2000" b="1" dirty="0"/>
              <a:t> </a:t>
            </a:r>
            <a:r>
              <a:rPr lang="ru-RU" sz="2000" b="1" dirty="0" err="1" smtClean="0"/>
              <a:t>здібностей</a:t>
            </a:r>
            <a:r>
              <a:rPr lang="ru-RU" sz="2000" b="1" dirty="0"/>
              <a:t>.</a:t>
            </a:r>
          </a:p>
          <a:p>
            <a:pPr algn="ctr"/>
            <a:r>
              <a:rPr lang="ru-RU" sz="2000" b="1" dirty="0" err="1" smtClean="0"/>
              <a:t>Поважають</a:t>
            </a:r>
            <a:r>
              <a:rPr lang="ru-RU" sz="2000" b="1" dirty="0" smtClean="0"/>
              <a:t> твою </a:t>
            </a:r>
            <a:r>
              <a:rPr lang="ru-RU" sz="2000" b="1" dirty="0" err="1" smtClean="0"/>
              <a:t>гідність</a:t>
            </a:r>
            <a:r>
              <a:rPr lang="ru-RU" sz="2000" b="1" dirty="0" smtClean="0"/>
              <a:t>, твою думку. </a:t>
            </a:r>
          </a:p>
          <a:p>
            <a:pPr algn="ctr"/>
            <a:r>
              <a:rPr lang="ru-RU" sz="2000" b="1" dirty="0" err="1" smtClean="0"/>
              <a:t>Виховують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працелюбність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почуття</a:t>
            </a:r>
            <a:r>
              <a:rPr lang="ru-RU" sz="2000" b="1" dirty="0" smtClean="0"/>
              <a:t> </a:t>
            </a:r>
            <a:r>
              <a:rPr lang="ru-RU" sz="2000" b="1" dirty="0" err="1"/>
              <a:t>доброти</a:t>
            </a:r>
            <a:r>
              <a:rPr lang="ru-RU" sz="2000" b="1" dirty="0"/>
              <a:t>, </a:t>
            </a:r>
            <a:r>
              <a:rPr lang="ru-RU" sz="2000" b="1" dirty="0" err="1"/>
              <a:t>милосердя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шанобливе</a:t>
            </a:r>
            <a:r>
              <a:rPr lang="ru-RU" sz="2000" b="1" dirty="0" smtClean="0"/>
              <a:t> </a:t>
            </a:r>
            <a:r>
              <a:rPr lang="ru-RU" sz="2000" b="1" dirty="0" err="1"/>
              <a:t>ставлення</a:t>
            </a:r>
            <a:r>
              <a:rPr lang="ru-RU" sz="2000" b="1" dirty="0"/>
              <a:t> </a:t>
            </a:r>
            <a:r>
              <a:rPr lang="ru-RU" sz="2000" b="1" dirty="0" smtClean="0"/>
              <a:t>до </a:t>
            </a:r>
            <a:r>
              <a:rPr lang="ru-RU" sz="2000" b="1" dirty="0" err="1" smtClean="0"/>
              <a:t>рідної</a:t>
            </a:r>
            <a:r>
              <a:rPr lang="ru-RU" sz="2000" b="1" dirty="0" smtClean="0"/>
              <a:t> </a:t>
            </a:r>
            <a:r>
              <a:rPr lang="ru-RU" sz="2000" b="1" dirty="0" err="1"/>
              <a:t>мови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сім’ї</a:t>
            </a:r>
            <a:r>
              <a:rPr lang="ru-RU" sz="2000" b="1" dirty="0"/>
              <a:t>, старших за </a:t>
            </a:r>
            <a:r>
              <a:rPr lang="ru-RU" sz="2000" b="1" dirty="0" err="1" smtClean="0"/>
              <a:t>віком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7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5721" y="494529"/>
            <a:ext cx="9322382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7889" y="1353767"/>
            <a:ext cx="8638046" cy="48589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494528"/>
            <a:ext cx="8732066" cy="133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малюнки дітей на тему: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>
                <a:solidFill>
                  <a:schemeClr val="bg1"/>
                </a:solidFill>
              </a:rPr>
              <a:t>Безпека дитини – добробут країни»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67" y="2039833"/>
            <a:ext cx="3228074" cy="43040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90" y="2083677"/>
            <a:ext cx="4159622" cy="30872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9" y="2083677"/>
            <a:ext cx="3112897" cy="42164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33590" y="5261885"/>
            <a:ext cx="3666821" cy="10382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Намалюй свій малюнок на цю тему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025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4511" y="495119"/>
            <a:ext cx="8732066" cy="794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Поясни прислів’я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1871" y="1457635"/>
            <a:ext cx="7683918" cy="8315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Тяжко тому жити, хто не хоче думати й робити.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7060" y="4080097"/>
            <a:ext cx="7783285" cy="6880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Не одяг прикрашає людину, </a:t>
            </a:r>
            <a:r>
              <a:rPr lang="uk-UA" sz="2800" b="1" dirty="0" smtClean="0"/>
              <a:t>а </a:t>
            </a:r>
            <a:r>
              <a:rPr lang="uk-UA" sz="2800" b="1" dirty="0"/>
              <a:t>добрі справи.</a:t>
            </a:r>
            <a:endParaRPr lang="ru-RU" sz="2800" b="1" dirty="0"/>
          </a:p>
        </p:txBody>
      </p:sp>
      <p:pic>
        <p:nvPicPr>
          <p:cNvPr id="4098" name="Picture 2" descr="D:\Картинки до тестів\Людина\Учень в окуляр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613" y="1457635"/>
            <a:ext cx="2548478" cy="38227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40987" y="2397012"/>
            <a:ext cx="7689359" cy="16524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Тяжко жити людині, яка не знайшла свого захоплення в житті, не отримує задоволення від своєї роботи, критикує дії інших, не пропонуючи свої кроки для вирішення проблеми. Добробут кожної людини залежить від самої людини. 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Щоб щасливо жити, бери </a:t>
            </a:r>
            <a:r>
              <a:rPr lang="uk-UA" sz="2000" b="1" dirty="0" err="1" smtClean="0">
                <a:solidFill>
                  <a:srgbClr val="FFFF00"/>
                </a:solidFill>
              </a:rPr>
              <a:t>відповідвльність</a:t>
            </a:r>
            <a:r>
              <a:rPr lang="uk-UA" sz="2000" b="1" dirty="0" smtClean="0">
                <a:solidFill>
                  <a:srgbClr val="FFFF00"/>
                </a:solidFill>
              </a:rPr>
              <a:t> за своє життя на себе!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4023" y="4873621"/>
            <a:ext cx="7783285" cy="9175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Тільки твої добрі справи, гідне ставлення до себе, </a:t>
            </a:r>
            <a:r>
              <a:rPr lang="uk-UA" sz="2000" b="1" dirty="0"/>
              <a:t>людей, природи, </a:t>
            </a:r>
            <a:r>
              <a:rPr lang="uk-UA" sz="2000" b="1" dirty="0" smtClean="0"/>
              <a:t>до рідного краю забезпечать повагу до тебе.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287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7167" y="581615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02997" y="3727869"/>
            <a:ext cx="5951691" cy="10602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Чому кажуть, що добробут країни складається з добробуту кожної людини?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1" b="97668" l="17500" r="8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4508" r="19682" b="2347"/>
          <a:stretch/>
        </p:blipFill>
        <p:spPr>
          <a:xfrm>
            <a:off x="7974274" y="1835826"/>
            <a:ext cx="2719158" cy="392064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675274" y="4990716"/>
            <a:ext cx="6007135" cy="5953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корисні справи ти вже вмієш робити?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77167" y="1683145"/>
            <a:ext cx="5951690" cy="7912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Чому </a:t>
            </a:r>
            <a:r>
              <a:rPr lang="uk-UA" sz="2400" b="1" dirty="0" smtClean="0"/>
              <a:t>без праці немає й добробуту?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7167" y="2630197"/>
            <a:ext cx="5951690" cy="9468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Завдяки праці людина поліпшує умови свого життя, покращує свій добробут.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086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61714" y="2846613"/>
            <a:ext cx="1719942" cy="7075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90890" y="1509585"/>
            <a:ext cx="8732066" cy="98324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За якими номерами телефону викликають  пожежників і поліцію? Пригадай і напиши.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203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 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D:\Картинки до тестів\!!!!_ЭСМИРА 1\_free_2023-10-14-19-41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86" y="2628900"/>
            <a:ext cx="3091542" cy="309154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Картинки до тестів\!!!!_ЭСМИРА 1\_free_2023-10-14-19-43_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923" y="2607124"/>
            <a:ext cx="3113318" cy="311331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9777" y="2906482"/>
            <a:ext cx="1719942" cy="7075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61714" y="2846613"/>
            <a:ext cx="1719942" cy="7075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accent6">
                    <a:lumMod val="75000"/>
                  </a:schemeClr>
                </a:solidFill>
              </a:rPr>
              <a:t>102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9777" y="2906482"/>
            <a:ext cx="1719942" cy="7075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accent6">
                    <a:lumMod val="75000"/>
                  </a:schemeClr>
                </a:solidFill>
              </a:rPr>
              <a:t>101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134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35262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2915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21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1596" y="495119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 ти розумієш це слово?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3994" y="1401319"/>
            <a:ext cx="5527147" cy="110799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chemeClr val="accent6">
                    <a:lumMod val="75000"/>
                  </a:schemeClr>
                </a:solidFill>
              </a:rPr>
              <a:t>ДОБРО</a:t>
            </a:r>
            <a:r>
              <a:rPr lang="uk-UA" sz="6600" b="1" dirty="0">
                <a:solidFill>
                  <a:srgbClr val="C00000"/>
                </a:solidFill>
              </a:rPr>
              <a:t>БУТ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292" y="1506830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3995" y="2509315"/>
            <a:ext cx="55271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Слово ДОБРОБУТ складається зі слів ДОБРО і БУТТЯ.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Означає життя в добрих умовах.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Коли людина в змозі задовольнити свої потреби для всебічного розвитку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!!!Эсмира\OIG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4422424"/>
            <a:ext cx="2275114" cy="22751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55396" y="407443"/>
            <a:ext cx="8732066" cy="931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83690" y="2120016"/>
            <a:ext cx="4750654" cy="4044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 </a:t>
            </a:r>
            <a:r>
              <a:rPr lang="ru-RU" sz="2800" b="1" dirty="0" err="1"/>
              <a:t>понеділка</a:t>
            </a:r>
            <a:r>
              <a:rPr lang="ru-RU" sz="2800" b="1" dirty="0"/>
              <a:t> по </a:t>
            </a:r>
            <a:r>
              <a:rPr lang="ru-RU" sz="2800" b="1" dirty="0" err="1"/>
              <a:t>суботу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ходить </a:t>
            </a:r>
            <a:r>
              <a:rPr lang="ru-RU" sz="2800" b="1" dirty="0" err="1"/>
              <a:t>лікар</a:t>
            </a:r>
            <a:r>
              <a:rPr lang="ru-RU" sz="2800" b="1" dirty="0"/>
              <a:t> на роботу.</a:t>
            </a:r>
          </a:p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Якщо</a:t>
            </a:r>
            <a:r>
              <a:rPr lang="ru-RU" sz="2800" b="1" dirty="0"/>
              <a:t> </a:t>
            </a:r>
            <a:r>
              <a:rPr lang="ru-RU" sz="2800" b="1" dirty="0" err="1"/>
              <a:t>раптом</a:t>
            </a:r>
            <a:r>
              <a:rPr lang="ru-RU" sz="2800" b="1" dirty="0"/>
              <a:t> </a:t>
            </a:r>
            <a:r>
              <a:rPr lang="ru-RU" sz="2800" b="1" dirty="0" err="1"/>
              <a:t>захворію</a:t>
            </a:r>
            <a:r>
              <a:rPr lang="ru-RU" sz="2800" b="1" dirty="0"/>
              <a:t>, </a:t>
            </a:r>
          </a:p>
          <a:p>
            <a:pPr algn="ctr"/>
            <a:r>
              <a:rPr lang="ru-RU" sz="2800" b="1" dirty="0" err="1"/>
              <a:t>може</a:t>
            </a:r>
            <a:r>
              <a:rPr lang="ru-RU" sz="2800" b="1" dirty="0"/>
              <a:t> </a:t>
            </a:r>
            <a:r>
              <a:rPr lang="ru-RU" sz="2800" b="1" dirty="0" err="1"/>
              <a:t>вийти</a:t>
            </a:r>
            <a:r>
              <a:rPr lang="ru-RU" sz="2800" b="1" dirty="0"/>
              <a:t> і в </a:t>
            </a:r>
            <a:r>
              <a:rPr lang="ru-RU" sz="2800" b="1" dirty="0" err="1"/>
              <a:t>неділю</a:t>
            </a:r>
            <a:r>
              <a:rPr lang="ru-RU" sz="2800" b="1" dirty="0"/>
              <a:t>.</a:t>
            </a:r>
          </a:p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мені</a:t>
            </a:r>
            <a:r>
              <a:rPr lang="ru-RU" sz="2800" b="1" dirty="0"/>
              <a:t> </a:t>
            </a:r>
            <a:r>
              <a:rPr lang="ru-RU" sz="2800" b="1" dirty="0" err="1"/>
              <a:t>призначить</a:t>
            </a:r>
            <a:r>
              <a:rPr lang="ru-RU" sz="2800" b="1" dirty="0"/>
              <a:t> </a:t>
            </a:r>
            <a:r>
              <a:rPr lang="ru-RU" sz="2800" b="1" dirty="0" err="1"/>
              <a:t>ліки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 err="1"/>
              <a:t>перевірить</a:t>
            </a:r>
            <a:r>
              <a:rPr lang="ru-RU" sz="2800" b="1" dirty="0"/>
              <a:t> горло, </a:t>
            </a:r>
            <a:r>
              <a:rPr lang="ru-RU" sz="2800" b="1" dirty="0" err="1"/>
              <a:t>ніс</a:t>
            </a:r>
            <a:r>
              <a:rPr lang="ru-RU" sz="2800" b="1" dirty="0"/>
              <a:t>, </a:t>
            </a:r>
          </a:p>
          <a:p>
            <a:pPr algn="ctr"/>
            <a:r>
              <a:rPr lang="ru-RU" sz="2800" b="1" dirty="0" err="1"/>
              <a:t>Скаже</a:t>
            </a:r>
            <a:r>
              <a:rPr lang="ru-RU" sz="2800" b="1" dirty="0"/>
              <a:t> </a:t>
            </a:r>
            <a:r>
              <a:rPr lang="ru-RU" sz="2800" b="1" dirty="0" err="1"/>
              <a:t>їсти</a:t>
            </a:r>
            <a:r>
              <a:rPr lang="ru-RU" sz="2800" b="1" dirty="0"/>
              <a:t> борщ і кашу,</a:t>
            </a:r>
          </a:p>
          <a:p>
            <a:pPr algn="ctr"/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одужав</a:t>
            </a:r>
            <a:r>
              <a:rPr lang="ru-RU" sz="2800" b="1" dirty="0"/>
              <a:t> я й </a:t>
            </a:r>
            <a:r>
              <a:rPr lang="ru-RU" sz="2800" b="1" dirty="0" err="1"/>
              <a:t>підріс</a:t>
            </a:r>
            <a:r>
              <a:rPr lang="ru-RU" sz="2800" b="1" dirty="0"/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4272" r="1573" b="3154"/>
          <a:stretch/>
        </p:blipFill>
        <p:spPr>
          <a:xfrm>
            <a:off x="6338352" y="2120018"/>
            <a:ext cx="4107625" cy="404443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755396" y="1460381"/>
            <a:ext cx="8732066" cy="5534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люди цієї професії піклуються про твій добробут?</a:t>
            </a:r>
          </a:p>
        </p:txBody>
      </p:sp>
    </p:spTree>
    <p:extLst>
      <p:ext uri="{BB962C8B-B14F-4D97-AF65-F5344CB8AC3E}">
        <p14:creationId xmlns:p14="http://schemas.microsoft.com/office/powerpoint/2010/main" val="5723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88029" y="2300085"/>
            <a:ext cx="4800600" cy="37632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 </a:t>
            </a:r>
            <a:r>
              <a:rPr lang="ru-RU" sz="2800" b="1" dirty="0" err="1"/>
              <a:t>виклик</a:t>
            </a:r>
            <a:r>
              <a:rPr lang="ru-RU" sz="2800" b="1" dirty="0"/>
              <a:t> </a:t>
            </a:r>
            <a:r>
              <a:rPr lang="ru-RU" sz="2800" b="1" dirty="0" err="1"/>
              <a:t>пожежна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машина </a:t>
            </a:r>
            <a:r>
              <a:rPr lang="ru-RU" sz="2800" b="1" dirty="0" err="1"/>
              <a:t>летить</a:t>
            </a:r>
            <a:r>
              <a:rPr lang="ru-RU" sz="2800" b="1" dirty="0"/>
              <a:t>, </a:t>
            </a:r>
          </a:p>
          <a:p>
            <a:pPr algn="ctr"/>
            <a:r>
              <a:rPr lang="ru-RU" sz="2800" b="1" dirty="0" err="1"/>
              <a:t>Сміливий</a:t>
            </a:r>
            <a:r>
              <a:rPr lang="ru-RU" sz="2800" b="1" dirty="0"/>
              <a:t> </a:t>
            </a:r>
            <a:r>
              <a:rPr lang="ru-RU" sz="2800" b="1" dirty="0" err="1"/>
              <a:t>пожежник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 </a:t>
            </a:r>
            <a:r>
              <a:rPr lang="ru-RU" sz="2800" b="1" dirty="0" err="1"/>
              <a:t>кабіні</a:t>
            </a:r>
            <a:r>
              <a:rPr lang="ru-RU" sz="2800" b="1" dirty="0"/>
              <a:t> </a:t>
            </a:r>
            <a:r>
              <a:rPr lang="ru-RU" sz="2800" b="1" dirty="0" err="1"/>
              <a:t>сидить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Його</a:t>
            </a:r>
            <a:r>
              <a:rPr lang="ru-RU" sz="2800" b="1" dirty="0"/>
              <a:t> телефон “101”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люди </a:t>
            </a:r>
            <a:r>
              <a:rPr lang="ru-RU" sz="2800" b="1" dirty="0" err="1"/>
              <a:t>знають</a:t>
            </a:r>
            <a:r>
              <a:rPr lang="ru-RU" sz="2800" b="1" dirty="0"/>
              <a:t>, </a:t>
            </a:r>
          </a:p>
          <a:p>
            <a:pPr algn="ctr"/>
            <a:r>
              <a:rPr lang="ru-RU" sz="2800" b="1" dirty="0"/>
              <a:t>І в </a:t>
            </a:r>
            <a:r>
              <a:rPr lang="ru-RU" sz="2800" b="1" dirty="0" err="1"/>
              <a:t>разі</a:t>
            </a:r>
            <a:r>
              <a:rPr lang="ru-RU" sz="2800" b="1" dirty="0"/>
              <a:t> </a:t>
            </a:r>
            <a:r>
              <a:rPr lang="ru-RU" sz="2800" b="1" dirty="0" err="1"/>
              <a:t>пожежі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завжди</a:t>
            </a:r>
            <a:r>
              <a:rPr lang="ru-RU" sz="2800" b="1" dirty="0" smtClean="0"/>
              <a:t> </a:t>
            </a:r>
            <a:r>
              <a:rPr lang="ru-RU" sz="2800" b="1" dirty="0" err="1"/>
              <a:t>викликають</a:t>
            </a:r>
            <a:r>
              <a:rPr lang="ru-RU" sz="28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2013857"/>
            <a:ext cx="4276805" cy="425542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55396" y="407443"/>
            <a:ext cx="8732066" cy="931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5396" y="1460381"/>
            <a:ext cx="8732066" cy="5534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люди цієї професії піклуються про твій добробут?</a:t>
            </a:r>
          </a:p>
        </p:txBody>
      </p:sp>
    </p:spTree>
    <p:extLst>
      <p:ext uri="{BB962C8B-B14F-4D97-AF65-F5344CB8AC3E}">
        <p14:creationId xmlns:p14="http://schemas.microsoft.com/office/powerpoint/2010/main" val="11647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Ð ÐµÐ·ÑÐ»ÑÑÐ°Ñ Ð¿Ð¾ÑÑÐºÑ Ð·Ð¾Ð±ÑÐ°Ð¶ÐµÐ½Ñ Ð·Ð° Ð·Ð°Ð¿Ð¸ÑÐ¾Ð¼ &quot;ÐºÐ»Ð¸Ð¿Ð°ÑÑ Ð¿Ð¾Ð»Ð¸ÑÐ¸Ñ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" b="90541" l="17103" r="99799">
                        <a14:foregroundMark x1="53722" y1="15878" x2="87525" y2="18018"/>
                        <a14:foregroundMark x1="78068" y1="63176" x2="87123" y2="62500"/>
                        <a14:foregroundMark x1="95372" y1="61486" x2="98592" y2="6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99" t="-263" r="941" b="9441"/>
          <a:stretch/>
        </p:blipFill>
        <p:spPr bwMode="auto">
          <a:xfrm>
            <a:off x="8088086" y="2166256"/>
            <a:ext cx="2206906" cy="43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77909" y="2880120"/>
            <a:ext cx="5124375" cy="21926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Поліція</a:t>
            </a:r>
            <a:r>
              <a:rPr lang="ru-RU" sz="2800" b="1" dirty="0"/>
              <a:t> </a:t>
            </a:r>
            <a:r>
              <a:rPr lang="ru-RU" sz="2800" b="1" dirty="0" err="1"/>
              <a:t>оберігає</a:t>
            </a:r>
            <a:r>
              <a:rPr lang="ru-RU" sz="2800" b="1" dirty="0"/>
              <a:t> </a:t>
            </a:r>
            <a:r>
              <a:rPr lang="ru-RU" sz="2800" b="1" dirty="0" smtClean="0"/>
              <a:t>нас.</a:t>
            </a:r>
            <a:endParaRPr lang="ru-RU" sz="2800" b="1" dirty="0"/>
          </a:p>
          <a:p>
            <a:pPr algn="ctr"/>
            <a:r>
              <a:rPr lang="ru-RU" sz="2800" b="1" dirty="0" err="1"/>
              <a:t>Спокій</a:t>
            </a:r>
            <a:r>
              <a:rPr lang="ru-RU" sz="2800" b="1" dirty="0"/>
              <a:t> є у </a:t>
            </a:r>
            <a:r>
              <a:rPr lang="ru-RU" sz="2800" b="1" dirty="0" err="1"/>
              <a:t>кожен</a:t>
            </a:r>
            <a:r>
              <a:rPr lang="ru-RU" sz="2800" b="1" dirty="0"/>
              <a:t> час.</a:t>
            </a:r>
          </a:p>
          <a:p>
            <a:pPr algn="ctr"/>
            <a:r>
              <a:rPr lang="ru-RU" sz="2800" b="1" dirty="0" err="1"/>
              <a:t>Поліцейський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біди</a:t>
            </a:r>
            <a:r>
              <a:rPr lang="ru-RU" sz="2800" b="1" dirty="0"/>
              <a:t> </a:t>
            </a:r>
            <a:r>
              <a:rPr lang="ru-RU" sz="2800" b="1" dirty="0" err="1"/>
              <a:t>врятує</a:t>
            </a:r>
            <a:r>
              <a:rPr lang="ru-RU" sz="2800" b="1" dirty="0"/>
              <a:t>,</a:t>
            </a:r>
          </a:p>
          <a:p>
            <a:pPr algn="ctr"/>
            <a:r>
              <a:rPr lang="uk-UA" sz="2800" b="1" dirty="0"/>
              <a:t> Кожен з нас його шанує!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55396" y="407443"/>
            <a:ext cx="8732066" cy="931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55396" y="1482151"/>
            <a:ext cx="8732066" cy="5534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люди цієї професії піклуються про твій добробут?</a:t>
            </a:r>
          </a:p>
        </p:txBody>
      </p:sp>
    </p:spTree>
    <p:extLst>
      <p:ext uri="{BB962C8B-B14F-4D97-AF65-F5344CB8AC3E}">
        <p14:creationId xmlns:p14="http://schemas.microsoft.com/office/powerpoint/2010/main" val="18575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93956" y="2256943"/>
            <a:ext cx="4814958" cy="348343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Зброю</a:t>
            </a:r>
            <a:r>
              <a:rPr lang="ru-RU" sz="2800" b="1" dirty="0"/>
              <a:t> у руках </a:t>
            </a:r>
            <a:r>
              <a:rPr lang="ru-RU" sz="2800" b="1" dirty="0" err="1"/>
              <a:t>тримають</a:t>
            </a:r>
            <a:r>
              <a:rPr lang="ru-RU" sz="2800" b="1" dirty="0"/>
              <a:t>.</a:t>
            </a:r>
          </a:p>
          <a:p>
            <a:pPr algn="ctr"/>
            <a:r>
              <a:rPr lang="ru-RU" sz="2800" b="1" dirty="0" err="1"/>
              <a:t>Україну</a:t>
            </a:r>
            <a:r>
              <a:rPr lang="ru-RU" sz="2800" b="1" dirty="0"/>
              <a:t> </a:t>
            </a:r>
            <a:r>
              <a:rPr lang="ru-RU" sz="2800" b="1" dirty="0" err="1"/>
              <a:t>захищають</a:t>
            </a:r>
            <a:r>
              <a:rPr lang="ru-RU" sz="2800" b="1" dirty="0"/>
              <a:t>!</a:t>
            </a:r>
          </a:p>
          <a:p>
            <a:pPr algn="ctr"/>
            <a:r>
              <a:rPr lang="ru-RU" sz="2800" b="1" dirty="0" err="1"/>
              <a:t>Гідні</a:t>
            </a:r>
            <a:r>
              <a:rPr lang="ru-RU" sz="2800" b="1" dirty="0"/>
              <a:t>, </a:t>
            </a:r>
            <a:r>
              <a:rPr lang="ru-RU" sz="2800" b="1" dirty="0" err="1"/>
              <a:t>гарні</a:t>
            </a:r>
            <a:r>
              <a:rPr lang="ru-RU" sz="2800" b="1" dirty="0"/>
              <a:t> вояки,</a:t>
            </a:r>
          </a:p>
          <a:p>
            <a:pPr algn="ctr"/>
            <a:r>
              <a:rPr lang="ru-RU" sz="2800" b="1" dirty="0" err="1"/>
              <a:t>Ще</a:t>
            </a:r>
            <a:r>
              <a:rPr lang="ru-RU" sz="2800" b="1" dirty="0"/>
              <a:t> й </a:t>
            </a:r>
            <a:r>
              <a:rPr lang="ru-RU" sz="2800" b="1" dirty="0" err="1"/>
              <a:t>славетні</a:t>
            </a:r>
            <a:r>
              <a:rPr lang="ru-RU" sz="2800" b="1" dirty="0"/>
              <a:t> моряки!</a:t>
            </a:r>
          </a:p>
          <a:p>
            <a:pPr algn="ctr"/>
            <a:r>
              <a:rPr lang="ru-RU" sz="2800" b="1" dirty="0"/>
              <a:t>Коли </a:t>
            </a:r>
            <a:r>
              <a:rPr lang="ru-RU" sz="2800" b="1" dirty="0" err="1"/>
              <a:t>трошки</a:t>
            </a:r>
            <a:r>
              <a:rPr lang="ru-RU" sz="2800" b="1" dirty="0"/>
              <a:t> </a:t>
            </a:r>
            <a:r>
              <a:rPr lang="ru-RU" sz="2800" b="1" dirty="0" err="1"/>
              <a:t>підросту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 err="1"/>
              <a:t>Теж</a:t>
            </a:r>
            <a:r>
              <a:rPr lang="ru-RU" sz="2800" b="1" dirty="0"/>
              <a:t> у </a:t>
            </a:r>
            <a:r>
              <a:rPr lang="ru-RU" sz="2800" b="1" dirty="0" err="1"/>
              <a:t>армію</a:t>
            </a:r>
            <a:r>
              <a:rPr lang="ru-RU" sz="2800" b="1" dirty="0"/>
              <a:t> </a:t>
            </a:r>
            <a:r>
              <a:rPr lang="ru-RU" sz="2800" b="1" dirty="0" err="1"/>
              <a:t>піду</a:t>
            </a:r>
            <a:r>
              <a:rPr lang="ru-RU" sz="2800" b="1" dirty="0"/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21961" r="18139" b="588"/>
          <a:stretch/>
        </p:blipFill>
        <p:spPr>
          <a:xfrm>
            <a:off x="6237516" y="2256943"/>
            <a:ext cx="4588718" cy="380786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55396" y="407443"/>
            <a:ext cx="8732066" cy="931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55396" y="1460381"/>
            <a:ext cx="8732066" cy="5534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люди цієї професії піклуються про твій добробут?</a:t>
            </a:r>
          </a:p>
        </p:txBody>
      </p:sp>
    </p:spTree>
    <p:extLst>
      <p:ext uri="{BB962C8B-B14F-4D97-AF65-F5344CB8AC3E}">
        <p14:creationId xmlns:p14="http://schemas.microsoft.com/office/powerpoint/2010/main" val="36361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00971" y="2249549"/>
            <a:ext cx="3464254" cy="9196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Щоб </a:t>
            </a:r>
            <a:r>
              <a:rPr lang="uk-UA" sz="2000" b="1" dirty="0"/>
              <a:t>викликати пожежну, </a:t>
            </a:r>
            <a:r>
              <a:rPr lang="uk-UA" sz="2000" b="1" dirty="0" smtClean="0"/>
              <a:t>телефонуймо </a:t>
            </a:r>
            <a:r>
              <a:rPr lang="uk-UA" sz="2000" b="1" dirty="0"/>
              <a:t>за номером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Ð ÐµÐ·ÑÐ»ÑÑÐ°Ñ Ð¿Ð¾ÑÑÐºÑ Ð·Ð¾Ð±ÑÐ°Ð¶ÐµÐ½Ñ Ð·Ð° Ð·Ð°Ð¿Ð¸ÑÐ¾Ð¼ &quot;ÐºÐ»Ð¸Ð¿Ð°ÑÑ Ð¿Ð¾Ð¶Ð°ÑÐ½Ð°Ñ Ð¼Ð°ÑÐ¸Ð½Ð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/>
          <a:stretch/>
        </p:blipFill>
        <p:spPr bwMode="auto">
          <a:xfrm>
            <a:off x="600970" y="3282141"/>
            <a:ext cx="3464254" cy="209781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56172" y="5537922"/>
            <a:ext cx="1576907" cy="89131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/>
              <a:t>101</a:t>
            </a:r>
            <a:endParaRPr lang="ru-RU" sz="4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5396" y="407443"/>
            <a:ext cx="8655544" cy="931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Закінчи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75240" y="2249549"/>
            <a:ext cx="3450207" cy="9196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Щоб </a:t>
            </a:r>
            <a:r>
              <a:rPr lang="uk-UA" sz="2000" b="1" dirty="0"/>
              <a:t>викликати поліцію, </a:t>
            </a:r>
            <a:r>
              <a:rPr lang="uk-UA" sz="2000" b="1" dirty="0" smtClean="0"/>
              <a:t>телефонуймо </a:t>
            </a:r>
            <a:r>
              <a:rPr lang="uk-UA" sz="2000" b="1" dirty="0"/>
              <a:t>за номером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24" y="3623215"/>
            <a:ext cx="4210619" cy="17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916897" y="2243876"/>
            <a:ext cx="3683863" cy="9238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Щоб викликати </a:t>
            </a:r>
            <a:r>
              <a:rPr lang="uk-UA" sz="2000" b="1" dirty="0"/>
              <a:t>швидку медичну </a:t>
            </a:r>
            <a:r>
              <a:rPr lang="uk-UA" sz="2000" b="1" dirty="0" smtClean="0"/>
              <a:t>допомогу, телефонуймо </a:t>
            </a:r>
            <a:r>
              <a:rPr lang="uk-UA" sz="2000" b="1" dirty="0"/>
              <a:t>за номером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466" y="3243186"/>
            <a:ext cx="3038722" cy="22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211886" y="5523725"/>
            <a:ext cx="1576907" cy="89131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102</a:t>
            </a:r>
            <a:endParaRPr lang="ru-RU" sz="4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970373" y="5522227"/>
            <a:ext cx="1576907" cy="89131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103</a:t>
            </a:r>
            <a:endParaRPr lang="ru-RU" sz="4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55396" y="1436914"/>
            <a:ext cx="8655544" cy="6699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Люди яких професій 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піклуються про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добробут всієї країни щохвилини, 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без вихідних?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За якими номерами телефону їх викликають?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619</Words>
  <Application>Microsoft Office PowerPoint</Application>
  <PresentationFormat>Произвольный</PresentationFormat>
  <Paragraphs>120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97</cp:revision>
  <dcterms:created xsi:type="dcterms:W3CDTF">2018-01-05T16:38:53Z</dcterms:created>
  <dcterms:modified xsi:type="dcterms:W3CDTF">2024-02-13T13:53:14Z</dcterms:modified>
</cp:coreProperties>
</file>