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17" r:id="rId3"/>
    <p:sldId id="318" r:id="rId4"/>
    <p:sldId id="306" r:id="rId5"/>
    <p:sldId id="292" r:id="rId6"/>
    <p:sldId id="308" r:id="rId7"/>
    <p:sldId id="293" r:id="rId8"/>
    <p:sldId id="295" r:id="rId9"/>
    <p:sldId id="277" r:id="rId10"/>
    <p:sldId id="297" r:id="rId11"/>
    <p:sldId id="312" r:id="rId12"/>
    <p:sldId id="298" r:id="rId13"/>
    <p:sldId id="322" r:id="rId14"/>
    <p:sldId id="31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6657" y="4238465"/>
            <a:ext cx="8991600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Як </a:t>
            </a:r>
            <a:r>
              <a:rPr lang="uk-UA" sz="5400" b="1" dirty="0">
                <a:solidFill>
                  <a:schemeClr val="bg1"/>
                </a:solidFill>
              </a:rPr>
              <a:t>підтримати захисників </a:t>
            </a:r>
            <a:endParaRPr lang="uk-UA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нашої </a:t>
            </a:r>
            <a:r>
              <a:rPr lang="uk-UA" sz="5400" b="1" dirty="0">
                <a:solidFill>
                  <a:schemeClr val="bg1"/>
                </a:solidFill>
              </a:rPr>
              <a:t>держави?</a:t>
            </a:r>
            <a:r>
              <a:rPr lang="uk-UA" sz="5400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957696"/>
            <a:ext cx="2351314" cy="313508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68417" y="1251094"/>
            <a:ext cx="315124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</a:t>
            </a:r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4139" y="581615"/>
            <a:ext cx="9130318" cy="855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Поясни прислів’я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61196" y="1870059"/>
            <a:ext cx="4905411" cy="11452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Де мужність, там і перемога.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94140" y="3429000"/>
            <a:ext cx="5581574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Для</a:t>
            </a:r>
            <a:r>
              <a:rPr lang="ru-RU" sz="2800" b="1" dirty="0"/>
              <a:t> перемоги треба </a:t>
            </a:r>
            <a:r>
              <a:rPr lang="ru-RU" sz="2800" b="1" dirty="0" err="1" smtClean="0"/>
              <a:t>діяти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2800" b="1" dirty="0" err="1" smtClean="0"/>
              <a:t>Мужню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людину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ніщо</a:t>
            </a:r>
            <a:r>
              <a:rPr lang="ru-RU" sz="2800" b="1" dirty="0" smtClean="0"/>
              <a:t> не </a:t>
            </a:r>
            <a:r>
              <a:rPr lang="ru-RU" sz="2800" b="1" dirty="0" err="1" smtClean="0"/>
              <a:t>зламає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2800" b="1" dirty="0" smtClean="0"/>
              <a:t>Вона </a:t>
            </a:r>
            <a:r>
              <a:rPr lang="ru-RU" sz="2800" b="1" dirty="0" err="1" smtClean="0"/>
              <a:t>йде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назустріч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небезпеці</a:t>
            </a:r>
            <a:r>
              <a:rPr lang="ru-RU" sz="2800" b="1" dirty="0"/>
              <a:t> </a:t>
            </a:r>
            <a:r>
              <a:rPr lang="ru-RU" sz="2800" b="1" dirty="0" smtClean="0"/>
              <a:t>й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не </a:t>
            </a:r>
            <a:r>
              <a:rPr lang="ru-RU" sz="2800" b="1" dirty="0" err="1" smtClean="0"/>
              <a:t>замислюється</a:t>
            </a:r>
            <a:r>
              <a:rPr lang="ru-RU" sz="2800" b="1" dirty="0" smtClean="0"/>
              <a:t> про </a:t>
            </a:r>
            <a:r>
              <a:rPr lang="ru-RU" sz="2800" b="1" dirty="0" err="1" smtClean="0"/>
              <a:t>труднощі</a:t>
            </a:r>
            <a:r>
              <a:rPr lang="ru-RU" sz="2800" b="1" dirty="0" smtClean="0"/>
              <a:t>.  </a:t>
            </a:r>
            <a:endParaRPr lang="ru-RU" sz="2800" b="1" dirty="0"/>
          </a:p>
        </p:txBody>
      </p:sp>
      <p:pic>
        <p:nvPicPr>
          <p:cNvPr id="5122" name="Picture 2" descr="D:\Картинки до тестів\Людина\Учень тягне рук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95" y="1870057"/>
            <a:ext cx="2728862" cy="441529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3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13882" y="527776"/>
            <a:ext cx="8732066" cy="7785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97874" y="1541805"/>
            <a:ext cx="6065669" cy="71153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знаєш ти хто такий волонтер?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65856" y="4851879"/>
            <a:ext cx="5862959" cy="6770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</a:t>
            </a:r>
            <a:r>
              <a:rPr lang="uk-UA" sz="2800" b="1" dirty="0" smtClean="0"/>
              <a:t>зустрічав/ла </a:t>
            </a:r>
            <a:r>
              <a:rPr lang="uk-UA" sz="2800" b="1" dirty="0"/>
              <a:t>ти волонтерів?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07" l="0" r="100000">
                        <a14:foregroundMark x1="41692" y1="31615" x2="41231" y2="27354"/>
                        <a14:foregroundMark x1="59385" y1="37265" x2="59846" y2="33598"/>
                        <a14:foregroundMark x1="44462" y1="69673" x2="27846" y2="6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36" y="1650662"/>
            <a:ext cx="2880280" cy="4471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1865" y="2449289"/>
            <a:ext cx="5846951" cy="228147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Волонтер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– людина, яка займається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добровільною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безкорисливою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суспільно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корисною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</a:rPr>
              <a:t>діяльністю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901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7796" y="603385"/>
            <a:ext cx="8732066" cy="858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07796" y="1626669"/>
            <a:ext cx="5310198" cy="9314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Чому </a:t>
            </a:r>
            <a:r>
              <a:rPr lang="uk-UA" sz="2800" b="1" dirty="0" smtClean="0"/>
              <a:t>без праці немає й добробуту?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7796" y="2692141"/>
            <a:ext cx="5310198" cy="10044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корисні справи ти вже вмієш робити?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8938" y="4930697"/>
            <a:ext cx="5310199" cy="1005472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Про яке майбутнє </a:t>
            </a:r>
            <a:r>
              <a:rPr lang="uk-UA" sz="2800" b="1" dirty="0" smtClean="0"/>
              <a:t>для нашої </a:t>
            </a:r>
            <a:r>
              <a:rPr lang="uk-UA" sz="2800" b="1" dirty="0"/>
              <a:t>країни ти мрієш?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94" y="1211515"/>
            <a:ext cx="4377597" cy="538829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07796" y="3868281"/>
            <a:ext cx="5310198" cy="9314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Чому захисники – це герої?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6344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90890" y="1357186"/>
            <a:ext cx="8732066" cy="54781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Познач правильну відповідь. Що означає слово «волонтер»?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475515"/>
            <a:ext cx="1203719" cy="13679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 №5-6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90890" y="512101"/>
            <a:ext cx="8732066" cy="7070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3 Я досліджую світ\1 УРОКИ 2023\3 Людина і світ\№62-63 Із чого складається добробут країни\2024-02-11_1629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5587" r="1490" b="-37"/>
          <a:stretch/>
        </p:blipFill>
        <p:spPr bwMode="auto">
          <a:xfrm>
            <a:off x="1690890" y="2082943"/>
            <a:ext cx="5916171" cy="220603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289604" y="4613780"/>
            <a:ext cx="4513967" cy="89615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Створи малюнок для воїнів, які захищають нашу країну.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696199" y="4354287"/>
            <a:ext cx="3690257" cy="16363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45316" y="3185958"/>
            <a:ext cx="435427" cy="4136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8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10098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2915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21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02996" y="494529"/>
            <a:ext cx="8732066" cy="9423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ти гадаєш …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87672" y="1569365"/>
            <a:ext cx="3502683" cy="87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такі захисники?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93115" y="2542340"/>
            <a:ext cx="4199371" cy="1082603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</a:t>
            </a:r>
            <a:r>
              <a:rPr lang="uk-UA" sz="2800" b="1" dirty="0" smtClean="0"/>
              <a:t>були у тебе зустрічі із захисниками</a:t>
            </a:r>
            <a:r>
              <a:rPr lang="uk-UA" sz="2800" b="1" dirty="0"/>
              <a:t>?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71" y="2542340"/>
            <a:ext cx="5029200" cy="28738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87671" y="3725127"/>
            <a:ext cx="4204815" cy="10199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риси притаманні захиснику?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7894" y="5476190"/>
            <a:ext cx="5163277" cy="781933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може бути захисником?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31837" y="1569365"/>
            <a:ext cx="5838192" cy="87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Це люди, які захищають нашу </a:t>
            </a:r>
            <a:r>
              <a:rPr lang="uk-UA" sz="2800" b="1" dirty="0" smtClean="0"/>
              <a:t>незалежність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93115" y="4832177"/>
            <a:ext cx="4199371" cy="14109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Мужність, любов до Батьківщини, відповідальність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688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3882" y="494528"/>
            <a:ext cx="8732066" cy="8986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Захисники нашої держави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37011" y="1600031"/>
            <a:ext cx="5767303" cy="2035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Захисники нашої держави боронять </a:t>
            </a:r>
            <a:r>
              <a:rPr lang="uk-UA" sz="2400" b="1" dirty="0"/>
              <a:t>незалежність </a:t>
            </a:r>
            <a:r>
              <a:rPr lang="uk-UA" sz="2400" b="1" dirty="0" smtClean="0"/>
              <a:t>України. Це складний, </a:t>
            </a:r>
          </a:p>
          <a:p>
            <a:pPr algn="ctr"/>
            <a:r>
              <a:rPr lang="uk-UA" sz="2400" b="1" dirty="0" smtClean="0"/>
              <a:t>але почесний обов’язок. </a:t>
            </a:r>
            <a:endParaRPr lang="uk-UA" sz="2400" b="1" dirty="0"/>
          </a:p>
          <a:p>
            <a:pPr algn="ctr"/>
            <a:r>
              <a:rPr lang="uk-UA" sz="2400" b="1" dirty="0"/>
              <a:t>Ті, хто </a:t>
            </a:r>
            <a:r>
              <a:rPr lang="uk-UA" sz="2400" b="1" dirty="0" smtClean="0"/>
              <a:t>безстрашно захищають нашу державу, </a:t>
            </a:r>
            <a:r>
              <a:rPr lang="uk-UA" sz="2400" b="1" dirty="0"/>
              <a:t>– справжні </a:t>
            </a:r>
            <a:r>
              <a:rPr lang="uk-UA" sz="2400" b="1" dirty="0" smtClean="0"/>
              <a:t>герої!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37010" y="3731853"/>
            <a:ext cx="5767303" cy="10194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Але й вони, наші захисники, потребують нашої підтримки </a:t>
            </a:r>
            <a:r>
              <a:rPr lang="uk-UA" sz="2400" b="1" dirty="0"/>
              <a:t>та </a:t>
            </a:r>
            <a:r>
              <a:rPr lang="uk-UA" sz="2400" b="1" dirty="0" smtClean="0"/>
              <a:t>розуміння.</a:t>
            </a:r>
            <a:endParaRPr lang="ru-RU" sz="2400" b="1" dirty="0"/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21" y="1600031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613882" y="4842591"/>
            <a:ext cx="5690432" cy="11663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Бо ми всі </a:t>
            </a:r>
            <a:r>
              <a:rPr lang="uk-UA" sz="2400" b="1" dirty="0"/>
              <a:t>– єдина </a:t>
            </a:r>
            <a:r>
              <a:rPr lang="uk-UA" sz="2400" b="1" dirty="0" smtClean="0"/>
              <a:t>родина – українська громада</a:t>
            </a:r>
            <a:r>
              <a:rPr lang="uk-UA" sz="2400" b="1" dirty="0" smtClean="0"/>
              <a:t>! Ми всі прагнемо самостійності й незалежності!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179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6065" y="494529"/>
            <a:ext cx="8732066" cy="907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 знайомий тобі цей вислів?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6" y="1563563"/>
            <a:ext cx="7088747" cy="455230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966658" y="1563564"/>
            <a:ext cx="3572199" cy="45523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Це </a:t>
            </a:r>
            <a:r>
              <a:rPr lang="uk-UA" sz="2800" b="1" dirty="0" smtClean="0">
                <a:solidFill>
                  <a:srgbClr val="FFFF00"/>
                </a:solidFill>
              </a:rPr>
              <a:t>– українське вітання, національне гасло. Це привітання </a:t>
            </a:r>
            <a:r>
              <a:rPr lang="uk-UA" sz="2800" b="1" dirty="0">
                <a:solidFill>
                  <a:srgbClr val="FFFF00"/>
                </a:solidFill>
              </a:rPr>
              <a:t>використовують в українській армії. </a:t>
            </a:r>
            <a:endParaRPr lang="uk-UA" sz="28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Цим </a:t>
            </a:r>
            <a:r>
              <a:rPr lang="uk-UA" sz="2800" b="1" dirty="0">
                <a:solidFill>
                  <a:srgbClr val="FFFF00"/>
                </a:solidFill>
              </a:rPr>
              <a:t>гаслом вшановують пам’ять загиблих воїнів.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3776" y="494528"/>
            <a:ext cx="9078821" cy="961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відеоролика про бійців АТО</a:t>
            </a:r>
          </a:p>
        </p:txBody>
      </p:sp>
      <p:pic>
        <p:nvPicPr>
          <p:cNvPr id="7" name="Я - захисник. Я цим пишаюс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3777" y="1325773"/>
            <a:ext cx="9078821" cy="5106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16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058" y="563244"/>
            <a:ext cx="8817428" cy="128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малюнки, які діти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намалювали </a:t>
            </a:r>
            <a:r>
              <a:rPr lang="uk-UA" sz="3600" b="1" dirty="0">
                <a:solidFill>
                  <a:schemeClr val="bg1"/>
                </a:solidFill>
              </a:rPr>
              <a:t>нашим захисникам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09059" y="5188795"/>
            <a:ext cx="8817428" cy="9725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Що зображено на малюнках?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Як </a:t>
            </a:r>
            <a:r>
              <a:rPr lang="uk-UA" sz="2400" b="1" dirty="0"/>
              <a:t>ти подякуєш нашим  захисникам?</a:t>
            </a:r>
          </a:p>
        </p:txBody>
      </p:sp>
      <p:pic>
        <p:nvPicPr>
          <p:cNvPr id="3074" name="Picture 2" descr="D:\1 клас\3 Я досліджую світ\1 УРОКИ 2023\3 Людина і світ\№62-63 Із чого складається добробут країни\2024-02-11_170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1954666"/>
            <a:ext cx="4135181" cy="31054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 клас\3 Я досліджую світ\1 УРОКИ 2023\3 Людина і світ\№62-63 Із чого складається добробут країни\2024-02-11_170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3" y="1954666"/>
            <a:ext cx="4408714" cy="31054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5" y="506004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067" y="1208314"/>
            <a:ext cx="9322382" cy="524384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396</Words>
  <Application>Microsoft Office PowerPoint</Application>
  <PresentationFormat>Произвольный</PresentationFormat>
  <Paragraphs>85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96</cp:revision>
  <dcterms:created xsi:type="dcterms:W3CDTF">2018-01-05T16:38:53Z</dcterms:created>
  <dcterms:modified xsi:type="dcterms:W3CDTF">2024-02-14T15:10:07Z</dcterms:modified>
</cp:coreProperties>
</file>