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977" r:id="rId3"/>
    <p:sldId id="978" r:id="rId4"/>
    <p:sldId id="979" r:id="rId5"/>
    <p:sldId id="974" r:id="rId6"/>
    <p:sldId id="975" r:id="rId7"/>
    <p:sldId id="966" r:id="rId8"/>
    <p:sldId id="967" r:id="rId9"/>
    <p:sldId id="971" r:id="rId10"/>
    <p:sldId id="972" r:id="rId11"/>
    <p:sldId id="892" r:id="rId12"/>
    <p:sldId id="969" r:id="rId13"/>
    <p:sldId id="970" r:id="rId14"/>
    <p:sldId id="352" r:id="rId15"/>
    <p:sldId id="976" r:id="rId16"/>
    <p:sldId id="96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FFF"/>
    <a:srgbClr val="CC00CC"/>
    <a:srgbClr val="78B64E"/>
    <a:srgbClr val="FF66FF"/>
    <a:srgbClr val="F5F6F9"/>
    <a:srgbClr val="F7F8FB"/>
    <a:srgbClr val="FCFCFE"/>
    <a:srgbClr val="FF5050"/>
    <a:srgbClr val="F0F2F6"/>
    <a:srgbClr val="2F3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7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46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682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8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watch?v=pic5qs6d522" TargetMode="External"/><Relationship Id="rId5" Type="http://schemas.microsoft.com/office/2007/relationships/hdphoto" Target="../media/hdphoto3.wdp"/><Relationship Id="rId4" Type="http://schemas.openxmlformats.org/officeDocument/2006/relationships/image" Target="../media/image29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2.wdp"/><Relationship Id="rId5" Type="http://schemas.openxmlformats.org/officeDocument/2006/relationships/image" Target="../media/image16.png"/><Relationship Id="rId10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75531" y="4531153"/>
            <a:ext cx="10398352" cy="14642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Написання </a:t>
            </a:r>
            <a:r>
              <a:rPr lang="ru-RU" sz="4000" b="1" dirty="0" err="1">
                <a:solidFill>
                  <a:schemeClr val="bg1"/>
                </a:solidFill>
              </a:rPr>
              <a:t>великої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букви</a:t>
            </a:r>
            <a:r>
              <a:rPr lang="ru-RU" sz="4000" b="1" dirty="0">
                <a:solidFill>
                  <a:schemeClr val="bg1"/>
                </a:solidFill>
              </a:rPr>
              <a:t> Ш. Письмо </a:t>
            </a:r>
            <a:r>
              <a:rPr lang="ru-RU" sz="4000" b="1" dirty="0" err="1">
                <a:solidFill>
                  <a:schemeClr val="bg1"/>
                </a:solidFill>
              </a:rPr>
              <a:t>складів</a:t>
            </a:r>
            <a:r>
              <a:rPr lang="ru-RU" sz="4000" b="1" dirty="0">
                <a:solidFill>
                  <a:schemeClr val="bg1"/>
                </a:solidFill>
              </a:rPr>
              <a:t>, </a:t>
            </a:r>
            <a:r>
              <a:rPr lang="ru-RU" sz="4000" b="1" dirty="0" err="1">
                <a:solidFill>
                  <a:schemeClr val="bg1"/>
                </a:solidFill>
              </a:rPr>
              <a:t>слів</a:t>
            </a:r>
            <a:r>
              <a:rPr lang="ru-RU" sz="4000" b="1" dirty="0">
                <a:solidFill>
                  <a:schemeClr val="bg1"/>
                </a:solidFill>
              </a:rPr>
              <a:t> і </a:t>
            </a:r>
            <a:r>
              <a:rPr lang="ru-RU" sz="4000" b="1" dirty="0" err="1">
                <a:solidFill>
                  <a:schemeClr val="bg1"/>
                </a:solidFill>
              </a:rPr>
              <a:t>речень</a:t>
            </a:r>
            <a:r>
              <a:rPr lang="ru-RU" sz="4000" b="1" dirty="0">
                <a:solidFill>
                  <a:schemeClr val="bg1"/>
                </a:solidFill>
              </a:rPr>
              <a:t> з </a:t>
            </a:r>
            <a:r>
              <a:rPr lang="ru-RU" sz="4000" b="1" dirty="0" err="1">
                <a:solidFill>
                  <a:schemeClr val="bg1"/>
                </a:solidFill>
              </a:rPr>
              <a:t>вивченими</a:t>
            </a:r>
            <a:r>
              <a:rPr lang="ru-RU" sz="4000" b="1" dirty="0">
                <a:solidFill>
                  <a:schemeClr val="bg1"/>
                </a:solidFill>
              </a:rPr>
              <a:t> буквами.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276" t="2154" r="14517" b="12650"/>
          <a:stretch/>
        </p:blipFill>
        <p:spPr>
          <a:xfrm>
            <a:off x="1020497" y="1202219"/>
            <a:ext cx="4048584" cy="2686954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528841" y="1353463"/>
            <a:ext cx="3343597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Письмо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Букварний </a:t>
            </a:r>
            <a:r>
              <a:rPr lang="uk-UA" sz="2800" b="1" dirty="0">
                <a:solidFill>
                  <a:schemeClr val="bg1"/>
                </a:solidFill>
              </a:rPr>
              <a:t>період</a:t>
            </a:r>
            <a:endParaRPr lang="ru-RU" sz="28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65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" t="8035" r="40181" b="80575"/>
          <a:stretch/>
        </p:blipFill>
        <p:spPr>
          <a:xfrm>
            <a:off x="2700000" y="2870697"/>
            <a:ext cx="8640000" cy="140956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9" t="40680" r="78342" b="44082"/>
          <a:stretch/>
        </p:blipFill>
        <p:spPr>
          <a:xfrm>
            <a:off x="8974663" y="2927444"/>
            <a:ext cx="2065147" cy="129216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9" t="41842" r="15479" b="43852"/>
          <a:stretch/>
        </p:blipFill>
        <p:spPr>
          <a:xfrm>
            <a:off x="4648409" y="3030103"/>
            <a:ext cx="4226700" cy="11854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21685" y="1830276"/>
            <a:ext cx="6153424" cy="78483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500" dirty="0">
                <a:solidFill>
                  <a:srgbClr val="0070C0"/>
                </a:solidFill>
              </a:rPr>
              <a:t>Шура вболівала за тата.</a:t>
            </a:r>
            <a:endParaRPr lang="ru-RU" sz="4500" dirty="0">
              <a:solidFill>
                <a:srgbClr val="0070C0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25" t="39551" r="44075" b="44605"/>
          <a:stretch/>
        </p:blipFill>
        <p:spPr>
          <a:xfrm>
            <a:off x="2963087" y="2831259"/>
            <a:ext cx="1670178" cy="134097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721685" y="476942"/>
            <a:ext cx="8618315" cy="11995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Прочитай друковане речення у наступному рядку. </a:t>
            </a:r>
            <a:r>
              <a:rPr lang="uk-UA" sz="32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3200" b="1" dirty="0" smtClean="0">
                <a:solidFill>
                  <a:schemeClr val="bg1"/>
                </a:solidFill>
              </a:rPr>
              <a:t> його самостійно.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15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Картинки до тестів\Людина\Рисунок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94" y="1683189"/>
            <a:ext cx="2126547" cy="387928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20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00436" y="3899355"/>
            <a:ext cx="1483113" cy="120981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04332" y="448245"/>
            <a:ext cx="9612352" cy="14809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Куди </a:t>
            </a:r>
            <a:r>
              <a:rPr lang="uk-UA" sz="3200" b="1" dirty="0">
                <a:solidFill>
                  <a:schemeClr val="bg1"/>
                </a:solidFill>
              </a:rPr>
              <a:t>зібралися діти, зображені на малюнку?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Що </a:t>
            </a:r>
            <a:r>
              <a:rPr lang="uk-UA" sz="3200" b="1" dirty="0">
                <a:solidFill>
                  <a:schemeClr val="bg1"/>
                </a:solidFill>
              </a:rPr>
              <a:t>допомогло знайти відповідь на це запитання? </a:t>
            </a:r>
            <a:r>
              <a:rPr lang="uk-UA" sz="3200" b="1" dirty="0" smtClean="0">
                <a:solidFill>
                  <a:schemeClr val="bg1"/>
                </a:solidFill>
              </a:rPr>
              <a:t>Придумай </a:t>
            </a:r>
            <a:r>
              <a:rPr lang="uk-UA" sz="3200" b="1" dirty="0">
                <a:solidFill>
                  <a:schemeClr val="bg1"/>
                </a:solidFill>
              </a:rPr>
              <a:t>дітям імена з буквою «</a:t>
            </a:r>
            <a:r>
              <a:rPr lang="uk-UA" sz="3200" b="1" dirty="0" err="1">
                <a:solidFill>
                  <a:schemeClr val="bg1"/>
                </a:solidFill>
              </a:rPr>
              <a:t>ша</a:t>
            </a:r>
            <a:r>
              <a:rPr lang="uk-UA" sz="3200" b="1" dirty="0" smtClean="0">
                <a:solidFill>
                  <a:schemeClr val="bg1"/>
                </a:solidFill>
              </a:rPr>
              <a:t>».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7230" t="44291" r="58953" b="25280"/>
          <a:stretch/>
        </p:blipFill>
        <p:spPr>
          <a:xfrm>
            <a:off x="421697" y="2067823"/>
            <a:ext cx="5604679" cy="283679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" t="25289" r="65215" b="43107"/>
          <a:stretch/>
        </p:blipFill>
        <p:spPr>
          <a:xfrm>
            <a:off x="453065" y="2046499"/>
            <a:ext cx="5573311" cy="285812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72500" y="5247755"/>
            <a:ext cx="10057500" cy="9591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Яким видом спорту </a:t>
            </a:r>
            <a:r>
              <a:rPr lang="ru-RU" sz="2400" b="1" dirty="0" err="1" smtClean="0">
                <a:solidFill>
                  <a:schemeClr val="bg1"/>
                </a:solidFill>
              </a:rPr>
              <a:t>ти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займаєшся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або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який</a:t>
            </a:r>
            <a:r>
              <a:rPr lang="ru-RU" sz="2400" b="1" dirty="0">
                <a:solidFill>
                  <a:schemeClr val="bg1"/>
                </a:solidFill>
              </a:rPr>
              <a:t> вид спорту </a:t>
            </a:r>
            <a:r>
              <a:rPr lang="ru-RU" sz="2400" b="1" dirty="0" err="1" smtClean="0">
                <a:solidFill>
                  <a:schemeClr val="bg1"/>
                </a:solidFill>
              </a:rPr>
              <a:t>тобі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подобається</a:t>
            </a:r>
            <a:r>
              <a:rPr lang="ru-RU" sz="2400" b="1" dirty="0">
                <a:solidFill>
                  <a:schemeClr val="bg1"/>
                </a:solidFill>
              </a:rPr>
              <a:t>? </a:t>
            </a:r>
            <a:r>
              <a:rPr lang="ru-RU" sz="2400" b="1" dirty="0" smtClean="0">
                <a:solidFill>
                  <a:schemeClr val="bg1"/>
                </a:solidFill>
              </a:rPr>
              <a:t>Намалюй </a:t>
            </a:r>
            <a:r>
              <a:rPr lang="ru-RU" sz="2400" b="1" dirty="0" err="1">
                <a:solidFill>
                  <a:schemeClr val="bg1"/>
                </a:solidFill>
              </a:rPr>
              <a:t>спортивний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інвентар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цього</a:t>
            </a:r>
            <a:r>
              <a:rPr lang="ru-RU" sz="2400" b="1" dirty="0">
                <a:solidFill>
                  <a:schemeClr val="bg1"/>
                </a:solidFill>
              </a:rPr>
              <a:t> виду спорту на </a:t>
            </a:r>
            <a:r>
              <a:rPr lang="ru-RU" sz="2400" b="1" dirty="0" err="1">
                <a:solidFill>
                  <a:schemeClr val="bg1"/>
                </a:solidFill>
              </a:rPr>
              <a:t>пустій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плашці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235" y="4001630"/>
            <a:ext cx="1001517" cy="100526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180725" y="2067824"/>
            <a:ext cx="5550358" cy="18315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Склади </a:t>
            </a:r>
            <a:r>
              <a:rPr lang="uk-UA" sz="2400" b="1" dirty="0">
                <a:solidFill>
                  <a:schemeClr val="bg1"/>
                </a:solidFill>
              </a:rPr>
              <a:t>речення про кожну дитину або розповідь про те, як діти в певні дні тижня ходили на тренування в спортивний клуб чи зал і готувалися до змагань</a:t>
            </a:r>
          </a:p>
        </p:txBody>
      </p:sp>
    </p:spTree>
    <p:extLst>
      <p:ext uri="{BB962C8B-B14F-4D97-AF65-F5344CB8AC3E}">
        <p14:creationId xmlns:p14="http://schemas.microsoft.com/office/powerpoint/2010/main" val="201047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7854" y="516539"/>
            <a:ext cx="9585301" cy="9888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Віднови слова, на </a:t>
            </a:r>
            <a:r>
              <a:rPr lang="ru-RU" sz="4000" b="1" dirty="0" err="1">
                <a:solidFill>
                  <a:schemeClr val="bg1"/>
                </a:solidFill>
              </a:rPr>
              <a:t>які</a:t>
            </a:r>
            <a:r>
              <a:rPr lang="ru-RU" sz="4000" b="1" dirty="0">
                <a:solidFill>
                  <a:schemeClr val="bg1"/>
                </a:solidFill>
              </a:rPr>
              <a:t> впали </a:t>
            </a:r>
            <a:r>
              <a:rPr lang="ru-RU" sz="4000" b="1" dirty="0" err="1">
                <a:solidFill>
                  <a:schemeClr val="bg1"/>
                </a:solidFill>
              </a:rPr>
              <a:t>краплинки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b="12288"/>
          <a:stretch/>
        </p:blipFill>
        <p:spPr>
          <a:xfrm>
            <a:off x="2015146" y="1622458"/>
            <a:ext cx="7450715" cy="20880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t="7690" r="1561" b="970"/>
          <a:stretch/>
        </p:blipFill>
        <p:spPr>
          <a:xfrm>
            <a:off x="1366504" y="4003024"/>
            <a:ext cx="8748000" cy="19800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097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" t="17403" r="35193" b="73869"/>
          <a:stretch/>
        </p:blipFill>
        <p:spPr>
          <a:xfrm>
            <a:off x="720000" y="4485498"/>
            <a:ext cx="10260000" cy="1080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925551" y="604215"/>
            <a:ext cx="10225669" cy="8468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Склади із запропонованих слів речення і </a:t>
            </a:r>
            <a:r>
              <a:rPr lang="uk-UA" sz="3200" b="1" dirty="0" err="1">
                <a:solidFill>
                  <a:schemeClr val="bg1"/>
                </a:solidFill>
              </a:rPr>
              <a:t>запиши</a:t>
            </a:r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його.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501" y="1486733"/>
            <a:ext cx="7589918" cy="261430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2263989" y="3679358"/>
            <a:ext cx="6102522" cy="58477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  <a:cs typeface="Arial" panose="020B0604020202020204" pitchFamily="34" charset="0"/>
              </a:rPr>
              <a:t>Шишки ростуть на сосні, ялині.</a:t>
            </a:r>
            <a:endParaRPr lang="ru-RU" sz="32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37710" r="38023" b="44512"/>
          <a:stretch/>
        </p:blipFill>
        <p:spPr>
          <a:xfrm>
            <a:off x="732268" y="4111534"/>
            <a:ext cx="8113301" cy="15039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88" t="37710" r="22652" b="44512"/>
          <a:stretch/>
        </p:blipFill>
        <p:spPr>
          <a:xfrm>
            <a:off x="8453593" y="4111534"/>
            <a:ext cx="2400252" cy="150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1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811537" y="432146"/>
            <a:ext cx="8811364" cy="8167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 dirty="0">
                <a:solidFill>
                  <a:schemeClr val="bg1"/>
                </a:solidFill>
              </a:rPr>
              <a:t>Online </a:t>
            </a:r>
            <a:r>
              <a:rPr lang="uk-UA" altLang="uk-UA" sz="4000" b="1" dirty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7" name="Рисунок 6">
            <a:hlinkClick r:id="rId6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290638" y="1745674"/>
            <a:ext cx="4265586" cy="4587906"/>
          </a:xfrm>
          <a:prstGeom prst="rect">
            <a:avLst/>
          </a:prstGeom>
        </p:spPr>
      </p:pic>
      <p:sp>
        <p:nvSpPr>
          <p:cNvPr id="15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38183" y="2211354"/>
            <a:ext cx="1169437" cy="116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6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80841" y="517729"/>
            <a:ext cx="8732066" cy="8315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«Мікрофон»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99069" y="1862917"/>
            <a:ext cx="436880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bg1"/>
                </a:solidFill>
              </a:rPr>
              <a:t>Яку букву  вчилися писати?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chemeClr val="bg1"/>
                </a:solidFill>
              </a:rPr>
              <a:t>Для </a:t>
            </a:r>
            <a:r>
              <a:rPr lang="ru-RU" sz="3200" b="1" dirty="0" err="1">
                <a:solidFill>
                  <a:schemeClr val="bg1"/>
                </a:solidFill>
              </a:rPr>
              <a:t>чого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потрібна</a:t>
            </a:r>
            <a:r>
              <a:rPr lang="ru-RU" sz="3200" b="1" dirty="0">
                <a:solidFill>
                  <a:schemeClr val="bg1"/>
                </a:solidFill>
              </a:rPr>
              <a:t> велика буква </a:t>
            </a:r>
            <a:r>
              <a:rPr lang="uk-UA" sz="3200" b="1" dirty="0" smtClean="0">
                <a:solidFill>
                  <a:schemeClr val="bg1"/>
                </a:solidFill>
              </a:rPr>
              <a:t>«</a:t>
            </a:r>
            <a:r>
              <a:rPr lang="uk-UA" sz="3200" b="1" dirty="0" err="1" smtClean="0">
                <a:solidFill>
                  <a:schemeClr val="bg1"/>
                </a:solidFill>
              </a:rPr>
              <a:t>ша</a:t>
            </a:r>
            <a:r>
              <a:rPr lang="uk-UA" sz="3200" b="1" dirty="0" smtClean="0">
                <a:solidFill>
                  <a:schemeClr val="bg1"/>
                </a:solidFill>
              </a:rPr>
              <a:t>»?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136191" y="2147684"/>
            <a:ext cx="3489300" cy="42088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30" t="22565" r="14586"/>
          <a:stretch/>
        </p:blipFill>
        <p:spPr>
          <a:xfrm>
            <a:off x="8431274" y="2431543"/>
            <a:ext cx="3203281" cy="40182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46442" y="4077420"/>
            <a:ext cx="407405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Шура, Шевченко, Шацьк </a:t>
            </a:r>
            <a:endParaRPr lang="uk-UA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5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537947" y="482374"/>
            <a:ext cx="8732066" cy="7472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Рефлексія.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Вправа «Емоційна ромашка».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" b="16923"/>
          <a:stretch/>
        </p:blipFill>
        <p:spPr>
          <a:xfrm>
            <a:off x="1155721" y="1523041"/>
            <a:ext cx="2713005" cy="2882460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16667"/>
          <a:stretch/>
        </p:blipFill>
        <p:spPr>
          <a:xfrm>
            <a:off x="8113895" y="1544808"/>
            <a:ext cx="2638487" cy="2860693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5" b="16693"/>
          <a:stretch/>
        </p:blipFill>
        <p:spPr>
          <a:xfrm>
            <a:off x="4628951" y="1523041"/>
            <a:ext cx="2770518" cy="2882460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2" name="Выноска-облако 1"/>
          <p:cNvSpPr/>
          <p:nvPr/>
        </p:nvSpPr>
        <p:spPr>
          <a:xfrm>
            <a:off x="711005" y="4685379"/>
            <a:ext cx="2956415" cy="1628502"/>
          </a:xfrm>
          <a:prstGeom prst="cloudCallout">
            <a:avLst>
              <a:gd name="adj1" fmla="val -1906"/>
              <a:gd name="adj2" fmla="val -79131"/>
            </a:avLst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У мене все вийшло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4536002" y="4610607"/>
            <a:ext cx="2956415" cy="1628502"/>
          </a:xfrm>
          <a:prstGeom prst="cloudCallout">
            <a:avLst>
              <a:gd name="adj1" fmla="val -1906"/>
              <a:gd name="adj2" fmla="val -79131"/>
            </a:avLst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Було важко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8342379" y="4607042"/>
            <a:ext cx="2956415" cy="1628502"/>
          </a:xfrm>
          <a:prstGeom prst="cloudCallout">
            <a:avLst>
              <a:gd name="adj1" fmla="val -1906"/>
              <a:gd name="adj2" fmla="val -79131"/>
            </a:avLst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Нічого не зрозумів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2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155720" y="482374"/>
            <a:ext cx="9596661" cy="7472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Налаштування на урок «Емоційна </a:t>
            </a:r>
            <a:r>
              <a:rPr lang="uk-UA" sz="3600" b="1" dirty="0">
                <a:solidFill>
                  <a:schemeClr val="bg1"/>
                </a:solidFill>
              </a:rPr>
              <a:t>ромашка</a:t>
            </a:r>
            <a:r>
              <a:rPr lang="uk-UA" sz="3600" b="1" dirty="0" smtClean="0">
                <a:solidFill>
                  <a:schemeClr val="bg1"/>
                </a:solidFill>
              </a:rPr>
              <a:t>» 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" b="16923"/>
          <a:stretch/>
        </p:blipFill>
        <p:spPr>
          <a:xfrm>
            <a:off x="1155721" y="1523041"/>
            <a:ext cx="2713005" cy="2882460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16667"/>
          <a:stretch/>
        </p:blipFill>
        <p:spPr>
          <a:xfrm>
            <a:off x="8113895" y="1544808"/>
            <a:ext cx="2638487" cy="2860693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5" b="16693"/>
          <a:stretch/>
        </p:blipFill>
        <p:spPr>
          <a:xfrm>
            <a:off x="4628951" y="1523041"/>
            <a:ext cx="2770518" cy="2882460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2" name="Выноска-облако 1"/>
          <p:cNvSpPr/>
          <p:nvPr/>
        </p:nvSpPr>
        <p:spPr>
          <a:xfrm>
            <a:off x="711005" y="4685379"/>
            <a:ext cx="3157721" cy="1628502"/>
          </a:xfrm>
          <a:prstGeom prst="cloudCallout">
            <a:avLst>
              <a:gd name="adj1" fmla="val -1906"/>
              <a:gd name="adj2" fmla="val -79131"/>
            </a:avLst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У мене все </a:t>
            </a:r>
            <a:r>
              <a:rPr lang="uk-UA" sz="3200" b="1" dirty="0" smtClean="0">
                <a:solidFill>
                  <a:schemeClr val="bg1"/>
                </a:solidFill>
              </a:rPr>
              <a:t>вийде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4536002" y="4610607"/>
            <a:ext cx="3157721" cy="1628502"/>
          </a:xfrm>
          <a:prstGeom prst="cloudCallout">
            <a:avLst>
              <a:gd name="adj1" fmla="val -1906"/>
              <a:gd name="adj2" fmla="val -79131"/>
            </a:avLst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Буде </a:t>
            </a:r>
            <a:r>
              <a:rPr lang="uk-UA" sz="3200" b="1" dirty="0">
                <a:solidFill>
                  <a:srgbClr val="002060"/>
                </a:solidFill>
              </a:rPr>
              <a:t>важко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8342379" y="4607042"/>
            <a:ext cx="3157721" cy="1628502"/>
          </a:xfrm>
          <a:prstGeom prst="cloudCallout">
            <a:avLst>
              <a:gd name="adj1" fmla="val -1906"/>
              <a:gd name="adj2" fmla="val -79131"/>
            </a:avLst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Нічого не </a:t>
            </a:r>
            <a:r>
              <a:rPr lang="uk-UA" sz="3200" b="1" dirty="0" smtClean="0">
                <a:solidFill>
                  <a:schemeClr val="bg1"/>
                </a:solidFill>
              </a:rPr>
              <a:t>зрозумію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8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06540" y="635316"/>
            <a:ext cx="8569550" cy="8931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Гра «Звук – буква»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Як розповісти дитині про особистий простір? - Міська дитяча лікарня №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03" y="2124297"/>
            <a:ext cx="3743634" cy="374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448505" y="1724015"/>
            <a:ext cx="4052334" cy="9745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називаю</a:t>
            </a:r>
            <a:r>
              <a:rPr lang="ru-RU" sz="2400" b="1" dirty="0" smtClean="0"/>
              <a:t> звук, а </a:t>
            </a:r>
            <a:r>
              <a:rPr lang="ru-RU" sz="2400" b="1" dirty="0" err="1" smtClean="0"/>
              <a:t>ти</a:t>
            </a:r>
            <a:r>
              <a:rPr lang="ru-RU" sz="2400" b="1" dirty="0" smtClean="0"/>
              <a:t> – букву,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його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позначає</a:t>
            </a:r>
            <a:r>
              <a:rPr lang="ru-RU" sz="2400" b="1" dirty="0" smtClean="0"/>
              <a:t>.</a:t>
            </a:r>
            <a:endParaRPr lang="ru-RU" sz="2400" b="1" i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12884" y="2885400"/>
            <a:ext cx="5463205" cy="2281476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[м</a:t>
            </a:r>
            <a:r>
              <a:rPr lang="uk-UA" sz="3200" b="1" dirty="0">
                <a:solidFill>
                  <a:srgbClr val="002060"/>
                </a:solidFill>
              </a:rPr>
              <a:t>] </a:t>
            </a:r>
            <a:r>
              <a:rPr lang="uk-UA" sz="3200" b="1" dirty="0" smtClean="0">
                <a:solidFill>
                  <a:srgbClr val="002060"/>
                </a:solidFill>
              </a:rPr>
              <a:t>     [</a:t>
            </a:r>
            <a:r>
              <a:rPr lang="uk-UA" sz="3200" b="1" dirty="0">
                <a:solidFill>
                  <a:srgbClr val="002060"/>
                </a:solidFill>
              </a:rPr>
              <a:t>р] </a:t>
            </a:r>
            <a:r>
              <a:rPr lang="uk-UA" sz="3200" b="1" dirty="0" smtClean="0">
                <a:solidFill>
                  <a:srgbClr val="002060"/>
                </a:solidFill>
              </a:rPr>
              <a:t>     [</a:t>
            </a:r>
            <a:r>
              <a:rPr lang="uk-UA" sz="3200" b="1" dirty="0">
                <a:solidFill>
                  <a:srgbClr val="002060"/>
                </a:solidFill>
              </a:rPr>
              <a:t>с] </a:t>
            </a:r>
            <a:r>
              <a:rPr lang="uk-UA" sz="3200" b="1" dirty="0" smtClean="0">
                <a:solidFill>
                  <a:srgbClr val="002060"/>
                </a:solidFill>
              </a:rPr>
              <a:t>     [</a:t>
            </a:r>
            <a:r>
              <a:rPr lang="uk-UA" sz="3200" b="1" dirty="0">
                <a:solidFill>
                  <a:srgbClr val="002060"/>
                </a:solidFill>
              </a:rPr>
              <a:t>н] </a:t>
            </a:r>
            <a:r>
              <a:rPr lang="uk-UA" sz="3200" b="1" dirty="0" smtClean="0">
                <a:solidFill>
                  <a:srgbClr val="002060"/>
                </a:solidFill>
              </a:rPr>
              <a:t>     [</a:t>
            </a:r>
            <a:r>
              <a:rPr lang="uk-UA" sz="3200" b="1" dirty="0">
                <a:solidFill>
                  <a:srgbClr val="002060"/>
                </a:solidFill>
              </a:rPr>
              <a:t>л</a:t>
            </a:r>
            <a:r>
              <a:rPr lang="uk-UA" sz="3200" b="1" dirty="0" smtClean="0">
                <a:solidFill>
                  <a:srgbClr val="002060"/>
                </a:solidFill>
              </a:rPr>
              <a:t>]</a:t>
            </a:r>
          </a:p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[</a:t>
            </a:r>
            <a:r>
              <a:rPr lang="uk-UA" sz="3200" b="1" dirty="0">
                <a:solidFill>
                  <a:srgbClr val="002060"/>
                </a:solidFill>
              </a:rPr>
              <a:t>в] </a:t>
            </a:r>
            <a:r>
              <a:rPr lang="uk-UA" sz="3200" b="1" dirty="0" smtClean="0">
                <a:solidFill>
                  <a:srgbClr val="002060"/>
                </a:solidFill>
              </a:rPr>
              <a:t>    [</a:t>
            </a:r>
            <a:r>
              <a:rPr lang="uk-UA" sz="3200" b="1" dirty="0">
                <a:solidFill>
                  <a:srgbClr val="002060"/>
                </a:solidFill>
              </a:rPr>
              <a:t>ш] </a:t>
            </a:r>
            <a:r>
              <a:rPr lang="uk-UA" sz="3200" b="1" dirty="0" smtClean="0">
                <a:solidFill>
                  <a:srgbClr val="002060"/>
                </a:solidFill>
              </a:rPr>
              <a:t>     [</a:t>
            </a:r>
            <a:r>
              <a:rPr lang="uk-UA" sz="3200" b="1" dirty="0">
                <a:solidFill>
                  <a:srgbClr val="002060"/>
                </a:solidFill>
              </a:rPr>
              <a:t>п] </a:t>
            </a:r>
            <a:r>
              <a:rPr lang="uk-UA" sz="3200" b="1" dirty="0" smtClean="0">
                <a:solidFill>
                  <a:srgbClr val="002060"/>
                </a:solidFill>
              </a:rPr>
              <a:t>     [</a:t>
            </a:r>
            <a:r>
              <a:rPr lang="uk-UA" sz="3200" b="1" dirty="0">
                <a:solidFill>
                  <a:srgbClr val="002060"/>
                </a:solidFill>
              </a:rPr>
              <a:t>т] </a:t>
            </a:r>
            <a:r>
              <a:rPr lang="uk-UA" sz="3200" b="1" dirty="0" smtClean="0">
                <a:solidFill>
                  <a:srgbClr val="002060"/>
                </a:solidFill>
              </a:rPr>
              <a:t>     [</a:t>
            </a:r>
            <a:r>
              <a:rPr lang="uk-UA" sz="3200" b="1" dirty="0">
                <a:solidFill>
                  <a:srgbClr val="002060"/>
                </a:solidFill>
              </a:rPr>
              <a:t>к] </a:t>
            </a:r>
            <a:endParaRPr lang="uk-UA" sz="32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  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61423" y="3461335"/>
            <a:ext cx="1129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«</a:t>
            </a:r>
            <a:r>
              <a:rPr lang="uk-UA" sz="3200" b="1" dirty="0" err="1">
                <a:solidFill>
                  <a:srgbClr val="FF0000"/>
                </a:solidFill>
              </a:rPr>
              <a:t>ем</a:t>
            </a:r>
            <a:r>
              <a:rPr lang="uk-UA" sz="3200" b="1" dirty="0">
                <a:solidFill>
                  <a:srgbClr val="FF0000"/>
                </a:solidFill>
              </a:rPr>
              <a:t>»  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39567" y="3472117"/>
            <a:ext cx="1129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«ер»    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09726" y="3461335"/>
            <a:ext cx="1129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«</a:t>
            </a:r>
            <a:r>
              <a:rPr lang="uk-UA" sz="3200" b="1" dirty="0" smtClean="0">
                <a:solidFill>
                  <a:srgbClr val="FF0000"/>
                </a:solidFill>
              </a:rPr>
              <a:t>ес»    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95013" y="3447663"/>
            <a:ext cx="1129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«</a:t>
            </a:r>
            <a:r>
              <a:rPr lang="uk-UA" sz="3200" b="1" dirty="0" err="1" smtClean="0">
                <a:solidFill>
                  <a:srgbClr val="FF0000"/>
                </a:solidFill>
              </a:rPr>
              <a:t>ен</a:t>
            </a:r>
            <a:r>
              <a:rPr lang="uk-UA" sz="3200" b="1" dirty="0" smtClean="0">
                <a:solidFill>
                  <a:srgbClr val="FF0000"/>
                </a:solidFill>
              </a:rPr>
              <a:t>»    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006567" y="3407036"/>
            <a:ext cx="1129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«</a:t>
            </a:r>
            <a:r>
              <a:rPr lang="uk-UA" sz="3200" b="1" dirty="0" err="1" smtClean="0">
                <a:solidFill>
                  <a:srgbClr val="FF0000"/>
                </a:solidFill>
              </a:rPr>
              <a:t>ел</a:t>
            </a:r>
            <a:r>
              <a:rPr lang="uk-UA" sz="3200" b="1" dirty="0" smtClean="0">
                <a:solidFill>
                  <a:srgbClr val="FF0000"/>
                </a:solidFill>
              </a:rPr>
              <a:t>»    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52839" y="4487248"/>
            <a:ext cx="1129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«</a:t>
            </a:r>
            <a:r>
              <a:rPr lang="uk-UA" sz="3200" b="1" dirty="0" err="1" smtClean="0">
                <a:solidFill>
                  <a:srgbClr val="FF0000"/>
                </a:solidFill>
              </a:rPr>
              <a:t>ве</a:t>
            </a:r>
            <a:r>
              <a:rPr lang="uk-UA" sz="3200" b="1" dirty="0" smtClean="0">
                <a:solidFill>
                  <a:srgbClr val="FF0000"/>
                </a:solidFill>
              </a:rPr>
              <a:t>»    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90877" y="4487248"/>
            <a:ext cx="12141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«</a:t>
            </a:r>
            <a:r>
              <a:rPr lang="uk-UA" sz="3200" b="1" dirty="0" err="1" smtClean="0">
                <a:solidFill>
                  <a:srgbClr val="FF0000"/>
                </a:solidFill>
              </a:rPr>
              <a:t>ша</a:t>
            </a:r>
            <a:r>
              <a:rPr lang="uk-UA" sz="3200" b="1" dirty="0" smtClean="0">
                <a:solidFill>
                  <a:srgbClr val="FF0000"/>
                </a:solidFill>
              </a:rPr>
              <a:t>»    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85860" y="4487246"/>
            <a:ext cx="1129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«</a:t>
            </a:r>
            <a:r>
              <a:rPr lang="uk-UA" sz="3200" b="1" dirty="0" err="1" smtClean="0">
                <a:solidFill>
                  <a:srgbClr val="FF0000"/>
                </a:solidFill>
              </a:rPr>
              <a:t>пе</a:t>
            </a:r>
            <a:r>
              <a:rPr lang="uk-UA" sz="3200" b="1" dirty="0" smtClean="0">
                <a:solidFill>
                  <a:srgbClr val="FF0000"/>
                </a:solidFill>
              </a:rPr>
              <a:t>»    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123338" y="4487248"/>
            <a:ext cx="1129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«те»    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84067" y="4514614"/>
            <a:ext cx="1129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«ка»    </a:t>
            </a:r>
            <a:endParaRPr lang="uk-U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65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8147" y="545507"/>
            <a:ext cx="9712712" cy="8630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Гра «</a:t>
            </a:r>
            <a:r>
              <a:rPr lang="ru-RU" sz="4000" b="1" dirty="0" err="1">
                <a:solidFill>
                  <a:schemeClr val="bg1"/>
                </a:solidFill>
              </a:rPr>
              <a:t>Складовий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аукціон</a:t>
            </a:r>
            <a:r>
              <a:rPr lang="ru-RU" sz="4000" b="1" dirty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93115" y="1493081"/>
            <a:ext cx="7757744" cy="76944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hangingPunct="0">
              <a:spcAft>
                <a:spcPts val="2400"/>
              </a:spcAft>
              <a:tabLst>
                <a:tab pos="6813550" algn="l"/>
              </a:tabLst>
            </a:pPr>
            <a:r>
              <a:rPr lang="uk-UA" sz="4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шановний, шапка, шахи …</a:t>
            </a:r>
            <a:endParaRPr lang="ru-RU" sz="4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1074" y="1493080"/>
            <a:ext cx="1047738" cy="76944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ша</a:t>
            </a:r>
            <a:endParaRPr lang="ru-RU" sz="4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1070" y="2403848"/>
            <a:ext cx="1047739" cy="76944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ши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1074" y="3317334"/>
            <a:ext cx="1047740" cy="76944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шо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1072" y="4180509"/>
            <a:ext cx="1047738" cy="76944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err="1" smtClean="0">
                <a:solidFill>
                  <a:srgbClr val="7030A0"/>
                </a:solidFill>
                <a:cs typeface="Arial" panose="020B0604020202020204" pitchFamily="34" charset="0"/>
              </a:rPr>
              <a:t>ше</a:t>
            </a:r>
            <a:r>
              <a:rPr lang="uk-UA" sz="4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endParaRPr lang="ru-RU" sz="4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1070" y="5052962"/>
            <a:ext cx="1047740" cy="76944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шу</a:t>
            </a:r>
            <a:endParaRPr lang="ru-RU" sz="4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2" descr="D:\Картинки до тестів\Людина\Хлопч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97" y="3702055"/>
            <a:ext cx="1828800" cy="295656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293115" y="2411972"/>
            <a:ext cx="7757744" cy="76944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hangingPunct="0">
              <a:spcAft>
                <a:spcPts val="2400"/>
              </a:spcAft>
            </a:pPr>
            <a:r>
              <a:rPr lang="uk-UA" sz="4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шити, шило, широкий ...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93115" y="3323380"/>
            <a:ext cx="7757744" cy="76944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hangingPunct="0">
              <a:spcAft>
                <a:spcPts val="2400"/>
              </a:spcAft>
            </a:pPr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шоколад, шорти, шолом ...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93115" y="4180509"/>
            <a:ext cx="7757744" cy="76944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hangingPunct="0">
              <a:spcAft>
                <a:spcPts val="2400"/>
              </a:spcAft>
            </a:pPr>
            <a:r>
              <a:rPr lang="uk-UA" sz="44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шепіт, шелестіти, шерстяний ...</a:t>
            </a:r>
            <a:endParaRPr lang="ru-RU" sz="4400" b="1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93115" y="5075052"/>
            <a:ext cx="7757744" cy="76944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hangingPunct="0">
              <a:spcAft>
                <a:spcPts val="2400"/>
              </a:spcAft>
            </a:pPr>
            <a:r>
              <a:rPr lang="uk-UA" sz="4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шуба, шумний, шукати ...</a:t>
            </a:r>
            <a:endParaRPr lang="ru-RU" sz="4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9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06540" y="635316"/>
            <a:ext cx="8569550" cy="8931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Як розповісти дитині про особистий простір? - Міська дитяча лікарня №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03" y="2124297"/>
            <a:ext cx="3743634" cy="374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75627" y="2381244"/>
            <a:ext cx="5500463" cy="29625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</a:t>
            </a:r>
            <a:r>
              <a:rPr lang="uk-UA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письма ми 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навчимося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писати 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велику рукописну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букву </a:t>
            </a:r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з'єднувати її  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іншими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буквами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Запишемо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друковане речення рукописними буквами. 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866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9478535" y="361726"/>
            <a:ext cx="2617196" cy="3156933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254823" y="554117"/>
            <a:ext cx="7799968" cy="8172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uk-UA" sz="2800" b="1" dirty="0" smtClean="0">
                <a:solidFill>
                  <a:schemeClr val="bg1"/>
                </a:solidFill>
              </a:rPr>
              <a:t>Розглянь малюнок вгорі сторінки 1</a:t>
            </a:r>
            <a:r>
              <a:rPr lang="en-US" sz="2800" b="1" dirty="0" smtClean="0">
                <a:solidFill>
                  <a:schemeClr val="bg1"/>
                </a:solidFill>
              </a:rPr>
              <a:t>5</a:t>
            </a:r>
            <a:r>
              <a:rPr lang="uk-UA" sz="2800" b="1" dirty="0" smtClean="0">
                <a:solidFill>
                  <a:schemeClr val="bg1"/>
                </a:solidFill>
              </a:rPr>
              <a:t> в зошиті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</a:t>
            </a:r>
            <a:r>
              <a:rPr lang="en-US" sz="3200" b="1" dirty="0" smtClean="0">
                <a:solidFill>
                  <a:schemeClr val="bg1"/>
                </a:solidFill>
              </a:rPr>
              <a:t>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243469" y="3207679"/>
            <a:ext cx="3396707" cy="9294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</a:t>
            </a:r>
            <a:r>
              <a:rPr lang="uk-UA" sz="2000" b="1" dirty="0" err="1" smtClean="0">
                <a:solidFill>
                  <a:schemeClr val="bg1"/>
                </a:solidFill>
              </a:rPr>
              <a:t>ильний</a:t>
            </a:r>
            <a:r>
              <a:rPr lang="uk-UA" sz="2000" b="1" dirty="0">
                <a:solidFill>
                  <a:schemeClr val="bg1"/>
                </a:solidFill>
              </a:rPr>
              <a:t>, міцний, дужий, мужній, мускулистий </a:t>
            </a:r>
            <a:r>
              <a:rPr lang="uk-UA" sz="2000" b="1" i="1" dirty="0">
                <a:solidFill>
                  <a:schemeClr val="bg1"/>
                </a:solidFill>
              </a:rPr>
              <a:t>.</a:t>
            </a:r>
            <a:r>
              <a:rPr lang="uk-UA" sz="2000" b="1" i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2527" y="1483112"/>
            <a:ext cx="8776008" cy="162807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Що відбувається на малюнку? </a:t>
            </a:r>
            <a:r>
              <a:rPr lang="uk-UA" sz="2400" b="1" dirty="0" smtClean="0">
                <a:solidFill>
                  <a:srgbClr val="0070C0"/>
                </a:solidFill>
              </a:rPr>
              <a:t>За </a:t>
            </a:r>
            <a:r>
              <a:rPr lang="uk-UA" sz="2400" b="1" dirty="0">
                <a:solidFill>
                  <a:srgbClr val="0070C0"/>
                </a:solidFill>
              </a:rPr>
              <a:t>яким видом спорту спостерігають уболівальники</a:t>
            </a:r>
            <a:r>
              <a:rPr lang="uk-UA" sz="2400" b="1" dirty="0" smtClean="0">
                <a:solidFill>
                  <a:srgbClr val="0070C0"/>
                </a:solidFill>
              </a:rPr>
              <a:t>? </a:t>
            </a:r>
            <a:r>
              <a:rPr lang="uk-UA" sz="2400" b="1" dirty="0">
                <a:solidFill>
                  <a:srgbClr val="0070C0"/>
                </a:solidFill>
              </a:rPr>
              <a:t>Як називаються спортсмени, які піднімають штангу? </a:t>
            </a:r>
            <a:r>
              <a:rPr lang="uk-UA" sz="2400" b="1" dirty="0" smtClean="0">
                <a:solidFill>
                  <a:srgbClr val="0070C0"/>
                </a:solidFill>
              </a:rPr>
              <a:t>Якими </a:t>
            </a:r>
            <a:r>
              <a:rPr lang="uk-UA" sz="2400" b="1" dirty="0">
                <a:solidFill>
                  <a:srgbClr val="0070C0"/>
                </a:solidFill>
              </a:rPr>
              <a:t>словами можна описати штангіста? </a:t>
            </a:r>
            <a:r>
              <a:rPr lang="uk-UA" sz="2400" b="1" dirty="0" smtClean="0">
                <a:solidFill>
                  <a:srgbClr val="0070C0"/>
                </a:solidFill>
              </a:rPr>
              <a:t>Чи </a:t>
            </a:r>
            <a:r>
              <a:rPr lang="uk-UA" sz="2400" b="1" dirty="0">
                <a:solidFill>
                  <a:srgbClr val="0070C0"/>
                </a:solidFill>
              </a:rPr>
              <a:t>доводилося </a:t>
            </a:r>
            <a:r>
              <a:rPr lang="uk-UA" sz="2400" b="1" dirty="0" smtClean="0">
                <a:solidFill>
                  <a:srgbClr val="0070C0"/>
                </a:solidFill>
              </a:rPr>
              <a:t>тобі </a:t>
            </a:r>
            <a:r>
              <a:rPr lang="uk-UA" sz="2400" b="1" dirty="0">
                <a:solidFill>
                  <a:srgbClr val="0070C0"/>
                </a:solidFill>
              </a:rPr>
              <a:t>бачити такі змагання, де саме?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r="11694" b="72288"/>
          <a:stretch/>
        </p:blipFill>
        <p:spPr>
          <a:xfrm>
            <a:off x="1081243" y="3162177"/>
            <a:ext cx="6985504" cy="340130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8154259" y="4221285"/>
            <a:ext cx="3750152" cy="14476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З яких елементів </a:t>
            </a:r>
            <a:r>
              <a:rPr lang="uk-UA" sz="2000" b="1" dirty="0">
                <a:solidFill>
                  <a:schemeClr val="bg1"/>
                </a:solidFill>
              </a:rPr>
              <a:t>складається </a:t>
            </a:r>
            <a:r>
              <a:rPr lang="uk-UA" sz="2000" b="1" dirty="0" smtClean="0">
                <a:solidFill>
                  <a:schemeClr val="bg1"/>
                </a:solidFill>
              </a:rPr>
              <a:t>велика </a:t>
            </a:r>
            <a:r>
              <a:rPr lang="uk-UA" sz="2000" b="1" dirty="0">
                <a:solidFill>
                  <a:schemeClr val="bg1"/>
                </a:solidFill>
              </a:rPr>
              <a:t>рукописна буква </a:t>
            </a:r>
            <a:r>
              <a:rPr lang="uk-UA" sz="2000" b="1" dirty="0" smtClean="0">
                <a:solidFill>
                  <a:schemeClr val="bg1"/>
                </a:solidFill>
              </a:rPr>
              <a:t>Ш? 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Знайди елементи на малюнку й наведи їх олівцем.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85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933450" y="3714750"/>
            <a:ext cx="108394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933450" y="4705350"/>
            <a:ext cx="108394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33450" y="2152650"/>
            <a:ext cx="1083945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33450" y="6286500"/>
            <a:ext cx="1083945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933450" y="1905000"/>
            <a:ext cx="2124075" cy="474345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9258300" y="1905000"/>
            <a:ext cx="2124075" cy="474345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5095875" y="1905000"/>
            <a:ext cx="2124075" cy="474345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олілінія: фігура 2">
            <a:extLst>
              <a:ext uri="{FF2B5EF4-FFF2-40B4-BE49-F238E27FC236}">
                <a16:creationId xmlns:a16="http://schemas.microsoft.com/office/drawing/2014/main" xmlns="" id="{AF5E286F-BB35-4347-A8DC-6FB20EC2171D}"/>
              </a:ext>
            </a:extLst>
          </p:cNvPr>
          <p:cNvSpPr/>
          <p:nvPr/>
        </p:nvSpPr>
        <p:spPr>
          <a:xfrm>
            <a:off x="4884868" y="2146956"/>
            <a:ext cx="2466417" cy="2558394"/>
          </a:xfrm>
          <a:custGeom>
            <a:avLst/>
            <a:gdLst>
              <a:gd name="connsiteX0" fmla="*/ 339494 w 2120168"/>
              <a:gd name="connsiteY0" fmla="*/ 0 h 1083265"/>
              <a:gd name="connsiteX1" fmla="*/ 31486 w 2120168"/>
              <a:gd name="connsiteY1" fmla="*/ 702644 h 1083265"/>
              <a:gd name="connsiteX2" fmla="*/ 127738 w 2120168"/>
              <a:gd name="connsiteY2" fmla="*/ 1058779 h 1083265"/>
              <a:gd name="connsiteX3" fmla="*/ 1071014 w 2120168"/>
              <a:gd name="connsiteY3" fmla="*/ 38501 h 1083265"/>
              <a:gd name="connsiteX4" fmla="*/ 743755 w 2120168"/>
              <a:gd name="connsiteY4" fmla="*/ 635267 h 1083265"/>
              <a:gd name="connsiteX5" fmla="*/ 782256 w 2120168"/>
              <a:gd name="connsiteY5" fmla="*/ 1020278 h 1083265"/>
              <a:gd name="connsiteX6" fmla="*/ 1311646 w 2120168"/>
              <a:gd name="connsiteY6" fmla="*/ 644893 h 1083265"/>
              <a:gd name="connsiteX7" fmla="*/ 1706282 w 2120168"/>
              <a:gd name="connsiteY7" fmla="*/ 38501 h 1083265"/>
              <a:gd name="connsiteX8" fmla="*/ 1388648 w 2120168"/>
              <a:gd name="connsiteY8" fmla="*/ 779646 h 1083265"/>
              <a:gd name="connsiteX9" fmla="*/ 1484900 w 2120168"/>
              <a:gd name="connsiteY9" fmla="*/ 1039529 h 1083265"/>
              <a:gd name="connsiteX10" fmla="*/ 1956538 w 2120168"/>
              <a:gd name="connsiteY10" fmla="*/ 693019 h 1083265"/>
              <a:gd name="connsiteX11" fmla="*/ 2120168 w 2120168"/>
              <a:gd name="connsiteY11" fmla="*/ 481263 h 1083265"/>
              <a:gd name="connsiteX0" fmla="*/ 339494 w 2120168"/>
              <a:gd name="connsiteY0" fmla="*/ 0 h 1083265"/>
              <a:gd name="connsiteX1" fmla="*/ 31486 w 2120168"/>
              <a:gd name="connsiteY1" fmla="*/ 702644 h 1083265"/>
              <a:gd name="connsiteX2" fmla="*/ 127738 w 2120168"/>
              <a:gd name="connsiteY2" fmla="*/ 1058779 h 1083265"/>
              <a:gd name="connsiteX3" fmla="*/ 1071014 w 2120168"/>
              <a:gd name="connsiteY3" fmla="*/ 38501 h 1083265"/>
              <a:gd name="connsiteX4" fmla="*/ 743755 w 2120168"/>
              <a:gd name="connsiteY4" fmla="*/ 635267 h 1083265"/>
              <a:gd name="connsiteX5" fmla="*/ 844168 w 2120168"/>
              <a:gd name="connsiteY5" fmla="*/ 1034566 h 1083265"/>
              <a:gd name="connsiteX6" fmla="*/ 1311646 w 2120168"/>
              <a:gd name="connsiteY6" fmla="*/ 644893 h 1083265"/>
              <a:gd name="connsiteX7" fmla="*/ 1706282 w 2120168"/>
              <a:gd name="connsiteY7" fmla="*/ 38501 h 1083265"/>
              <a:gd name="connsiteX8" fmla="*/ 1388648 w 2120168"/>
              <a:gd name="connsiteY8" fmla="*/ 779646 h 1083265"/>
              <a:gd name="connsiteX9" fmla="*/ 1484900 w 2120168"/>
              <a:gd name="connsiteY9" fmla="*/ 1039529 h 1083265"/>
              <a:gd name="connsiteX10" fmla="*/ 1956538 w 2120168"/>
              <a:gd name="connsiteY10" fmla="*/ 693019 h 1083265"/>
              <a:gd name="connsiteX11" fmla="*/ 2120168 w 2120168"/>
              <a:gd name="connsiteY11" fmla="*/ 481263 h 1083265"/>
              <a:gd name="connsiteX0" fmla="*/ 339494 w 2120168"/>
              <a:gd name="connsiteY0" fmla="*/ 0 h 1083265"/>
              <a:gd name="connsiteX1" fmla="*/ 31486 w 2120168"/>
              <a:gd name="connsiteY1" fmla="*/ 702644 h 1083265"/>
              <a:gd name="connsiteX2" fmla="*/ 127738 w 2120168"/>
              <a:gd name="connsiteY2" fmla="*/ 1058779 h 1083265"/>
              <a:gd name="connsiteX3" fmla="*/ 1071014 w 2120168"/>
              <a:gd name="connsiteY3" fmla="*/ 38501 h 1083265"/>
              <a:gd name="connsiteX4" fmla="*/ 743755 w 2120168"/>
              <a:gd name="connsiteY4" fmla="*/ 635267 h 1083265"/>
              <a:gd name="connsiteX5" fmla="*/ 837024 w 2120168"/>
              <a:gd name="connsiteY5" fmla="*/ 1041710 h 1083265"/>
              <a:gd name="connsiteX6" fmla="*/ 1311646 w 2120168"/>
              <a:gd name="connsiteY6" fmla="*/ 644893 h 1083265"/>
              <a:gd name="connsiteX7" fmla="*/ 1706282 w 2120168"/>
              <a:gd name="connsiteY7" fmla="*/ 38501 h 1083265"/>
              <a:gd name="connsiteX8" fmla="*/ 1388648 w 2120168"/>
              <a:gd name="connsiteY8" fmla="*/ 779646 h 1083265"/>
              <a:gd name="connsiteX9" fmla="*/ 1484900 w 2120168"/>
              <a:gd name="connsiteY9" fmla="*/ 1039529 h 1083265"/>
              <a:gd name="connsiteX10" fmla="*/ 1956538 w 2120168"/>
              <a:gd name="connsiteY10" fmla="*/ 693019 h 1083265"/>
              <a:gd name="connsiteX11" fmla="*/ 2120168 w 2120168"/>
              <a:gd name="connsiteY11" fmla="*/ 481263 h 1083265"/>
              <a:gd name="connsiteX0" fmla="*/ 339494 w 2120168"/>
              <a:gd name="connsiteY0" fmla="*/ 0 h 1083265"/>
              <a:gd name="connsiteX1" fmla="*/ 31486 w 2120168"/>
              <a:gd name="connsiteY1" fmla="*/ 702644 h 1083265"/>
              <a:gd name="connsiteX2" fmla="*/ 127738 w 2120168"/>
              <a:gd name="connsiteY2" fmla="*/ 1058779 h 1083265"/>
              <a:gd name="connsiteX3" fmla="*/ 1071014 w 2120168"/>
              <a:gd name="connsiteY3" fmla="*/ 38501 h 1083265"/>
              <a:gd name="connsiteX4" fmla="*/ 753280 w 2120168"/>
              <a:gd name="connsiteY4" fmla="*/ 640030 h 1083265"/>
              <a:gd name="connsiteX5" fmla="*/ 837024 w 2120168"/>
              <a:gd name="connsiteY5" fmla="*/ 1041710 h 1083265"/>
              <a:gd name="connsiteX6" fmla="*/ 1311646 w 2120168"/>
              <a:gd name="connsiteY6" fmla="*/ 644893 h 1083265"/>
              <a:gd name="connsiteX7" fmla="*/ 1706282 w 2120168"/>
              <a:gd name="connsiteY7" fmla="*/ 38501 h 1083265"/>
              <a:gd name="connsiteX8" fmla="*/ 1388648 w 2120168"/>
              <a:gd name="connsiteY8" fmla="*/ 779646 h 1083265"/>
              <a:gd name="connsiteX9" fmla="*/ 1484900 w 2120168"/>
              <a:gd name="connsiteY9" fmla="*/ 1039529 h 1083265"/>
              <a:gd name="connsiteX10" fmla="*/ 1956538 w 2120168"/>
              <a:gd name="connsiteY10" fmla="*/ 693019 h 1083265"/>
              <a:gd name="connsiteX11" fmla="*/ 2120168 w 2120168"/>
              <a:gd name="connsiteY11" fmla="*/ 481263 h 1083265"/>
              <a:gd name="connsiteX0" fmla="*/ 336269 w 2116943"/>
              <a:gd name="connsiteY0" fmla="*/ 0 h 1041712"/>
              <a:gd name="connsiteX1" fmla="*/ 28261 w 2116943"/>
              <a:gd name="connsiteY1" fmla="*/ 702644 h 1041712"/>
              <a:gd name="connsiteX2" fmla="*/ 131657 w 2116943"/>
              <a:gd name="connsiteY2" fmla="*/ 1013535 h 1041712"/>
              <a:gd name="connsiteX3" fmla="*/ 1067789 w 2116943"/>
              <a:gd name="connsiteY3" fmla="*/ 38501 h 1041712"/>
              <a:gd name="connsiteX4" fmla="*/ 750055 w 2116943"/>
              <a:gd name="connsiteY4" fmla="*/ 640030 h 1041712"/>
              <a:gd name="connsiteX5" fmla="*/ 833799 w 2116943"/>
              <a:gd name="connsiteY5" fmla="*/ 1041710 h 1041712"/>
              <a:gd name="connsiteX6" fmla="*/ 1308421 w 2116943"/>
              <a:gd name="connsiteY6" fmla="*/ 644893 h 1041712"/>
              <a:gd name="connsiteX7" fmla="*/ 1703057 w 2116943"/>
              <a:gd name="connsiteY7" fmla="*/ 38501 h 1041712"/>
              <a:gd name="connsiteX8" fmla="*/ 1385423 w 2116943"/>
              <a:gd name="connsiteY8" fmla="*/ 779646 h 1041712"/>
              <a:gd name="connsiteX9" fmla="*/ 1481675 w 2116943"/>
              <a:gd name="connsiteY9" fmla="*/ 1039529 h 1041712"/>
              <a:gd name="connsiteX10" fmla="*/ 1953313 w 2116943"/>
              <a:gd name="connsiteY10" fmla="*/ 693019 h 1041712"/>
              <a:gd name="connsiteX11" fmla="*/ 2116943 w 2116943"/>
              <a:gd name="connsiteY11" fmla="*/ 481263 h 1041712"/>
              <a:gd name="connsiteX0" fmla="*/ 329501 w 2110175"/>
              <a:gd name="connsiteY0" fmla="*/ 0 h 1041712"/>
              <a:gd name="connsiteX1" fmla="*/ 21493 w 2110175"/>
              <a:gd name="connsiteY1" fmla="*/ 702644 h 1041712"/>
              <a:gd name="connsiteX2" fmla="*/ 141557 w 2110175"/>
              <a:gd name="connsiteY2" fmla="*/ 1013535 h 1041712"/>
              <a:gd name="connsiteX3" fmla="*/ 1061021 w 2110175"/>
              <a:gd name="connsiteY3" fmla="*/ 38501 h 1041712"/>
              <a:gd name="connsiteX4" fmla="*/ 743287 w 2110175"/>
              <a:gd name="connsiteY4" fmla="*/ 640030 h 1041712"/>
              <a:gd name="connsiteX5" fmla="*/ 827031 w 2110175"/>
              <a:gd name="connsiteY5" fmla="*/ 1041710 h 1041712"/>
              <a:gd name="connsiteX6" fmla="*/ 1301653 w 2110175"/>
              <a:gd name="connsiteY6" fmla="*/ 644893 h 1041712"/>
              <a:gd name="connsiteX7" fmla="*/ 1696289 w 2110175"/>
              <a:gd name="connsiteY7" fmla="*/ 38501 h 1041712"/>
              <a:gd name="connsiteX8" fmla="*/ 1378655 w 2110175"/>
              <a:gd name="connsiteY8" fmla="*/ 779646 h 1041712"/>
              <a:gd name="connsiteX9" fmla="*/ 1474907 w 2110175"/>
              <a:gd name="connsiteY9" fmla="*/ 1039529 h 1041712"/>
              <a:gd name="connsiteX10" fmla="*/ 1946545 w 2110175"/>
              <a:gd name="connsiteY10" fmla="*/ 693019 h 1041712"/>
              <a:gd name="connsiteX11" fmla="*/ 2110175 w 2110175"/>
              <a:gd name="connsiteY11" fmla="*/ 481263 h 1041712"/>
              <a:gd name="connsiteX0" fmla="*/ 329501 w 2110175"/>
              <a:gd name="connsiteY0" fmla="*/ 0 h 1041712"/>
              <a:gd name="connsiteX1" fmla="*/ 21493 w 2110175"/>
              <a:gd name="connsiteY1" fmla="*/ 702644 h 1041712"/>
              <a:gd name="connsiteX2" fmla="*/ 141557 w 2110175"/>
              <a:gd name="connsiteY2" fmla="*/ 1013535 h 1041712"/>
              <a:gd name="connsiteX3" fmla="*/ 1061021 w 2110175"/>
              <a:gd name="connsiteY3" fmla="*/ 38501 h 1041712"/>
              <a:gd name="connsiteX4" fmla="*/ 743287 w 2110175"/>
              <a:gd name="connsiteY4" fmla="*/ 640030 h 1041712"/>
              <a:gd name="connsiteX5" fmla="*/ 827031 w 2110175"/>
              <a:gd name="connsiteY5" fmla="*/ 1041710 h 1041712"/>
              <a:gd name="connsiteX6" fmla="*/ 1301653 w 2110175"/>
              <a:gd name="connsiteY6" fmla="*/ 644893 h 1041712"/>
              <a:gd name="connsiteX7" fmla="*/ 1696289 w 2110175"/>
              <a:gd name="connsiteY7" fmla="*/ 38501 h 1041712"/>
              <a:gd name="connsiteX8" fmla="*/ 1378655 w 2110175"/>
              <a:gd name="connsiteY8" fmla="*/ 779646 h 1041712"/>
              <a:gd name="connsiteX9" fmla="*/ 1474907 w 2110175"/>
              <a:gd name="connsiteY9" fmla="*/ 1039529 h 1041712"/>
              <a:gd name="connsiteX10" fmla="*/ 1946545 w 2110175"/>
              <a:gd name="connsiteY10" fmla="*/ 693019 h 1041712"/>
              <a:gd name="connsiteX11" fmla="*/ 2110175 w 2110175"/>
              <a:gd name="connsiteY11" fmla="*/ 481263 h 1041712"/>
              <a:gd name="connsiteX0" fmla="*/ 325614 w 2106288"/>
              <a:gd name="connsiteY0" fmla="*/ 0 h 1041712"/>
              <a:gd name="connsiteX1" fmla="*/ 17606 w 2106288"/>
              <a:gd name="connsiteY1" fmla="*/ 702644 h 1041712"/>
              <a:gd name="connsiteX2" fmla="*/ 137670 w 2106288"/>
              <a:gd name="connsiteY2" fmla="*/ 1013535 h 1041712"/>
              <a:gd name="connsiteX3" fmla="*/ 1057134 w 2106288"/>
              <a:gd name="connsiteY3" fmla="*/ 38501 h 1041712"/>
              <a:gd name="connsiteX4" fmla="*/ 739400 w 2106288"/>
              <a:gd name="connsiteY4" fmla="*/ 640030 h 1041712"/>
              <a:gd name="connsiteX5" fmla="*/ 823144 w 2106288"/>
              <a:gd name="connsiteY5" fmla="*/ 1041710 h 1041712"/>
              <a:gd name="connsiteX6" fmla="*/ 1297766 w 2106288"/>
              <a:gd name="connsiteY6" fmla="*/ 644893 h 1041712"/>
              <a:gd name="connsiteX7" fmla="*/ 1692402 w 2106288"/>
              <a:gd name="connsiteY7" fmla="*/ 38501 h 1041712"/>
              <a:gd name="connsiteX8" fmla="*/ 1374768 w 2106288"/>
              <a:gd name="connsiteY8" fmla="*/ 779646 h 1041712"/>
              <a:gd name="connsiteX9" fmla="*/ 1471020 w 2106288"/>
              <a:gd name="connsiteY9" fmla="*/ 1039529 h 1041712"/>
              <a:gd name="connsiteX10" fmla="*/ 1942658 w 2106288"/>
              <a:gd name="connsiteY10" fmla="*/ 693019 h 1041712"/>
              <a:gd name="connsiteX11" fmla="*/ 2106288 w 2106288"/>
              <a:gd name="connsiteY11" fmla="*/ 481263 h 1041712"/>
              <a:gd name="connsiteX0" fmla="*/ 317084 w 2097758"/>
              <a:gd name="connsiteY0" fmla="*/ 0 h 1041712"/>
              <a:gd name="connsiteX1" fmla="*/ 9076 w 2097758"/>
              <a:gd name="connsiteY1" fmla="*/ 702644 h 1041712"/>
              <a:gd name="connsiteX2" fmla="*/ 162477 w 2097758"/>
              <a:gd name="connsiteY2" fmla="*/ 1013535 h 1041712"/>
              <a:gd name="connsiteX3" fmla="*/ 1048604 w 2097758"/>
              <a:gd name="connsiteY3" fmla="*/ 38501 h 1041712"/>
              <a:gd name="connsiteX4" fmla="*/ 730870 w 2097758"/>
              <a:gd name="connsiteY4" fmla="*/ 640030 h 1041712"/>
              <a:gd name="connsiteX5" fmla="*/ 814614 w 2097758"/>
              <a:gd name="connsiteY5" fmla="*/ 1041710 h 1041712"/>
              <a:gd name="connsiteX6" fmla="*/ 1289236 w 2097758"/>
              <a:gd name="connsiteY6" fmla="*/ 644893 h 1041712"/>
              <a:gd name="connsiteX7" fmla="*/ 1683872 w 2097758"/>
              <a:gd name="connsiteY7" fmla="*/ 38501 h 1041712"/>
              <a:gd name="connsiteX8" fmla="*/ 1366238 w 2097758"/>
              <a:gd name="connsiteY8" fmla="*/ 779646 h 1041712"/>
              <a:gd name="connsiteX9" fmla="*/ 1462490 w 2097758"/>
              <a:gd name="connsiteY9" fmla="*/ 1039529 h 1041712"/>
              <a:gd name="connsiteX10" fmla="*/ 1934128 w 2097758"/>
              <a:gd name="connsiteY10" fmla="*/ 693019 h 1041712"/>
              <a:gd name="connsiteX11" fmla="*/ 2097758 w 2097758"/>
              <a:gd name="connsiteY11" fmla="*/ 481263 h 1041712"/>
              <a:gd name="connsiteX0" fmla="*/ 313639 w 2094313"/>
              <a:gd name="connsiteY0" fmla="*/ 0 h 1041712"/>
              <a:gd name="connsiteX1" fmla="*/ 5631 w 2094313"/>
              <a:gd name="connsiteY1" fmla="*/ 702644 h 1041712"/>
              <a:gd name="connsiteX2" fmla="*/ 180463 w 2094313"/>
              <a:gd name="connsiteY2" fmla="*/ 1013535 h 1041712"/>
              <a:gd name="connsiteX3" fmla="*/ 1045159 w 2094313"/>
              <a:gd name="connsiteY3" fmla="*/ 38501 h 1041712"/>
              <a:gd name="connsiteX4" fmla="*/ 727425 w 2094313"/>
              <a:gd name="connsiteY4" fmla="*/ 640030 h 1041712"/>
              <a:gd name="connsiteX5" fmla="*/ 811169 w 2094313"/>
              <a:gd name="connsiteY5" fmla="*/ 1041710 h 1041712"/>
              <a:gd name="connsiteX6" fmla="*/ 1285791 w 2094313"/>
              <a:gd name="connsiteY6" fmla="*/ 644893 h 1041712"/>
              <a:gd name="connsiteX7" fmla="*/ 1680427 w 2094313"/>
              <a:gd name="connsiteY7" fmla="*/ 38501 h 1041712"/>
              <a:gd name="connsiteX8" fmla="*/ 1362793 w 2094313"/>
              <a:gd name="connsiteY8" fmla="*/ 779646 h 1041712"/>
              <a:gd name="connsiteX9" fmla="*/ 1459045 w 2094313"/>
              <a:gd name="connsiteY9" fmla="*/ 1039529 h 1041712"/>
              <a:gd name="connsiteX10" fmla="*/ 1930683 w 2094313"/>
              <a:gd name="connsiteY10" fmla="*/ 693019 h 1041712"/>
              <a:gd name="connsiteX11" fmla="*/ 2094313 w 2094313"/>
              <a:gd name="connsiteY11" fmla="*/ 481263 h 1041712"/>
              <a:gd name="connsiteX0" fmla="*/ 348948 w 2096284"/>
              <a:gd name="connsiteY0" fmla="*/ 4965 h 1008577"/>
              <a:gd name="connsiteX1" fmla="*/ 7602 w 2096284"/>
              <a:gd name="connsiteY1" fmla="*/ 669509 h 1008577"/>
              <a:gd name="connsiteX2" fmla="*/ 182434 w 2096284"/>
              <a:gd name="connsiteY2" fmla="*/ 980400 h 1008577"/>
              <a:gd name="connsiteX3" fmla="*/ 1047130 w 2096284"/>
              <a:gd name="connsiteY3" fmla="*/ 5366 h 1008577"/>
              <a:gd name="connsiteX4" fmla="*/ 729396 w 2096284"/>
              <a:gd name="connsiteY4" fmla="*/ 606895 h 1008577"/>
              <a:gd name="connsiteX5" fmla="*/ 813140 w 2096284"/>
              <a:gd name="connsiteY5" fmla="*/ 1008575 h 1008577"/>
              <a:gd name="connsiteX6" fmla="*/ 1287762 w 2096284"/>
              <a:gd name="connsiteY6" fmla="*/ 611758 h 1008577"/>
              <a:gd name="connsiteX7" fmla="*/ 1682398 w 2096284"/>
              <a:gd name="connsiteY7" fmla="*/ 5366 h 1008577"/>
              <a:gd name="connsiteX8" fmla="*/ 1364764 w 2096284"/>
              <a:gd name="connsiteY8" fmla="*/ 746511 h 1008577"/>
              <a:gd name="connsiteX9" fmla="*/ 1461016 w 2096284"/>
              <a:gd name="connsiteY9" fmla="*/ 1006394 h 1008577"/>
              <a:gd name="connsiteX10" fmla="*/ 1932654 w 2096284"/>
              <a:gd name="connsiteY10" fmla="*/ 659884 h 1008577"/>
              <a:gd name="connsiteX11" fmla="*/ 2096284 w 2096284"/>
              <a:gd name="connsiteY11" fmla="*/ 448128 h 1008577"/>
              <a:gd name="connsiteX0" fmla="*/ 343899 w 2095998"/>
              <a:gd name="connsiteY0" fmla="*/ 4965 h 1008577"/>
              <a:gd name="connsiteX1" fmla="*/ 7316 w 2095998"/>
              <a:gd name="connsiteY1" fmla="*/ 669509 h 1008577"/>
              <a:gd name="connsiteX2" fmla="*/ 182148 w 2095998"/>
              <a:gd name="connsiteY2" fmla="*/ 980400 h 1008577"/>
              <a:gd name="connsiteX3" fmla="*/ 1046844 w 2095998"/>
              <a:gd name="connsiteY3" fmla="*/ 5366 h 1008577"/>
              <a:gd name="connsiteX4" fmla="*/ 729110 w 2095998"/>
              <a:gd name="connsiteY4" fmla="*/ 606895 h 1008577"/>
              <a:gd name="connsiteX5" fmla="*/ 812854 w 2095998"/>
              <a:gd name="connsiteY5" fmla="*/ 1008575 h 1008577"/>
              <a:gd name="connsiteX6" fmla="*/ 1287476 w 2095998"/>
              <a:gd name="connsiteY6" fmla="*/ 611758 h 1008577"/>
              <a:gd name="connsiteX7" fmla="*/ 1682112 w 2095998"/>
              <a:gd name="connsiteY7" fmla="*/ 5366 h 1008577"/>
              <a:gd name="connsiteX8" fmla="*/ 1364478 w 2095998"/>
              <a:gd name="connsiteY8" fmla="*/ 746511 h 1008577"/>
              <a:gd name="connsiteX9" fmla="*/ 1460730 w 2095998"/>
              <a:gd name="connsiteY9" fmla="*/ 1006394 h 1008577"/>
              <a:gd name="connsiteX10" fmla="*/ 1932368 w 2095998"/>
              <a:gd name="connsiteY10" fmla="*/ 659884 h 1008577"/>
              <a:gd name="connsiteX11" fmla="*/ 2095998 w 2095998"/>
              <a:gd name="connsiteY11" fmla="*/ 448128 h 1008577"/>
              <a:gd name="connsiteX0" fmla="*/ 345399 w 2097498"/>
              <a:gd name="connsiteY0" fmla="*/ 391 h 1004003"/>
              <a:gd name="connsiteX1" fmla="*/ 8816 w 2097498"/>
              <a:gd name="connsiteY1" fmla="*/ 664935 h 1004003"/>
              <a:gd name="connsiteX2" fmla="*/ 183648 w 2097498"/>
              <a:gd name="connsiteY2" fmla="*/ 975826 h 1004003"/>
              <a:gd name="connsiteX3" fmla="*/ 1048344 w 2097498"/>
              <a:gd name="connsiteY3" fmla="*/ 17461 h 1004003"/>
              <a:gd name="connsiteX4" fmla="*/ 730610 w 2097498"/>
              <a:gd name="connsiteY4" fmla="*/ 602321 h 1004003"/>
              <a:gd name="connsiteX5" fmla="*/ 814354 w 2097498"/>
              <a:gd name="connsiteY5" fmla="*/ 1004001 h 1004003"/>
              <a:gd name="connsiteX6" fmla="*/ 1288976 w 2097498"/>
              <a:gd name="connsiteY6" fmla="*/ 607184 h 1004003"/>
              <a:gd name="connsiteX7" fmla="*/ 1683612 w 2097498"/>
              <a:gd name="connsiteY7" fmla="*/ 792 h 1004003"/>
              <a:gd name="connsiteX8" fmla="*/ 1365978 w 2097498"/>
              <a:gd name="connsiteY8" fmla="*/ 741937 h 1004003"/>
              <a:gd name="connsiteX9" fmla="*/ 1462230 w 2097498"/>
              <a:gd name="connsiteY9" fmla="*/ 1001820 h 1004003"/>
              <a:gd name="connsiteX10" fmla="*/ 1933868 w 2097498"/>
              <a:gd name="connsiteY10" fmla="*/ 655310 h 1004003"/>
              <a:gd name="connsiteX11" fmla="*/ 2097498 w 2097498"/>
              <a:gd name="connsiteY11" fmla="*/ 443554 h 1004003"/>
              <a:gd name="connsiteX0" fmla="*/ 345399 w 2097498"/>
              <a:gd name="connsiteY0" fmla="*/ 391 h 1004003"/>
              <a:gd name="connsiteX1" fmla="*/ 8816 w 2097498"/>
              <a:gd name="connsiteY1" fmla="*/ 664935 h 1004003"/>
              <a:gd name="connsiteX2" fmla="*/ 183648 w 2097498"/>
              <a:gd name="connsiteY2" fmla="*/ 975826 h 1004003"/>
              <a:gd name="connsiteX3" fmla="*/ 1048344 w 2097498"/>
              <a:gd name="connsiteY3" fmla="*/ 17461 h 1004003"/>
              <a:gd name="connsiteX4" fmla="*/ 730610 w 2097498"/>
              <a:gd name="connsiteY4" fmla="*/ 602321 h 1004003"/>
              <a:gd name="connsiteX5" fmla="*/ 814354 w 2097498"/>
              <a:gd name="connsiteY5" fmla="*/ 1004001 h 1004003"/>
              <a:gd name="connsiteX6" fmla="*/ 1288976 w 2097498"/>
              <a:gd name="connsiteY6" fmla="*/ 607184 h 1004003"/>
              <a:gd name="connsiteX7" fmla="*/ 1683612 w 2097498"/>
              <a:gd name="connsiteY7" fmla="*/ 792 h 1004003"/>
              <a:gd name="connsiteX8" fmla="*/ 1365978 w 2097498"/>
              <a:gd name="connsiteY8" fmla="*/ 741937 h 1004003"/>
              <a:gd name="connsiteX9" fmla="*/ 1462230 w 2097498"/>
              <a:gd name="connsiteY9" fmla="*/ 1001820 h 1004003"/>
              <a:gd name="connsiteX10" fmla="*/ 1933868 w 2097498"/>
              <a:gd name="connsiteY10" fmla="*/ 655310 h 1004003"/>
              <a:gd name="connsiteX11" fmla="*/ 2097498 w 2097498"/>
              <a:gd name="connsiteY11" fmla="*/ 443554 h 1004003"/>
              <a:gd name="connsiteX0" fmla="*/ 345399 w 2097498"/>
              <a:gd name="connsiteY0" fmla="*/ 0 h 1003612"/>
              <a:gd name="connsiteX1" fmla="*/ 8816 w 2097498"/>
              <a:gd name="connsiteY1" fmla="*/ 664544 h 1003612"/>
              <a:gd name="connsiteX2" fmla="*/ 183648 w 2097498"/>
              <a:gd name="connsiteY2" fmla="*/ 975435 h 1003612"/>
              <a:gd name="connsiteX3" fmla="*/ 1048344 w 2097498"/>
              <a:gd name="connsiteY3" fmla="*/ 17070 h 1003612"/>
              <a:gd name="connsiteX4" fmla="*/ 730610 w 2097498"/>
              <a:gd name="connsiteY4" fmla="*/ 601930 h 1003612"/>
              <a:gd name="connsiteX5" fmla="*/ 814354 w 2097498"/>
              <a:gd name="connsiteY5" fmla="*/ 1003610 h 1003612"/>
              <a:gd name="connsiteX6" fmla="*/ 1288976 w 2097498"/>
              <a:gd name="connsiteY6" fmla="*/ 606793 h 1003612"/>
              <a:gd name="connsiteX7" fmla="*/ 1683612 w 2097498"/>
              <a:gd name="connsiteY7" fmla="*/ 401 h 1003612"/>
              <a:gd name="connsiteX8" fmla="*/ 1365978 w 2097498"/>
              <a:gd name="connsiteY8" fmla="*/ 741546 h 1003612"/>
              <a:gd name="connsiteX9" fmla="*/ 1462230 w 2097498"/>
              <a:gd name="connsiteY9" fmla="*/ 1001429 h 1003612"/>
              <a:gd name="connsiteX10" fmla="*/ 1933868 w 2097498"/>
              <a:gd name="connsiteY10" fmla="*/ 654919 h 1003612"/>
              <a:gd name="connsiteX11" fmla="*/ 2097498 w 2097498"/>
              <a:gd name="connsiteY11" fmla="*/ 443163 h 1003612"/>
              <a:gd name="connsiteX0" fmla="*/ 912030 w 2134740"/>
              <a:gd name="connsiteY0" fmla="*/ 0 h 2566024"/>
              <a:gd name="connsiteX1" fmla="*/ 46058 w 2134740"/>
              <a:gd name="connsiteY1" fmla="*/ 2194961 h 2566024"/>
              <a:gd name="connsiteX2" fmla="*/ 220890 w 2134740"/>
              <a:gd name="connsiteY2" fmla="*/ 2505852 h 2566024"/>
              <a:gd name="connsiteX3" fmla="*/ 1085586 w 2134740"/>
              <a:gd name="connsiteY3" fmla="*/ 1547487 h 2566024"/>
              <a:gd name="connsiteX4" fmla="*/ 767852 w 2134740"/>
              <a:gd name="connsiteY4" fmla="*/ 2132347 h 2566024"/>
              <a:gd name="connsiteX5" fmla="*/ 851596 w 2134740"/>
              <a:gd name="connsiteY5" fmla="*/ 2534027 h 2566024"/>
              <a:gd name="connsiteX6" fmla="*/ 1326218 w 2134740"/>
              <a:gd name="connsiteY6" fmla="*/ 2137210 h 2566024"/>
              <a:gd name="connsiteX7" fmla="*/ 1720854 w 2134740"/>
              <a:gd name="connsiteY7" fmla="*/ 1530818 h 2566024"/>
              <a:gd name="connsiteX8" fmla="*/ 1403220 w 2134740"/>
              <a:gd name="connsiteY8" fmla="*/ 2271963 h 2566024"/>
              <a:gd name="connsiteX9" fmla="*/ 1499472 w 2134740"/>
              <a:gd name="connsiteY9" fmla="*/ 2531846 h 2566024"/>
              <a:gd name="connsiteX10" fmla="*/ 1971110 w 2134740"/>
              <a:gd name="connsiteY10" fmla="*/ 2185336 h 2566024"/>
              <a:gd name="connsiteX11" fmla="*/ 2134740 w 2134740"/>
              <a:gd name="connsiteY11" fmla="*/ 1973580 h 2566024"/>
              <a:gd name="connsiteX0" fmla="*/ 912030 w 2134740"/>
              <a:gd name="connsiteY0" fmla="*/ 0 h 2566024"/>
              <a:gd name="connsiteX1" fmla="*/ 46058 w 2134740"/>
              <a:gd name="connsiteY1" fmla="*/ 2194961 h 2566024"/>
              <a:gd name="connsiteX2" fmla="*/ 220890 w 2134740"/>
              <a:gd name="connsiteY2" fmla="*/ 2505852 h 2566024"/>
              <a:gd name="connsiteX3" fmla="*/ 1085586 w 2134740"/>
              <a:gd name="connsiteY3" fmla="*/ 1547487 h 2566024"/>
              <a:gd name="connsiteX4" fmla="*/ 767852 w 2134740"/>
              <a:gd name="connsiteY4" fmla="*/ 2132347 h 2566024"/>
              <a:gd name="connsiteX5" fmla="*/ 851596 w 2134740"/>
              <a:gd name="connsiteY5" fmla="*/ 2534027 h 2566024"/>
              <a:gd name="connsiteX6" fmla="*/ 1326218 w 2134740"/>
              <a:gd name="connsiteY6" fmla="*/ 2137210 h 2566024"/>
              <a:gd name="connsiteX7" fmla="*/ 1720854 w 2134740"/>
              <a:gd name="connsiteY7" fmla="*/ 1530818 h 2566024"/>
              <a:gd name="connsiteX8" fmla="*/ 1403220 w 2134740"/>
              <a:gd name="connsiteY8" fmla="*/ 2271963 h 2566024"/>
              <a:gd name="connsiteX9" fmla="*/ 1499472 w 2134740"/>
              <a:gd name="connsiteY9" fmla="*/ 2531846 h 2566024"/>
              <a:gd name="connsiteX10" fmla="*/ 1971110 w 2134740"/>
              <a:gd name="connsiteY10" fmla="*/ 2185336 h 2566024"/>
              <a:gd name="connsiteX11" fmla="*/ 2134740 w 2134740"/>
              <a:gd name="connsiteY11" fmla="*/ 1973580 h 2566024"/>
              <a:gd name="connsiteX0" fmla="*/ 335149 w 2096873"/>
              <a:gd name="connsiteY0" fmla="*/ 0 h 2526098"/>
              <a:gd name="connsiteX1" fmla="*/ 8191 w 2096873"/>
              <a:gd name="connsiteY1" fmla="*/ 2156460 h 2526098"/>
              <a:gd name="connsiteX2" fmla="*/ 183023 w 2096873"/>
              <a:gd name="connsiteY2" fmla="*/ 2467351 h 2526098"/>
              <a:gd name="connsiteX3" fmla="*/ 1047719 w 2096873"/>
              <a:gd name="connsiteY3" fmla="*/ 1508986 h 2526098"/>
              <a:gd name="connsiteX4" fmla="*/ 729985 w 2096873"/>
              <a:gd name="connsiteY4" fmla="*/ 2093846 h 2526098"/>
              <a:gd name="connsiteX5" fmla="*/ 813729 w 2096873"/>
              <a:gd name="connsiteY5" fmla="*/ 2495526 h 2526098"/>
              <a:gd name="connsiteX6" fmla="*/ 1288351 w 2096873"/>
              <a:gd name="connsiteY6" fmla="*/ 2098709 h 2526098"/>
              <a:gd name="connsiteX7" fmla="*/ 1682987 w 2096873"/>
              <a:gd name="connsiteY7" fmla="*/ 1492317 h 2526098"/>
              <a:gd name="connsiteX8" fmla="*/ 1365353 w 2096873"/>
              <a:gd name="connsiteY8" fmla="*/ 2233462 h 2526098"/>
              <a:gd name="connsiteX9" fmla="*/ 1461605 w 2096873"/>
              <a:gd name="connsiteY9" fmla="*/ 2493345 h 2526098"/>
              <a:gd name="connsiteX10" fmla="*/ 1933243 w 2096873"/>
              <a:gd name="connsiteY10" fmla="*/ 2146835 h 2526098"/>
              <a:gd name="connsiteX11" fmla="*/ 2096873 w 2096873"/>
              <a:gd name="connsiteY11" fmla="*/ 1935079 h 2526098"/>
              <a:gd name="connsiteX0" fmla="*/ 329322 w 2091046"/>
              <a:gd name="connsiteY0" fmla="*/ 0 h 2509544"/>
              <a:gd name="connsiteX1" fmla="*/ 233369 w 2091046"/>
              <a:gd name="connsiteY1" fmla="*/ 539415 h 2509544"/>
              <a:gd name="connsiteX2" fmla="*/ 2364 w 2091046"/>
              <a:gd name="connsiteY2" fmla="*/ 2156460 h 2509544"/>
              <a:gd name="connsiteX3" fmla="*/ 177196 w 2091046"/>
              <a:gd name="connsiteY3" fmla="*/ 2467351 h 2509544"/>
              <a:gd name="connsiteX4" fmla="*/ 1041892 w 2091046"/>
              <a:gd name="connsiteY4" fmla="*/ 1508986 h 2509544"/>
              <a:gd name="connsiteX5" fmla="*/ 724158 w 2091046"/>
              <a:gd name="connsiteY5" fmla="*/ 2093846 h 2509544"/>
              <a:gd name="connsiteX6" fmla="*/ 807902 w 2091046"/>
              <a:gd name="connsiteY6" fmla="*/ 2495526 h 2509544"/>
              <a:gd name="connsiteX7" fmla="*/ 1282524 w 2091046"/>
              <a:gd name="connsiteY7" fmla="*/ 2098709 h 2509544"/>
              <a:gd name="connsiteX8" fmla="*/ 1677160 w 2091046"/>
              <a:gd name="connsiteY8" fmla="*/ 1492317 h 2509544"/>
              <a:gd name="connsiteX9" fmla="*/ 1359526 w 2091046"/>
              <a:gd name="connsiteY9" fmla="*/ 2233462 h 2509544"/>
              <a:gd name="connsiteX10" fmla="*/ 1455778 w 2091046"/>
              <a:gd name="connsiteY10" fmla="*/ 2493345 h 2509544"/>
              <a:gd name="connsiteX11" fmla="*/ 1927416 w 2091046"/>
              <a:gd name="connsiteY11" fmla="*/ 2146835 h 2509544"/>
              <a:gd name="connsiteX12" fmla="*/ 2091046 w 2091046"/>
              <a:gd name="connsiteY12" fmla="*/ 1935079 h 2509544"/>
              <a:gd name="connsiteX0" fmla="*/ 378624 w 2140348"/>
              <a:gd name="connsiteY0" fmla="*/ 148868 h 2675304"/>
              <a:gd name="connsiteX1" fmla="*/ 994940 w 2140348"/>
              <a:gd name="connsiteY1" fmla="*/ 139643 h 2675304"/>
              <a:gd name="connsiteX2" fmla="*/ 51666 w 2140348"/>
              <a:gd name="connsiteY2" fmla="*/ 2305328 h 2675304"/>
              <a:gd name="connsiteX3" fmla="*/ 226498 w 2140348"/>
              <a:gd name="connsiteY3" fmla="*/ 2616219 h 2675304"/>
              <a:gd name="connsiteX4" fmla="*/ 1091194 w 2140348"/>
              <a:gd name="connsiteY4" fmla="*/ 1657854 h 2675304"/>
              <a:gd name="connsiteX5" fmla="*/ 773460 w 2140348"/>
              <a:gd name="connsiteY5" fmla="*/ 2242714 h 2675304"/>
              <a:gd name="connsiteX6" fmla="*/ 857204 w 2140348"/>
              <a:gd name="connsiteY6" fmla="*/ 2644394 h 2675304"/>
              <a:gd name="connsiteX7" fmla="*/ 1331826 w 2140348"/>
              <a:gd name="connsiteY7" fmla="*/ 2247577 h 2675304"/>
              <a:gd name="connsiteX8" fmla="*/ 1726462 w 2140348"/>
              <a:gd name="connsiteY8" fmla="*/ 1641185 h 2675304"/>
              <a:gd name="connsiteX9" fmla="*/ 1408828 w 2140348"/>
              <a:gd name="connsiteY9" fmla="*/ 2382330 h 2675304"/>
              <a:gd name="connsiteX10" fmla="*/ 1505080 w 2140348"/>
              <a:gd name="connsiteY10" fmla="*/ 2642213 h 2675304"/>
              <a:gd name="connsiteX11" fmla="*/ 1976718 w 2140348"/>
              <a:gd name="connsiteY11" fmla="*/ 2295703 h 2675304"/>
              <a:gd name="connsiteX12" fmla="*/ 2140348 w 2140348"/>
              <a:gd name="connsiteY12" fmla="*/ 2083947 h 2675304"/>
              <a:gd name="connsiteX0" fmla="*/ 378624 w 2140348"/>
              <a:gd name="connsiteY0" fmla="*/ 148868 h 2675304"/>
              <a:gd name="connsiteX1" fmla="*/ 994940 w 2140348"/>
              <a:gd name="connsiteY1" fmla="*/ 139643 h 2675304"/>
              <a:gd name="connsiteX2" fmla="*/ 51666 w 2140348"/>
              <a:gd name="connsiteY2" fmla="*/ 2305328 h 2675304"/>
              <a:gd name="connsiteX3" fmla="*/ 226498 w 2140348"/>
              <a:gd name="connsiteY3" fmla="*/ 2616219 h 2675304"/>
              <a:gd name="connsiteX4" fmla="*/ 1091194 w 2140348"/>
              <a:gd name="connsiteY4" fmla="*/ 1657854 h 2675304"/>
              <a:gd name="connsiteX5" fmla="*/ 773460 w 2140348"/>
              <a:gd name="connsiteY5" fmla="*/ 2242714 h 2675304"/>
              <a:gd name="connsiteX6" fmla="*/ 857204 w 2140348"/>
              <a:gd name="connsiteY6" fmla="*/ 2644394 h 2675304"/>
              <a:gd name="connsiteX7" fmla="*/ 1331826 w 2140348"/>
              <a:gd name="connsiteY7" fmla="*/ 2247577 h 2675304"/>
              <a:gd name="connsiteX8" fmla="*/ 1726462 w 2140348"/>
              <a:gd name="connsiteY8" fmla="*/ 1641185 h 2675304"/>
              <a:gd name="connsiteX9" fmla="*/ 1408828 w 2140348"/>
              <a:gd name="connsiteY9" fmla="*/ 2382330 h 2675304"/>
              <a:gd name="connsiteX10" fmla="*/ 1505080 w 2140348"/>
              <a:gd name="connsiteY10" fmla="*/ 2642213 h 2675304"/>
              <a:gd name="connsiteX11" fmla="*/ 1976718 w 2140348"/>
              <a:gd name="connsiteY11" fmla="*/ 2295703 h 2675304"/>
              <a:gd name="connsiteX12" fmla="*/ 2140348 w 2140348"/>
              <a:gd name="connsiteY12" fmla="*/ 2083947 h 2675304"/>
              <a:gd name="connsiteX0" fmla="*/ 378624 w 2140348"/>
              <a:gd name="connsiteY0" fmla="*/ 77810 h 2604246"/>
              <a:gd name="connsiteX1" fmla="*/ 994940 w 2140348"/>
              <a:gd name="connsiteY1" fmla="*/ 68585 h 2604246"/>
              <a:gd name="connsiteX2" fmla="*/ 51666 w 2140348"/>
              <a:gd name="connsiteY2" fmla="*/ 2234270 h 2604246"/>
              <a:gd name="connsiteX3" fmla="*/ 226498 w 2140348"/>
              <a:gd name="connsiteY3" fmla="*/ 2545161 h 2604246"/>
              <a:gd name="connsiteX4" fmla="*/ 1091194 w 2140348"/>
              <a:gd name="connsiteY4" fmla="*/ 1586796 h 2604246"/>
              <a:gd name="connsiteX5" fmla="*/ 773460 w 2140348"/>
              <a:gd name="connsiteY5" fmla="*/ 2171656 h 2604246"/>
              <a:gd name="connsiteX6" fmla="*/ 857204 w 2140348"/>
              <a:gd name="connsiteY6" fmla="*/ 2573336 h 2604246"/>
              <a:gd name="connsiteX7" fmla="*/ 1331826 w 2140348"/>
              <a:gd name="connsiteY7" fmla="*/ 2176519 h 2604246"/>
              <a:gd name="connsiteX8" fmla="*/ 1726462 w 2140348"/>
              <a:gd name="connsiteY8" fmla="*/ 1570127 h 2604246"/>
              <a:gd name="connsiteX9" fmla="*/ 1408828 w 2140348"/>
              <a:gd name="connsiteY9" fmla="*/ 2311272 h 2604246"/>
              <a:gd name="connsiteX10" fmla="*/ 1505080 w 2140348"/>
              <a:gd name="connsiteY10" fmla="*/ 2571155 h 2604246"/>
              <a:gd name="connsiteX11" fmla="*/ 1976718 w 2140348"/>
              <a:gd name="connsiteY11" fmla="*/ 2224645 h 2604246"/>
              <a:gd name="connsiteX12" fmla="*/ 2140348 w 2140348"/>
              <a:gd name="connsiteY12" fmla="*/ 2012889 h 2604246"/>
              <a:gd name="connsiteX0" fmla="*/ 407499 w 2140348"/>
              <a:gd name="connsiteY0" fmla="*/ 161086 h 2591269"/>
              <a:gd name="connsiteX1" fmla="*/ 994940 w 2140348"/>
              <a:gd name="connsiteY1" fmla="*/ 55608 h 2591269"/>
              <a:gd name="connsiteX2" fmla="*/ 51666 w 2140348"/>
              <a:gd name="connsiteY2" fmla="*/ 2221293 h 2591269"/>
              <a:gd name="connsiteX3" fmla="*/ 226498 w 2140348"/>
              <a:gd name="connsiteY3" fmla="*/ 2532184 h 2591269"/>
              <a:gd name="connsiteX4" fmla="*/ 1091194 w 2140348"/>
              <a:gd name="connsiteY4" fmla="*/ 1573819 h 2591269"/>
              <a:gd name="connsiteX5" fmla="*/ 773460 w 2140348"/>
              <a:gd name="connsiteY5" fmla="*/ 2158679 h 2591269"/>
              <a:gd name="connsiteX6" fmla="*/ 857204 w 2140348"/>
              <a:gd name="connsiteY6" fmla="*/ 2560359 h 2591269"/>
              <a:gd name="connsiteX7" fmla="*/ 1331826 w 2140348"/>
              <a:gd name="connsiteY7" fmla="*/ 2163542 h 2591269"/>
              <a:gd name="connsiteX8" fmla="*/ 1726462 w 2140348"/>
              <a:gd name="connsiteY8" fmla="*/ 1557150 h 2591269"/>
              <a:gd name="connsiteX9" fmla="*/ 1408828 w 2140348"/>
              <a:gd name="connsiteY9" fmla="*/ 2298295 h 2591269"/>
              <a:gd name="connsiteX10" fmla="*/ 1505080 w 2140348"/>
              <a:gd name="connsiteY10" fmla="*/ 2558178 h 2591269"/>
              <a:gd name="connsiteX11" fmla="*/ 1976718 w 2140348"/>
              <a:gd name="connsiteY11" fmla="*/ 2211668 h 2591269"/>
              <a:gd name="connsiteX12" fmla="*/ 2140348 w 2140348"/>
              <a:gd name="connsiteY12" fmla="*/ 1999912 h 2591269"/>
              <a:gd name="connsiteX0" fmla="*/ 426750 w 2140348"/>
              <a:gd name="connsiteY0" fmla="*/ 239665 h 2583221"/>
              <a:gd name="connsiteX1" fmla="*/ 994940 w 2140348"/>
              <a:gd name="connsiteY1" fmla="*/ 47560 h 2583221"/>
              <a:gd name="connsiteX2" fmla="*/ 51666 w 2140348"/>
              <a:gd name="connsiteY2" fmla="*/ 2213245 h 2583221"/>
              <a:gd name="connsiteX3" fmla="*/ 226498 w 2140348"/>
              <a:gd name="connsiteY3" fmla="*/ 2524136 h 2583221"/>
              <a:gd name="connsiteX4" fmla="*/ 1091194 w 2140348"/>
              <a:gd name="connsiteY4" fmla="*/ 1565771 h 2583221"/>
              <a:gd name="connsiteX5" fmla="*/ 773460 w 2140348"/>
              <a:gd name="connsiteY5" fmla="*/ 2150631 h 2583221"/>
              <a:gd name="connsiteX6" fmla="*/ 857204 w 2140348"/>
              <a:gd name="connsiteY6" fmla="*/ 2552311 h 2583221"/>
              <a:gd name="connsiteX7" fmla="*/ 1331826 w 2140348"/>
              <a:gd name="connsiteY7" fmla="*/ 2155494 h 2583221"/>
              <a:gd name="connsiteX8" fmla="*/ 1726462 w 2140348"/>
              <a:gd name="connsiteY8" fmla="*/ 1549102 h 2583221"/>
              <a:gd name="connsiteX9" fmla="*/ 1408828 w 2140348"/>
              <a:gd name="connsiteY9" fmla="*/ 2290247 h 2583221"/>
              <a:gd name="connsiteX10" fmla="*/ 1505080 w 2140348"/>
              <a:gd name="connsiteY10" fmla="*/ 2550130 h 2583221"/>
              <a:gd name="connsiteX11" fmla="*/ 1976718 w 2140348"/>
              <a:gd name="connsiteY11" fmla="*/ 2203620 h 2583221"/>
              <a:gd name="connsiteX12" fmla="*/ 2140348 w 2140348"/>
              <a:gd name="connsiteY12" fmla="*/ 1991864 h 2583221"/>
              <a:gd name="connsiteX0" fmla="*/ 426750 w 2140348"/>
              <a:gd name="connsiteY0" fmla="*/ 241898 h 2585454"/>
              <a:gd name="connsiteX1" fmla="*/ 994940 w 2140348"/>
              <a:gd name="connsiteY1" fmla="*/ 49793 h 2585454"/>
              <a:gd name="connsiteX2" fmla="*/ 51666 w 2140348"/>
              <a:gd name="connsiteY2" fmla="*/ 2215478 h 2585454"/>
              <a:gd name="connsiteX3" fmla="*/ 226498 w 2140348"/>
              <a:gd name="connsiteY3" fmla="*/ 2526369 h 2585454"/>
              <a:gd name="connsiteX4" fmla="*/ 1091194 w 2140348"/>
              <a:gd name="connsiteY4" fmla="*/ 1568004 h 2585454"/>
              <a:gd name="connsiteX5" fmla="*/ 773460 w 2140348"/>
              <a:gd name="connsiteY5" fmla="*/ 2152864 h 2585454"/>
              <a:gd name="connsiteX6" fmla="*/ 857204 w 2140348"/>
              <a:gd name="connsiteY6" fmla="*/ 2554544 h 2585454"/>
              <a:gd name="connsiteX7" fmla="*/ 1331826 w 2140348"/>
              <a:gd name="connsiteY7" fmla="*/ 2157727 h 2585454"/>
              <a:gd name="connsiteX8" fmla="*/ 1726462 w 2140348"/>
              <a:gd name="connsiteY8" fmla="*/ 1551335 h 2585454"/>
              <a:gd name="connsiteX9" fmla="*/ 1408828 w 2140348"/>
              <a:gd name="connsiteY9" fmla="*/ 2292480 h 2585454"/>
              <a:gd name="connsiteX10" fmla="*/ 1505080 w 2140348"/>
              <a:gd name="connsiteY10" fmla="*/ 2552363 h 2585454"/>
              <a:gd name="connsiteX11" fmla="*/ 1976718 w 2140348"/>
              <a:gd name="connsiteY11" fmla="*/ 2205853 h 2585454"/>
              <a:gd name="connsiteX12" fmla="*/ 2140348 w 2140348"/>
              <a:gd name="connsiteY12" fmla="*/ 1994097 h 2585454"/>
              <a:gd name="connsiteX0" fmla="*/ 426750 w 2140348"/>
              <a:gd name="connsiteY0" fmla="*/ 249902 h 2593458"/>
              <a:gd name="connsiteX1" fmla="*/ 994940 w 2140348"/>
              <a:gd name="connsiteY1" fmla="*/ 57797 h 2593458"/>
              <a:gd name="connsiteX2" fmla="*/ 51666 w 2140348"/>
              <a:gd name="connsiteY2" fmla="*/ 2223482 h 2593458"/>
              <a:gd name="connsiteX3" fmla="*/ 226498 w 2140348"/>
              <a:gd name="connsiteY3" fmla="*/ 2534373 h 2593458"/>
              <a:gd name="connsiteX4" fmla="*/ 1091194 w 2140348"/>
              <a:gd name="connsiteY4" fmla="*/ 1576008 h 2593458"/>
              <a:gd name="connsiteX5" fmla="*/ 773460 w 2140348"/>
              <a:gd name="connsiteY5" fmla="*/ 2160868 h 2593458"/>
              <a:gd name="connsiteX6" fmla="*/ 857204 w 2140348"/>
              <a:gd name="connsiteY6" fmla="*/ 2562548 h 2593458"/>
              <a:gd name="connsiteX7" fmla="*/ 1331826 w 2140348"/>
              <a:gd name="connsiteY7" fmla="*/ 2165731 h 2593458"/>
              <a:gd name="connsiteX8" fmla="*/ 1726462 w 2140348"/>
              <a:gd name="connsiteY8" fmla="*/ 1559339 h 2593458"/>
              <a:gd name="connsiteX9" fmla="*/ 1408828 w 2140348"/>
              <a:gd name="connsiteY9" fmla="*/ 2300484 h 2593458"/>
              <a:gd name="connsiteX10" fmla="*/ 1505080 w 2140348"/>
              <a:gd name="connsiteY10" fmla="*/ 2560367 h 2593458"/>
              <a:gd name="connsiteX11" fmla="*/ 1976718 w 2140348"/>
              <a:gd name="connsiteY11" fmla="*/ 2213857 h 2593458"/>
              <a:gd name="connsiteX12" fmla="*/ 2140348 w 2140348"/>
              <a:gd name="connsiteY12" fmla="*/ 2002101 h 2593458"/>
              <a:gd name="connsiteX0" fmla="*/ 446001 w 2140348"/>
              <a:gd name="connsiteY0" fmla="*/ 328023 h 2584952"/>
              <a:gd name="connsiteX1" fmla="*/ 994940 w 2140348"/>
              <a:gd name="connsiteY1" fmla="*/ 49291 h 2584952"/>
              <a:gd name="connsiteX2" fmla="*/ 51666 w 2140348"/>
              <a:gd name="connsiteY2" fmla="*/ 2214976 h 2584952"/>
              <a:gd name="connsiteX3" fmla="*/ 226498 w 2140348"/>
              <a:gd name="connsiteY3" fmla="*/ 2525867 h 2584952"/>
              <a:gd name="connsiteX4" fmla="*/ 1091194 w 2140348"/>
              <a:gd name="connsiteY4" fmla="*/ 1567502 h 2584952"/>
              <a:gd name="connsiteX5" fmla="*/ 773460 w 2140348"/>
              <a:gd name="connsiteY5" fmla="*/ 2152362 h 2584952"/>
              <a:gd name="connsiteX6" fmla="*/ 857204 w 2140348"/>
              <a:gd name="connsiteY6" fmla="*/ 2554042 h 2584952"/>
              <a:gd name="connsiteX7" fmla="*/ 1331826 w 2140348"/>
              <a:gd name="connsiteY7" fmla="*/ 2157225 h 2584952"/>
              <a:gd name="connsiteX8" fmla="*/ 1726462 w 2140348"/>
              <a:gd name="connsiteY8" fmla="*/ 1550833 h 2584952"/>
              <a:gd name="connsiteX9" fmla="*/ 1408828 w 2140348"/>
              <a:gd name="connsiteY9" fmla="*/ 2291978 h 2584952"/>
              <a:gd name="connsiteX10" fmla="*/ 1505080 w 2140348"/>
              <a:gd name="connsiteY10" fmla="*/ 2551861 h 2584952"/>
              <a:gd name="connsiteX11" fmla="*/ 1976718 w 2140348"/>
              <a:gd name="connsiteY11" fmla="*/ 2205351 h 2584952"/>
              <a:gd name="connsiteX12" fmla="*/ 2140348 w 2140348"/>
              <a:gd name="connsiteY12" fmla="*/ 1993595 h 2584952"/>
              <a:gd name="connsiteX0" fmla="*/ 464001 w 2158348"/>
              <a:gd name="connsiteY0" fmla="*/ 328023 h 2699742"/>
              <a:gd name="connsiteX1" fmla="*/ 1012940 w 2158348"/>
              <a:gd name="connsiteY1" fmla="*/ 49291 h 2699742"/>
              <a:gd name="connsiteX2" fmla="*/ 69666 w 2158348"/>
              <a:gd name="connsiteY2" fmla="*/ 2214976 h 2699742"/>
              <a:gd name="connsiteX3" fmla="*/ 244498 w 2158348"/>
              <a:gd name="connsiteY3" fmla="*/ 2525867 h 2699742"/>
              <a:gd name="connsiteX4" fmla="*/ 1628959 w 2158348"/>
              <a:gd name="connsiteY4" fmla="*/ 17835 h 2699742"/>
              <a:gd name="connsiteX5" fmla="*/ 791460 w 2158348"/>
              <a:gd name="connsiteY5" fmla="*/ 2152362 h 2699742"/>
              <a:gd name="connsiteX6" fmla="*/ 875204 w 2158348"/>
              <a:gd name="connsiteY6" fmla="*/ 2554042 h 2699742"/>
              <a:gd name="connsiteX7" fmla="*/ 1349826 w 2158348"/>
              <a:gd name="connsiteY7" fmla="*/ 2157225 h 2699742"/>
              <a:gd name="connsiteX8" fmla="*/ 1744462 w 2158348"/>
              <a:gd name="connsiteY8" fmla="*/ 1550833 h 2699742"/>
              <a:gd name="connsiteX9" fmla="*/ 1426828 w 2158348"/>
              <a:gd name="connsiteY9" fmla="*/ 2291978 h 2699742"/>
              <a:gd name="connsiteX10" fmla="*/ 1523080 w 2158348"/>
              <a:gd name="connsiteY10" fmla="*/ 2551861 h 2699742"/>
              <a:gd name="connsiteX11" fmla="*/ 1994718 w 2158348"/>
              <a:gd name="connsiteY11" fmla="*/ 2205351 h 2699742"/>
              <a:gd name="connsiteX12" fmla="*/ 2158348 w 2158348"/>
              <a:gd name="connsiteY12" fmla="*/ 1993595 h 2699742"/>
              <a:gd name="connsiteX0" fmla="*/ 419889 w 2114236"/>
              <a:gd name="connsiteY0" fmla="*/ 328023 h 2634248"/>
              <a:gd name="connsiteX1" fmla="*/ 968828 w 2114236"/>
              <a:gd name="connsiteY1" fmla="*/ 49291 h 2634248"/>
              <a:gd name="connsiteX2" fmla="*/ 25554 w 2114236"/>
              <a:gd name="connsiteY2" fmla="*/ 2214976 h 2634248"/>
              <a:gd name="connsiteX3" fmla="*/ 383266 w 2114236"/>
              <a:gd name="connsiteY3" fmla="*/ 2439240 h 2634248"/>
              <a:gd name="connsiteX4" fmla="*/ 1584847 w 2114236"/>
              <a:gd name="connsiteY4" fmla="*/ 17835 h 2634248"/>
              <a:gd name="connsiteX5" fmla="*/ 747348 w 2114236"/>
              <a:gd name="connsiteY5" fmla="*/ 2152362 h 2634248"/>
              <a:gd name="connsiteX6" fmla="*/ 831092 w 2114236"/>
              <a:gd name="connsiteY6" fmla="*/ 2554042 h 2634248"/>
              <a:gd name="connsiteX7" fmla="*/ 1305714 w 2114236"/>
              <a:gd name="connsiteY7" fmla="*/ 2157225 h 2634248"/>
              <a:gd name="connsiteX8" fmla="*/ 1700350 w 2114236"/>
              <a:gd name="connsiteY8" fmla="*/ 1550833 h 2634248"/>
              <a:gd name="connsiteX9" fmla="*/ 1382716 w 2114236"/>
              <a:gd name="connsiteY9" fmla="*/ 2291978 h 2634248"/>
              <a:gd name="connsiteX10" fmla="*/ 1478968 w 2114236"/>
              <a:gd name="connsiteY10" fmla="*/ 2551861 h 2634248"/>
              <a:gd name="connsiteX11" fmla="*/ 1950606 w 2114236"/>
              <a:gd name="connsiteY11" fmla="*/ 2205351 h 2634248"/>
              <a:gd name="connsiteX12" fmla="*/ 2114236 w 2114236"/>
              <a:gd name="connsiteY12" fmla="*/ 1993595 h 2634248"/>
              <a:gd name="connsiteX0" fmla="*/ 415937 w 2110284"/>
              <a:gd name="connsiteY0" fmla="*/ 328023 h 2558394"/>
              <a:gd name="connsiteX1" fmla="*/ 964876 w 2110284"/>
              <a:gd name="connsiteY1" fmla="*/ 49291 h 2558394"/>
              <a:gd name="connsiteX2" fmla="*/ 21602 w 2110284"/>
              <a:gd name="connsiteY2" fmla="*/ 2214976 h 2558394"/>
              <a:gd name="connsiteX3" fmla="*/ 379314 w 2110284"/>
              <a:gd name="connsiteY3" fmla="*/ 2439240 h 2558394"/>
              <a:gd name="connsiteX4" fmla="*/ 1580895 w 2110284"/>
              <a:gd name="connsiteY4" fmla="*/ 17835 h 2558394"/>
              <a:gd name="connsiteX5" fmla="*/ 743396 w 2110284"/>
              <a:gd name="connsiteY5" fmla="*/ 2152362 h 2558394"/>
              <a:gd name="connsiteX6" fmla="*/ 827140 w 2110284"/>
              <a:gd name="connsiteY6" fmla="*/ 2554042 h 2558394"/>
              <a:gd name="connsiteX7" fmla="*/ 1301762 w 2110284"/>
              <a:gd name="connsiteY7" fmla="*/ 2157225 h 2558394"/>
              <a:gd name="connsiteX8" fmla="*/ 1696398 w 2110284"/>
              <a:gd name="connsiteY8" fmla="*/ 1550833 h 2558394"/>
              <a:gd name="connsiteX9" fmla="*/ 1378764 w 2110284"/>
              <a:gd name="connsiteY9" fmla="*/ 2291978 h 2558394"/>
              <a:gd name="connsiteX10" fmla="*/ 1475016 w 2110284"/>
              <a:gd name="connsiteY10" fmla="*/ 2551861 h 2558394"/>
              <a:gd name="connsiteX11" fmla="*/ 1946654 w 2110284"/>
              <a:gd name="connsiteY11" fmla="*/ 2205351 h 2558394"/>
              <a:gd name="connsiteX12" fmla="*/ 2110284 w 2110284"/>
              <a:gd name="connsiteY12" fmla="*/ 1993595 h 2558394"/>
              <a:gd name="connsiteX0" fmla="*/ 415937 w 2302789"/>
              <a:gd name="connsiteY0" fmla="*/ 328023 h 2587481"/>
              <a:gd name="connsiteX1" fmla="*/ 964876 w 2302789"/>
              <a:gd name="connsiteY1" fmla="*/ 49291 h 2587481"/>
              <a:gd name="connsiteX2" fmla="*/ 21602 w 2302789"/>
              <a:gd name="connsiteY2" fmla="*/ 2214976 h 2587481"/>
              <a:gd name="connsiteX3" fmla="*/ 379314 w 2302789"/>
              <a:gd name="connsiteY3" fmla="*/ 2439240 h 2587481"/>
              <a:gd name="connsiteX4" fmla="*/ 1580895 w 2302789"/>
              <a:gd name="connsiteY4" fmla="*/ 17835 h 2587481"/>
              <a:gd name="connsiteX5" fmla="*/ 743396 w 2302789"/>
              <a:gd name="connsiteY5" fmla="*/ 2152362 h 2587481"/>
              <a:gd name="connsiteX6" fmla="*/ 827140 w 2302789"/>
              <a:gd name="connsiteY6" fmla="*/ 2554042 h 2587481"/>
              <a:gd name="connsiteX7" fmla="*/ 1301762 w 2302789"/>
              <a:gd name="connsiteY7" fmla="*/ 2157225 h 2587481"/>
              <a:gd name="connsiteX8" fmla="*/ 2302789 w 2302789"/>
              <a:gd name="connsiteY8" fmla="*/ 39667 h 2587481"/>
              <a:gd name="connsiteX9" fmla="*/ 1378764 w 2302789"/>
              <a:gd name="connsiteY9" fmla="*/ 2291978 h 2587481"/>
              <a:gd name="connsiteX10" fmla="*/ 1475016 w 2302789"/>
              <a:gd name="connsiteY10" fmla="*/ 2551861 h 2587481"/>
              <a:gd name="connsiteX11" fmla="*/ 1946654 w 2302789"/>
              <a:gd name="connsiteY11" fmla="*/ 2205351 h 2587481"/>
              <a:gd name="connsiteX12" fmla="*/ 2110284 w 2302789"/>
              <a:gd name="connsiteY12" fmla="*/ 1993595 h 2587481"/>
              <a:gd name="connsiteX0" fmla="*/ 415937 w 2302789"/>
              <a:gd name="connsiteY0" fmla="*/ 328023 h 2587481"/>
              <a:gd name="connsiteX1" fmla="*/ 964876 w 2302789"/>
              <a:gd name="connsiteY1" fmla="*/ 49291 h 2587481"/>
              <a:gd name="connsiteX2" fmla="*/ 21602 w 2302789"/>
              <a:gd name="connsiteY2" fmla="*/ 2214976 h 2587481"/>
              <a:gd name="connsiteX3" fmla="*/ 379314 w 2302789"/>
              <a:gd name="connsiteY3" fmla="*/ 2439240 h 2587481"/>
              <a:gd name="connsiteX4" fmla="*/ 1580895 w 2302789"/>
              <a:gd name="connsiteY4" fmla="*/ 17835 h 2587481"/>
              <a:gd name="connsiteX5" fmla="*/ 743396 w 2302789"/>
              <a:gd name="connsiteY5" fmla="*/ 2152362 h 2587481"/>
              <a:gd name="connsiteX6" fmla="*/ 827140 w 2302789"/>
              <a:gd name="connsiteY6" fmla="*/ 2554042 h 2587481"/>
              <a:gd name="connsiteX7" fmla="*/ 1301762 w 2302789"/>
              <a:gd name="connsiteY7" fmla="*/ 2157225 h 2587481"/>
              <a:gd name="connsiteX8" fmla="*/ 2302789 w 2302789"/>
              <a:gd name="connsiteY8" fmla="*/ 39667 h 2587481"/>
              <a:gd name="connsiteX9" fmla="*/ 1378764 w 2302789"/>
              <a:gd name="connsiteY9" fmla="*/ 2291978 h 2587481"/>
              <a:gd name="connsiteX10" fmla="*/ 1475016 w 2302789"/>
              <a:gd name="connsiteY10" fmla="*/ 2551861 h 2587481"/>
              <a:gd name="connsiteX11" fmla="*/ 1946654 w 2302789"/>
              <a:gd name="connsiteY11" fmla="*/ 2205351 h 2587481"/>
              <a:gd name="connsiteX12" fmla="*/ 2110284 w 2302789"/>
              <a:gd name="connsiteY12" fmla="*/ 1993595 h 2587481"/>
              <a:gd name="connsiteX0" fmla="*/ 415937 w 2302789"/>
              <a:gd name="connsiteY0" fmla="*/ 328023 h 2587481"/>
              <a:gd name="connsiteX1" fmla="*/ 964876 w 2302789"/>
              <a:gd name="connsiteY1" fmla="*/ 49291 h 2587481"/>
              <a:gd name="connsiteX2" fmla="*/ 21602 w 2302789"/>
              <a:gd name="connsiteY2" fmla="*/ 2214976 h 2587481"/>
              <a:gd name="connsiteX3" fmla="*/ 379314 w 2302789"/>
              <a:gd name="connsiteY3" fmla="*/ 2439240 h 2587481"/>
              <a:gd name="connsiteX4" fmla="*/ 1580895 w 2302789"/>
              <a:gd name="connsiteY4" fmla="*/ 17835 h 2587481"/>
              <a:gd name="connsiteX5" fmla="*/ 743396 w 2302789"/>
              <a:gd name="connsiteY5" fmla="*/ 2152362 h 2587481"/>
              <a:gd name="connsiteX6" fmla="*/ 884892 w 2302789"/>
              <a:gd name="connsiteY6" fmla="*/ 2525166 h 2587481"/>
              <a:gd name="connsiteX7" fmla="*/ 1301762 w 2302789"/>
              <a:gd name="connsiteY7" fmla="*/ 2157225 h 2587481"/>
              <a:gd name="connsiteX8" fmla="*/ 2302789 w 2302789"/>
              <a:gd name="connsiteY8" fmla="*/ 39667 h 2587481"/>
              <a:gd name="connsiteX9" fmla="*/ 1378764 w 2302789"/>
              <a:gd name="connsiteY9" fmla="*/ 2291978 h 2587481"/>
              <a:gd name="connsiteX10" fmla="*/ 1475016 w 2302789"/>
              <a:gd name="connsiteY10" fmla="*/ 2551861 h 2587481"/>
              <a:gd name="connsiteX11" fmla="*/ 1946654 w 2302789"/>
              <a:gd name="connsiteY11" fmla="*/ 2205351 h 2587481"/>
              <a:gd name="connsiteX12" fmla="*/ 2110284 w 2302789"/>
              <a:gd name="connsiteY12" fmla="*/ 1993595 h 2587481"/>
              <a:gd name="connsiteX0" fmla="*/ 415937 w 2302789"/>
              <a:gd name="connsiteY0" fmla="*/ 328023 h 2558394"/>
              <a:gd name="connsiteX1" fmla="*/ 964876 w 2302789"/>
              <a:gd name="connsiteY1" fmla="*/ 49291 h 2558394"/>
              <a:gd name="connsiteX2" fmla="*/ 21602 w 2302789"/>
              <a:gd name="connsiteY2" fmla="*/ 2214976 h 2558394"/>
              <a:gd name="connsiteX3" fmla="*/ 379314 w 2302789"/>
              <a:gd name="connsiteY3" fmla="*/ 2439240 h 2558394"/>
              <a:gd name="connsiteX4" fmla="*/ 1580895 w 2302789"/>
              <a:gd name="connsiteY4" fmla="*/ 17835 h 2558394"/>
              <a:gd name="connsiteX5" fmla="*/ 743396 w 2302789"/>
              <a:gd name="connsiteY5" fmla="*/ 2152362 h 2558394"/>
              <a:gd name="connsiteX6" fmla="*/ 884892 w 2302789"/>
              <a:gd name="connsiteY6" fmla="*/ 2525166 h 2558394"/>
              <a:gd name="connsiteX7" fmla="*/ 1301762 w 2302789"/>
              <a:gd name="connsiteY7" fmla="*/ 2157225 h 2558394"/>
              <a:gd name="connsiteX8" fmla="*/ 2302789 w 2302789"/>
              <a:gd name="connsiteY8" fmla="*/ 39667 h 2558394"/>
              <a:gd name="connsiteX9" fmla="*/ 1378764 w 2302789"/>
              <a:gd name="connsiteY9" fmla="*/ 2291978 h 2558394"/>
              <a:gd name="connsiteX10" fmla="*/ 1638646 w 2302789"/>
              <a:gd name="connsiteY10" fmla="*/ 2484484 h 2558394"/>
              <a:gd name="connsiteX11" fmla="*/ 1946654 w 2302789"/>
              <a:gd name="connsiteY11" fmla="*/ 2205351 h 2558394"/>
              <a:gd name="connsiteX12" fmla="*/ 2110284 w 2302789"/>
              <a:gd name="connsiteY12" fmla="*/ 1993595 h 2558394"/>
              <a:gd name="connsiteX0" fmla="*/ 415937 w 2302789"/>
              <a:gd name="connsiteY0" fmla="*/ 328023 h 2558394"/>
              <a:gd name="connsiteX1" fmla="*/ 964876 w 2302789"/>
              <a:gd name="connsiteY1" fmla="*/ 49291 h 2558394"/>
              <a:gd name="connsiteX2" fmla="*/ 21602 w 2302789"/>
              <a:gd name="connsiteY2" fmla="*/ 2214976 h 2558394"/>
              <a:gd name="connsiteX3" fmla="*/ 379314 w 2302789"/>
              <a:gd name="connsiteY3" fmla="*/ 2439240 h 2558394"/>
              <a:gd name="connsiteX4" fmla="*/ 1580895 w 2302789"/>
              <a:gd name="connsiteY4" fmla="*/ 17835 h 2558394"/>
              <a:gd name="connsiteX5" fmla="*/ 743396 w 2302789"/>
              <a:gd name="connsiteY5" fmla="*/ 2152362 h 2558394"/>
              <a:gd name="connsiteX6" fmla="*/ 884892 w 2302789"/>
              <a:gd name="connsiteY6" fmla="*/ 2525166 h 2558394"/>
              <a:gd name="connsiteX7" fmla="*/ 1301762 w 2302789"/>
              <a:gd name="connsiteY7" fmla="*/ 2157225 h 2558394"/>
              <a:gd name="connsiteX8" fmla="*/ 2302789 w 2302789"/>
              <a:gd name="connsiteY8" fmla="*/ 39667 h 2558394"/>
              <a:gd name="connsiteX9" fmla="*/ 1378764 w 2302789"/>
              <a:gd name="connsiteY9" fmla="*/ 2291978 h 2558394"/>
              <a:gd name="connsiteX10" fmla="*/ 1667522 w 2302789"/>
              <a:gd name="connsiteY10" fmla="*/ 2436358 h 2558394"/>
              <a:gd name="connsiteX11" fmla="*/ 1946654 w 2302789"/>
              <a:gd name="connsiteY11" fmla="*/ 2205351 h 2558394"/>
              <a:gd name="connsiteX12" fmla="*/ 2110284 w 2302789"/>
              <a:gd name="connsiteY12" fmla="*/ 1993595 h 2558394"/>
              <a:gd name="connsiteX0" fmla="*/ 415937 w 2302789"/>
              <a:gd name="connsiteY0" fmla="*/ 328023 h 2558394"/>
              <a:gd name="connsiteX1" fmla="*/ 964876 w 2302789"/>
              <a:gd name="connsiteY1" fmla="*/ 49291 h 2558394"/>
              <a:gd name="connsiteX2" fmla="*/ 21602 w 2302789"/>
              <a:gd name="connsiteY2" fmla="*/ 2214976 h 2558394"/>
              <a:gd name="connsiteX3" fmla="*/ 379314 w 2302789"/>
              <a:gd name="connsiteY3" fmla="*/ 2439240 h 2558394"/>
              <a:gd name="connsiteX4" fmla="*/ 1580895 w 2302789"/>
              <a:gd name="connsiteY4" fmla="*/ 17835 h 2558394"/>
              <a:gd name="connsiteX5" fmla="*/ 743396 w 2302789"/>
              <a:gd name="connsiteY5" fmla="*/ 2152362 h 2558394"/>
              <a:gd name="connsiteX6" fmla="*/ 884892 w 2302789"/>
              <a:gd name="connsiteY6" fmla="*/ 2525166 h 2558394"/>
              <a:gd name="connsiteX7" fmla="*/ 1301762 w 2302789"/>
              <a:gd name="connsiteY7" fmla="*/ 2157225 h 2558394"/>
              <a:gd name="connsiteX8" fmla="*/ 2302789 w 2302789"/>
              <a:gd name="connsiteY8" fmla="*/ 39667 h 2558394"/>
              <a:gd name="connsiteX9" fmla="*/ 1378764 w 2302789"/>
              <a:gd name="connsiteY9" fmla="*/ 2291978 h 2558394"/>
              <a:gd name="connsiteX10" fmla="*/ 1667522 w 2302789"/>
              <a:gd name="connsiteY10" fmla="*/ 2436358 h 2558394"/>
              <a:gd name="connsiteX11" fmla="*/ 1946654 w 2302789"/>
              <a:gd name="connsiteY11" fmla="*/ 2205351 h 2558394"/>
              <a:gd name="connsiteX12" fmla="*/ 2129534 w 2302789"/>
              <a:gd name="connsiteY12" fmla="*/ 2022471 h 2558394"/>
              <a:gd name="connsiteX0" fmla="*/ 415937 w 2302789"/>
              <a:gd name="connsiteY0" fmla="*/ 328023 h 2558394"/>
              <a:gd name="connsiteX1" fmla="*/ 964876 w 2302789"/>
              <a:gd name="connsiteY1" fmla="*/ 49291 h 2558394"/>
              <a:gd name="connsiteX2" fmla="*/ 21602 w 2302789"/>
              <a:gd name="connsiteY2" fmla="*/ 2214976 h 2558394"/>
              <a:gd name="connsiteX3" fmla="*/ 379314 w 2302789"/>
              <a:gd name="connsiteY3" fmla="*/ 2439240 h 2558394"/>
              <a:gd name="connsiteX4" fmla="*/ 1580895 w 2302789"/>
              <a:gd name="connsiteY4" fmla="*/ 17835 h 2558394"/>
              <a:gd name="connsiteX5" fmla="*/ 743396 w 2302789"/>
              <a:gd name="connsiteY5" fmla="*/ 2152362 h 2558394"/>
              <a:gd name="connsiteX6" fmla="*/ 884892 w 2302789"/>
              <a:gd name="connsiteY6" fmla="*/ 2525166 h 2558394"/>
              <a:gd name="connsiteX7" fmla="*/ 1301762 w 2302789"/>
              <a:gd name="connsiteY7" fmla="*/ 2157225 h 2558394"/>
              <a:gd name="connsiteX8" fmla="*/ 2302789 w 2302789"/>
              <a:gd name="connsiteY8" fmla="*/ 39667 h 2558394"/>
              <a:gd name="connsiteX9" fmla="*/ 1378764 w 2302789"/>
              <a:gd name="connsiteY9" fmla="*/ 2291978 h 2558394"/>
              <a:gd name="connsiteX10" fmla="*/ 1667522 w 2302789"/>
              <a:gd name="connsiteY10" fmla="*/ 2436358 h 2558394"/>
              <a:gd name="connsiteX11" fmla="*/ 1946654 w 2302789"/>
              <a:gd name="connsiteY11" fmla="*/ 2205351 h 2558394"/>
              <a:gd name="connsiteX12" fmla="*/ 2129534 w 2302789"/>
              <a:gd name="connsiteY12" fmla="*/ 2022471 h 2558394"/>
              <a:gd name="connsiteX0" fmla="*/ 415937 w 2302789"/>
              <a:gd name="connsiteY0" fmla="*/ 328023 h 2558394"/>
              <a:gd name="connsiteX1" fmla="*/ 964876 w 2302789"/>
              <a:gd name="connsiteY1" fmla="*/ 49291 h 2558394"/>
              <a:gd name="connsiteX2" fmla="*/ 21602 w 2302789"/>
              <a:gd name="connsiteY2" fmla="*/ 2214976 h 2558394"/>
              <a:gd name="connsiteX3" fmla="*/ 379314 w 2302789"/>
              <a:gd name="connsiteY3" fmla="*/ 2439240 h 2558394"/>
              <a:gd name="connsiteX4" fmla="*/ 1580895 w 2302789"/>
              <a:gd name="connsiteY4" fmla="*/ 17835 h 2558394"/>
              <a:gd name="connsiteX5" fmla="*/ 743396 w 2302789"/>
              <a:gd name="connsiteY5" fmla="*/ 2152362 h 2558394"/>
              <a:gd name="connsiteX6" fmla="*/ 884892 w 2302789"/>
              <a:gd name="connsiteY6" fmla="*/ 2525166 h 2558394"/>
              <a:gd name="connsiteX7" fmla="*/ 1301762 w 2302789"/>
              <a:gd name="connsiteY7" fmla="*/ 2157225 h 2558394"/>
              <a:gd name="connsiteX8" fmla="*/ 2302789 w 2302789"/>
              <a:gd name="connsiteY8" fmla="*/ 39667 h 2558394"/>
              <a:gd name="connsiteX9" fmla="*/ 1378764 w 2302789"/>
              <a:gd name="connsiteY9" fmla="*/ 2291978 h 2558394"/>
              <a:gd name="connsiteX10" fmla="*/ 1667522 w 2302789"/>
              <a:gd name="connsiteY10" fmla="*/ 2436358 h 2558394"/>
              <a:gd name="connsiteX11" fmla="*/ 1946654 w 2302789"/>
              <a:gd name="connsiteY11" fmla="*/ 2205351 h 2558394"/>
              <a:gd name="connsiteX12" fmla="*/ 2129534 w 2302789"/>
              <a:gd name="connsiteY12" fmla="*/ 2022471 h 255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2789" h="2558394">
                <a:moveTo>
                  <a:pt x="415937" y="328023"/>
                </a:moveTo>
                <a:cubicBezTo>
                  <a:pt x="274816" y="302422"/>
                  <a:pt x="836489" y="-146489"/>
                  <a:pt x="964876" y="49291"/>
                </a:cubicBezTo>
                <a:cubicBezTo>
                  <a:pt x="958509" y="235446"/>
                  <a:pt x="119196" y="1816651"/>
                  <a:pt x="21602" y="2214976"/>
                </a:cubicBezTo>
                <a:cubicBezTo>
                  <a:pt x="-75992" y="2613301"/>
                  <a:pt x="177183" y="2632175"/>
                  <a:pt x="379314" y="2439240"/>
                </a:cubicBezTo>
                <a:cubicBezTo>
                  <a:pt x="581445" y="2246305"/>
                  <a:pt x="1520215" y="65648"/>
                  <a:pt x="1580895" y="17835"/>
                </a:cubicBezTo>
                <a:cubicBezTo>
                  <a:pt x="1641575" y="-29978"/>
                  <a:pt x="859396" y="1734474"/>
                  <a:pt x="743396" y="2152362"/>
                </a:cubicBezTo>
                <a:cubicBezTo>
                  <a:pt x="627396" y="2570250"/>
                  <a:pt x="878458" y="2524356"/>
                  <a:pt x="884892" y="2525166"/>
                </a:cubicBezTo>
                <a:cubicBezTo>
                  <a:pt x="891326" y="2525976"/>
                  <a:pt x="1065446" y="2571475"/>
                  <a:pt x="1301762" y="2157225"/>
                </a:cubicBezTo>
                <a:cubicBezTo>
                  <a:pt x="1538078" y="1742975"/>
                  <a:pt x="2301861" y="43402"/>
                  <a:pt x="2302789" y="39667"/>
                </a:cubicBezTo>
                <a:cubicBezTo>
                  <a:pt x="2303717" y="35932"/>
                  <a:pt x="1484642" y="1892530"/>
                  <a:pt x="1378764" y="2291978"/>
                </a:cubicBezTo>
                <a:cubicBezTo>
                  <a:pt x="1272886" y="2691427"/>
                  <a:pt x="1592124" y="2489297"/>
                  <a:pt x="1667522" y="2436358"/>
                </a:cubicBezTo>
                <a:cubicBezTo>
                  <a:pt x="1742920" y="2383419"/>
                  <a:pt x="1840776" y="2298395"/>
                  <a:pt x="1946654" y="2205351"/>
                </a:cubicBezTo>
                <a:cubicBezTo>
                  <a:pt x="2052532" y="2112307"/>
                  <a:pt x="2100658" y="2081827"/>
                  <a:pt x="2129534" y="2022471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2" name="Овал 31"/>
          <p:cNvSpPr/>
          <p:nvPr/>
        </p:nvSpPr>
        <p:spPr>
          <a:xfrm>
            <a:off x="5268606" y="2386780"/>
            <a:ext cx="78178" cy="764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7695" y="1530277"/>
            <a:ext cx="467602" cy="89470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915163" y="514576"/>
            <a:ext cx="8485498" cy="8235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Зразок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написання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букви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5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0" y="2921544"/>
            <a:ext cx="3331038" cy="333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36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0.01028 -0.02246 L 0.02773 -0.03774 L 0.04271 -0.04329 L 0.04896 -0.03496 L 0.04661 -0.01806 L -0.02683 0.24444 L -0.03464 0.28356 L -0.03698 0.31458 L -0.03073 0.33009 L -0.01654 0.33009 L -0.00313 0.31875 L 0.01185 0.27939 L 0.1026 -0.03635 L 0.04739 0.19513 L 0.03086 0.2625 L 0.02773 0.29768 L 0.03008 0.32152 L 0.03867 0.32847 L 0.05377 0.32291 L 0.0664 0.30463 L 0.08841 0.24305 L 0.11523 0.14884 L 0.16666 -0.03774 L 0.09323 0.25416 L 0.0845 0.30463 L 0.08528 0.33009 L 0.09635 0.32569 L 0.11211 0.3118 L 0.15156 0.25694 " pathEditMode="relative" rAng="0" ptsTypes="AAAAAAAAAAAAAAAAAAAAAAAAAAAAAA">
                                      <p:cBhvr>
                                        <p:cTn id="14" dur="2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4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1298413" y="497515"/>
            <a:ext cx="8404523" cy="11656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Напиши велику рукописну букву </a:t>
            </a:r>
            <a:r>
              <a:rPr lang="uk-UA" sz="3200" b="1" i="1" dirty="0" smtClean="0">
                <a:solidFill>
                  <a:schemeClr val="bg1"/>
                </a:solidFill>
              </a:rPr>
              <a:t>Ш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 першому рядку </a:t>
            </a:r>
            <a:r>
              <a:rPr lang="uk-UA" sz="3200" b="1" dirty="0">
                <a:solidFill>
                  <a:schemeClr val="bg1"/>
                </a:solidFill>
              </a:rPr>
              <a:t>за </a:t>
            </a:r>
            <a:r>
              <a:rPr lang="uk-UA" sz="3200" b="1" dirty="0" smtClean="0">
                <a:solidFill>
                  <a:schemeClr val="bg1"/>
                </a:solidFill>
              </a:rPr>
              <a:t>зразком                                                       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" t="1" r="42481" b="74111"/>
          <a:stretch/>
        </p:blipFill>
        <p:spPr>
          <a:xfrm>
            <a:off x="708024" y="1882526"/>
            <a:ext cx="9036000" cy="3204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92" t="40840" r="30658" b="47174"/>
          <a:stretch/>
        </p:blipFill>
        <p:spPr>
          <a:xfrm>
            <a:off x="1033211" y="2034912"/>
            <a:ext cx="992777" cy="9360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92" t="40840" r="30658" b="47174"/>
          <a:stretch/>
        </p:blipFill>
        <p:spPr>
          <a:xfrm>
            <a:off x="2339994" y="2042751"/>
            <a:ext cx="992777" cy="93605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92" t="40840" r="30658" b="47174"/>
          <a:stretch/>
        </p:blipFill>
        <p:spPr>
          <a:xfrm>
            <a:off x="3556505" y="2034912"/>
            <a:ext cx="992777" cy="9360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92" t="40840" r="30658" b="47174"/>
          <a:stretch/>
        </p:blipFill>
        <p:spPr>
          <a:xfrm>
            <a:off x="4783279" y="2042751"/>
            <a:ext cx="992777" cy="93605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92" t="40840" r="30658" b="47174"/>
          <a:stretch/>
        </p:blipFill>
        <p:spPr>
          <a:xfrm>
            <a:off x="5999790" y="2034912"/>
            <a:ext cx="992777" cy="9360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92" t="40840" r="30658" b="47174"/>
          <a:stretch/>
        </p:blipFill>
        <p:spPr>
          <a:xfrm>
            <a:off x="7278197" y="2032624"/>
            <a:ext cx="992777" cy="9360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92" t="40840" r="30658" b="47174"/>
          <a:stretch/>
        </p:blipFill>
        <p:spPr>
          <a:xfrm>
            <a:off x="8494708" y="2024785"/>
            <a:ext cx="992777" cy="9360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0" t="39319" r="56832" b="44837"/>
          <a:stretch/>
        </p:blipFill>
        <p:spPr>
          <a:xfrm>
            <a:off x="841594" y="2859270"/>
            <a:ext cx="1237226" cy="127503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25" t="39551" r="44075" b="44605"/>
          <a:stretch/>
        </p:blipFill>
        <p:spPr>
          <a:xfrm>
            <a:off x="4469138" y="2833757"/>
            <a:ext cx="1621058" cy="130153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0" t="39319" r="56832" b="44837"/>
          <a:stretch/>
        </p:blipFill>
        <p:spPr>
          <a:xfrm>
            <a:off x="2693895" y="2872522"/>
            <a:ext cx="1237226" cy="127503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25" t="39551" r="44075" b="44605"/>
          <a:stretch/>
        </p:blipFill>
        <p:spPr>
          <a:xfrm>
            <a:off x="6496432" y="2878994"/>
            <a:ext cx="1621058" cy="130153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89" t="38074" r="32511" b="46082"/>
          <a:stretch/>
        </p:blipFill>
        <p:spPr>
          <a:xfrm>
            <a:off x="457762" y="3715438"/>
            <a:ext cx="1621058" cy="130153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56" t="38870" r="22544" b="45286"/>
          <a:stretch/>
        </p:blipFill>
        <p:spPr>
          <a:xfrm>
            <a:off x="4476727" y="3780017"/>
            <a:ext cx="1621058" cy="130153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89" t="38074" r="32511" b="46082"/>
          <a:stretch/>
        </p:blipFill>
        <p:spPr>
          <a:xfrm>
            <a:off x="2324412" y="3707248"/>
            <a:ext cx="1621058" cy="1301538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56" t="38870" r="22544" b="45286"/>
          <a:stretch/>
        </p:blipFill>
        <p:spPr>
          <a:xfrm>
            <a:off x="6580726" y="3780017"/>
            <a:ext cx="1621058" cy="1301538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300505" y="497515"/>
            <a:ext cx="8415799" cy="11656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Прочитай склади, слова у наступних рядках. </a:t>
            </a:r>
            <a:r>
              <a:rPr lang="uk-UA" sz="32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3200" b="1" dirty="0" smtClean="0">
                <a:solidFill>
                  <a:schemeClr val="bg1"/>
                </a:solidFill>
              </a:rPr>
              <a:t> за зразком                                                      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15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9487485" y="584822"/>
            <a:ext cx="2320578" cy="215675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7176" l="11000" r="90300">
                        <a14:foregroundMark x1="52800" y1="55294" x2="52800" y2="55294"/>
                        <a14:foregroundMark x1="51351" y1="25798" x2="51351" y2="25798"/>
                        <a14:foregroundMark x1="51351" y1="28571" x2="51351" y2="28571"/>
                        <a14:foregroundMark x1="50059" y1="23717" x2="50059" y2="23717"/>
                        <a14:foregroundMark x1="54407" y1="58807" x2="54407" y2="58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10334" b="12778"/>
          <a:stretch/>
        </p:blipFill>
        <p:spPr>
          <a:xfrm>
            <a:off x="9116950" y="2960843"/>
            <a:ext cx="2205122" cy="20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5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 r="41417" b="73410"/>
          <a:stretch/>
        </p:blipFill>
        <p:spPr>
          <a:xfrm>
            <a:off x="900000" y="1819469"/>
            <a:ext cx="9180000" cy="329073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6" t="39324" r="9574" b="44832"/>
          <a:stretch/>
        </p:blipFill>
        <p:spPr>
          <a:xfrm>
            <a:off x="2535996" y="1819469"/>
            <a:ext cx="1621058" cy="130153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1" t="58086" r="73017" b="33395"/>
          <a:stretch/>
        </p:blipFill>
        <p:spPr>
          <a:xfrm>
            <a:off x="6497294" y="2227042"/>
            <a:ext cx="2770568" cy="72779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1" t="45357" r="47575" b="47846"/>
          <a:stretch/>
        </p:blipFill>
        <p:spPr>
          <a:xfrm>
            <a:off x="4515411" y="2273697"/>
            <a:ext cx="1623526" cy="60648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1" t="37786" r="75795" b="46539"/>
          <a:stretch/>
        </p:blipFill>
        <p:spPr>
          <a:xfrm>
            <a:off x="1344736" y="1670935"/>
            <a:ext cx="633354" cy="130048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0" t="44654" r="78342" b="44082"/>
          <a:stretch/>
        </p:blipFill>
        <p:spPr>
          <a:xfrm>
            <a:off x="9121682" y="2348547"/>
            <a:ext cx="292359" cy="77246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6" t="39324" r="9574" b="44832"/>
          <a:stretch/>
        </p:blipFill>
        <p:spPr>
          <a:xfrm>
            <a:off x="2535996" y="2796462"/>
            <a:ext cx="1621058" cy="130153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1" t="58086" r="73017" b="33395"/>
          <a:stretch/>
        </p:blipFill>
        <p:spPr>
          <a:xfrm>
            <a:off x="6497294" y="3204035"/>
            <a:ext cx="2770568" cy="72779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1" t="45357" r="47575" b="47846"/>
          <a:stretch/>
        </p:blipFill>
        <p:spPr>
          <a:xfrm>
            <a:off x="4515411" y="3250690"/>
            <a:ext cx="1623526" cy="60648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1" t="37786" r="75795" b="46539"/>
          <a:stretch/>
        </p:blipFill>
        <p:spPr>
          <a:xfrm>
            <a:off x="1344736" y="2647928"/>
            <a:ext cx="633354" cy="130048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0" t="44654" r="78342" b="44082"/>
          <a:stretch/>
        </p:blipFill>
        <p:spPr>
          <a:xfrm>
            <a:off x="9162646" y="3306539"/>
            <a:ext cx="292359" cy="77246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t="41498" r="63043" b="44196"/>
          <a:stretch/>
        </p:blipFill>
        <p:spPr>
          <a:xfrm>
            <a:off x="1160921" y="3933031"/>
            <a:ext cx="4148197" cy="116344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0" t="41498" r="46974" b="44196"/>
          <a:stretch/>
        </p:blipFill>
        <p:spPr>
          <a:xfrm>
            <a:off x="5568367" y="3933031"/>
            <a:ext cx="2231651" cy="116344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900000" y="461417"/>
            <a:ext cx="9180000" cy="12095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Прочитай речення у наступних рядках. </a:t>
            </a:r>
          </a:p>
          <a:p>
            <a:pPr algn="ctr"/>
            <a:r>
              <a:rPr lang="uk-UA" sz="32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3200" b="1" dirty="0" smtClean="0">
                <a:solidFill>
                  <a:schemeClr val="bg1"/>
                </a:solidFill>
              </a:rPr>
              <a:t> за зразком                                                      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15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9455005" y="814667"/>
            <a:ext cx="2320578" cy="21567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7176" l="11000" r="90300">
                        <a14:foregroundMark x1="52800" y1="55294" x2="52800" y2="55294"/>
                        <a14:foregroundMark x1="51351" y1="25798" x2="51351" y2="25798"/>
                        <a14:foregroundMark x1="51351" y1="28571" x2="51351" y2="28571"/>
                        <a14:foregroundMark x1="50059" y1="23717" x2="50059" y2="23717"/>
                        <a14:foregroundMark x1="54407" y1="58807" x2="54407" y2="58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10334" b="12778"/>
          <a:stretch/>
        </p:blipFill>
        <p:spPr>
          <a:xfrm>
            <a:off x="9455005" y="3121007"/>
            <a:ext cx="2205122" cy="20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4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44438</TotalTime>
  <Words>464</Words>
  <Application>Microsoft Office PowerPoint</Application>
  <PresentationFormat>Произвольный</PresentationFormat>
  <Paragraphs>78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2837</cp:revision>
  <dcterms:created xsi:type="dcterms:W3CDTF">2018-01-05T16:38:53Z</dcterms:created>
  <dcterms:modified xsi:type="dcterms:W3CDTF">2024-01-25T18:35:32Z</dcterms:modified>
</cp:coreProperties>
</file>