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39" r:id="rId3"/>
    <p:sldId id="1724" r:id="rId4"/>
    <p:sldId id="1606" r:id="rId5"/>
    <p:sldId id="1726" r:id="rId6"/>
    <p:sldId id="1644" r:id="rId7"/>
    <p:sldId id="1666" r:id="rId8"/>
    <p:sldId id="1655" r:id="rId9"/>
    <p:sldId id="1431" r:id="rId10"/>
    <p:sldId id="1674" r:id="rId11"/>
    <p:sldId id="1711" r:id="rId12"/>
    <p:sldId id="1717" r:id="rId13"/>
    <p:sldId id="1718" r:id="rId14"/>
    <p:sldId id="1645" r:id="rId15"/>
    <p:sldId id="1688" r:id="rId16"/>
    <p:sldId id="1695" r:id="rId17"/>
    <p:sldId id="1722" r:id="rId18"/>
    <p:sldId id="1721" r:id="rId19"/>
    <p:sldId id="1440" r:id="rId20"/>
    <p:sldId id="172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B80"/>
    <a:srgbClr val="FF3300"/>
    <a:srgbClr val="FF3399"/>
    <a:srgbClr val="99FFCC"/>
    <a:srgbClr val="CCFF66"/>
    <a:srgbClr val="FFB7FF"/>
    <a:srgbClr val="FF99FF"/>
    <a:srgbClr val="ECDAB2"/>
    <a:srgbClr val="E6CEA0"/>
    <a:srgbClr val="CC8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5274" autoAdjust="0"/>
  </p:normalViewPr>
  <p:slideViewPr>
    <p:cSldViewPr snapToGrid="0">
      <p:cViewPr varScale="1">
        <p:scale>
          <a:sx n="85" d="100"/>
          <a:sy n="85" d="100"/>
        </p:scale>
        <p:origin x="-282" y="-7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24.01.2024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9.png"/><Relationship Id="rId7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38.jpeg"/><Relationship Id="rId5" Type="http://schemas.microsoft.com/office/2007/relationships/hdphoto" Target="../media/hdphoto4.wdp"/><Relationship Id="rId10" Type="http://schemas.openxmlformats.org/officeDocument/2006/relationships/image" Target="../media/image30.png"/><Relationship Id="rId4" Type="http://schemas.openxmlformats.org/officeDocument/2006/relationships/image" Target="../media/image34.png"/><Relationship Id="rId9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microsoft.com/office/2007/relationships/hdphoto" Target="../media/hdphoto7.wdp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hyperlink" Target="https://learningapps.org/watch?v=przkev2yn22" TargetMode="Externa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8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198825" y="4899489"/>
            <a:ext cx="9617857" cy="1021556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Обчислення значень виразів</a:t>
            </a:r>
          </a:p>
        </p:txBody>
      </p:sp>
      <p:pic>
        <p:nvPicPr>
          <p:cNvPr id="1026" name="Picture 2" descr="D:\Картинки до тестів\!!!_Эсмира Настрій\Довольный\_free_2024-01-13-18-20-36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99" y="1267839"/>
            <a:ext cx="3005185" cy="300518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81747" y="1267839"/>
            <a:ext cx="3412272" cy="228147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Розділ І</a:t>
            </a:r>
            <a:r>
              <a:rPr lang="en-US" sz="3200" b="1" dirty="0" smtClean="0">
                <a:solidFill>
                  <a:schemeClr val="bg1"/>
                </a:solidFill>
              </a:rPr>
              <a:t>V</a:t>
            </a:r>
            <a:r>
              <a:rPr lang="uk-UA" sz="3200" b="1" dirty="0" smtClean="0">
                <a:solidFill>
                  <a:schemeClr val="bg1"/>
                </a:solidFill>
              </a:rPr>
              <a:t>. Задачі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71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677181" y="626179"/>
            <a:ext cx="8732066" cy="72032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Обчисли. Порівняй</a:t>
            </a:r>
            <a:endParaRPr lang="uk-UA" sz="4000" b="1" dirty="0"/>
          </a:p>
        </p:txBody>
      </p:sp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61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0" y="1506987"/>
            <a:ext cx="1838900" cy="40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2290105" y="1796942"/>
            <a:ext cx="3096803" cy="62775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4 + 4 – 5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890238" y="1776751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115183" y="1333966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274982" y="2961710"/>
            <a:ext cx="3111057" cy="62775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3 + 6 – 7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954404" y="2929875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082971" y="2481773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290105" y="4097806"/>
            <a:ext cx="3096804" cy="62775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7 – 5 + 1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051874" y="4114144"/>
            <a:ext cx="495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115184" y="3588451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47675" y="1779119"/>
            <a:ext cx="3147628" cy="62775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4 + 2 + 3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47675" y="2972309"/>
            <a:ext cx="3161204" cy="62775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8 – 3 + 3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8088" y="4116512"/>
            <a:ext cx="3115729" cy="62775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4000" dirty="0">
                <a:solidFill>
                  <a:srgbClr val="7030A0"/>
                </a:solidFill>
              </a:rPr>
              <a:t>8 – 3 </a:t>
            </a:r>
            <a:r>
              <a:rPr lang="en-US" sz="4000" dirty="0">
                <a:solidFill>
                  <a:srgbClr val="7030A0"/>
                </a:solidFill>
              </a:rPr>
              <a:t>–</a:t>
            </a:r>
            <a:r>
              <a:rPr lang="uk-UA" sz="4000" dirty="0">
                <a:solidFill>
                  <a:srgbClr val="7030A0"/>
                </a:solidFill>
              </a:rPr>
              <a:t> </a:t>
            </a:r>
            <a:r>
              <a:rPr lang="en-US" sz="4000" dirty="0">
                <a:solidFill>
                  <a:srgbClr val="7030A0"/>
                </a:solidFill>
              </a:rPr>
              <a:t>4</a:t>
            </a:r>
            <a:r>
              <a:rPr lang="uk-UA" sz="4000" dirty="0">
                <a:solidFill>
                  <a:srgbClr val="7030A0"/>
                </a:solidFill>
              </a:rPr>
              <a:t>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7546" y="1756876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9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5850" y="1260025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6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61642" y="2961710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8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5851" y="2484814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5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61642" y="4076446"/>
            <a:ext cx="495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1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8064" y="3591492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5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74982" y="5224057"/>
            <a:ext cx="3111057" cy="61826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000" dirty="0">
                <a:solidFill>
                  <a:srgbClr val="7030A0"/>
                </a:solidFill>
              </a:rPr>
              <a:t>9</a:t>
            </a:r>
            <a:r>
              <a:rPr lang="uk-UA" sz="4000" dirty="0">
                <a:solidFill>
                  <a:srgbClr val="7030A0"/>
                </a:solidFill>
              </a:rPr>
              <a:t> </a:t>
            </a:r>
            <a:r>
              <a:rPr lang="en-US" sz="4000" dirty="0">
                <a:solidFill>
                  <a:srgbClr val="7030A0"/>
                </a:solidFill>
              </a:rPr>
              <a:t>–</a:t>
            </a:r>
            <a:r>
              <a:rPr lang="uk-UA" sz="4000" dirty="0">
                <a:solidFill>
                  <a:srgbClr val="7030A0"/>
                </a:solidFill>
              </a:rPr>
              <a:t> </a:t>
            </a:r>
            <a:r>
              <a:rPr lang="en-US" sz="4000" dirty="0">
                <a:solidFill>
                  <a:srgbClr val="7030A0"/>
                </a:solidFill>
              </a:rPr>
              <a:t>6</a:t>
            </a:r>
            <a:r>
              <a:rPr lang="uk-UA" sz="4000" dirty="0">
                <a:solidFill>
                  <a:srgbClr val="7030A0"/>
                </a:solidFill>
              </a:rPr>
              <a:t> + </a:t>
            </a:r>
            <a:r>
              <a:rPr lang="en-US" sz="4000" dirty="0">
                <a:solidFill>
                  <a:srgbClr val="7030A0"/>
                </a:solidFill>
              </a:rPr>
              <a:t>4</a:t>
            </a:r>
            <a:r>
              <a:rPr lang="uk-UA" sz="4000" dirty="0">
                <a:solidFill>
                  <a:srgbClr val="7030A0"/>
                </a:solidFill>
              </a:rPr>
              <a:t>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91551" y="5134440"/>
            <a:ext cx="3084459" cy="60963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000" dirty="0">
                <a:solidFill>
                  <a:srgbClr val="7030A0"/>
                </a:solidFill>
              </a:rPr>
              <a:t>5</a:t>
            </a:r>
            <a:r>
              <a:rPr lang="uk-UA" sz="4000" dirty="0">
                <a:solidFill>
                  <a:srgbClr val="7030A0"/>
                </a:solidFill>
              </a:rPr>
              <a:t> </a:t>
            </a:r>
            <a:r>
              <a:rPr lang="en-US" sz="4000" dirty="0">
                <a:solidFill>
                  <a:srgbClr val="7030A0"/>
                </a:solidFill>
              </a:rPr>
              <a:t>+</a:t>
            </a:r>
            <a:r>
              <a:rPr lang="uk-UA" sz="4000" dirty="0">
                <a:solidFill>
                  <a:srgbClr val="7030A0"/>
                </a:solidFill>
              </a:rPr>
              <a:t> </a:t>
            </a:r>
            <a:r>
              <a:rPr lang="en-US" sz="4000" dirty="0">
                <a:solidFill>
                  <a:srgbClr val="7030A0"/>
                </a:solidFill>
              </a:rPr>
              <a:t>4</a:t>
            </a:r>
            <a:r>
              <a:rPr lang="uk-UA" sz="4000" dirty="0">
                <a:solidFill>
                  <a:srgbClr val="7030A0"/>
                </a:solidFill>
              </a:rPr>
              <a:t> </a:t>
            </a:r>
            <a:r>
              <a:rPr lang="en-US" sz="4000" dirty="0">
                <a:solidFill>
                  <a:srgbClr val="7030A0"/>
                </a:solidFill>
              </a:rPr>
              <a:t>–</a:t>
            </a:r>
            <a:r>
              <a:rPr lang="uk-UA" sz="4000" dirty="0">
                <a:solidFill>
                  <a:srgbClr val="7030A0"/>
                </a:solidFill>
              </a:rPr>
              <a:t> </a:t>
            </a:r>
            <a:r>
              <a:rPr lang="en-US" sz="4000" dirty="0">
                <a:solidFill>
                  <a:srgbClr val="7030A0"/>
                </a:solidFill>
              </a:rPr>
              <a:t>2</a:t>
            </a:r>
            <a:r>
              <a:rPr lang="uk-UA" sz="4000" dirty="0">
                <a:solidFill>
                  <a:srgbClr val="7030A0"/>
                </a:solidFill>
              </a:rPr>
              <a:t> =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90238" y="5191516"/>
            <a:ext cx="495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7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953548" y="4665823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3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26594" y="5082780"/>
            <a:ext cx="495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7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14338" y="4668864"/>
            <a:ext cx="32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9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35015" y="1701950"/>
            <a:ext cx="2260448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 smtClean="0">
                <a:solidFill>
                  <a:srgbClr val="7030A0"/>
                </a:solidFill>
              </a:rPr>
              <a:t>7    2 +8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77082" y="2919932"/>
            <a:ext cx="2218381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 smtClean="0">
                <a:solidFill>
                  <a:srgbClr val="7030A0"/>
                </a:solidFill>
              </a:rPr>
              <a:t>10 – 2   7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77082" y="4014252"/>
            <a:ext cx="2440093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 smtClean="0">
                <a:solidFill>
                  <a:srgbClr val="7030A0"/>
                </a:solidFill>
              </a:rPr>
              <a:t>5см    1см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77082" y="4980850"/>
            <a:ext cx="2440092" cy="71130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600" dirty="0" smtClean="0">
                <a:solidFill>
                  <a:srgbClr val="7030A0"/>
                </a:solidFill>
              </a:rPr>
              <a:t>3см    4см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221214" y="2923355"/>
            <a:ext cx="37606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&gt;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478323" y="1716811"/>
            <a:ext cx="43954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877356" y="4984273"/>
            <a:ext cx="43954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953032" y="634106"/>
            <a:ext cx="51809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 &gt;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9447507" y="634106"/>
            <a:ext cx="5226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&lt;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970151" y="634105"/>
            <a:ext cx="4138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=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917867" y="4001321"/>
            <a:ext cx="37606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&gt;</a:t>
            </a:r>
            <a:endParaRPr lang="uk-U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4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100" grpId="0"/>
      <p:bldP spid="101" grpId="0"/>
      <p:bldP spid="103" grpId="0"/>
      <p:bldP spid="104" grpId="0"/>
      <p:bldP spid="19" grpId="0"/>
      <p:bldP spid="20" grpId="0"/>
      <p:bldP spid="21" grpId="0"/>
      <p:bldP spid="23" grpId="0"/>
      <p:bldP spid="24" grpId="0"/>
      <p:bldP spid="25" grpId="0"/>
      <p:bldP spid="29" grpId="0"/>
      <p:bldP spid="30" grpId="0"/>
      <p:bldP spid="31" grpId="0"/>
      <p:bldP spid="32" grpId="0"/>
      <p:bldP spid="37" grpId="0"/>
      <p:bldP spid="38" grpId="0"/>
      <p:bldP spid="40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841341" y="663925"/>
            <a:ext cx="8732066" cy="7274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>
                <a:solidFill>
                  <a:schemeClr val="bg1"/>
                </a:solidFill>
              </a:rPr>
              <a:t>’</a:t>
            </a:r>
            <a:r>
              <a:rPr lang="uk-UA" sz="4000" b="1" dirty="0" err="1">
                <a:solidFill>
                  <a:schemeClr val="bg1"/>
                </a:solidFill>
              </a:rPr>
              <a:t>язую</a:t>
            </a:r>
            <a:r>
              <a:rPr lang="uk-UA" sz="4000" b="1" dirty="0">
                <a:solidFill>
                  <a:schemeClr val="bg1"/>
                </a:solidFill>
              </a:rPr>
              <a:t> задачу</a:t>
            </a:r>
          </a:p>
        </p:txBody>
      </p:sp>
      <p:sp>
        <p:nvSpPr>
          <p:cNvPr id="18" name="Стрілка: вправо 20">
            <a:extLst>
              <a:ext uri="{FF2B5EF4-FFF2-40B4-BE49-F238E27FC236}">
                <a16:creationId xmlns="" xmlns:a16="http://schemas.microsoft.com/office/drawing/2014/main" id="{E08D5E68-12FE-E5CA-CAAF-E2DAEFB66D1F}"/>
              </a:ext>
            </a:extLst>
          </p:cNvPr>
          <p:cNvSpPr/>
          <p:nvPr/>
        </p:nvSpPr>
        <p:spPr>
          <a:xfrm>
            <a:off x="6302139" y="1816212"/>
            <a:ext cx="514185" cy="492816"/>
          </a:xfrm>
          <a:prstGeom prst="rightArrow">
            <a:avLst/>
          </a:prstGeom>
          <a:solidFill>
            <a:srgbClr val="FFE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7059131" y="1786375"/>
            <a:ext cx="4307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У кошику 7 груш, а в пакеті — на 3 менше. 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7067758" y="2775809"/>
            <a:ext cx="406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Скільки груш у пакеті?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23" name="Прямокутник: округлені кути 1">
            <a:extLst>
              <a:ext uri="{FF2B5EF4-FFF2-40B4-BE49-F238E27FC236}">
                <a16:creationId xmlns="" xmlns:a16="http://schemas.microsoft.com/office/drawing/2014/main" id="{AB40231A-05DD-DEBE-2840-0D3CABC01D7F}"/>
              </a:ext>
            </a:extLst>
          </p:cNvPr>
          <p:cNvSpPr/>
          <p:nvPr/>
        </p:nvSpPr>
        <p:spPr>
          <a:xfrm>
            <a:off x="502813" y="1553737"/>
            <a:ext cx="4980835" cy="2583365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4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30" y="4923391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2353555" y="4245308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Стрілка: вправо 64">
            <a:extLst>
              <a:ext uri="{FF2B5EF4-FFF2-40B4-BE49-F238E27FC236}">
                <a16:creationId xmlns="" xmlns:a16="http://schemas.microsoft.com/office/drawing/2014/main" id="{F6EE4F23-558A-E9E9-F7F7-EC2AD2944C00}"/>
              </a:ext>
            </a:extLst>
          </p:cNvPr>
          <p:cNvSpPr/>
          <p:nvPr/>
        </p:nvSpPr>
        <p:spPr>
          <a:xfrm>
            <a:off x="6302139" y="2760234"/>
            <a:ext cx="514185" cy="492816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Прямокутник: округлені кути 65">
            <a:extLst>
              <a:ext uri="{FF2B5EF4-FFF2-40B4-BE49-F238E27FC236}">
                <a16:creationId xmlns="" xmlns:a16="http://schemas.microsoft.com/office/drawing/2014/main" id="{9FE0BA55-A41A-0748-F713-0EA4A031D0D2}"/>
              </a:ext>
            </a:extLst>
          </p:cNvPr>
          <p:cNvSpPr/>
          <p:nvPr/>
        </p:nvSpPr>
        <p:spPr>
          <a:xfrm>
            <a:off x="5859262" y="1524001"/>
            <a:ext cx="5620185" cy="2613101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9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03B08700-C30B-8A77-DBF9-D7BD73614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61086" y="3619807"/>
            <a:ext cx="1606720" cy="304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2B7D57E0-DD5D-A996-4B28-63FB62A07D6C}"/>
              </a:ext>
            </a:extLst>
          </p:cNvPr>
          <p:cNvSpPr/>
          <p:nvPr/>
        </p:nvSpPr>
        <p:spPr>
          <a:xfrm>
            <a:off x="4201090" y="4629290"/>
            <a:ext cx="5255144" cy="13307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 задачу. Визнач, за допомогою якого виразу можна розв’язати цю задачу. Поясни свій вибір.</a:t>
            </a:r>
          </a:p>
        </p:txBody>
      </p:sp>
      <p:pic>
        <p:nvPicPr>
          <p:cNvPr id="31" name="Picture 2" descr="груши в корзине NG фото">
            <a:extLst>
              <a:ext uri="{FF2B5EF4-FFF2-40B4-BE49-F238E27FC236}">
                <a16:creationId xmlns="" xmlns:a16="http://schemas.microsoft.com/office/drawing/2014/main" id="{74C72014-D07D-308A-CAF8-E143AE157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94" y="1763287"/>
            <a:ext cx="1116495" cy="109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C32A690-073E-77CD-A52B-64E77E38F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553" y="1805639"/>
            <a:ext cx="1195899" cy="112184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1F5D935-4C5F-B31E-7FBD-EF194C33D76D}"/>
              </a:ext>
            </a:extLst>
          </p:cNvPr>
          <p:cNvSpPr txBox="1"/>
          <p:nvPr/>
        </p:nvSpPr>
        <p:spPr>
          <a:xfrm>
            <a:off x="2550377" y="3226464"/>
            <a:ext cx="133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7 – 3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3A5845F-B2C6-8562-1BD2-8C6AEC82D1C3}"/>
              </a:ext>
            </a:extLst>
          </p:cNvPr>
          <p:cNvSpPr txBox="1"/>
          <p:nvPr/>
        </p:nvSpPr>
        <p:spPr>
          <a:xfrm>
            <a:off x="1125476" y="3226464"/>
            <a:ext cx="133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3 + 7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CAA7021A-BAB7-3F51-A729-D81CEA4322C0}"/>
              </a:ext>
            </a:extLst>
          </p:cNvPr>
          <p:cNvSpPr txBox="1"/>
          <p:nvPr/>
        </p:nvSpPr>
        <p:spPr>
          <a:xfrm>
            <a:off x="3958353" y="3226464"/>
            <a:ext cx="133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7 + 3 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634523C0-30BE-8FEB-FF12-A6CAB4C0FA0B}"/>
              </a:ext>
            </a:extLst>
          </p:cNvPr>
          <p:cNvSpPr/>
          <p:nvPr/>
        </p:nvSpPr>
        <p:spPr>
          <a:xfrm>
            <a:off x="2353555" y="2927480"/>
            <a:ext cx="1378881" cy="112184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61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248281" y="544339"/>
            <a:ext cx="8732066" cy="7268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Складаю </a:t>
            </a:r>
            <a:r>
              <a:rPr lang="uk-UA" sz="4000" b="1" dirty="0">
                <a:solidFill>
                  <a:schemeClr val="bg1"/>
                </a:solidFill>
              </a:rPr>
              <a:t>задачу</a:t>
            </a:r>
          </a:p>
        </p:txBody>
      </p:sp>
      <p:pic>
        <p:nvPicPr>
          <p:cNvPr id="41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4" y="2721023"/>
            <a:ext cx="2469681" cy="246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482454" y="1442889"/>
            <a:ext cx="1604811" cy="222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Стол письменный Клипарты и стоковые иллюстрации. 221 482 Стол письменный  иллюстрации в формате EPS и векторные клипарты и графика для поиска от  тысяч авторов стоковых изображений на условиях «роялти-фри».">
            <a:extLst>
              <a:ext uri="{FF2B5EF4-FFF2-40B4-BE49-F238E27FC236}">
                <a16:creationId xmlns="" xmlns:a16="http://schemas.microsoft.com/office/drawing/2014/main" id="{DFBDDC8F-0F74-D9F4-9954-819C81B8A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4"/>
          <a:stretch/>
        </p:blipFill>
        <p:spPr bwMode="auto">
          <a:xfrm>
            <a:off x="3098422" y="2600423"/>
            <a:ext cx="4788258" cy="270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Пин на доске keukenhulpjes">
            <a:extLst>
              <a:ext uri="{FF2B5EF4-FFF2-40B4-BE49-F238E27FC236}">
                <a16:creationId xmlns="" xmlns:a16="http://schemas.microsoft.com/office/drawing/2014/main" id="{1FA608CA-85D0-E521-8E2D-5FB79CE04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1" b="20595"/>
          <a:stretch/>
        </p:blipFill>
        <p:spPr bwMode="auto">
          <a:xfrm>
            <a:off x="8303307" y="2326770"/>
            <a:ext cx="3415092" cy="33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Пирожное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34F502FD-3EA8-5A5F-4592-BBA85A3DF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89" y="2782445"/>
            <a:ext cx="706179" cy="7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Пирожное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64F0550E-EAD9-76F5-FB22-1EB67165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71" y="2782445"/>
            <a:ext cx="706179" cy="7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Пирожное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DE2ADB8F-2817-DFED-E3E0-9596E633F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99" y="2782445"/>
            <a:ext cx="706179" cy="7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Пирожное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2BDD4BFD-FB55-DDC1-5E06-7BC6651C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78" y="2782445"/>
            <a:ext cx="706179" cy="7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Пирожное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B40942F2-3679-84CB-75F8-16AB24793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14" y="2979007"/>
            <a:ext cx="706179" cy="7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Пирожное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70AD6EAB-F971-75C2-420F-4E1E592B5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49" y="2956125"/>
            <a:ext cx="706179" cy="7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Пирожное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A15B2D7B-C1E3-CF8C-04C7-F4F2E64C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72" y="2956125"/>
            <a:ext cx="706179" cy="79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77B6920-21E2-EFE3-7A76-BC2AAB8829C5}"/>
              </a:ext>
            </a:extLst>
          </p:cNvPr>
          <p:cNvSpPr txBox="1"/>
          <p:nvPr/>
        </p:nvSpPr>
        <p:spPr>
          <a:xfrm>
            <a:off x="4997325" y="5276660"/>
            <a:ext cx="1770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7030A0"/>
                </a:solidFill>
              </a:rPr>
              <a:t>7 + 2 </a:t>
            </a:r>
          </a:p>
        </p:txBody>
      </p:sp>
      <p:sp>
        <p:nvSpPr>
          <p:cNvPr id="64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2B7D57E0-DD5D-A996-4B28-63FB62A07D6C}"/>
              </a:ext>
            </a:extLst>
          </p:cNvPr>
          <p:cNvSpPr/>
          <p:nvPr/>
        </p:nvSpPr>
        <p:spPr>
          <a:xfrm>
            <a:off x="2751843" y="1442889"/>
            <a:ext cx="6622839" cy="6475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Усно склади задачу за малюнком та виразом.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7B6920-21E2-EFE3-7A76-BC2AAB8829C5}"/>
              </a:ext>
            </a:extLst>
          </p:cNvPr>
          <p:cNvSpPr txBox="1"/>
          <p:nvPr/>
        </p:nvSpPr>
        <p:spPr>
          <a:xfrm>
            <a:off x="9761150" y="3875626"/>
            <a:ext cx="43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</a:rPr>
              <a:t>?</a:t>
            </a:r>
            <a:endParaRPr lang="uk-UA" sz="60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61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795928" y="577792"/>
            <a:ext cx="8732066" cy="6488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Перевіряю себе</a:t>
            </a:r>
          </a:p>
        </p:txBody>
      </p:sp>
      <p:sp>
        <p:nvSpPr>
          <p:cNvPr id="37" name="Стрілка: вправо 20">
            <a:extLst>
              <a:ext uri="{FF2B5EF4-FFF2-40B4-BE49-F238E27FC236}">
                <a16:creationId xmlns="" xmlns:a16="http://schemas.microsoft.com/office/drawing/2014/main" id="{E08D5E68-12FE-E5CA-CAAF-E2DAEFB66D1F}"/>
              </a:ext>
            </a:extLst>
          </p:cNvPr>
          <p:cNvSpPr/>
          <p:nvPr/>
        </p:nvSpPr>
        <p:spPr>
          <a:xfrm>
            <a:off x="6132190" y="1774523"/>
            <a:ext cx="514185" cy="492816"/>
          </a:xfrm>
          <a:prstGeom prst="rightArrow">
            <a:avLst/>
          </a:prstGeom>
          <a:solidFill>
            <a:srgbClr val="FFE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983512C-AF78-9F91-E72E-0A52B91747E0}"/>
              </a:ext>
            </a:extLst>
          </p:cNvPr>
          <p:cNvSpPr txBox="1"/>
          <p:nvPr/>
        </p:nvSpPr>
        <p:spPr>
          <a:xfrm>
            <a:off x="6800360" y="1767407"/>
            <a:ext cx="410088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Мама спекла 7 тістечок з малиною, а шоколадних тістечок – на 2 більше. 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6834329" y="2980990"/>
            <a:ext cx="406691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Скільки шоколадних тістечок спекла мама?</a:t>
            </a:r>
            <a:endParaRPr lang="uk-UA" sz="2200" b="1" dirty="0">
              <a:solidFill>
                <a:srgbClr val="7030A0"/>
              </a:solidFill>
            </a:endParaRPr>
          </a:p>
        </p:txBody>
      </p:sp>
      <p:sp>
        <p:nvSpPr>
          <p:cNvPr id="40" name="Прямокутник: округлені кути 1">
            <a:extLst>
              <a:ext uri="{FF2B5EF4-FFF2-40B4-BE49-F238E27FC236}">
                <a16:creationId xmlns="" xmlns:a16="http://schemas.microsoft.com/office/drawing/2014/main" id="{AB40231A-05DD-DEBE-2840-0D3CABC01D7F}"/>
              </a:ext>
            </a:extLst>
          </p:cNvPr>
          <p:cNvSpPr/>
          <p:nvPr/>
        </p:nvSpPr>
        <p:spPr>
          <a:xfrm>
            <a:off x="496687" y="1391366"/>
            <a:ext cx="4980835" cy="2747485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1" name="Picture 2" descr="Парта клипарт (65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C15C08-5298-82FC-19BE-F7847A23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130" y="4923391"/>
            <a:ext cx="1694306" cy="168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Peabody &amp; Sherman - Facebook Sticker Repository">
            <a:extLst>
              <a:ext uri="{FF2B5EF4-FFF2-40B4-BE49-F238E27FC236}">
                <a16:creationId xmlns="" xmlns:a16="http://schemas.microsoft.com/office/drawing/2014/main" id="{B577C875-EE10-BF7D-898C-D4E484DF6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9715" r="26584" b="17797"/>
          <a:stretch/>
        </p:blipFill>
        <p:spPr bwMode="auto">
          <a:xfrm>
            <a:off x="2353555" y="4245308"/>
            <a:ext cx="977988" cy="135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трілка: вправо 64">
            <a:extLst>
              <a:ext uri="{FF2B5EF4-FFF2-40B4-BE49-F238E27FC236}">
                <a16:creationId xmlns="" xmlns:a16="http://schemas.microsoft.com/office/drawing/2014/main" id="{F6EE4F23-558A-E9E9-F7F7-EC2AD2944C00}"/>
              </a:ext>
            </a:extLst>
          </p:cNvPr>
          <p:cNvSpPr/>
          <p:nvPr/>
        </p:nvSpPr>
        <p:spPr>
          <a:xfrm>
            <a:off x="6096000" y="2995286"/>
            <a:ext cx="514185" cy="492816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Прямокутник: округлені кути 65">
            <a:extLst>
              <a:ext uri="{FF2B5EF4-FFF2-40B4-BE49-F238E27FC236}">
                <a16:creationId xmlns="" xmlns:a16="http://schemas.microsoft.com/office/drawing/2014/main" id="{9FE0BA55-A41A-0748-F713-0EA4A031D0D2}"/>
              </a:ext>
            </a:extLst>
          </p:cNvPr>
          <p:cNvSpPr/>
          <p:nvPr/>
        </p:nvSpPr>
        <p:spPr>
          <a:xfrm>
            <a:off x="5859262" y="1391366"/>
            <a:ext cx="5620185" cy="2747485"/>
          </a:xfrm>
          <a:prstGeom prst="roundRect">
            <a:avLst/>
          </a:prstGeom>
          <a:noFill/>
          <a:ln w="7620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E4DC15A-513E-A8E9-95E9-CA6B27FD6D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7125262" y="4396712"/>
            <a:ext cx="3484620" cy="1226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6" name="Прямокутник: округлені кути 33">
            <a:extLst>
              <a:ext uri="{FF2B5EF4-FFF2-40B4-BE49-F238E27FC236}">
                <a16:creationId xmlns="" xmlns:a16="http://schemas.microsoft.com/office/drawing/2014/main" id="{0C4EB785-A480-377E-073A-82F2D37D200D}"/>
              </a:ext>
            </a:extLst>
          </p:cNvPr>
          <p:cNvSpPr/>
          <p:nvPr/>
        </p:nvSpPr>
        <p:spPr>
          <a:xfrm>
            <a:off x="7139708" y="4452394"/>
            <a:ext cx="3470173" cy="1115330"/>
          </a:xfrm>
          <a:prstGeom prst="roundRect">
            <a:avLst/>
          </a:prstGeom>
          <a:noFill/>
          <a:ln w="5715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11598B16-2F6C-340A-F83D-09F768CD2E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799889" y="4978282"/>
            <a:ext cx="336084" cy="22062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7F5E9653-3D66-F93E-79D6-6FF8662B3A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951067" y="4948961"/>
            <a:ext cx="387602" cy="27926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0FCD656-F4D0-F50F-DBDA-92534D5F5326}"/>
              </a:ext>
            </a:extLst>
          </p:cNvPr>
          <p:cNvSpPr txBox="1"/>
          <p:nvPr/>
        </p:nvSpPr>
        <p:spPr>
          <a:xfrm>
            <a:off x="4365036" y="5581828"/>
            <a:ext cx="698080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9 шоколадних тістечок.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pic>
        <p:nvPicPr>
          <p:cNvPr id="50" name="Picture 2" descr="Стол письменный Клипарты и стоковые иллюстрации. 221 482 Стол письменный  иллюстрации в формате EPS и векторные клипарты и графика для поиска от  тысяч авторов стоковых изображений на условиях «роялти-фри».">
            <a:extLst>
              <a:ext uri="{FF2B5EF4-FFF2-40B4-BE49-F238E27FC236}">
                <a16:creationId xmlns="" xmlns:a16="http://schemas.microsoft.com/office/drawing/2014/main" id="{DFBDDC8F-0F74-D9F4-9954-819C81B8A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94"/>
          <a:stretch/>
        </p:blipFill>
        <p:spPr bwMode="auto">
          <a:xfrm>
            <a:off x="713079" y="2020931"/>
            <a:ext cx="2618463" cy="147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Пин на доске keukenhulpjes">
            <a:extLst>
              <a:ext uri="{FF2B5EF4-FFF2-40B4-BE49-F238E27FC236}">
                <a16:creationId xmlns="" xmlns:a16="http://schemas.microsoft.com/office/drawing/2014/main" id="{1FA608CA-85D0-E521-8E2D-5FB79CE04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1" b="20595"/>
          <a:stretch/>
        </p:blipFill>
        <p:spPr bwMode="auto">
          <a:xfrm>
            <a:off x="3279382" y="1678186"/>
            <a:ext cx="1867546" cy="184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Пирожное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34F502FD-3EA8-5A5F-4592-BBA85A3DF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70" y="1806825"/>
            <a:ext cx="386175" cy="4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0" descr="Пирожное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64F0550E-EAD9-76F5-FB22-1EB67165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852" y="1806825"/>
            <a:ext cx="386175" cy="4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Пирожное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DE2ADB8F-2817-DFED-E3E0-9596E633F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80" y="1806825"/>
            <a:ext cx="386175" cy="4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0" descr="Пирожное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2BDD4BFD-FB55-DDC1-5E06-7BC6651C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059" y="1806825"/>
            <a:ext cx="386175" cy="4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Пирожное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B40942F2-3679-84CB-75F8-16AB24793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95" y="2003387"/>
            <a:ext cx="386175" cy="4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0" descr="Пирожное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70AD6EAB-F971-75C2-420F-4E1E592B5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30" y="1980505"/>
            <a:ext cx="386175" cy="4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Пирожное клипарт (66 фото) » Рисунки для срисовки и не только">
            <a:extLst>
              <a:ext uri="{FF2B5EF4-FFF2-40B4-BE49-F238E27FC236}">
                <a16:creationId xmlns="" xmlns:a16="http://schemas.microsoft.com/office/drawing/2014/main" id="{A15B2D7B-C1E3-CF8C-04C7-F4F2E64C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53" y="1980505"/>
            <a:ext cx="386175" cy="4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77B6920-21E2-EFE3-7A76-BC2AAB8829C5}"/>
              </a:ext>
            </a:extLst>
          </p:cNvPr>
          <p:cNvSpPr txBox="1"/>
          <p:nvPr/>
        </p:nvSpPr>
        <p:spPr>
          <a:xfrm>
            <a:off x="3752782" y="3512984"/>
            <a:ext cx="1336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7 + 2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785A0D5F-CB45-5DC5-5F77-911EC633376E}"/>
              </a:ext>
            </a:extLst>
          </p:cNvPr>
          <p:cNvSpPr txBox="1"/>
          <p:nvPr/>
        </p:nvSpPr>
        <p:spPr>
          <a:xfrm>
            <a:off x="4001256" y="2506281"/>
            <a:ext cx="526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?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A11D1D2C-D3F3-858D-E0EC-AE61DA33EFF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8358096" y="4699913"/>
            <a:ext cx="470074" cy="68689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817B898-D142-C538-4585-575707EAF9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7696603" y="4717031"/>
            <a:ext cx="317675" cy="68689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E9C96047-0292-9F9A-2B85-5D9FAD0969D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9150857" y="4699912"/>
            <a:ext cx="387602" cy="6868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538459" y="4750969"/>
            <a:ext cx="989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>
                <a:solidFill>
                  <a:srgbClr val="7030A0"/>
                </a:solidFill>
              </a:rPr>
              <a:t>( т.)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692159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61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1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639083" y="1225541"/>
            <a:ext cx="8925078" cy="7928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000" dirty="0">
                <a:solidFill>
                  <a:srgbClr val="7030A0"/>
                </a:solidFill>
              </a:rPr>
              <a:t>Зафарбуй зеленим кольором картки з </a:t>
            </a:r>
            <a:r>
              <a:rPr lang="uk-UA" sz="2000" dirty="0" smtClean="0">
                <a:solidFill>
                  <a:srgbClr val="7030A0"/>
                </a:solidFill>
              </a:rPr>
              <a:t>виразами, значення </a:t>
            </a:r>
            <a:r>
              <a:rPr lang="uk-UA" sz="2000" dirty="0">
                <a:solidFill>
                  <a:srgbClr val="7030A0"/>
                </a:solidFill>
              </a:rPr>
              <a:t>яких дорівнює 8, червоним – картки </a:t>
            </a:r>
            <a:r>
              <a:rPr lang="uk-UA" sz="2000" dirty="0" smtClean="0">
                <a:solidFill>
                  <a:srgbClr val="7030A0"/>
                </a:solidFill>
              </a:rPr>
              <a:t>з виразами</a:t>
            </a:r>
            <a:r>
              <a:rPr lang="uk-UA" sz="2000" dirty="0">
                <a:solidFill>
                  <a:srgbClr val="7030A0"/>
                </a:solidFill>
              </a:rPr>
              <a:t>, значення яких дорівнює 9. </a:t>
            </a:r>
          </a:p>
        </p:txBody>
      </p:sp>
      <p:sp>
        <p:nvSpPr>
          <p:cNvPr id="52" name="Скругленный прямоугольник 2">
            <a:extLst>
              <a:ext uri="{FF2B5EF4-FFF2-40B4-BE49-F238E27FC236}">
                <a16:creationId xmlns="" xmlns:a16="http://schemas.microsoft.com/office/drawing/2014/main" id="{2AB897F8-C5D6-9540-060E-F4E4CC9F3B9B}"/>
              </a:ext>
            </a:extLst>
          </p:cNvPr>
          <p:cNvSpPr/>
          <p:nvPr/>
        </p:nvSpPr>
        <p:spPr>
          <a:xfrm>
            <a:off x="234754" y="2212167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4">
            <a:extLst>
              <a:ext uri="{FF2B5EF4-FFF2-40B4-BE49-F238E27FC236}">
                <a16:creationId xmlns="" xmlns:a16="http://schemas.microsoft.com/office/drawing/2014/main" id="{42E20E37-C9B2-7EB6-59C7-6A50BCDB954E}"/>
              </a:ext>
            </a:extLst>
          </p:cNvPr>
          <p:cNvCxnSpPr>
            <a:stCxn id="52" idx="0"/>
          </p:cNvCxnSpPr>
          <p:nvPr/>
        </p:nvCxnSpPr>
        <p:spPr>
          <a:xfrm>
            <a:off x="1293203" y="2212167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AF3D5F72-5051-F47A-93E9-01BECFD85A4C}"/>
              </a:ext>
            </a:extLst>
          </p:cNvPr>
          <p:cNvSpPr/>
          <p:nvPr/>
        </p:nvSpPr>
        <p:spPr>
          <a:xfrm>
            <a:off x="717537" y="255576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77A03F61-D731-1523-D252-C6B9A04D507E}"/>
              </a:ext>
            </a:extLst>
          </p:cNvPr>
          <p:cNvSpPr/>
          <p:nvPr/>
        </p:nvSpPr>
        <p:spPr>
          <a:xfrm>
            <a:off x="1492356" y="231226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4CC89F46-C5B4-592A-BE43-593113216857}"/>
              </a:ext>
            </a:extLst>
          </p:cNvPr>
          <p:cNvSpPr/>
          <p:nvPr/>
        </p:nvSpPr>
        <p:spPr>
          <a:xfrm>
            <a:off x="1717613" y="255260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="" xmlns:a16="http://schemas.microsoft.com/office/drawing/2014/main" id="{91F0342F-5C56-6542-A3C2-7C8AB955D984}"/>
              </a:ext>
            </a:extLst>
          </p:cNvPr>
          <p:cNvSpPr/>
          <p:nvPr/>
        </p:nvSpPr>
        <p:spPr>
          <a:xfrm>
            <a:off x="1960054" y="280442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2">
            <a:extLst>
              <a:ext uri="{FF2B5EF4-FFF2-40B4-BE49-F238E27FC236}">
                <a16:creationId xmlns="" xmlns:a16="http://schemas.microsoft.com/office/drawing/2014/main" id="{69F71013-2BBF-E0EF-6052-7D9835623BA7}"/>
              </a:ext>
            </a:extLst>
          </p:cNvPr>
          <p:cNvSpPr/>
          <p:nvPr/>
        </p:nvSpPr>
        <p:spPr>
          <a:xfrm>
            <a:off x="3073686" y="2212167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6768337A-4DEA-2689-865E-BEAC0E3801C6}"/>
              </a:ext>
            </a:extLst>
          </p:cNvPr>
          <p:cNvSpPr/>
          <p:nvPr/>
        </p:nvSpPr>
        <p:spPr>
          <a:xfrm>
            <a:off x="3205306" y="231226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2">
            <a:extLst>
              <a:ext uri="{FF2B5EF4-FFF2-40B4-BE49-F238E27FC236}">
                <a16:creationId xmlns="" xmlns:a16="http://schemas.microsoft.com/office/drawing/2014/main" id="{57786888-93A2-87D7-1384-3AAD7668D8FF}"/>
              </a:ext>
            </a:extLst>
          </p:cNvPr>
          <p:cNvSpPr/>
          <p:nvPr/>
        </p:nvSpPr>
        <p:spPr>
          <a:xfrm>
            <a:off x="5912618" y="2212167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4">
            <a:extLst>
              <a:ext uri="{FF2B5EF4-FFF2-40B4-BE49-F238E27FC236}">
                <a16:creationId xmlns="" xmlns:a16="http://schemas.microsoft.com/office/drawing/2014/main" id="{F13DF023-90DB-8B39-690C-152F8D71B5A3}"/>
              </a:ext>
            </a:extLst>
          </p:cNvPr>
          <p:cNvCxnSpPr>
            <a:stCxn id="60" idx="0"/>
          </p:cNvCxnSpPr>
          <p:nvPr/>
        </p:nvCxnSpPr>
        <p:spPr>
          <a:xfrm>
            <a:off x="6971067" y="2212167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>
            <a:extLst>
              <a:ext uri="{FF2B5EF4-FFF2-40B4-BE49-F238E27FC236}">
                <a16:creationId xmlns="" xmlns:a16="http://schemas.microsoft.com/office/drawing/2014/main" id="{1D6E69F2-160A-A6C5-8566-AB0F635503A3}"/>
              </a:ext>
            </a:extLst>
          </p:cNvPr>
          <p:cNvSpPr/>
          <p:nvPr/>
        </p:nvSpPr>
        <p:spPr>
          <a:xfrm>
            <a:off x="7170220" y="231226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111719F5-32E6-C022-6919-9FDFE00E9A74}"/>
              </a:ext>
            </a:extLst>
          </p:cNvPr>
          <p:cNvSpPr/>
          <p:nvPr/>
        </p:nvSpPr>
        <p:spPr>
          <a:xfrm>
            <a:off x="7182495" y="280442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>
            <a:extLst>
              <a:ext uri="{FF2B5EF4-FFF2-40B4-BE49-F238E27FC236}">
                <a16:creationId xmlns="" xmlns:a16="http://schemas.microsoft.com/office/drawing/2014/main" id="{3D9230C5-10FD-7012-380D-22EA9B01F79A}"/>
              </a:ext>
            </a:extLst>
          </p:cNvPr>
          <p:cNvSpPr/>
          <p:nvPr/>
        </p:nvSpPr>
        <p:spPr>
          <a:xfrm>
            <a:off x="7625643" y="231226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36F77392-4C5F-BEDD-491C-C061F18B931B}"/>
              </a:ext>
            </a:extLst>
          </p:cNvPr>
          <p:cNvSpPr/>
          <p:nvPr/>
        </p:nvSpPr>
        <p:spPr>
          <a:xfrm>
            <a:off x="7637918" y="280442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кругленный прямоугольник 2">
            <a:extLst>
              <a:ext uri="{FF2B5EF4-FFF2-40B4-BE49-F238E27FC236}">
                <a16:creationId xmlns="" xmlns:a16="http://schemas.microsoft.com/office/drawing/2014/main" id="{6D233151-4B3C-4F7C-AB42-2116BD46FEFF}"/>
              </a:ext>
            </a:extLst>
          </p:cNvPr>
          <p:cNvSpPr/>
          <p:nvPr/>
        </p:nvSpPr>
        <p:spPr>
          <a:xfrm>
            <a:off x="8939814" y="2212167"/>
            <a:ext cx="2962081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4">
            <a:extLst>
              <a:ext uri="{FF2B5EF4-FFF2-40B4-BE49-F238E27FC236}">
                <a16:creationId xmlns="" xmlns:a16="http://schemas.microsoft.com/office/drawing/2014/main" id="{AADCBD4F-09A3-D8B9-B131-F217D4027981}"/>
              </a:ext>
            </a:extLst>
          </p:cNvPr>
          <p:cNvCxnSpPr>
            <a:cxnSpLocks/>
          </p:cNvCxnSpPr>
          <p:nvPr/>
        </p:nvCxnSpPr>
        <p:spPr>
          <a:xfrm>
            <a:off x="10878928" y="2212167"/>
            <a:ext cx="0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4">
            <a:extLst>
              <a:ext uri="{FF2B5EF4-FFF2-40B4-BE49-F238E27FC236}">
                <a16:creationId xmlns="" xmlns:a16="http://schemas.microsoft.com/office/drawing/2014/main" id="{DC03810D-F31B-D196-16F2-21F68396EAF4}"/>
              </a:ext>
            </a:extLst>
          </p:cNvPr>
          <p:cNvCxnSpPr>
            <a:cxnSpLocks/>
          </p:cNvCxnSpPr>
          <p:nvPr/>
        </p:nvCxnSpPr>
        <p:spPr>
          <a:xfrm>
            <a:off x="9893506" y="2212167"/>
            <a:ext cx="0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кутник: округлені кути 58">
            <a:extLst>
              <a:ext uri="{FF2B5EF4-FFF2-40B4-BE49-F238E27FC236}">
                <a16:creationId xmlns="" xmlns:a16="http://schemas.microsoft.com/office/drawing/2014/main" id="{6844CB2C-685F-AA66-43D8-332E6DC71E4E}"/>
              </a:ext>
            </a:extLst>
          </p:cNvPr>
          <p:cNvSpPr/>
          <p:nvPr/>
        </p:nvSpPr>
        <p:spPr>
          <a:xfrm>
            <a:off x="504962" y="3255993"/>
            <a:ext cx="1596415" cy="5859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5 + 3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5" name="Прямокутник: округлені кути 59">
            <a:extLst>
              <a:ext uri="{FF2B5EF4-FFF2-40B4-BE49-F238E27FC236}">
                <a16:creationId xmlns="" xmlns:a16="http://schemas.microsoft.com/office/drawing/2014/main" id="{A456727E-B43B-3F0E-380A-3C89734B2709}"/>
              </a:ext>
            </a:extLst>
          </p:cNvPr>
          <p:cNvSpPr/>
          <p:nvPr/>
        </p:nvSpPr>
        <p:spPr>
          <a:xfrm>
            <a:off x="3350031" y="3220551"/>
            <a:ext cx="1596415" cy="585926"/>
          </a:xfrm>
          <a:prstGeom prst="roundRect">
            <a:avLst/>
          </a:prstGeom>
          <a:solidFill>
            <a:srgbClr val="FF4B4B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5 + 4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6" name="Прямокутник: округлені кути 60">
            <a:extLst>
              <a:ext uri="{FF2B5EF4-FFF2-40B4-BE49-F238E27FC236}">
                <a16:creationId xmlns="" xmlns:a16="http://schemas.microsoft.com/office/drawing/2014/main" id="{3558DC9E-B724-504E-51D5-79A10283F0E0}"/>
              </a:ext>
            </a:extLst>
          </p:cNvPr>
          <p:cNvSpPr/>
          <p:nvPr/>
        </p:nvSpPr>
        <p:spPr>
          <a:xfrm>
            <a:off x="6195101" y="3255993"/>
            <a:ext cx="1596415" cy="585926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4 + 5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7" name="Прямокутник: округлені кути 61">
            <a:extLst>
              <a:ext uri="{FF2B5EF4-FFF2-40B4-BE49-F238E27FC236}">
                <a16:creationId xmlns="" xmlns:a16="http://schemas.microsoft.com/office/drawing/2014/main" id="{D2A22278-8E3C-2E41-94BA-CB6AA24911DB}"/>
              </a:ext>
            </a:extLst>
          </p:cNvPr>
          <p:cNvSpPr/>
          <p:nvPr/>
        </p:nvSpPr>
        <p:spPr>
          <a:xfrm>
            <a:off x="9135126" y="3255993"/>
            <a:ext cx="2432478" cy="585926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2 + 3 + 3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="" xmlns:a16="http://schemas.microsoft.com/office/drawing/2014/main" id="{2EB883FD-E73E-6E09-2ABC-D0A780DF4498}"/>
              </a:ext>
            </a:extLst>
          </p:cNvPr>
          <p:cNvSpPr/>
          <p:nvPr/>
        </p:nvSpPr>
        <p:spPr>
          <a:xfrm>
            <a:off x="453237" y="231226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>
            <a:extLst>
              <a:ext uri="{FF2B5EF4-FFF2-40B4-BE49-F238E27FC236}">
                <a16:creationId xmlns="" xmlns:a16="http://schemas.microsoft.com/office/drawing/2014/main" id="{A66299E3-89EB-5EE1-99B6-3E9D968FBEEC}"/>
              </a:ext>
            </a:extLst>
          </p:cNvPr>
          <p:cNvSpPr/>
          <p:nvPr/>
        </p:nvSpPr>
        <p:spPr>
          <a:xfrm>
            <a:off x="465512" y="280442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="" xmlns:a16="http://schemas.microsoft.com/office/drawing/2014/main" id="{1024F37D-FE69-923E-5C79-7B9335AC956B}"/>
              </a:ext>
            </a:extLst>
          </p:cNvPr>
          <p:cNvSpPr/>
          <p:nvPr/>
        </p:nvSpPr>
        <p:spPr>
          <a:xfrm>
            <a:off x="908660" y="231226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>
            <a:extLst>
              <a:ext uri="{FF2B5EF4-FFF2-40B4-BE49-F238E27FC236}">
                <a16:creationId xmlns="" xmlns:a16="http://schemas.microsoft.com/office/drawing/2014/main" id="{9A390628-2DB0-4762-75F2-964DEE019E15}"/>
              </a:ext>
            </a:extLst>
          </p:cNvPr>
          <p:cNvSpPr/>
          <p:nvPr/>
        </p:nvSpPr>
        <p:spPr>
          <a:xfrm>
            <a:off x="920935" y="280442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>
            <a:extLst>
              <a:ext uri="{FF2B5EF4-FFF2-40B4-BE49-F238E27FC236}">
                <a16:creationId xmlns="" xmlns:a16="http://schemas.microsoft.com/office/drawing/2014/main" id="{65D9C24D-AE41-375A-A4CF-5C6597BBA661}"/>
              </a:ext>
            </a:extLst>
          </p:cNvPr>
          <p:cNvSpPr/>
          <p:nvPr/>
        </p:nvSpPr>
        <p:spPr>
          <a:xfrm>
            <a:off x="3907519" y="227553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B41F308F-A626-11F2-FC31-76172904BEB3}"/>
              </a:ext>
            </a:extLst>
          </p:cNvPr>
          <p:cNvSpPr/>
          <p:nvPr/>
        </p:nvSpPr>
        <p:spPr>
          <a:xfrm>
            <a:off x="3625731" y="255259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>
            <a:extLst>
              <a:ext uri="{FF2B5EF4-FFF2-40B4-BE49-F238E27FC236}">
                <a16:creationId xmlns="" xmlns:a16="http://schemas.microsoft.com/office/drawing/2014/main" id="{AD50C86A-A9F7-A37A-7F18-CBDDC198455E}"/>
              </a:ext>
            </a:extLst>
          </p:cNvPr>
          <p:cNvSpPr/>
          <p:nvPr/>
        </p:nvSpPr>
        <p:spPr>
          <a:xfrm>
            <a:off x="3205306" y="280442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>
            <a:extLst>
              <a:ext uri="{FF2B5EF4-FFF2-40B4-BE49-F238E27FC236}">
                <a16:creationId xmlns="" xmlns:a16="http://schemas.microsoft.com/office/drawing/2014/main" id="{7850A501-D930-88DF-B28E-8EC91039F17E}"/>
              </a:ext>
            </a:extLst>
          </p:cNvPr>
          <p:cNvSpPr/>
          <p:nvPr/>
        </p:nvSpPr>
        <p:spPr>
          <a:xfrm>
            <a:off x="3941426" y="280442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" name="Прямая соединительная линия 4">
            <a:extLst>
              <a:ext uri="{FF2B5EF4-FFF2-40B4-BE49-F238E27FC236}">
                <a16:creationId xmlns="" xmlns:a16="http://schemas.microsoft.com/office/drawing/2014/main" id="{D0EE9EFC-D465-7F75-12DA-9E357D7C595A}"/>
              </a:ext>
            </a:extLst>
          </p:cNvPr>
          <p:cNvCxnSpPr/>
          <p:nvPr/>
        </p:nvCxnSpPr>
        <p:spPr>
          <a:xfrm>
            <a:off x="4221052" y="2212167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>
            <a:extLst>
              <a:ext uri="{FF2B5EF4-FFF2-40B4-BE49-F238E27FC236}">
                <a16:creationId xmlns="" xmlns:a16="http://schemas.microsoft.com/office/drawing/2014/main" id="{16C7B31A-4303-8B30-C6B5-BEC140B8D8F7}"/>
              </a:ext>
            </a:extLst>
          </p:cNvPr>
          <p:cNvSpPr/>
          <p:nvPr/>
        </p:nvSpPr>
        <p:spPr>
          <a:xfrm>
            <a:off x="4415815" y="2330733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>
            <a:extLst>
              <a:ext uri="{FF2B5EF4-FFF2-40B4-BE49-F238E27FC236}">
                <a16:creationId xmlns="" xmlns:a16="http://schemas.microsoft.com/office/drawing/2014/main" id="{92B6DFEA-06EA-E7F2-DA25-A84D5C45EF44}"/>
              </a:ext>
            </a:extLst>
          </p:cNvPr>
          <p:cNvSpPr/>
          <p:nvPr/>
        </p:nvSpPr>
        <p:spPr>
          <a:xfrm>
            <a:off x="6152399" y="231226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>
            <a:extLst>
              <a:ext uri="{FF2B5EF4-FFF2-40B4-BE49-F238E27FC236}">
                <a16:creationId xmlns="" xmlns:a16="http://schemas.microsoft.com/office/drawing/2014/main" id="{30927819-CD6F-48E7-5855-EF3011CD71D8}"/>
              </a:ext>
            </a:extLst>
          </p:cNvPr>
          <p:cNvSpPr/>
          <p:nvPr/>
        </p:nvSpPr>
        <p:spPr>
          <a:xfrm>
            <a:off x="6164674" y="280442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>
            <a:extLst>
              <a:ext uri="{FF2B5EF4-FFF2-40B4-BE49-F238E27FC236}">
                <a16:creationId xmlns="" xmlns:a16="http://schemas.microsoft.com/office/drawing/2014/main" id="{E3524E5F-429A-3A2D-9408-9FFF4D8E02D0}"/>
              </a:ext>
            </a:extLst>
          </p:cNvPr>
          <p:cNvSpPr/>
          <p:nvPr/>
        </p:nvSpPr>
        <p:spPr>
          <a:xfrm>
            <a:off x="6607822" y="231226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>
            <a:extLst>
              <a:ext uri="{FF2B5EF4-FFF2-40B4-BE49-F238E27FC236}">
                <a16:creationId xmlns="" xmlns:a16="http://schemas.microsoft.com/office/drawing/2014/main" id="{2A133BCC-DD85-D3FE-BC38-9F22C2A933FF}"/>
              </a:ext>
            </a:extLst>
          </p:cNvPr>
          <p:cNvSpPr/>
          <p:nvPr/>
        </p:nvSpPr>
        <p:spPr>
          <a:xfrm>
            <a:off x="6620097" y="280442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>
            <a:extLst>
              <a:ext uri="{FF2B5EF4-FFF2-40B4-BE49-F238E27FC236}">
                <a16:creationId xmlns="" xmlns:a16="http://schemas.microsoft.com/office/drawing/2014/main" id="{0FD2AFB2-AB01-E0DB-6159-687879B4AC10}"/>
              </a:ext>
            </a:extLst>
          </p:cNvPr>
          <p:cNvSpPr/>
          <p:nvPr/>
        </p:nvSpPr>
        <p:spPr>
          <a:xfrm>
            <a:off x="7372736" y="255576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>
            <a:extLst>
              <a:ext uri="{FF2B5EF4-FFF2-40B4-BE49-F238E27FC236}">
                <a16:creationId xmlns="" xmlns:a16="http://schemas.microsoft.com/office/drawing/2014/main" id="{6EF9269C-1560-F0DD-19FD-35510156970B}"/>
              </a:ext>
            </a:extLst>
          </p:cNvPr>
          <p:cNvSpPr/>
          <p:nvPr/>
        </p:nvSpPr>
        <p:spPr>
          <a:xfrm>
            <a:off x="9114494" y="231226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>
            <a:extLst>
              <a:ext uri="{FF2B5EF4-FFF2-40B4-BE49-F238E27FC236}">
                <a16:creationId xmlns="" xmlns:a16="http://schemas.microsoft.com/office/drawing/2014/main" id="{11124E69-DAD0-416B-10B0-92A032BEAE1B}"/>
              </a:ext>
            </a:extLst>
          </p:cNvPr>
          <p:cNvSpPr/>
          <p:nvPr/>
        </p:nvSpPr>
        <p:spPr>
          <a:xfrm>
            <a:off x="9582192" y="280442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>
            <a:extLst>
              <a:ext uri="{FF2B5EF4-FFF2-40B4-BE49-F238E27FC236}">
                <a16:creationId xmlns="" xmlns:a16="http://schemas.microsoft.com/office/drawing/2014/main" id="{B372A426-9D7F-2B1A-C301-27815E92EC85}"/>
              </a:ext>
            </a:extLst>
          </p:cNvPr>
          <p:cNvSpPr/>
          <p:nvPr/>
        </p:nvSpPr>
        <p:spPr>
          <a:xfrm>
            <a:off x="10037771" y="231226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="" xmlns:a16="http://schemas.microsoft.com/office/drawing/2014/main" id="{68934588-0958-6310-F201-FFE3D92C911E}"/>
              </a:ext>
            </a:extLst>
          </p:cNvPr>
          <p:cNvSpPr/>
          <p:nvPr/>
        </p:nvSpPr>
        <p:spPr>
          <a:xfrm>
            <a:off x="10263028" y="255260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>
            <a:extLst>
              <a:ext uri="{FF2B5EF4-FFF2-40B4-BE49-F238E27FC236}">
                <a16:creationId xmlns="" xmlns:a16="http://schemas.microsoft.com/office/drawing/2014/main" id="{798B7C91-579E-94CC-6F47-7454F329C44D}"/>
              </a:ext>
            </a:extLst>
          </p:cNvPr>
          <p:cNvSpPr/>
          <p:nvPr/>
        </p:nvSpPr>
        <p:spPr>
          <a:xfrm>
            <a:off x="10505469" y="280442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Овал 110">
            <a:extLst>
              <a:ext uri="{FF2B5EF4-FFF2-40B4-BE49-F238E27FC236}">
                <a16:creationId xmlns="" xmlns:a16="http://schemas.microsoft.com/office/drawing/2014/main" id="{A07293CD-EAA6-87FD-CF8E-CBC83005A52F}"/>
              </a:ext>
            </a:extLst>
          </p:cNvPr>
          <p:cNvSpPr/>
          <p:nvPr/>
        </p:nvSpPr>
        <p:spPr>
          <a:xfrm>
            <a:off x="11048809" y="231226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Овал 111">
            <a:extLst>
              <a:ext uri="{FF2B5EF4-FFF2-40B4-BE49-F238E27FC236}">
                <a16:creationId xmlns="" xmlns:a16="http://schemas.microsoft.com/office/drawing/2014/main" id="{5CB123AD-1BC2-E588-A029-121A5C71A2C2}"/>
              </a:ext>
            </a:extLst>
          </p:cNvPr>
          <p:cNvSpPr/>
          <p:nvPr/>
        </p:nvSpPr>
        <p:spPr>
          <a:xfrm>
            <a:off x="11274066" y="255260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>
            <a:extLst>
              <a:ext uri="{FF2B5EF4-FFF2-40B4-BE49-F238E27FC236}">
                <a16:creationId xmlns="" xmlns:a16="http://schemas.microsoft.com/office/drawing/2014/main" id="{787BDCDF-E95F-7CB9-2981-F7BBFB17E7B5}"/>
              </a:ext>
            </a:extLst>
          </p:cNvPr>
          <p:cNvSpPr/>
          <p:nvPr/>
        </p:nvSpPr>
        <p:spPr>
          <a:xfrm>
            <a:off x="11516507" y="280442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2">
            <a:extLst>
              <a:ext uri="{FF2B5EF4-FFF2-40B4-BE49-F238E27FC236}">
                <a16:creationId xmlns="" xmlns:a16="http://schemas.microsoft.com/office/drawing/2014/main" id="{17247E57-5F7C-E2BF-8C59-AF54AFA59107}"/>
              </a:ext>
            </a:extLst>
          </p:cNvPr>
          <p:cNvSpPr/>
          <p:nvPr/>
        </p:nvSpPr>
        <p:spPr>
          <a:xfrm>
            <a:off x="234754" y="4033976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5" name="Прямая соединительная линия 4">
            <a:extLst>
              <a:ext uri="{FF2B5EF4-FFF2-40B4-BE49-F238E27FC236}">
                <a16:creationId xmlns="" xmlns:a16="http://schemas.microsoft.com/office/drawing/2014/main" id="{038FADF5-514D-23B5-77E2-67D1D33F6985}"/>
              </a:ext>
            </a:extLst>
          </p:cNvPr>
          <p:cNvCxnSpPr>
            <a:stCxn id="114" idx="0"/>
          </p:cNvCxnSpPr>
          <p:nvPr/>
        </p:nvCxnSpPr>
        <p:spPr>
          <a:xfrm>
            <a:off x="1293203" y="4033976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Овал 115">
            <a:extLst>
              <a:ext uri="{FF2B5EF4-FFF2-40B4-BE49-F238E27FC236}">
                <a16:creationId xmlns="" xmlns:a16="http://schemas.microsoft.com/office/drawing/2014/main" id="{5EBE1E98-9671-C526-66DA-F5EE94485C85}"/>
              </a:ext>
            </a:extLst>
          </p:cNvPr>
          <p:cNvSpPr/>
          <p:nvPr/>
        </p:nvSpPr>
        <p:spPr>
          <a:xfrm>
            <a:off x="637273" y="413406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>
            <a:extLst>
              <a:ext uri="{FF2B5EF4-FFF2-40B4-BE49-F238E27FC236}">
                <a16:creationId xmlns="" xmlns:a16="http://schemas.microsoft.com/office/drawing/2014/main" id="{F6FEBF36-82EA-50EF-5096-6132345AC66A}"/>
              </a:ext>
            </a:extLst>
          </p:cNvPr>
          <p:cNvSpPr/>
          <p:nvPr/>
        </p:nvSpPr>
        <p:spPr>
          <a:xfrm>
            <a:off x="1492356" y="413406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>
            <a:extLst>
              <a:ext uri="{FF2B5EF4-FFF2-40B4-BE49-F238E27FC236}">
                <a16:creationId xmlns="" xmlns:a16="http://schemas.microsoft.com/office/drawing/2014/main" id="{7A595054-D8AC-3ECA-6A53-ABD20101750A}"/>
              </a:ext>
            </a:extLst>
          </p:cNvPr>
          <p:cNvSpPr/>
          <p:nvPr/>
        </p:nvSpPr>
        <p:spPr>
          <a:xfrm>
            <a:off x="1717613" y="437440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>
            <a:extLst>
              <a:ext uri="{FF2B5EF4-FFF2-40B4-BE49-F238E27FC236}">
                <a16:creationId xmlns="" xmlns:a16="http://schemas.microsoft.com/office/drawing/2014/main" id="{2B2D274A-9DAF-AFCD-B5E7-ADDB7DD811A3}"/>
              </a:ext>
            </a:extLst>
          </p:cNvPr>
          <p:cNvSpPr/>
          <p:nvPr/>
        </p:nvSpPr>
        <p:spPr>
          <a:xfrm>
            <a:off x="1960054" y="462623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кругленный прямоугольник 2">
            <a:extLst>
              <a:ext uri="{FF2B5EF4-FFF2-40B4-BE49-F238E27FC236}">
                <a16:creationId xmlns="" xmlns:a16="http://schemas.microsoft.com/office/drawing/2014/main" id="{B8C00A89-A89D-8108-F7DE-E17776D954CE}"/>
              </a:ext>
            </a:extLst>
          </p:cNvPr>
          <p:cNvSpPr/>
          <p:nvPr/>
        </p:nvSpPr>
        <p:spPr>
          <a:xfrm>
            <a:off x="3073686" y="4033976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>
            <a:extLst>
              <a:ext uri="{FF2B5EF4-FFF2-40B4-BE49-F238E27FC236}">
                <a16:creationId xmlns="" xmlns:a16="http://schemas.microsoft.com/office/drawing/2014/main" id="{D076D670-4AD7-691B-218F-630B02A1883E}"/>
              </a:ext>
            </a:extLst>
          </p:cNvPr>
          <p:cNvSpPr/>
          <p:nvPr/>
        </p:nvSpPr>
        <p:spPr>
          <a:xfrm>
            <a:off x="3205306" y="413406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Скругленный прямоугольник 2">
            <a:extLst>
              <a:ext uri="{FF2B5EF4-FFF2-40B4-BE49-F238E27FC236}">
                <a16:creationId xmlns="" xmlns:a16="http://schemas.microsoft.com/office/drawing/2014/main" id="{612F79D6-F9F3-D243-BCB4-A5F826332571}"/>
              </a:ext>
            </a:extLst>
          </p:cNvPr>
          <p:cNvSpPr/>
          <p:nvPr/>
        </p:nvSpPr>
        <p:spPr>
          <a:xfrm>
            <a:off x="5912618" y="4033976"/>
            <a:ext cx="2116898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3" name="Прямая соединительная линия 4">
            <a:extLst>
              <a:ext uri="{FF2B5EF4-FFF2-40B4-BE49-F238E27FC236}">
                <a16:creationId xmlns="" xmlns:a16="http://schemas.microsoft.com/office/drawing/2014/main" id="{8BD5BC63-BAC8-DC80-391A-EB2B1CF3CB96}"/>
              </a:ext>
            </a:extLst>
          </p:cNvPr>
          <p:cNvCxnSpPr>
            <a:stCxn id="122" idx="0"/>
          </p:cNvCxnSpPr>
          <p:nvPr/>
        </p:nvCxnSpPr>
        <p:spPr>
          <a:xfrm>
            <a:off x="6971067" y="4033976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Овал 123">
            <a:extLst>
              <a:ext uri="{FF2B5EF4-FFF2-40B4-BE49-F238E27FC236}">
                <a16:creationId xmlns="" xmlns:a16="http://schemas.microsoft.com/office/drawing/2014/main" id="{DD429CDF-05A9-8F3E-103B-F83CA2E2BE9E}"/>
              </a:ext>
            </a:extLst>
          </p:cNvPr>
          <p:cNvSpPr/>
          <p:nvPr/>
        </p:nvSpPr>
        <p:spPr>
          <a:xfrm>
            <a:off x="7170220" y="413406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>
            <a:extLst>
              <a:ext uri="{FF2B5EF4-FFF2-40B4-BE49-F238E27FC236}">
                <a16:creationId xmlns="" xmlns:a16="http://schemas.microsoft.com/office/drawing/2014/main" id="{B13093E1-26AF-53DB-DA8C-51775F28AE98}"/>
              </a:ext>
            </a:extLst>
          </p:cNvPr>
          <p:cNvSpPr/>
          <p:nvPr/>
        </p:nvSpPr>
        <p:spPr>
          <a:xfrm>
            <a:off x="7182495" y="462623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>
            <a:extLst>
              <a:ext uri="{FF2B5EF4-FFF2-40B4-BE49-F238E27FC236}">
                <a16:creationId xmlns="" xmlns:a16="http://schemas.microsoft.com/office/drawing/2014/main" id="{90BE57F2-25F8-91CD-14BF-CD71709B4326}"/>
              </a:ext>
            </a:extLst>
          </p:cNvPr>
          <p:cNvSpPr/>
          <p:nvPr/>
        </p:nvSpPr>
        <p:spPr>
          <a:xfrm>
            <a:off x="7625643" y="413406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>
            <a:extLst>
              <a:ext uri="{FF2B5EF4-FFF2-40B4-BE49-F238E27FC236}">
                <a16:creationId xmlns="" xmlns:a16="http://schemas.microsoft.com/office/drawing/2014/main" id="{0E06B313-86BF-48CF-FCE6-9028C7FB7275}"/>
              </a:ext>
            </a:extLst>
          </p:cNvPr>
          <p:cNvSpPr/>
          <p:nvPr/>
        </p:nvSpPr>
        <p:spPr>
          <a:xfrm>
            <a:off x="7637918" y="462623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Скругленный прямоугольник 2">
            <a:extLst>
              <a:ext uri="{FF2B5EF4-FFF2-40B4-BE49-F238E27FC236}">
                <a16:creationId xmlns="" xmlns:a16="http://schemas.microsoft.com/office/drawing/2014/main" id="{9492D340-C49F-CA36-CE34-938209EF3191}"/>
              </a:ext>
            </a:extLst>
          </p:cNvPr>
          <p:cNvSpPr/>
          <p:nvPr/>
        </p:nvSpPr>
        <p:spPr>
          <a:xfrm>
            <a:off x="8939814" y="4033976"/>
            <a:ext cx="2962081" cy="851769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9" name="Прямая соединительная линия 4">
            <a:extLst>
              <a:ext uri="{FF2B5EF4-FFF2-40B4-BE49-F238E27FC236}">
                <a16:creationId xmlns="" xmlns:a16="http://schemas.microsoft.com/office/drawing/2014/main" id="{5AD6B49C-3083-7785-E575-8CE8833825FA}"/>
              </a:ext>
            </a:extLst>
          </p:cNvPr>
          <p:cNvCxnSpPr>
            <a:cxnSpLocks/>
          </p:cNvCxnSpPr>
          <p:nvPr/>
        </p:nvCxnSpPr>
        <p:spPr>
          <a:xfrm>
            <a:off x="10878928" y="4033976"/>
            <a:ext cx="0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4">
            <a:extLst>
              <a:ext uri="{FF2B5EF4-FFF2-40B4-BE49-F238E27FC236}">
                <a16:creationId xmlns="" xmlns:a16="http://schemas.microsoft.com/office/drawing/2014/main" id="{CA978CB3-E48D-8055-F83E-234422B2DAA0}"/>
              </a:ext>
            </a:extLst>
          </p:cNvPr>
          <p:cNvCxnSpPr>
            <a:cxnSpLocks/>
          </p:cNvCxnSpPr>
          <p:nvPr/>
        </p:nvCxnSpPr>
        <p:spPr>
          <a:xfrm>
            <a:off x="9893506" y="4033976"/>
            <a:ext cx="0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кутник: округлені кути 106">
            <a:extLst>
              <a:ext uri="{FF2B5EF4-FFF2-40B4-BE49-F238E27FC236}">
                <a16:creationId xmlns="" xmlns:a16="http://schemas.microsoft.com/office/drawing/2014/main" id="{CD81028E-9148-0D48-4DC0-493D953F6823}"/>
              </a:ext>
            </a:extLst>
          </p:cNvPr>
          <p:cNvSpPr/>
          <p:nvPr/>
        </p:nvSpPr>
        <p:spPr>
          <a:xfrm>
            <a:off x="504962" y="5077802"/>
            <a:ext cx="1596415" cy="585926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6 + 3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2" name="Прямокутник: округлені кути 107">
            <a:extLst>
              <a:ext uri="{FF2B5EF4-FFF2-40B4-BE49-F238E27FC236}">
                <a16:creationId xmlns="" xmlns:a16="http://schemas.microsoft.com/office/drawing/2014/main" id="{E3589A36-6180-8A72-83CB-548EB4404EFB}"/>
              </a:ext>
            </a:extLst>
          </p:cNvPr>
          <p:cNvSpPr/>
          <p:nvPr/>
        </p:nvSpPr>
        <p:spPr>
          <a:xfrm>
            <a:off x="3333927" y="5061734"/>
            <a:ext cx="1596415" cy="585926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6 + 2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3" name="Прямокутник: округлені кути 108">
            <a:extLst>
              <a:ext uri="{FF2B5EF4-FFF2-40B4-BE49-F238E27FC236}">
                <a16:creationId xmlns="" xmlns:a16="http://schemas.microsoft.com/office/drawing/2014/main" id="{CA27DEDA-F8E3-2D16-D1F5-CE9438043C31}"/>
              </a:ext>
            </a:extLst>
          </p:cNvPr>
          <p:cNvSpPr/>
          <p:nvPr/>
        </p:nvSpPr>
        <p:spPr>
          <a:xfrm>
            <a:off x="6195101" y="5077802"/>
            <a:ext cx="1596415" cy="585926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4 + 4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4" name="Прямокутник: округлені кути 109">
            <a:extLst>
              <a:ext uri="{FF2B5EF4-FFF2-40B4-BE49-F238E27FC236}">
                <a16:creationId xmlns="" xmlns:a16="http://schemas.microsoft.com/office/drawing/2014/main" id="{18763846-C693-EC6B-A4E0-66EAD1237ABE}"/>
              </a:ext>
            </a:extLst>
          </p:cNvPr>
          <p:cNvSpPr/>
          <p:nvPr/>
        </p:nvSpPr>
        <p:spPr>
          <a:xfrm>
            <a:off x="9135126" y="5077802"/>
            <a:ext cx="2432478" cy="585926"/>
          </a:xfrm>
          <a:prstGeom prst="round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4 + 2 + 3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5" name="Овал 134">
            <a:extLst>
              <a:ext uri="{FF2B5EF4-FFF2-40B4-BE49-F238E27FC236}">
                <a16:creationId xmlns="" xmlns:a16="http://schemas.microsoft.com/office/drawing/2014/main" id="{30D69DAE-0DFC-C56C-2A07-F1041D795C94}"/>
              </a:ext>
            </a:extLst>
          </p:cNvPr>
          <p:cNvSpPr/>
          <p:nvPr/>
        </p:nvSpPr>
        <p:spPr>
          <a:xfrm>
            <a:off x="337002" y="413406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6" name="Овал 135">
            <a:extLst>
              <a:ext uri="{FF2B5EF4-FFF2-40B4-BE49-F238E27FC236}">
                <a16:creationId xmlns="" xmlns:a16="http://schemas.microsoft.com/office/drawing/2014/main" id="{159F2265-C9B8-422D-B1FE-A746742DE748}"/>
              </a:ext>
            </a:extLst>
          </p:cNvPr>
          <p:cNvSpPr/>
          <p:nvPr/>
        </p:nvSpPr>
        <p:spPr>
          <a:xfrm>
            <a:off x="970810" y="413406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>
            <a:extLst>
              <a:ext uri="{FF2B5EF4-FFF2-40B4-BE49-F238E27FC236}">
                <a16:creationId xmlns="" xmlns:a16="http://schemas.microsoft.com/office/drawing/2014/main" id="{1DD4C1BB-338E-DAEF-7462-C8AF47FC0E6C}"/>
              </a:ext>
            </a:extLst>
          </p:cNvPr>
          <p:cNvSpPr/>
          <p:nvPr/>
        </p:nvSpPr>
        <p:spPr>
          <a:xfrm>
            <a:off x="3574744" y="413406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>
            <a:extLst>
              <a:ext uri="{FF2B5EF4-FFF2-40B4-BE49-F238E27FC236}">
                <a16:creationId xmlns="" xmlns:a16="http://schemas.microsoft.com/office/drawing/2014/main" id="{9D95E92D-A5E7-51AF-E5B7-2841B954A18E}"/>
              </a:ext>
            </a:extLst>
          </p:cNvPr>
          <p:cNvSpPr/>
          <p:nvPr/>
        </p:nvSpPr>
        <p:spPr>
          <a:xfrm>
            <a:off x="3922836" y="413406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>
            <a:extLst>
              <a:ext uri="{FF2B5EF4-FFF2-40B4-BE49-F238E27FC236}">
                <a16:creationId xmlns="" xmlns:a16="http://schemas.microsoft.com/office/drawing/2014/main" id="{96769ECC-82FB-A9C8-4E53-C52B3D413B83}"/>
              </a:ext>
            </a:extLst>
          </p:cNvPr>
          <p:cNvSpPr/>
          <p:nvPr/>
        </p:nvSpPr>
        <p:spPr>
          <a:xfrm>
            <a:off x="3205306" y="462623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>
            <a:extLst>
              <a:ext uri="{FF2B5EF4-FFF2-40B4-BE49-F238E27FC236}">
                <a16:creationId xmlns="" xmlns:a16="http://schemas.microsoft.com/office/drawing/2014/main" id="{C38C6EAF-0ADC-4172-C37B-004E5D9D4BB9}"/>
              </a:ext>
            </a:extLst>
          </p:cNvPr>
          <p:cNvSpPr/>
          <p:nvPr/>
        </p:nvSpPr>
        <p:spPr>
          <a:xfrm>
            <a:off x="3590608" y="463503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="" xmlns:a16="http://schemas.microsoft.com/office/drawing/2014/main" id="{8F0A5F70-D9BB-E423-A002-05F1DD959C1F}"/>
              </a:ext>
            </a:extLst>
          </p:cNvPr>
          <p:cNvSpPr/>
          <p:nvPr/>
        </p:nvSpPr>
        <p:spPr>
          <a:xfrm>
            <a:off x="3922836" y="462623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3" name="Прямая соединительная линия 4">
            <a:extLst>
              <a:ext uri="{FF2B5EF4-FFF2-40B4-BE49-F238E27FC236}">
                <a16:creationId xmlns="" xmlns:a16="http://schemas.microsoft.com/office/drawing/2014/main" id="{01091967-DA88-39B7-C7AA-C12C03F2FB44}"/>
              </a:ext>
            </a:extLst>
          </p:cNvPr>
          <p:cNvCxnSpPr/>
          <p:nvPr/>
        </p:nvCxnSpPr>
        <p:spPr>
          <a:xfrm>
            <a:off x="4221052" y="4033976"/>
            <a:ext cx="6263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Овал 143">
            <a:extLst>
              <a:ext uri="{FF2B5EF4-FFF2-40B4-BE49-F238E27FC236}">
                <a16:creationId xmlns="" xmlns:a16="http://schemas.microsoft.com/office/drawing/2014/main" id="{5716457E-0FD5-7440-F098-A8A63EAD041E}"/>
              </a:ext>
            </a:extLst>
          </p:cNvPr>
          <p:cNvSpPr/>
          <p:nvPr/>
        </p:nvSpPr>
        <p:spPr>
          <a:xfrm>
            <a:off x="4484419" y="415705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>
            <a:extLst>
              <a:ext uri="{FF2B5EF4-FFF2-40B4-BE49-F238E27FC236}">
                <a16:creationId xmlns="" xmlns:a16="http://schemas.microsoft.com/office/drawing/2014/main" id="{C0293C7D-4CF6-F051-6445-EB07E4C7DFDB}"/>
              </a:ext>
            </a:extLst>
          </p:cNvPr>
          <p:cNvSpPr/>
          <p:nvPr/>
        </p:nvSpPr>
        <p:spPr>
          <a:xfrm>
            <a:off x="6152399" y="413406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>
            <a:extLst>
              <a:ext uri="{FF2B5EF4-FFF2-40B4-BE49-F238E27FC236}">
                <a16:creationId xmlns="" xmlns:a16="http://schemas.microsoft.com/office/drawing/2014/main" id="{0E801C60-A704-DE51-24D7-2A76651135AC}"/>
              </a:ext>
            </a:extLst>
          </p:cNvPr>
          <p:cNvSpPr/>
          <p:nvPr/>
        </p:nvSpPr>
        <p:spPr>
          <a:xfrm>
            <a:off x="6164674" y="462623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="" xmlns:a16="http://schemas.microsoft.com/office/drawing/2014/main" id="{6F8DDCCB-879A-DE86-02EB-EBAECA9F63CC}"/>
              </a:ext>
            </a:extLst>
          </p:cNvPr>
          <p:cNvSpPr/>
          <p:nvPr/>
        </p:nvSpPr>
        <p:spPr>
          <a:xfrm>
            <a:off x="6607822" y="413406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Овал 147">
            <a:extLst>
              <a:ext uri="{FF2B5EF4-FFF2-40B4-BE49-F238E27FC236}">
                <a16:creationId xmlns="" xmlns:a16="http://schemas.microsoft.com/office/drawing/2014/main" id="{12EBF420-87C6-5AD7-3A6F-91E1F565AF12}"/>
              </a:ext>
            </a:extLst>
          </p:cNvPr>
          <p:cNvSpPr/>
          <p:nvPr/>
        </p:nvSpPr>
        <p:spPr>
          <a:xfrm>
            <a:off x="6620097" y="462623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>
            <a:extLst>
              <a:ext uri="{FF2B5EF4-FFF2-40B4-BE49-F238E27FC236}">
                <a16:creationId xmlns="" xmlns:a16="http://schemas.microsoft.com/office/drawing/2014/main" id="{FBA6CD85-E108-F0EB-A556-77C4EFC7AD2B}"/>
              </a:ext>
            </a:extLst>
          </p:cNvPr>
          <p:cNvSpPr/>
          <p:nvPr/>
        </p:nvSpPr>
        <p:spPr>
          <a:xfrm>
            <a:off x="10037771" y="413406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>
            <a:extLst>
              <a:ext uri="{FF2B5EF4-FFF2-40B4-BE49-F238E27FC236}">
                <a16:creationId xmlns="" xmlns:a16="http://schemas.microsoft.com/office/drawing/2014/main" id="{277CBB35-DDCE-E821-0092-C28FD0F9E884}"/>
              </a:ext>
            </a:extLst>
          </p:cNvPr>
          <p:cNvSpPr/>
          <p:nvPr/>
        </p:nvSpPr>
        <p:spPr>
          <a:xfrm>
            <a:off x="10505469" y="462623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>
            <a:extLst>
              <a:ext uri="{FF2B5EF4-FFF2-40B4-BE49-F238E27FC236}">
                <a16:creationId xmlns="" xmlns:a16="http://schemas.microsoft.com/office/drawing/2014/main" id="{0ADBD5CB-2DF8-D162-C7FD-65383454B86A}"/>
              </a:ext>
            </a:extLst>
          </p:cNvPr>
          <p:cNvSpPr/>
          <p:nvPr/>
        </p:nvSpPr>
        <p:spPr>
          <a:xfrm>
            <a:off x="11048809" y="413406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>
            <a:extLst>
              <a:ext uri="{FF2B5EF4-FFF2-40B4-BE49-F238E27FC236}">
                <a16:creationId xmlns="" xmlns:a16="http://schemas.microsoft.com/office/drawing/2014/main" id="{62094E16-41A6-489E-CDB4-9B63750EE6A4}"/>
              </a:ext>
            </a:extLst>
          </p:cNvPr>
          <p:cNvSpPr/>
          <p:nvPr/>
        </p:nvSpPr>
        <p:spPr>
          <a:xfrm>
            <a:off x="11274066" y="437440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>
            <a:extLst>
              <a:ext uri="{FF2B5EF4-FFF2-40B4-BE49-F238E27FC236}">
                <a16:creationId xmlns="" xmlns:a16="http://schemas.microsoft.com/office/drawing/2014/main" id="{C7D6BF0C-5D99-C0A2-C97C-942682DA355E}"/>
              </a:ext>
            </a:extLst>
          </p:cNvPr>
          <p:cNvSpPr/>
          <p:nvPr/>
        </p:nvSpPr>
        <p:spPr>
          <a:xfrm>
            <a:off x="11516507" y="462623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>
            <a:extLst>
              <a:ext uri="{FF2B5EF4-FFF2-40B4-BE49-F238E27FC236}">
                <a16:creationId xmlns="" xmlns:a16="http://schemas.microsoft.com/office/drawing/2014/main" id="{FAD0379C-7ACF-04DC-DFE6-1B917A252C1B}"/>
              </a:ext>
            </a:extLst>
          </p:cNvPr>
          <p:cNvSpPr/>
          <p:nvPr/>
        </p:nvSpPr>
        <p:spPr>
          <a:xfrm>
            <a:off x="637273" y="458708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Овал 154">
            <a:extLst>
              <a:ext uri="{FF2B5EF4-FFF2-40B4-BE49-F238E27FC236}">
                <a16:creationId xmlns="" xmlns:a16="http://schemas.microsoft.com/office/drawing/2014/main" id="{3CBB14D9-EF70-AB61-AD34-D4FA64E4D64E}"/>
              </a:ext>
            </a:extLst>
          </p:cNvPr>
          <p:cNvSpPr/>
          <p:nvPr/>
        </p:nvSpPr>
        <p:spPr>
          <a:xfrm>
            <a:off x="337002" y="458708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6" name="Овал 155">
            <a:extLst>
              <a:ext uri="{FF2B5EF4-FFF2-40B4-BE49-F238E27FC236}">
                <a16:creationId xmlns="" xmlns:a16="http://schemas.microsoft.com/office/drawing/2014/main" id="{CD7BADDE-5635-1232-B6B8-5943DF446C7C}"/>
              </a:ext>
            </a:extLst>
          </p:cNvPr>
          <p:cNvSpPr/>
          <p:nvPr/>
        </p:nvSpPr>
        <p:spPr>
          <a:xfrm>
            <a:off x="970810" y="458708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>
            <a:extLst>
              <a:ext uri="{FF2B5EF4-FFF2-40B4-BE49-F238E27FC236}">
                <a16:creationId xmlns="" xmlns:a16="http://schemas.microsoft.com/office/drawing/2014/main" id="{279B2E8A-065C-9494-66DC-680D01B82939}"/>
              </a:ext>
            </a:extLst>
          </p:cNvPr>
          <p:cNvSpPr/>
          <p:nvPr/>
        </p:nvSpPr>
        <p:spPr>
          <a:xfrm>
            <a:off x="9114494" y="413406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>
            <a:extLst>
              <a:ext uri="{FF2B5EF4-FFF2-40B4-BE49-F238E27FC236}">
                <a16:creationId xmlns="" xmlns:a16="http://schemas.microsoft.com/office/drawing/2014/main" id="{8E923684-5CBD-2D16-9755-0EADE1FFC9F6}"/>
              </a:ext>
            </a:extLst>
          </p:cNvPr>
          <p:cNvSpPr/>
          <p:nvPr/>
        </p:nvSpPr>
        <p:spPr>
          <a:xfrm>
            <a:off x="9126769" y="462623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>
            <a:extLst>
              <a:ext uri="{FF2B5EF4-FFF2-40B4-BE49-F238E27FC236}">
                <a16:creationId xmlns="" xmlns:a16="http://schemas.microsoft.com/office/drawing/2014/main" id="{40633B5D-93A0-02C2-FB85-B1B3EF02EE88}"/>
              </a:ext>
            </a:extLst>
          </p:cNvPr>
          <p:cNvSpPr/>
          <p:nvPr/>
        </p:nvSpPr>
        <p:spPr>
          <a:xfrm>
            <a:off x="9569917" y="413406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>
            <a:extLst>
              <a:ext uri="{FF2B5EF4-FFF2-40B4-BE49-F238E27FC236}">
                <a16:creationId xmlns="" xmlns:a16="http://schemas.microsoft.com/office/drawing/2014/main" id="{82FBDFE6-DD47-2C6C-E646-1BE165F113F1}"/>
              </a:ext>
            </a:extLst>
          </p:cNvPr>
          <p:cNvSpPr/>
          <p:nvPr/>
        </p:nvSpPr>
        <p:spPr>
          <a:xfrm>
            <a:off x="9582192" y="462623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кутник: округлені кути 144">
            <a:extLst>
              <a:ext uri="{FF2B5EF4-FFF2-40B4-BE49-F238E27FC236}">
                <a16:creationId xmlns="" xmlns:a16="http://schemas.microsoft.com/office/drawing/2014/main" id="{F697859D-F64C-767B-DBFD-B158FC28D255}"/>
              </a:ext>
            </a:extLst>
          </p:cNvPr>
          <p:cNvSpPr/>
          <p:nvPr/>
        </p:nvSpPr>
        <p:spPr>
          <a:xfrm>
            <a:off x="6208550" y="3252016"/>
            <a:ext cx="1596415" cy="585926"/>
          </a:xfrm>
          <a:prstGeom prst="roundRect">
            <a:avLst/>
          </a:prstGeom>
          <a:solidFill>
            <a:srgbClr val="FF4B4B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4 + 5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2" name="Прямокутник: округлені кути 145">
            <a:extLst>
              <a:ext uri="{FF2B5EF4-FFF2-40B4-BE49-F238E27FC236}">
                <a16:creationId xmlns="" xmlns:a16="http://schemas.microsoft.com/office/drawing/2014/main" id="{4C8E7126-AD26-1C67-AB3E-A1DC1318384E}"/>
              </a:ext>
            </a:extLst>
          </p:cNvPr>
          <p:cNvSpPr/>
          <p:nvPr/>
        </p:nvSpPr>
        <p:spPr>
          <a:xfrm>
            <a:off x="9135126" y="3242587"/>
            <a:ext cx="2432478" cy="5859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2 + 3 + 3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3" name="Прямокутник: округлені кути 146">
            <a:extLst>
              <a:ext uri="{FF2B5EF4-FFF2-40B4-BE49-F238E27FC236}">
                <a16:creationId xmlns="" xmlns:a16="http://schemas.microsoft.com/office/drawing/2014/main" id="{9FAF31A3-8283-DFCC-9C41-EC7C65E7615D}"/>
              </a:ext>
            </a:extLst>
          </p:cNvPr>
          <p:cNvSpPr/>
          <p:nvPr/>
        </p:nvSpPr>
        <p:spPr>
          <a:xfrm>
            <a:off x="507017" y="5081908"/>
            <a:ext cx="1596415" cy="585926"/>
          </a:xfrm>
          <a:prstGeom prst="roundRect">
            <a:avLst/>
          </a:prstGeom>
          <a:solidFill>
            <a:srgbClr val="FF4B4B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6 + 3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4" name="Прямокутник: округлені кути 147">
            <a:extLst>
              <a:ext uri="{FF2B5EF4-FFF2-40B4-BE49-F238E27FC236}">
                <a16:creationId xmlns="" xmlns:a16="http://schemas.microsoft.com/office/drawing/2014/main" id="{D4048EBA-955B-B50F-20FE-74CE379FA526}"/>
              </a:ext>
            </a:extLst>
          </p:cNvPr>
          <p:cNvSpPr/>
          <p:nvPr/>
        </p:nvSpPr>
        <p:spPr>
          <a:xfrm>
            <a:off x="3314733" y="5059674"/>
            <a:ext cx="1596415" cy="5859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6 + 2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5" name="Прямокутник: округлені кути 148">
            <a:extLst>
              <a:ext uri="{FF2B5EF4-FFF2-40B4-BE49-F238E27FC236}">
                <a16:creationId xmlns="" xmlns:a16="http://schemas.microsoft.com/office/drawing/2014/main" id="{BC4736C7-6DBB-0C91-B22D-7C48513FD054}"/>
              </a:ext>
            </a:extLst>
          </p:cNvPr>
          <p:cNvSpPr/>
          <p:nvPr/>
        </p:nvSpPr>
        <p:spPr>
          <a:xfrm>
            <a:off x="6195100" y="5090094"/>
            <a:ext cx="1596415" cy="58592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4 + 4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6" name="Прямокутник: округлені кути 149">
            <a:extLst>
              <a:ext uri="{FF2B5EF4-FFF2-40B4-BE49-F238E27FC236}">
                <a16:creationId xmlns="" xmlns:a16="http://schemas.microsoft.com/office/drawing/2014/main" id="{B9D3E8CD-755D-A354-8442-FDC134205A30}"/>
              </a:ext>
            </a:extLst>
          </p:cNvPr>
          <p:cNvSpPr/>
          <p:nvPr/>
        </p:nvSpPr>
        <p:spPr>
          <a:xfrm>
            <a:off x="9126769" y="5082238"/>
            <a:ext cx="2432478" cy="585926"/>
          </a:xfrm>
          <a:prstGeom prst="roundRect">
            <a:avLst/>
          </a:prstGeom>
          <a:solidFill>
            <a:srgbClr val="FF4B4B"/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4 + 2 + 3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7" name="Овал 166">
            <a:extLst>
              <a:ext uri="{FF2B5EF4-FFF2-40B4-BE49-F238E27FC236}">
                <a16:creationId xmlns="" xmlns:a16="http://schemas.microsoft.com/office/drawing/2014/main" id="{16C7B31A-4303-8B30-C6B5-BEC140B8D8F7}"/>
              </a:ext>
            </a:extLst>
          </p:cNvPr>
          <p:cNvSpPr/>
          <p:nvPr/>
        </p:nvSpPr>
        <p:spPr>
          <a:xfrm>
            <a:off x="4798897" y="233608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>
            <a:extLst>
              <a:ext uri="{FF2B5EF4-FFF2-40B4-BE49-F238E27FC236}">
                <a16:creationId xmlns="" xmlns:a16="http://schemas.microsoft.com/office/drawing/2014/main" id="{16C7B31A-4303-8B30-C6B5-BEC140B8D8F7}"/>
              </a:ext>
            </a:extLst>
          </p:cNvPr>
          <p:cNvSpPr/>
          <p:nvPr/>
        </p:nvSpPr>
        <p:spPr>
          <a:xfrm>
            <a:off x="4396849" y="273346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Овал 168">
            <a:extLst>
              <a:ext uri="{FF2B5EF4-FFF2-40B4-BE49-F238E27FC236}">
                <a16:creationId xmlns="" xmlns:a16="http://schemas.microsoft.com/office/drawing/2014/main" id="{16C7B31A-4303-8B30-C6B5-BEC140B8D8F7}"/>
              </a:ext>
            </a:extLst>
          </p:cNvPr>
          <p:cNvSpPr/>
          <p:nvPr/>
        </p:nvSpPr>
        <p:spPr>
          <a:xfrm>
            <a:off x="4817058" y="2721407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Овал 169">
            <a:extLst>
              <a:ext uri="{FF2B5EF4-FFF2-40B4-BE49-F238E27FC236}">
                <a16:creationId xmlns="" xmlns:a16="http://schemas.microsoft.com/office/drawing/2014/main" id="{5716457E-0FD5-7440-F098-A8A63EAD041E}"/>
              </a:ext>
            </a:extLst>
          </p:cNvPr>
          <p:cNvSpPr/>
          <p:nvPr/>
        </p:nvSpPr>
        <p:spPr>
          <a:xfrm>
            <a:off x="4864070" y="457457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31542"/>
            <a:ext cx="1092820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</a:t>
            </a:r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1" name="Скругленный прямоугольник 170"/>
          <p:cNvSpPr/>
          <p:nvPr/>
        </p:nvSpPr>
        <p:spPr>
          <a:xfrm>
            <a:off x="1569155" y="410523"/>
            <a:ext cx="9064935" cy="76211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1A1DC464-5624-1972-BEB1-88CD24E70222}"/>
              </a:ext>
            </a:extLst>
          </p:cNvPr>
          <p:cNvSpPr/>
          <p:nvPr/>
        </p:nvSpPr>
        <p:spPr>
          <a:xfrm>
            <a:off x="3517458" y="1226132"/>
            <a:ext cx="3941035" cy="73625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Домалюй фігури відповідно до </a:t>
            </a:r>
            <a:r>
              <a:rPr lang="uk-UA" sz="2400" b="1" dirty="0" smtClean="0">
                <a:solidFill>
                  <a:srgbClr val="7030A0"/>
                </a:solidFill>
              </a:rPr>
              <a:t>виразу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/>
          <a:srcRect t="679" b="525"/>
          <a:stretch/>
        </p:blipFill>
        <p:spPr>
          <a:xfrm flipH="1">
            <a:off x="156117" y="1962390"/>
            <a:ext cx="2441993" cy="3340677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42" name="Прямокутник: округлені кути 39">
            <a:extLst>
              <a:ext uri="{FF2B5EF4-FFF2-40B4-BE49-F238E27FC236}">
                <a16:creationId xmlns="" xmlns:a16="http://schemas.microsoft.com/office/drawing/2014/main" id="{110F0D8C-2DA2-2AD1-78C7-124E37765B0C}"/>
              </a:ext>
            </a:extLst>
          </p:cNvPr>
          <p:cNvSpPr/>
          <p:nvPr/>
        </p:nvSpPr>
        <p:spPr>
          <a:xfrm>
            <a:off x="3539338" y="5248558"/>
            <a:ext cx="2929632" cy="803261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+       </a:t>
            </a:r>
            <a:r>
              <a:rPr lang="uk-UA" sz="3600" b="1" dirty="0">
                <a:solidFill>
                  <a:schemeClr val="tx2">
                    <a:lumMod val="50000"/>
                  </a:schemeClr>
                </a:solidFill>
              </a:rPr>
              <a:t>+ </a:t>
            </a:r>
            <a:endParaRPr lang="x-none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9" name="Полілінія: фігура 9">
            <a:extLst>
              <a:ext uri="{FF2B5EF4-FFF2-40B4-BE49-F238E27FC236}">
                <a16:creationId xmlns="" xmlns:a16="http://schemas.microsoft.com/office/drawing/2014/main" id="{FFC58D80-A5A1-ED6D-7750-C44DA86ABB35}"/>
              </a:ext>
            </a:extLst>
          </p:cNvPr>
          <p:cNvSpPr/>
          <p:nvPr/>
        </p:nvSpPr>
        <p:spPr>
          <a:xfrm>
            <a:off x="2598112" y="2105801"/>
            <a:ext cx="5576698" cy="3068366"/>
          </a:xfrm>
          <a:custGeom>
            <a:avLst/>
            <a:gdLst>
              <a:gd name="connsiteX0" fmla="*/ 384178 w 8241124"/>
              <a:gd name="connsiteY0" fmla="*/ 588040 h 3967967"/>
              <a:gd name="connsiteX1" fmla="*/ 632753 w 8241124"/>
              <a:gd name="connsiteY1" fmla="*/ 215178 h 3967967"/>
              <a:gd name="connsiteX2" fmla="*/ 1502765 w 8241124"/>
              <a:gd name="connsiteY2" fmla="*/ 46502 h 3967967"/>
              <a:gd name="connsiteX3" fmla="*/ 2754516 w 8241124"/>
              <a:gd name="connsiteY3" fmla="*/ 179667 h 3967967"/>
              <a:gd name="connsiteX4" fmla="*/ 5781802 w 8241124"/>
              <a:gd name="connsiteY4" fmla="*/ 161912 h 3967967"/>
              <a:gd name="connsiteX5" fmla="*/ 7237740 w 8241124"/>
              <a:gd name="connsiteY5" fmla="*/ 64258 h 3967967"/>
              <a:gd name="connsiteX6" fmla="*/ 8152140 w 8241124"/>
              <a:gd name="connsiteY6" fmla="*/ 1253865 h 3967967"/>
              <a:gd name="connsiteX7" fmla="*/ 8169895 w 8241124"/>
              <a:gd name="connsiteY7" fmla="*/ 2754192 h 3967967"/>
              <a:gd name="connsiteX8" fmla="*/ 7832543 w 8241124"/>
              <a:gd name="connsiteY8" fmla="*/ 3686347 h 3967967"/>
              <a:gd name="connsiteX9" fmla="*/ 5790679 w 8241124"/>
              <a:gd name="connsiteY9" fmla="*/ 3775124 h 3967967"/>
              <a:gd name="connsiteX10" fmla="*/ 3136256 w 8241124"/>
              <a:gd name="connsiteY10" fmla="*/ 3606448 h 3967967"/>
              <a:gd name="connsiteX11" fmla="*/ 1360722 w 8241124"/>
              <a:gd name="connsiteY11" fmla="*/ 3952677 h 3967967"/>
              <a:gd name="connsiteX12" fmla="*/ 64582 w 8241124"/>
              <a:gd name="connsiteY12" fmla="*/ 3748491 h 3967967"/>
              <a:gd name="connsiteX13" fmla="*/ 197747 w 8241124"/>
              <a:gd name="connsiteY13" fmla="*/ 2399085 h 3967967"/>
              <a:gd name="connsiteX14" fmla="*/ 215503 w 8241124"/>
              <a:gd name="connsiteY14" fmla="*/ 1404786 h 3967967"/>
              <a:gd name="connsiteX15" fmla="*/ 384178 w 8241124"/>
              <a:gd name="connsiteY15" fmla="*/ 588040 h 39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241124" h="3967967">
                <a:moveTo>
                  <a:pt x="384178" y="588040"/>
                </a:moveTo>
                <a:cubicBezTo>
                  <a:pt x="453720" y="389772"/>
                  <a:pt x="446322" y="305434"/>
                  <a:pt x="632753" y="215178"/>
                </a:cubicBezTo>
                <a:cubicBezTo>
                  <a:pt x="819184" y="124922"/>
                  <a:pt x="1149138" y="52420"/>
                  <a:pt x="1502765" y="46502"/>
                </a:cubicBezTo>
                <a:cubicBezTo>
                  <a:pt x="1856392" y="40584"/>
                  <a:pt x="2041343" y="160432"/>
                  <a:pt x="2754516" y="179667"/>
                </a:cubicBezTo>
                <a:cubicBezTo>
                  <a:pt x="3467689" y="198902"/>
                  <a:pt x="5034598" y="181147"/>
                  <a:pt x="5781802" y="161912"/>
                </a:cubicBezTo>
                <a:cubicBezTo>
                  <a:pt x="6529006" y="142677"/>
                  <a:pt x="6842684" y="-117734"/>
                  <a:pt x="7237740" y="64258"/>
                </a:cubicBezTo>
                <a:cubicBezTo>
                  <a:pt x="7632796" y="246250"/>
                  <a:pt x="7996781" y="805543"/>
                  <a:pt x="8152140" y="1253865"/>
                </a:cubicBezTo>
                <a:cubicBezTo>
                  <a:pt x="8307499" y="1702187"/>
                  <a:pt x="8223161" y="2348778"/>
                  <a:pt x="8169895" y="2754192"/>
                </a:cubicBezTo>
                <a:cubicBezTo>
                  <a:pt x="8116629" y="3159606"/>
                  <a:pt x="8229079" y="3516192"/>
                  <a:pt x="7832543" y="3686347"/>
                </a:cubicBezTo>
                <a:cubicBezTo>
                  <a:pt x="7436007" y="3856502"/>
                  <a:pt x="6573393" y="3788440"/>
                  <a:pt x="5790679" y="3775124"/>
                </a:cubicBezTo>
                <a:cubicBezTo>
                  <a:pt x="5007965" y="3761808"/>
                  <a:pt x="3874582" y="3576856"/>
                  <a:pt x="3136256" y="3606448"/>
                </a:cubicBezTo>
                <a:cubicBezTo>
                  <a:pt x="2397930" y="3636040"/>
                  <a:pt x="1872668" y="3929003"/>
                  <a:pt x="1360722" y="3952677"/>
                </a:cubicBezTo>
                <a:cubicBezTo>
                  <a:pt x="848776" y="3976351"/>
                  <a:pt x="258411" y="4007423"/>
                  <a:pt x="64582" y="3748491"/>
                </a:cubicBezTo>
                <a:cubicBezTo>
                  <a:pt x="-129247" y="3489559"/>
                  <a:pt x="172594" y="2789702"/>
                  <a:pt x="197747" y="2399085"/>
                </a:cubicBezTo>
                <a:cubicBezTo>
                  <a:pt x="222900" y="2008468"/>
                  <a:pt x="182951" y="1699229"/>
                  <a:pt x="215503" y="1404786"/>
                </a:cubicBezTo>
                <a:cubicBezTo>
                  <a:pt x="248054" y="1110343"/>
                  <a:pt x="314636" y="786308"/>
                  <a:pt x="384178" y="588040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0" name="Прямокутник: округлені кути 1">
            <a:extLst>
              <a:ext uri="{FF2B5EF4-FFF2-40B4-BE49-F238E27FC236}">
                <a16:creationId xmlns="" xmlns:a16="http://schemas.microsoft.com/office/drawing/2014/main" id="{A0E285F7-A926-D577-0922-9DDC6BDE2C8B}"/>
              </a:ext>
            </a:extLst>
          </p:cNvPr>
          <p:cNvSpPr/>
          <p:nvPr/>
        </p:nvSpPr>
        <p:spPr>
          <a:xfrm>
            <a:off x="3725046" y="5384035"/>
            <a:ext cx="484016" cy="50849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Прямокутник: округлені кути 11">
            <a:extLst>
              <a:ext uri="{FF2B5EF4-FFF2-40B4-BE49-F238E27FC236}">
                <a16:creationId xmlns="" xmlns:a16="http://schemas.microsoft.com/office/drawing/2014/main" id="{178BBB95-BA39-A024-0F35-0616FA0553BC}"/>
              </a:ext>
            </a:extLst>
          </p:cNvPr>
          <p:cNvSpPr/>
          <p:nvPr/>
        </p:nvSpPr>
        <p:spPr>
          <a:xfrm>
            <a:off x="4738497" y="5394138"/>
            <a:ext cx="479394" cy="50849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2" name="Прямокутник: округлені кути 12">
            <a:extLst>
              <a:ext uri="{FF2B5EF4-FFF2-40B4-BE49-F238E27FC236}">
                <a16:creationId xmlns="" xmlns:a16="http://schemas.microsoft.com/office/drawing/2014/main" id="{9EE831A7-4E0B-E840-5930-35F3E61ED0FD}"/>
              </a:ext>
            </a:extLst>
          </p:cNvPr>
          <p:cNvSpPr/>
          <p:nvPr/>
        </p:nvSpPr>
        <p:spPr>
          <a:xfrm>
            <a:off x="5731795" y="5380438"/>
            <a:ext cx="479394" cy="508493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Полілінія: фігура 4">
            <a:extLst>
              <a:ext uri="{FF2B5EF4-FFF2-40B4-BE49-F238E27FC236}">
                <a16:creationId xmlns="" xmlns:a16="http://schemas.microsoft.com/office/drawing/2014/main" id="{A43249DA-5F63-7844-C5CD-9AF78EFCEE35}"/>
              </a:ext>
            </a:extLst>
          </p:cNvPr>
          <p:cNvSpPr/>
          <p:nvPr/>
        </p:nvSpPr>
        <p:spPr>
          <a:xfrm>
            <a:off x="4738497" y="2297371"/>
            <a:ext cx="428414" cy="2564695"/>
          </a:xfrm>
          <a:custGeom>
            <a:avLst/>
            <a:gdLst>
              <a:gd name="connsiteX0" fmla="*/ 506028 w 828543"/>
              <a:gd name="connsiteY0" fmla="*/ 0 h 3595457"/>
              <a:gd name="connsiteX1" fmla="*/ 488272 w 828543"/>
              <a:gd name="connsiteY1" fmla="*/ 1313896 h 3595457"/>
              <a:gd name="connsiteX2" fmla="*/ 790113 w 828543"/>
              <a:gd name="connsiteY2" fmla="*/ 2299317 h 3595457"/>
              <a:gd name="connsiteX3" fmla="*/ 736847 w 828543"/>
              <a:gd name="connsiteY3" fmla="*/ 2876365 h 3595457"/>
              <a:gd name="connsiteX4" fmla="*/ 0 w 828543"/>
              <a:gd name="connsiteY4" fmla="*/ 3595457 h 359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543" h="3595457">
                <a:moveTo>
                  <a:pt x="506028" y="0"/>
                </a:moveTo>
                <a:cubicBezTo>
                  <a:pt x="473476" y="465338"/>
                  <a:pt x="440925" y="930677"/>
                  <a:pt x="488272" y="1313896"/>
                </a:cubicBezTo>
                <a:cubicBezTo>
                  <a:pt x="535619" y="1697115"/>
                  <a:pt x="748684" y="2038906"/>
                  <a:pt x="790113" y="2299317"/>
                </a:cubicBezTo>
                <a:cubicBezTo>
                  <a:pt x="831542" y="2559728"/>
                  <a:pt x="868533" y="2660342"/>
                  <a:pt x="736847" y="2876365"/>
                </a:cubicBezTo>
                <a:cubicBezTo>
                  <a:pt x="605162" y="3092388"/>
                  <a:pt x="302581" y="3343922"/>
                  <a:pt x="0" y="359545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4" name="Полілінія: фігура 5">
            <a:extLst>
              <a:ext uri="{FF2B5EF4-FFF2-40B4-BE49-F238E27FC236}">
                <a16:creationId xmlns="" xmlns:a16="http://schemas.microsoft.com/office/drawing/2014/main" id="{470764F6-D195-21A1-0996-9EB08DC8487D}"/>
              </a:ext>
            </a:extLst>
          </p:cNvPr>
          <p:cNvSpPr/>
          <p:nvPr/>
        </p:nvSpPr>
        <p:spPr>
          <a:xfrm>
            <a:off x="6115440" y="2297370"/>
            <a:ext cx="2059370" cy="1594551"/>
          </a:xfrm>
          <a:custGeom>
            <a:avLst/>
            <a:gdLst>
              <a:gd name="connsiteX0" fmla="*/ 328844 w 3107554"/>
              <a:gd name="connsiteY0" fmla="*/ 0 h 1737580"/>
              <a:gd name="connsiteX1" fmla="*/ 370 w 3107554"/>
              <a:gd name="connsiteY1" fmla="*/ 763479 h 1737580"/>
              <a:gd name="connsiteX2" fmla="*/ 284455 w 3107554"/>
              <a:gd name="connsiteY2" fmla="*/ 1464815 h 1737580"/>
              <a:gd name="connsiteX3" fmla="*/ 1127834 w 3107554"/>
              <a:gd name="connsiteY3" fmla="*/ 1731145 h 1737580"/>
              <a:gd name="connsiteX4" fmla="*/ 2690304 w 3107554"/>
              <a:gd name="connsiteY4" fmla="*/ 1642369 h 1737580"/>
              <a:gd name="connsiteX5" fmla="*/ 3107554 w 3107554"/>
              <a:gd name="connsiteY5" fmla="*/ 1500326 h 173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7554" h="1737580">
                <a:moveTo>
                  <a:pt x="328844" y="0"/>
                </a:moveTo>
                <a:cubicBezTo>
                  <a:pt x="168306" y="259671"/>
                  <a:pt x="7768" y="519343"/>
                  <a:pt x="370" y="763479"/>
                </a:cubicBezTo>
                <a:cubicBezTo>
                  <a:pt x="-7028" y="1007615"/>
                  <a:pt x="96544" y="1303537"/>
                  <a:pt x="284455" y="1464815"/>
                </a:cubicBezTo>
                <a:cubicBezTo>
                  <a:pt x="472366" y="1626093"/>
                  <a:pt x="726859" y="1701553"/>
                  <a:pt x="1127834" y="1731145"/>
                </a:cubicBezTo>
                <a:cubicBezTo>
                  <a:pt x="1528809" y="1760737"/>
                  <a:pt x="2360351" y="1680839"/>
                  <a:pt x="2690304" y="1642369"/>
                </a:cubicBezTo>
                <a:cubicBezTo>
                  <a:pt x="3020257" y="1603899"/>
                  <a:pt x="3063905" y="1552112"/>
                  <a:pt x="3107554" y="1500326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1" name="Овал 60">
            <a:extLst>
              <a:ext uri="{FF2B5EF4-FFF2-40B4-BE49-F238E27FC236}">
                <a16:creationId xmlns="" xmlns:a16="http://schemas.microsoft.com/office/drawing/2014/main" id="{8FF038BF-9329-7A65-55E7-338319CAB53C}"/>
              </a:ext>
            </a:extLst>
          </p:cNvPr>
          <p:cNvSpPr/>
          <p:nvPr/>
        </p:nvSpPr>
        <p:spPr>
          <a:xfrm>
            <a:off x="3517458" y="2339974"/>
            <a:ext cx="621437" cy="55041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Овал 61">
            <a:extLst>
              <a:ext uri="{FF2B5EF4-FFF2-40B4-BE49-F238E27FC236}">
                <a16:creationId xmlns="" xmlns:a16="http://schemas.microsoft.com/office/drawing/2014/main" id="{F91F222D-8093-75BD-C859-4CD343696FFD}"/>
              </a:ext>
            </a:extLst>
          </p:cNvPr>
          <p:cNvSpPr/>
          <p:nvPr/>
        </p:nvSpPr>
        <p:spPr>
          <a:xfrm>
            <a:off x="2807077" y="4537380"/>
            <a:ext cx="621437" cy="55041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D27D3813-3B94-B5EA-89C8-F4EC1AA461E5}"/>
              </a:ext>
            </a:extLst>
          </p:cNvPr>
          <p:cNvSpPr/>
          <p:nvPr/>
        </p:nvSpPr>
        <p:spPr>
          <a:xfrm>
            <a:off x="4035765" y="2841200"/>
            <a:ext cx="621437" cy="55041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Овал 63">
            <a:extLst>
              <a:ext uri="{FF2B5EF4-FFF2-40B4-BE49-F238E27FC236}">
                <a16:creationId xmlns="" xmlns:a16="http://schemas.microsoft.com/office/drawing/2014/main" id="{4955BBAE-9D37-811B-CCB4-B7F3CAA21AF1}"/>
              </a:ext>
            </a:extLst>
          </p:cNvPr>
          <p:cNvSpPr/>
          <p:nvPr/>
        </p:nvSpPr>
        <p:spPr>
          <a:xfrm>
            <a:off x="2945027" y="2983104"/>
            <a:ext cx="621437" cy="55041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Овал 64">
            <a:extLst>
              <a:ext uri="{FF2B5EF4-FFF2-40B4-BE49-F238E27FC236}">
                <a16:creationId xmlns="" xmlns:a16="http://schemas.microsoft.com/office/drawing/2014/main" id="{7E963EA1-BA99-9B04-7674-F8A5873709C7}"/>
              </a:ext>
            </a:extLst>
          </p:cNvPr>
          <p:cNvSpPr/>
          <p:nvPr/>
        </p:nvSpPr>
        <p:spPr>
          <a:xfrm>
            <a:off x="4111581" y="3448496"/>
            <a:ext cx="621437" cy="55041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1093AAEF-657F-E4C7-A89D-780C03556017}"/>
              </a:ext>
            </a:extLst>
          </p:cNvPr>
          <p:cNvSpPr/>
          <p:nvPr/>
        </p:nvSpPr>
        <p:spPr>
          <a:xfrm>
            <a:off x="3898343" y="4078215"/>
            <a:ext cx="621437" cy="55041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05EDED5-F320-1915-D1EC-46FE4A49DE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3876927" y="5304940"/>
            <a:ext cx="317675" cy="68689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073A34C0-B54B-C4B2-ECC0-59293E2080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774634" y="5347862"/>
            <a:ext cx="539791" cy="673423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F74FB229-4D94-E78A-46FB-504952CDAD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5731795" y="5224742"/>
            <a:ext cx="510931" cy="827078"/>
          </a:xfrm>
          <a:prstGeom prst="rect">
            <a:avLst/>
          </a:prstGeom>
        </p:spPr>
      </p:pic>
      <p:sp>
        <p:nvSpPr>
          <p:cNvPr id="83" name="Овал 82">
            <a:extLst>
              <a:ext uri="{FF2B5EF4-FFF2-40B4-BE49-F238E27FC236}">
                <a16:creationId xmlns="" xmlns:a16="http://schemas.microsoft.com/office/drawing/2014/main" id="{4955BBAE-9D37-811B-CCB4-B7F3CAA21AF1}"/>
              </a:ext>
            </a:extLst>
          </p:cNvPr>
          <p:cNvSpPr/>
          <p:nvPr/>
        </p:nvSpPr>
        <p:spPr>
          <a:xfrm>
            <a:off x="3103609" y="3666192"/>
            <a:ext cx="621437" cy="550416"/>
          </a:xfrm>
          <a:prstGeom prst="ellipse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5166911" y="2297371"/>
            <a:ext cx="700781" cy="6454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Равнобедренный треугольник 87"/>
          <p:cNvSpPr/>
          <p:nvPr/>
        </p:nvSpPr>
        <p:spPr>
          <a:xfrm>
            <a:off x="7004165" y="4216608"/>
            <a:ext cx="700781" cy="6454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Равнобедренный треугольник 88"/>
          <p:cNvSpPr/>
          <p:nvPr/>
        </p:nvSpPr>
        <p:spPr>
          <a:xfrm>
            <a:off x="6220301" y="3891922"/>
            <a:ext cx="700781" cy="6454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Равнобедренный треугольник 89"/>
          <p:cNvSpPr/>
          <p:nvPr/>
        </p:nvSpPr>
        <p:spPr>
          <a:xfrm>
            <a:off x="5305669" y="3970435"/>
            <a:ext cx="700781" cy="6454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Равнобедренный треугольник 90"/>
          <p:cNvSpPr/>
          <p:nvPr/>
        </p:nvSpPr>
        <p:spPr>
          <a:xfrm>
            <a:off x="5305669" y="3078246"/>
            <a:ext cx="700781" cy="6454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468970" y="2365376"/>
            <a:ext cx="505593" cy="4996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2" name="Прямоугольник 91"/>
          <p:cNvSpPr/>
          <p:nvPr/>
        </p:nvSpPr>
        <p:spPr>
          <a:xfrm>
            <a:off x="7354555" y="3191265"/>
            <a:ext cx="505593" cy="4996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3" name="Прямоугольник 92"/>
          <p:cNvSpPr/>
          <p:nvPr/>
        </p:nvSpPr>
        <p:spPr>
          <a:xfrm>
            <a:off x="6618491" y="3078246"/>
            <a:ext cx="505593" cy="4996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4" name="Прямоугольник 93"/>
          <p:cNvSpPr/>
          <p:nvPr/>
        </p:nvSpPr>
        <p:spPr>
          <a:xfrm>
            <a:off x="7205696" y="2468492"/>
            <a:ext cx="505593" cy="4996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-1" y="5731542"/>
            <a:ext cx="1293541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</a:t>
            </a:r>
            <a:r>
              <a:rPr lang="uk-UA" sz="2800" b="1" dirty="0" smtClean="0">
                <a:solidFill>
                  <a:schemeClr val="bg1"/>
                </a:solidFill>
              </a:rPr>
              <a:t>2-3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902024" y="410523"/>
            <a:ext cx="8732066" cy="76211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1A1DC464-5624-1972-BEB1-88CD24E70222}"/>
              </a:ext>
            </a:extLst>
          </p:cNvPr>
          <p:cNvSpPr/>
          <p:nvPr/>
        </p:nvSpPr>
        <p:spPr>
          <a:xfrm>
            <a:off x="7704946" y="1224353"/>
            <a:ext cx="3941035" cy="73625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Склади вираз за малюнком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1 клас\2 Матем\1 УРОКИ Листопад\4 Задачі\№071 Обчислення значень виразів. Задачі\2024-01-24_1029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005" y="2105802"/>
            <a:ext cx="3340976" cy="247232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83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кутник: округлені кути 58">
            <a:extLst>
              <a:ext uri="{FF2B5EF4-FFF2-40B4-BE49-F238E27FC236}">
                <a16:creationId xmlns="" xmlns:a16="http://schemas.microsoft.com/office/drawing/2014/main" id="{C19DA088-8F26-99C6-68D5-9D0CE5FEF5B9}"/>
              </a:ext>
            </a:extLst>
          </p:cNvPr>
          <p:cNvSpPr/>
          <p:nvPr/>
        </p:nvSpPr>
        <p:spPr>
          <a:xfrm>
            <a:off x="1130235" y="2567095"/>
            <a:ext cx="5349093" cy="2240285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7030A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3DED8C8-6DC7-3698-64E2-85490AEF35DD}"/>
              </a:ext>
            </a:extLst>
          </p:cNvPr>
          <p:cNvSpPr txBox="1"/>
          <p:nvPr/>
        </p:nvSpPr>
        <p:spPr>
          <a:xfrm>
            <a:off x="6324155" y="5439155"/>
            <a:ext cx="5010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Відповідь:       предметів.</a:t>
            </a:r>
            <a:endParaRPr lang="x-none" sz="32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88263" y="2737549"/>
            <a:ext cx="40707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У пенал поклали 4 маркери й 1 олівець. </a:t>
            </a:r>
          </a:p>
          <a:p>
            <a:endParaRPr lang="uk-UA" sz="2400" b="1" dirty="0">
              <a:solidFill>
                <a:srgbClr val="7030A0"/>
              </a:solidFill>
            </a:endParaRPr>
          </a:p>
          <a:p>
            <a:r>
              <a:rPr lang="uk-UA" sz="2400" b="1" dirty="0">
                <a:solidFill>
                  <a:srgbClr val="7030A0"/>
                </a:solidFill>
              </a:rPr>
              <a:t>Скільки предметів поклали в пенал?</a:t>
            </a:r>
          </a:p>
        </p:txBody>
      </p: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18FFF9BA-DF19-6FF6-E296-35D21AD2D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5448" b="90901"/>
          <a:stretch/>
        </p:blipFill>
        <p:spPr>
          <a:xfrm>
            <a:off x="1664581" y="4807381"/>
            <a:ext cx="3484620" cy="1226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7" name="Прямокутник: округлені кути 47">
            <a:extLst>
              <a:ext uri="{FF2B5EF4-FFF2-40B4-BE49-F238E27FC236}">
                <a16:creationId xmlns="" xmlns:a16="http://schemas.microsoft.com/office/drawing/2014/main" id="{7C831676-9448-2369-E8E9-FAED684F1D5A}"/>
              </a:ext>
            </a:extLst>
          </p:cNvPr>
          <p:cNvSpPr/>
          <p:nvPr/>
        </p:nvSpPr>
        <p:spPr>
          <a:xfrm>
            <a:off x="1731171" y="4918745"/>
            <a:ext cx="3418030" cy="1115330"/>
          </a:xfrm>
          <a:prstGeom prst="roundRect">
            <a:avLst/>
          </a:prstGeom>
          <a:noFill/>
          <a:ln w="57150">
            <a:solidFill>
              <a:srgbClr val="00D25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EFE4BCC4-8FB7-A342-8E18-CDCD83073D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88240" y="5375292"/>
            <a:ext cx="336084" cy="220623"/>
          </a:xfrm>
          <a:prstGeom prst="rect">
            <a:avLst/>
          </a:prstGeom>
        </p:spPr>
      </p:pic>
      <p:sp>
        <p:nvSpPr>
          <p:cNvPr id="79" name="Прямокутник 80">
            <a:extLst>
              <a:ext uri="{FF2B5EF4-FFF2-40B4-BE49-F238E27FC236}">
                <a16:creationId xmlns="" xmlns:a16="http://schemas.microsoft.com/office/drawing/2014/main" id="{E47A6150-289A-4D60-D3FE-D23A281C030B}"/>
              </a:ext>
            </a:extLst>
          </p:cNvPr>
          <p:cNvSpPr/>
          <p:nvPr/>
        </p:nvSpPr>
        <p:spPr>
          <a:xfrm>
            <a:off x="8291935" y="5430540"/>
            <a:ext cx="458259" cy="51511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0" name="Прямокутник: округлені кути 56">
            <a:extLst>
              <a:ext uri="{FF2B5EF4-FFF2-40B4-BE49-F238E27FC236}">
                <a16:creationId xmlns="" xmlns:a16="http://schemas.microsoft.com/office/drawing/2014/main" id="{98E020FE-1CCD-0A7F-A365-27EA6FF2D201}"/>
              </a:ext>
            </a:extLst>
          </p:cNvPr>
          <p:cNvSpPr/>
          <p:nvPr/>
        </p:nvSpPr>
        <p:spPr>
          <a:xfrm>
            <a:off x="6908866" y="2460231"/>
            <a:ext cx="4146909" cy="2337197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Стрілка: вправо 21">
            <a:extLst>
              <a:ext uri="{FF2B5EF4-FFF2-40B4-BE49-F238E27FC236}">
                <a16:creationId xmlns="" xmlns:a16="http://schemas.microsoft.com/office/drawing/2014/main" id="{B573A222-B8B8-CA2F-0200-1D9E2A367CE1}"/>
              </a:ext>
            </a:extLst>
          </p:cNvPr>
          <p:cNvSpPr/>
          <p:nvPr/>
        </p:nvSpPr>
        <p:spPr>
          <a:xfrm>
            <a:off x="1256419" y="2737549"/>
            <a:ext cx="514185" cy="492816"/>
          </a:xfrm>
          <a:prstGeom prst="rightArrow">
            <a:avLst/>
          </a:prstGeom>
          <a:solidFill>
            <a:srgbClr val="FFE1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3" name="Стрілка: вправо 22">
            <a:extLst>
              <a:ext uri="{FF2B5EF4-FFF2-40B4-BE49-F238E27FC236}">
                <a16:creationId xmlns="" xmlns:a16="http://schemas.microsoft.com/office/drawing/2014/main" id="{5F9764FF-8CF1-FF25-DAD4-7A0B94A15588}"/>
              </a:ext>
            </a:extLst>
          </p:cNvPr>
          <p:cNvSpPr/>
          <p:nvPr/>
        </p:nvSpPr>
        <p:spPr>
          <a:xfrm>
            <a:off x="1256419" y="4150452"/>
            <a:ext cx="514185" cy="492816"/>
          </a:xfrm>
          <a:prstGeom prst="rightArrow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4" name="Picture 2" descr="Растровая графика Сжатие без потерь Компьютерный файл, Красочные маркеры,  фиолетовый, клипарт, школа Клипарт png | PNGWing">
            <a:extLst>
              <a:ext uri="{FF2B5EF4-FFF2-40B4-BE49-F238E27FC236}">
                <a16:creationId xmlns="" xmlns:a16="http://schemas.microsoft.com/office/drawing/2014/main" id="{A2323FF9-11D7-69F3-6B5D-C959F540E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" b="99915" l="75000" r="100000">
                        <a14:foregroundMark x1="85978" y1="28584" x2="85978" y2="28584"/>
                        <a14:foregroundMark x1="94457" y1="18345" x2="94457" y2="18345"/>
                        <a14:foregroundMark x1="96413" y1="15444" x2="96413" y2="15444"/>
                        <a14:foregroundMark x1="95870" y1="9300" x2="95870" y2="9300"/>
                        <a14:foregroundMark x1="91413" y1="3584" x2="79239" y2="17833"/>
                        <a14:backgroundMark x1="99348" y1="7765" x2="99348" y2="7765"/>
                        <a14:backgroundMark x1="98913" y1="1536" x2="98913" y2="1536"/>
                        <a14:backgroundMark x1="92283" y1="939" x2="92283" y2="939"/>
                        <a14:backgroundMark x1="94457" y1="939" x2="94457" y2="939"/>
                        <a14:backgroundMark x1="83913" y1="939" x2="83913" y2="939"/>
                        <a14:backgroundMark x1="85978" y1="939" x2="85978" y2="939"/>
                        <a14:backgroundMark x1="81848" y1="768" x2="81848" y2="768"/>
                        <a14:backgroundMark x1="90109" y1="768" x2="90109" y2="768"/>
                        <a14:backgroundMark x1="88804" y1="768" x2="88804" y2="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14"/>
          <a:stretch/>
        </p:blipFill>
        <p:spPr bwMode="auto">
          <a:xfrm rot="16200000">
            <a:off x="7816930" y="2034928"/>
            <a:ext cx="330592" cy="161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Карандашный рисунок Картинки Бесплатная фотография - Public Domain Pictures">
            <a:extLst>
              <a:ext uri="{FF2B5EF4-FFF2-40B4-BE49-F238E27FC236}">
                <a16:creationId xmlns="" xmlns:a16="http://schemas.microsoft.com/office/drawing/2014/main" id="{49B43459-2B95-2325-E48E-10C800C33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0614">
            <a:off x="9140477" y="2577459"/>
            <a:ext cx="1681242" cy="4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Прямокутник: округлені кути 24">
            <a:extLst>
              <a:ext uri="{FF2B5EF4-FFF2-40B4-BE49-F238E27FC236}">
                <a16:creationId xmlns="" xmlns:a16="http://schemas.microsoft.com/office/drawing/2014/main" id="{28B9370F-9F10-6808-8ED7-0FD04DF42340}"/>
              </a:ext>
            </a:extLst>
          </p:cNvPr>
          <p:cNvSpPr/>
          <p:nvPr/>
        </p:nvSpPr>
        <p:spPr>
          <a:xfrm>
            <a:off x="7624587" y="3035804"/>
            <a:ext cx="792053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4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sp>
        <p:nvSpPr>
          <p:cNvPr id="87" name="Прямокутник: округлені кути 25">
            <a:extLst>
              <a:ext uri="{FF2B5EF4-FFF2-40B4-BE49-F238E27FC236}">
                <a16:creationId xmlns="" xmlns:a16="http://schemas.microsoft.com/office/drawing/2014/main" id="{B01CA06C-ADD9-2906-C031-B92043ECD86C}"/>
              </a:ext>
            </a:extLst>
          </p:cNvPr>
          <p:cNvSpPr/>
          <p:nvPr/>
        </p:nvSpPr>
        <p:spPr>
          <a:xfrm>
            <a:off x="9736019" y="3007472"/>
            <a:ext cx="792053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1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pic>
        <p:nvPicPr>
          <p:cNvPr id="88" name="Picture 6" descr="Закрытый кронштейн PNG Pic | PNG Arts">
            <a:extLst>
              <a:ext uri="{FF2B5EF4-FFF2-40B4-BE49-F238E27FC236}">
                <a16:creationId xmlns="" xmlns:a16="http://schemas.microsoft.com/office/drawing/2014/main" id="{F44916A3-EF65-4D08-5FEF-EE4C2E2EF1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9"/>
          <a:stretch/>
        </p:blipFill>
        <p:spPr bwMode="auto">
          <a:xfrm rot="16200000">
            <a:off x="8717443" y="1776457"/>
            <a:ext cx="585928" cy="367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" descr="Estuche De Lápices Azul De Dibujos Animados PNG , Dibujos Animados, Azul,  Bolsa PNG y PSD para Descargar Gratis | Pngtree">
            <a:extLst>
              <a:ext uri="{FF2B5EF4-FFF2-40B4-BE49-F238E27FC236}">
                <a16:creationId xmlns="" xmlns:a16="http://schemas.microsoft.com/office/drawing/2014/main" id="{031D9496-51EA-BE19-66D5-3BC50DBAD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25" r="99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062">
            <a:off x="8263102" y="3554334"/>
            <a:ext cx="1675012" cy="140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Прямокутник: округлені кути 28">
            <a:extLst>
              <a:ext uri="{FF2B5EF4-FFF2-40B4-BE49-F238E27FC236}">
                <a16:creationId xmlns="" xmlns:a16="http://schemas.microsoft.com/office/drawing/2014/main" id="{9D905F51-08AE-C81D-26F8-5B4B4199036B}"/>
              </a:ext>
            </a:extLst>
          </p:cNvPr>
          <p:cNvSpPr/>
          <p:nvPr/>
        </p:nvSpPr>
        <p:spPr>
          <a:xfrm>
            <a:off x="8789474" y="4150452"/>
            <a:ext cx="792053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?</a:t>
            </a:r>
            <a:endParaRPr lang="x-none" sz="3600" b="1" dirty="0">
              <a:solidFill>
                <a:srgbClr val="7030A0"/>
              </a:solidFill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4CF738C5-7EE1-3D51-A792-1F3975BC075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339151" y="5098100"/>
            <a:ext cx="381740" cy="60433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1A601D22-E156-8EE8-B2A6-D7F3E55EF3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865808" y="5316652"/>
            <a:ext cx="387602" cy="27926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33B3F1F0-BFA5-A78E-2EBB-74D29ED21D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024324" y="5044651"/>
            <a:ext cx="424330" cy="68689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C6E7062A-5E80-B533-AD2A-EC720621A30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2506393" y="5095709"/>
            <a:ext cx="424330" cy="68689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F9AD1981-8345-26E6-EA49-7C24877834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8296668" y="5268238"/>
            <a:ext cx="424330" cy="686891"/>
          </a:xfrm>
          <a:prstGeom prst="rect">
            <a:avLst/>
          </a:prstGeom>
        </p:spPr>
      </p:pic>
      <p:sp>
        <p:nvSpPr>
          <p:cNvPr id="27" name="Скругленный прямоугольник 26"/>
          <p:cNvSpPr/>
          <p:nvPr/>
        </p:nvSpPr>
        <p:spPr>
          <a:xfrm>
            <a:off x="1902024" y="410523"/>
            <a:ext cx="8732066" cy="762111"/>
          </a:xfrm>
          <a:prstGeom prst="round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-1" y="5731542"/>
            <a:ext cx="1256419" cy="112645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r>
              <a:rPr lang="uk-UA" sz="2800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 </a:t>
            </a:r>
            <a:r>
              <a:rPr lang="uk-UA" sz="2800" b="1" dirty="0" smtClean="0">
                <a:solidFill>
                  <a:schemeClr val="bg1"/>
                </a:solidFill>
              </a:rPr>
              <a:t>4-5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2 Матем\1 УРОКИ Листопад\4 Задачі\№071 Обчислення значень виразів. Задачі\2024-01-24_11063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19" y="1281796"/>
            <a:ext cx="5758140" cy="128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28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3068" y="468902"/>
            <a:ext cx="8707026" cy="7800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</a:t>
            </a:r>
            <a:r>
              <a:rPr lang="uk-UA" sz="4000" b="1" dirty="0" smtClean="0"/>
              <a:t>поділили </a:t>
            </a:r>
            <a:r>
              <a:rPr lang="uk-UA" sz="4000" b="1" dirty="0"/>
              <a:t>фігури на дві групи?</a:t>
            </a:r>
            <a:endParaRPr lang="x-none" sz="4000" b="1"/>
          </a:p>
        </p:txBody>
      </p:sp>
      <p:pic>
        <p:nvPicPr>
          <p:cNvPr id="7" name="Picture 8" descr="Приключения мистера Пибоди и Шермана - Приключения мистера Пибоди и Шермана  - YouLoveIt.ru">
            <a:extLst>
              <a:ext uri="{FF2B5EF4-FFF2-40B4-BE49-F238E27FC236}">
                <a16:creationId xmlns="" xmlns:a16="http://schemas.microsoft.com/office/drawing/2014/main" id="{BEDA8A5E-263A-5DAF-0C3E-407E4E1E3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5" y="2764247"/>
            <a:ext cx="3142686" cy="332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1">
            <a:extLst>
              <a:ext uri="{FF2B5EF4-FFF2-40B4-BE49-F238E27FC236}">
                <a16:creationId xmlns="" xmlns:a16="http://schemas.microsoft.com/office/drawing/2014/main" id="{B3119B8F-EBBA-FDFD-3FB7-ED91163CD5AA}"/>
              </a:ext>
            </a:extLst>
          </p:cNvPr>
          <p:cNvSpPr/>
          <p:nvPr/>
        </p:nvSpPr>
        <p:spPr>
          <a:xfrm>
            <a:off x="3710865" y="1583473"/>
            <a:ext cx="7752589" cy="4839628"/>
          </a:xfrm>
          <a:prstGeom prst="round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Рівнобедрений трикутник 1">
            <a:extLst>
              <a:ext uri="{FF2B5EF4-FFF2-40B4-BE49-F238E27FC236}">
                <a16:creationId xmlns="" xmlns:a16="http://schemas.microsoft.com/office/drawing/2014/main" id="{BA24F44F-35CA-97BD-9911-00BDC2EE4CB8}"/>
              </a:ext>
            </a:extLst>
          </p:cNvPr>
          <p:cNvSpPr/>
          <p:nvPr/>
        </p:nvSpPr>
        <p:spPr>
          <a:xfrm>
            <a:off x="8738535" y="1790826"/>
            <a:ext cx="2002717" cy="1946842"/>
          </a:xfrm>
          <a:prstGeom prst="triangle">
            <a:avLst/>
          </a:prstGeom>
          <a:solidFill>
            <a:srgbClr val="FF4B4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Прямокутник 4">
            <a:extLst>
              <a:ext uri="{FF2B5EF4-FFF2-40B4-BE49-F238E27FC236}">
                <a16:creationId xmlns="" xmlns:a16="http://schemas.microsoft.com/office/drawing/2014/main" id="{25252178-1E0F-2BD4-2048-AE0276DEF10F}"/>
              </a:ext>
            </a:extLst>
          </p:cNvPr>
          <p:cNvSpPr/>
          <p:nvPr/>
        </p:nvSpPr>
        <p:spPr>
          <a:xfrm>
            <a:off x="4207891" y="2031222"/>
            <a:ext cx="1962667" cy="1772501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ED894543-F56F-D2F4-5704-3D9A72ADB123}"/>
              </a:ext>
            </a:extLst>
          </p:cNvPr>
          <p:cNvSpPr/>
          <p:nvPr/>
        </p:nvSpPr>
        <p:spPr>
          <a:xfrm>
            <a:off x="6486465" y="1828812"/>
            <a:ext cx="2002719" cy="1946843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Куб 12">
            <a:extLst>
              <a:ext uri="{FF2B5EF4-FFF2-40B4-BE49-F238E27FC236}">
                <a16:creationId xmlns="" xmlns:a16="http://schemas.microsoft.com/office/drawing/2014/main" id="{BEA04DAB-865D-FA77-B686-261E5ABC91C1}"/>
              </a:ext>
            </a:extLst>
          </p:cNvPr>
          <p:cNvSpPr/>
          <p:nvPr/>
        </p:nvSpPr>
        <p:spPr>
          <a:xfrm>
            <a:off x="4123914" y="4141538"/>
            <a:ext cx="2130623" cy="1946843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4" name="Picture 2" descr="Реалистичный шар 3d красочный набор на белом прозрачном фоне | Премиум  векторы">
            <a:extLst>
              <a:ext uri="{FF2B5EF4-FFF2-40B4-BE49-F238E27FC236}">
                <a16:creationId xmlns="" xmlns:a16="http://schemas.microsoft.com/office/drawing/2014/main" id="{2F9A38AE-2D03-48A1-60EE-F42F4091A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t="53646" r="68935" b="11261"/>
          <a:stretch/>
        </p:blipFill>
        <p:spPr bwMode="auto">
          <a:xfrm>
            <a:off x="6585594" y="4243224"/>
            <a:ext cx="2003129" cy="200312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ирамида (геометрия) - Wikiwa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2056" r="2899" b="2449"/>
          <a:stretch/>
        </p:blipFill>
        <p:spPr bwMode="auto">
          <a:xfrm>
            <a:off x="9108000" y="3924000"/>
            <a:ext cx="1584000" cy="1980000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5612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61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6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Радужное мороженое в конусе | Премиум векторы">
            <a:extLst>
              <a:ext uri="{FF2B5EF4-FFF2-40B4-BE49-F238E27FC236}">
                <a16:creationId xmlns="" xmlns:a16="http://schemas.microsoft.com/office/drawing/2014/main" id="{5F07E0C4-0BE9-C27D-7258-4360CAB05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48" y="1415478"/>
            <a:ext cx="590008" cy="9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60810" y="430151"/>
            <a:ext cx="9333570" cy="6838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Розшифровка та розгадування прикладів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232FB68-D354-840D-37CA-43529F2ED854}"/>
              </a:ext>
            </a:extLst>
          </p:cNvPr>
          <p:cNvSpPr txBox="1"/>
          <p:nvPr/>
        </p:nvSpPr>
        <p:spPr>
          <a:xfrm>
            <a:off x="2754857" y="1599729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6E9227-D754-E9B9-4C27-24942E459A9F}"/>
              </a:ext>
            </a:extLst>
          </p:cNvPr>
          <p:cNvSpPr txBox="1"/>
          <p:nvPr/>
        </p:nvSpPr>
        <p:spPr>
          <a:xfrm>
            <a:off x="2766804" y="2461493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8C0E84A-1E47-0DA6-9C1D-D2C7C39447D5}"/>
              </a:ext>
            </a:extLst>
          </p:cNvPr>
          <p:cNvSpPr txBox="1"/>
          <p:nvPr/>
        </p:nvSpPr>
        <p:spPr>
          <a:xfrm>
            <a:off x="2750709" y="3330510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49BB51C-A2A5-EC1C-A23F-FEACE388ED89}"/>
              </a:ext>
            </a:extLst>
          </p:cNvPr>
          <p:cNvSpPr txBox="1"/>
          <p:nvPr/>
        </p:nvSpPr>
        <p:spPr>
          <a:xfrm>
            <a:off x="2781523" y="4205693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700C893-A32F-DC87-779B-A1DA0A827205}"/>
              </a:ext>
            </a:extLst>
          </p:cNvPr>
          <p:cNvSpPr txBox="1"/>
          <p:nvPr/>
        </p:nvSpPr>
        <p:spPr>
          <a:xfrm>
            <a:off x="2754857" y="5065787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CB54B1B-C333-A932-8CF0-294C2D05D5EF}"/>
              </a:ext>
            </a:extLst>
          </p:cNvPr>
          <p:cNvSpPr txBox="1"/>
          <p:nvPr/>
        </p:nvSpPr>
        <p:spPr>
          <a:xfrm>
            <a:off x="6688238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59D9A59-9369-1B08-93D8-770D12A80AC3}"/>
              </a:ext>
            </a:extLst>
          </p:cNvPr>
          <p:cNvSpPr txBox="1"/>
          <p:nvPr/>
        </p:nvSpPr>
        <p:spPr>
          <a:xfrm>
            <a:off x="8574176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кутник 6">
            <a:extLst>
              <a:ext uri="{FF2B5EF4-FFF2-40B4-BE49-F238E27FC236}">
                <a16:creationId xmlns="" xmlns:a16="http://schemas.microsoft.com/office/drawing/2014/main" id="{1CCB1D8A-E705-0CAF-5BB0-B8403E8723A9}"/>
              </a:ext>
            </a:extLst>
          </p:cNvPr>
          <p:cNvSpPr/>
          <p:nvPr/>
        </p:nvSpPr>
        <p:spPr>
          <a:xfrm>
            <a:off x="9437402" y="1233922"/>
            <a:ext cx="894774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9621498" y="1076230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024814F-7499-4568-93F7-B15D7CB53BAF}"/>
              </a:ext>
            </a:extLst>
          </p:cNvPr>
          <p:cNvSpPr txBox="1"/>
          <p:nvPr/>
        </p:nvSpPr>
        <p:spPr>
          <a:xfrm>
            <a:off x="6688238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D17C07E-D6C3-DAE6-2A51-975C11D8BB13}"/>
              </a:ext>
            </a:extLst>
          </p:cNvPr>
          <p:cNvSpPr txBox="1"/>
          <p:nvPr/>
        </p:nvSpPr>
        <p:spPr>
          <a:xfrm>
            <a:off x="8574176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кутник 55">
            <a:extLst>
              <a:ext uri="{FF2B5EF4-FFF2-40B4-BE49-F238E27FC236}">
                <a16:creationId xmlns="" xmlns:a16="http://schemas.microsoft.com/office/drawing/2014/main" id="{3823C677-A4ED-0815-BEB6-FBFF95F2B064}"/>
              </a:ext>
            </a:extLst>
          </p:cNvPr>
          <p:cNvSpPr/>
          <p:nvPr/>
        </p:nvSpPr>
        <p:spPr>
          <a:xfrm>
            <a:off x="9437402" y="2381455"/>
            <a:ext cx="894774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BBA78E5-AF3D-CC49-4275-A987A80599F8}"/>
              </a:ext>
            </a:extLst>
          </p:cNvPr>
          <p:cNvSpPr txBox="1"/>
          <p:nvPr/>
        </p:nvSpPr>
        <p:spPr>
          <a:xfrm>
            <a:off x="9621498" y="2241247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647F4CD-3AF2-84FC-AEA5-BCD243408685}"/>
              </a:ext>
            </a:extLst>
          </p:cNvPr>
          <p:cNvSpPr txBox="1"/>
          <p:nvPr/>
        </p:nvSpPr>
        <p:spPr>
          <a:xfrm>
            <a:off x="6688238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216BA16-935E-D54C-AE1C-5DC7C016C093}"/>
              </a:ext>
            </a:extLst>
          </p:cNvPr>
          <p:cNvSpPr txBox="1"/>
          <p:nvPr/>
        </p:nvSpPr>
        <p:spPr>
          <a:xfrm>
            <a:off x="8574176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кутник 59">
            <a:extLst>
              <a:ext uri="{FF2B5EF4-FFF2-40B4-BE49-F238E27FC236}">
                <a16:creationId xmlns="" xmlns:a16="http://schemas.microsoft.com/office/drawing/2014/main" id="{311FAE4B-C5B8-CC44-D3DC-A4B987F781B7}"/>
              </a:ext>
            </a:extLst>
          </p:cNvPr>
          <p:cNvSpPr/>
          <p:nvPr/>
        </p:nvSpPr>
        <p:spPr>
          <a:xfrm>
            <a:off x="9437401" y="3528988"/>
            <a:ext cx="894775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C4A0576-C07E-09DA-3F1F-C977B3AF5715}"/>
              </a:ext>
            </a:extLst>
          </p:cNvPr>
          <p:cNvSpPr txBox="1"/>
          <p:nvPr/>
        </p:nvSpPr>
        <p:spPr>
          <a:xfrm>
            <a:off x="9589784" y="336214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403A985-3625-AE30-1B4F-06183F8EAF38}"/>
              </a:ext>
            </a:extLst>
          </p:cNvPr>
          <p:cNvSpPr txBox="1"/>
          <p:nvPr/>
        </p:nvSpPr>
        <p:spPr>
          <a:xfrm>
            <a:off x="6688238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E048736-568F-C924-9A96-FA0B78D37252}"/>
              </a:ext>
            </a:extLst>
          </p:cNvPr>
          <p:cNvSpPr txBox="1"/>
          <p:nvPr/>
        </p:nvSpPr>
        <p:spPr>
          <a:xfrm>
            <a:off x="8574176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кутник 63">
            <a:extLst>
              <a:ext uri="{FF2B5EF4-FFF2-40B4-BE49-F238E27FC236}">
                <a16:creationId xmlns="" xmlns:a16="http://schemas.microsoft.com/office/drawing/2014/main" id="{7280411C-6539-679D-F448-896194F3B4C0}"/>
              </a:ext>
            </a:extLst>
          </p:cNvPr>
          <p:cNvSpPr/>
          <p:nvPr/>
        </p:nvSpPr>
        <p:spPr>
          <a:xfrm>
            <a:off x="9437402" y="4641551"/>
            <a:ext cx="958200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75EF724-45C2-A3EC-D293-63E3DFD3808D}"/>
              </a:ext>
            </a:extLst>
          </p:cNvPr>
          <p:cNvSpPr txBox="1"/>
          <p:nvPr/>
        </p:nvSpPr>
        <p:spPr>
          <a:xfrm>
            <a:off x="9436525" y="4440464"/>
            <a:ext cx="107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1640128-054B-A079-F3BA-8FBEAEC1AC0F}"/>
              </a:ext>
            </a:extLst>
          </p:cNvPr>
          <p:cNvSpPr txBox="1"/>
          <p:nvPr/>
        </p:nvSpPr>
        <p:spPr>
          <a:xfrm>
            <a:off x="6688238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DA05A09-669C-6078-6451-83DED49EBD60}"/>
              </a:ext>
            </a:extLst>
          </p:cNvPr>
          <p:cNvSpPr txBox="1"/>
          <p:nvPr/>
        </p:nvSpPr>
        <p:spPr>
          <a:xfrm>
            <a:off x="8574176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кутник 67">
            <a:extLst>
              <a:ext uri="{FF2B5EF4-FFF2-40B4-BE49-F238E27FC236}">
                <a16:creationId xmlns="" xmlns:a16="http://schemas.microsoft.com/office/drawing/2014/main" id="{EE6D4C0F-9A87-B899-8F7A-61DD5C660593}"/>
              </a:ext>
            </a:extLst>
          </p:cNvPr>
          <p:cNvSpPr/>
          <p:nvPr/>
        </p:nvSpPr>
        <p:spPr>
          <a:xfrm>
            <a:off x="9437402" y="5862442"/>
            <a:ext cx="958200" cy="68198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249686C-7670-9F5D-8373-BC9678D06730}"/>
              </a:ext>
            </a:extLst>
          </p:cNvPr>
          <p:cNvSpPr txBox="1"/>
          <p:nvPr/>
        </p:nvSpPr>
        <p:spPr>
          <a:xfrm>
            <a:off x="9621498" y="5678997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кутник: округлені кути 7">
            <a:extLst>
              <a:ext uri="{FF2B5EF4-FFF2-40B4-BE49-F238E27FC236}">
                <a16:creationId xmlns="" xmlns:a16="http://schemas.microsoft.com/office/drawing/2014/main" id="{09556C6C-5D02-9FA6-D6DB-078C8B7F4C2E}"/>
              </a:ext>
            </a:extLst>
          </p:cNvPr>
          <p:cNvSpPr/>
          <p:nvPr/>
        </p:nvSpPr>
        <p:spPr>
          <a:xfrm>
            <a:off x="1289643" y="1320402"/>
            <a:ext cx="2259010" cy="534115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3" name="Picture 2" descr="Солнце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FBBB4609-CE51-E0E4-ED5E-8C4922627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07" y="2231049"/>
            <a:ext cx="994406" cy="9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Краб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ED55C451-D254-AD89-07AC-B9478A9E9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53" y="3294841"/>
            <a:ext cx="850206" cy="83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Ведерко, совок - Игрушки - Картинки PNG - Галерейка">
            <a:extLst>
              <a:ext uri="{FF2B5EF4-FFF2-40B4-BE49-F238E27FC236}">
                <a16:creationId xmlns="" xmlns:a16="http://schemas.microsoft.com/office/drawing/2014/main" id="{D72630B8-3370-E0E3-3AFA-82FECC10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96" y="4075175"/>
            <a:ext cx="660152" cy="90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Парусная лодка Png | PNG All">
            <a:extLst>
              <a:ext uri="{FF2B5EF4-FFF2-40B4-BE49-F238E27FC236}">
                <a16:creationId xmlns="" xmlns:a16="http://schemas.microsoft.com/office/drawing/2014/main" id="{FDFD1FEF-10DC-A962-C5DA-E3A6CFCA6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18" y="5026674"/>
            <a:ext cx="755907" cy="75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DF61065-7CDC-B496-801D-0F9EF9E9518D}"/>
              </a:ext>
            </a:extLst>
          </p:cNvPr>
          <p:cNvSpPr txBox="1"/>
          <p:nvPr/>
        </p:nvSpPr>
        <p:spPr>
          <a:xfrm>
            <a:off x="2781523" y="5940970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Picture 12" descr="Дети на пляже.)клипарт пнг.. Обсуждение на LiveInternet - Российский Сервис  Онлайн-Дневников">
            <a:extLst>
              <a:ext uri="{FF2B5EF4-FFF2-40B4-BE49-F238E27FC236}">
                <a16:creationId xmlns="" xmlns:a16="http://schemas.microsoft.com/office/drawing/2014/main" id="{F0E796B6-23C9-1655-FB32-30165A0D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11" y="5820652"/>
            <a:ext cx="850206" cy="7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Солнце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010BFA86-ACF0-5E04-7956-ED7799BF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50" y="1113968"/>
            <a:ext cx="994406" cy="9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Радужное мороженое в конусе | Премиум векторы">
            <a:extLst>
              <a:ext uri="{FF2B5EF4-FFF2-40B4-BE49-F238E27FC236}">
                <a16:creationId xmlns="" xmlns:a16="http://schemas.microsoft.com/office/drawing/2014/main" id="{15D2AC2A-D691-9E70-1E3D-504A79BE6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06" y="1159826"/>
            <a:ext cx="590008" cy="9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Радужное мороженое в конусе | Премиум векторы">
            <a:extLst>
              <a:ext uri="{FF2B5EF4-FFF2-40B4-BE49-F238E27FC236}">
                <a16:creationId xmlns="" xmlns:a16="http://schemas.microsoft.com/office/drawing/2014/main" id="{304CFC59-5678-67C9-5552-FA2828FE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4" y="2249585"/>
            <a:ext cx="590008" cy="9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2" descr="Дети на пляже.)клипарт пнг.. Обсуждение на LiveInternet - Российский Сервис  Онлайн-Дневников">
            <a:extLst>
              <a:ext uri="{FF2B5EF4-FFF2-40B4-BE49-F238E27FC236}">
                <a16:creationId xmlns="" xmlns:a16="http://schemas.microsoft.com/office/drawing/2014/main" id="{66168EDD-C8F7-7B0F-C172-A104B5A7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06" y="2378706"/>
            <a:ext cx="850206" cy="7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Краб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471F5F57-4F96-DA1F-5C6B-B1697CAA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90" y="3460356"/>
            <a:ext cx="850206" cy="83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Солнце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3E29D215-94B0-CE5B-6602-B4A2669A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81" y="3342023"/>
            <a:ext cx="994406" cy="9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Ведерко, совок - Игрушки - Картинки PNG - Галерейка">
            <a:extLst>
              <a:ext uri="{FF2B5EF4-FFF2-40B4-BE49-F238E27FC236}">
                <a16:creationId xmlns="" xmlns:a16="http://schemas.microsoft.com/office/drawing/2014/main" id="{8A2CC53E-F1BB-237E-7BFC-F6091C51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52" y="4534070"/>
            <a:ext cx="660152" cy="90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Парусная лодка Png | PNG All">
            <a:extLst>
              <a:ext uri="{FF2B5EF4-FFF2-40B4-BE49-F238E27FC236}">
                <a16:creationId xmlns="" xmlns:a16="http://schemas.microsoft.com/office/drawing/2014/main" id="{58AFE271-340A-5CFA-189A-E6EF899E4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4" y="4708835"/>
            <a:ext cx="755907" cy="75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Парусная лодка Png | PNG All">
            <a:extLst>
              <a:ext uri="{FF2B5EF4-FFF2-40B4-BE49-F238E27FC236}">
                <a16:creationId xmlns="" xmlns:a16="http://schemas.microsoft.com/office/drawing/2014/main" id="{32B4E578-E5D4-CB9B-BB9D-922E2EFFC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18" y="5829232"/>
            <a:ext cx="755907" cy="75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Радужное мороженое в конусе | Премиум векторы">
            <a:extLst>
              <a:ext uri="{FF2B5EF4-FFF2-40B4-BE49-F238E27FC236}">
                <a16:creationId xmlns="" xmlns:a16="http://schemas.microsoft.com/office/drawing/2014/main" id="{3DDBEEFD-7CD5-1C6C-6574-4658662DA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05" y="5679920"/>
            <a:ext cx="590008" cy="9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5" grpId="0"/>
      <p:bldP spid="19" grpId="0"/>
      <p:bldP spid="23" grpId="0"/>
      <p:bldP spid="27" grpId="0"/>
      <p:bldP spid="31" grpId="0"/>
      <p:bldP spid="32" grpId="0" animBg="1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2142851" y="424085"/>
            <a:ext cx="8811364" cy="75794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10" name="Рисунок 9">
            <a:hlinkClick r:id="rId5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3517" y="2201620"/>
            <a:ext cx="1229435" cy="127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2078394" y="498811"/>
            <a:ext cx="8732066" cy="7724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pic>
        <p:nvPicPr>
          <p:cNvPr id="17" name="Picture 2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11" y="3234014"/>
            <a:ext cx="1433777" cy="22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164" y="3727254"/>
            <a:ext cx="1572024" cy="277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Картинки по запросу &quot;клипарт дети за партой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65" l="0" r="100000">
                        <a14:backgroundMark x1="47923" y1="32535" x2="47923" y2="32535"/>
                        <a14:backgroundMark x1="42013" y1="32318" x2="42013" y2="32318"/>
                        <a14:backgroundMark x1="45208" y1="33188" x2="45208" y2="33188"/>
                        <a14:backgroundMark x1="50160" y1="32753" x2="50160" y2="32753"/>
                        <a14:backgroundMark x1="43770" y1="32862" x2="43770" y2="32862"/>
                        <a14:backgroundMark x1="46326" y1="32753" x2="46326" y2="32753"/>
                        <a14:backgroundMark x1="41054" y1="32100" x2="41054" y2="32100"/>
                        <a14:backgroundMark x1="48722" y1="33079" x2="48722" y2="33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065" y="3234014"/>
            <a:ext cx="1632395" cy="239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328552" y="1584397"/>
            <a:ext cx="5681955" cy="1191816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Всі сідайте тихо, діти,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Домовляймось не шуміти,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AA40C57-5F93-4171-85DF-32B3B57A06D9}"/>
              </a:ext>
            </a:extLst>
          </p:cNvPr>
          <p:cNvSpPr txBox="1"/>
          <p:nvPr/>
        </p:nvSpPr>
        <p:spPr>
          <a:xfrm>
            <a:off x="6218575" y="1584397"/>
            <a:ext cx="5457003" cy="1191816"/>
          </a:xfrm>
          <a:prstGeom prst="round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уроці не дрімати,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старанно працювати.</a:t>
            </a:r>
          </a:p>
        </p:txBody>
      </p:sp>
      <p:pic>
        <p:nvPicPr>
          <p:cNvPr id="22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92" y="4134708"/>
            <a:ext cx="1850868" cy="236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7660" y1="27007" x2="27660" y2="27007"/>
                        <a14:foregroundMark x1="28191" y1="18613" x2="28191" y2="18613"/>
                        <a14:foregroundMark x1="41667" y1="11436" x2="41667" y2="11436"/>
                        <a14:foregroundMark x1="48404" y1="26156" x2="48404" y2="26156"/>
                        <a14:foregroundMark x1="42730" y1="39659" x2="42730" y2="39659"/>
                        <a14:foregroundMark x1="49645" y1="54866" x2="49645" y2="54866"/>
                        <a14:foregroundMark x1="28369" y1="52190" x2="28369" y2="52190"/>
                        <a14:foregroundMark x1="23936" y1="58394" x2="23936" y2="58394"/>
                        <a14:foregroundMark x1="36525" y1="57056" x2="36525" y2="57056"/>
                        <a14:foregroundMark x1="71277" y1="60219" x2="71277" y2="60219"/>
                        <a14:foregroundMark x1="82801" y1="63017" x2="82801" y2="63017"/>
                        <a14:foregroundMark x1="58688" y1="58637" x2="58688" y2="58637"/>
                        <a14:foregroundMark x1="56028" y1="55474" x2="56028" y2="55474"/>
                        <a14:foregroundMark x1="38121" y1="52190" x2="38121" y2="52190"/>
                        <a14:foregroundMark x1="10106" y1="15815" x2="10106" y2="15815"/>
                        <a14:foregroundMark x1="8688" y1="22141" x2="8688" y2="22141"/>
                        <a14:foregroundMark x1="11702" y1="28589" x2="11702" y2="28589"/>
                        <a14:foregroundMark x1="15603" y1="29684" x2="15603" y2="29684"/>
                        <a14:foregroundMark x1="22340" y1="22141" x2="22340" y2="22141"/>
                        <a14:foregroundMark x1="32092" y1="21776" x2="32092" y2="21776"/>
                        <a14:foregroundMark x1="41312" y1="18978" x2="41312" y2="18978"/>
                        <a14:foregroundMark x1="44504" y1="18613" x2="44504" y2="18613"/>
                        <a14:foregroundMark x1="42553" y1="21290" x2="42553" y2="21290"/>
                        <a14:foregroundMark x1="52660" y1="20803" x2="52660" y2="20803"/>
                        <a14:foregroundMark x1="55851" y1="23844" x2="55851" y2="23844"/>
                        <a14:foregroundMark x1="56206" y1="22628" x2="56206" y2="22628"/>
                        <a14:foregroundMark x1="58688" y1="24574" x2="58688" y2="24574"/>
                        <a14:foregroundMark x1="59929" y1="27616" x2="59929" y2="27616"/>
                        <a14:foregroundMark x1="62411" y1="26399" x2="62411" y2="26399"/>
                        <a14:foregroundMark x1="67908" y1="26034" x2="67908" y2="26034"/>
                        <a14:foregroundMark x1="67908" y1="22749" x2="67908" y2="22749"/>
                        <a14:foregroundMark x1="66312" y1="18978" x2="66312" y2="18978"/>
                        <a14:foregroundMark x1="68794" y1="19465" x2="68794" y2="19465"/>
                        <a14:foregroundMark x1="66135" y1="15328" x2="66135" y2="15328"/>
                        <a14:foregroundMark x1="60993" y1="14599" x2="60993" y2="14599"/>
                        <a14:foregroundMark x1="55496" y1="16788" x2="55496" y2="16788"/>
                        <a14:foregroundMark x1="52660" y1="17275" x2="52660" y2="17275"/>
                        <a14:foregroundMark x1="50355" y1="12530" x2="50355" y2="12530"/>
                        <a14:foregroundMark x1="55496" y1="10827" x2="55496" y2="10827"/>
                        <a14:foregroundMark x1="53723" y1="7421" x2="53723" y2="7421"/>
                        <a14:foregroundMark x1="44326" y1="10706" x2="44326" y2="10706"/>
                        <a14:foregroundMark x1="39716" y1="7664" x2="39716" y2="7664"/>
                        <a14:foregroundMark x1="29433" y1="9732" x2="29433" y2="9732"/>
                        <a14:foregroundMark x1="25355" y1="10706" x2="24645" y2="10706"/>
                        <a14:foregroundMark x1="17553" y1="12895" x2="17199" y2="13504"/>
                        <a14:foregroundMark x1="14184" y1="15572" x2="14184" y2="15572"/>
                        <a14:foregroundMark x1="13475" y1="19100" x2="13475" y2="19100"/>
                        <a14:foregroundMark x1="12589" y1="22749" x2="12589" y2="22749"/>
                        <a14:foregroundMark x1="13121" y1="25426" x2="13121" y2="25426"/>
                        <a14:foregroundMark x1="18262" y1="24574" x2="18262" y2="24574"/>
                        <a14:foregroundMark x1="16312" y1="27251" x2="16312" y2="27251"/>
                        <a14:foregroundMark x1="13121" y1="30170" x2="13121" y2="30170"/>
                        <a14:foregroundMark x1="12589" y1="27616" x2="12589" y2="27616"/>
                        <a14:foregroundMark x1="8511" y1="25547" x2="8511" y2="25547"/>
                        <a14:foregroundMark x1="11170" y1="25669" x2="11170" y2="25669"/>
                        <a14:foregroundMark x1="14184" y1="22628" x2="14184" y2="22628"/>
                        <a14:foregroundMark x1="15603" y1="25304" x2="15603" y2="25304"/>
                        <a14:foregroundMark x1="18794" y1="22019" x2="18794" y2="22019"/>
                        <a14:foregroundMark x1="9752" y1="22019" x2="9752" y2="22019"/>
                        <a14:foregroundMark x1="10106" y1="19586" x2="10106" y2="19586"/>
                        <a14:foregroundMark x1="11525" y1="18370" x2="11525" y2="18370"/>
                        <a14:foregroundMark x1="12057" y1="20560" x2="12057" y2="20560"/>
                        <a14:foregroundMark x1="14894" y1="20438" x2="14894" y2="20438"/>
                        <a14:foregroundMark x1="18262" y1="19586" x2="18262" y2="19586"/>
                        <a14:foregroundMark x1="15957" y1="21168" x2="15957" y2="21168"/>
                        <a14:foregroundMark x1="16312" y1="18491" x2="16312" y2="18491"/>
                        <a14:foregroundMark x1="14362" y1="17397" x2="14362" y2="17397"/>
                        <a14:foregroundMark x1="12057" y1="14842" x2="12057" y2="14842"/>
                        <a14:foregroundMark x1="12589" y1="13625" x2="12589" y2="13625"/>
                        <a14:foregroundMark x1="14894" y1="12895" x2="14894" y2="12895"/>
                        <a14:foregroundMark x1="16489" y1="12044" x2="16489" y2="12044"/>
                        <a14:foregroundMark x1="18262" y1="10462" x2="18262" y2="10462"/>
                        <a14:foregroundMark x1="20567" y1="9611" x2="20567" y2="9611"/>
                        <a14:foregroundMark x1="22163" y1="9124" x2="22163" y2="9124"/>
                        <a14:foregroundMark x1="16844" y1="16058" x2="16844" y2="16058"/>
                        <a14:foregroundMark x1="17908" y1="17397" x2="17908" y2="17397"/>
                        <a14:foregroundMark x1="19149" y1="18248" x2="19149" y2="18248"/>
                        <a14:foregroundMark x1="20745" y1="19708" x2="20745" y2="19708"/>
                        <a14:foregroundMark x1="23936" y1="19708" x2="23936" y2="19708"/>
                        <a14:foregroundMark x1="25177" y1="21290" x2="25177" y2="21290"/>
                        <a14:foregroundMark x1="27482" y1="20073" x2="27482" y2="20073"/>
                        <a14:foregroundMark x1="28369" y1="21533" x2="28369" y2="21533"/>
                        <a14:foregroundMark x1="25355" y1="19100" x2="25355" y2="19100"/>
                        <a14:foregroundMark x1="22163" y1="17883" x2="22163" y2="17883"/>
                        <a14:foregroundMark x1="20567" y1="15815" x2="20567" y2="15815"/>
                        <a14:foregroundMark x1="19504" y1="14234" x2="19504" y2="14234"/>
                        <a14:foregroundMark x1="19681" y1="13017" x2="19681" y2="13017"/>
                        <a14:foregroundMark x1="19504" y1="11922" x2="19504" y2="11922"/>
                        <a14:foregroundMark x1="21809" y1="11800" x2="21809" y2="11800"/>
                        <a14:foregroundMark x1="21277" y1="14234" x2="21277" y2="14234"/>
                        <a14:foregroundMark x1="23404" y1="15085" x2="23404" y2="15085"/>
                        <a14:foregroundMark x1="25177" y1="17153" x2="25177" y2="17153"/>
                        <a14:foregroundMark x1="29078" y1="17762" x2="29078" y2="17762"/>
                        <a14:foregroundMark x1="31738" y1="18248" x2="31738" y2="18248"/>
                        <a14:foregroundMark x1="32447" y1="19465" x2="32447" y2="19465"/>
                        <a14:foregroundMark x1="34220" y1="20681" x2="34220" y2="20681"/>
                        <a14:foregroundMark x1="35816" y1="20073" x2="35816" y2="20073"/>
                        <a14:foregroundMark x1="35461" y1="18613" x2="35461" y2="18613"/>
                        <a14:foregroundMark x1="32979" y1="17397" x2="32979" y2="17397"/>
                        <a14:foregroundMark x1="29078" y1="15815" x2="29078" y2="15815"/>
                        <a14:foregroundMark x1="27482" y1="14112" x2="27482" y2="14112"/>
                        <a14:foregroundMark x1="28191" y1="12530" x2="28191" y2="12530"/>
                        <a14:foregroundMark x1="32092" y1="12044" x2="32092" y2="12044"/>
                        <a14:foregroundMark x1="26773" y1="9367" x2="26773" y2="9367"/>
                        <a14:foregroundMark x1="28191" y1="7421" x2="28191" y2="7421"/>
                        <a14:foregroundMark x1="30496" y1="5961" x2="30496" y2="5961"/>
                        <a14:foregroundMark x1="31560" y1="8273" x2="31560" y2="8273"/>
                        <a14:foregroundMark x1="33156" y1="11314" x2="33156" y2="11314"/>
                        <a14:foregroundMark x1="34220" y1="14477" x2="34220" y2="14477"/>
                        <a14:foregroundMark x1="37057" y1="15693" x2="37057" y2="15693"/>
                        <a14:foregroundMark x1="38830" y1="15572" x2="38830" y2="15572"/>
                        <a14:foregroundMark x1="43440" y1="16180" x2="43440" y2="16180"/>
                        <a14:foregroundMark x1="45567" y1="20681" x2="45567" y2="20681"/>
                        <a14:foregroundMark x1="37766" y1="39659" x2="37766" y2="39659"/>
                        <a14:foregroundMark x1="35461" y1="13139" x2="35461" y2="13139"/>
                        <a14:foregroundMark x1="34220" y1="10341" x2="34220" y2="10341"/>
                        <a14:foregroundMark x1="33156" y1="8273" x2="33156" y2="8273"/>
                        <a14:foregroundMark x1="33156" y1="7056" x2="33156" y2="7056"/>
                        <a14:foregroundMark x1="33688" y1="5353" x2="33688" y2="5353"/>
                        <a14:foregroundMark x1="36525" y1="4866" x2="36525" y2="4866"/>
                        <a14:foregroundMark x1="33865" y1="3771" x2="33865" y2="3771"/>
                        <a14:foregroundMark x1="37234" y1="3406" x2="37234" y2="3406"/>
                        <a14:foregroundMark x1="41135" y1="4380" x2="41135" y2="4380"/>
                        <a14:foregroundMark x1="43617" y1="4745" x2="43617" y2="4745"/>
                        <a14:foregroundMark x1="79610" y1="59732" x2="79610" y2="59732"/>
                        <a14:foregroundMark x1="78191" y1="62895" x2="78191" y2="62895"/>
                        <a14:foregroundMark x1="71277" y1="63382" x2="71277" y2="63382"/>
                        <a14:foregroundMark x1="87057" y1="63017" x2="87057" y2="63017"/>
                        <a14:foregroundMark x1="86879" y1="60219" x2="86879" y2="60219"/>
                        <a14:foregroundMark x1="68085" y1="63017" x2="68085" y2="63260"/>
                        <a14:foregroundMark x1="52305" y1="53771" x2="52305" y2="53771"/>
                        <a14:foregroundMark x1="47518" y1="57056" x2="47518" y2="57056"/>
                        <a14:foregroundMark x1="44858" y1="50852" x2="44858" y2="50852"/>
                        <a14:foregroundMark x1="37057" y1="50365" x2="37057" y2="50243"/>
                        <a14:foregroundMark x1="30674" y1="51338" x2="30674" y2="51338"/>
                        <a14:foregroundMark x1="26596" y1="58029" x2="26596" y2="58029"/>
                        <a14:foregroundMark x1="22695" y1="60706" x2="22695" y2="60706"/>
                        <a14:foregroundMark x1="36879" y1="87835" x2="36879" y2="87835"/>
                        <a14:foregroundMark x1="31028" y1="88200" x2="31028" y2="88200"/>
                        <a14:foregroundMark x1="30674" y1="92579" x2="30674" y2="92701"/>
                        <a14:foregroundMark x1="36879" y1="94404" x2="37057" y2="94404"/>
                        <a14:foregroundMark x1="38652" y1="93309" x2="38652" y2="93309"/>
                        <a14:foregroundMark x1="31560" y1="96350" x2="31560" y2="96350"/>
                        <a14:foregroundMark x1="37766" y1="96594" x2="37766" y2="96594"/>
                        <a14:foregroundMark x1="47340" y1="95255" x2="47340" y2="95255"/>
                        <a14:foregroundMark x1="55496" y1="95742" x2="55496" y2="95742"/>
                        <a14:foregroundMark x1="53191" y1="94161" x2="53191" y2="94161"/>
                        <a14:foregroundMark x1="56560" y1="93066" x2="56560" y2="93066"/>
                        <a14:foregroundMark x1="47518" y1="93066" x2="47518" y2="93066"/>
                        <a14:foregroundMark x1="52837" y1="90633" x2="52837" y2="90633"/>
                        <a14:foregroundMark x1="52305" y1="88686" x2="52305" y2="88686"/>
                        <a14:foregroundMark x1="42021" y1="16302" x2="42021" y2="16302"/>
                        <a14:foregroundMark x1="39184" y1="12895" x2="39184" y2="12895"/>
                        <a14:foregroundMark x1="37057" y1="9854" x2="37057" y2="9854"/>
                        <a14:foregroundMark x1="35816" y1="7786" x2="35816" y2="7786"/>
                        <a14:foregroundMark x1="38652" y1="6083" x2="38652" y2="6083"/>
                        <a14:foregroundMark x1="42376" y1="6448" x2="42376" y2="6448"/>
                        <a14:foregroundMark x1="44858" y1="12044" x2="44858" y2="12044"/>
                        <a14:foregroundMark x1="45567" y1="15085" x2="45567" y2="15085"/>
                        <a14:foregroundMark x1="47340" y1="17275" x2="47340" y2="17275"/>
                        <a14:foregroundMark x1="49645" y1="15693" x2="49645" y2="15693"/>
                        <a14:foregroundMark x1="48404" y1="13382" x2="48404" y2="13382"/>
                        <a14:foregroundMark x1="26241" y1="28102" x2="26241" y2="28102"/>
                        <a14:foregroundMark x1="67021" y1="59732" x2="67021" y2="59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72" y="3210793"/>
            <a:ext cx="1560270" cy="227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952586" y="494529"/>
            <a:ext cx="8732066" cy="94243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«Рюкзачок»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9936" y="1681762"/>
            <a:ext cx="3405299" cy="13280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360221" y="4932581"/>
            <a:ext cx="61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60221" y="5855074"/>
            <a:ext cx="611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9420" y="3227908"/>
            <a:ext cx="3076600" cy="33923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5205" y="3088699"/>
            <a:ext cx="3112099" cy="35722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6708" y="3194791"/>
            <a:ext cx="3194931" cy="354654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3486" y="2083859"/>
            <a:ext cx="793469" cy="140697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2915" y="1832837"/>
            <a:ext cx="828037" cy="162261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11162" y="2002752"/>
            <a:ext cx="640215" cy="1317223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3482195" y="5194191"/>
            <a:ext cx="1678118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483196" y="5215453"/>
            <a:ext cx="1843940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439893" y="5215453"/>
            <a:ext cx="1825515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3434429" y="5264611"/>
            <a:ext cx="177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55564" y="5264611"/>
            <a:ext cx="177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455330" y="5264611"/>
            <a:ext cx="1771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Нічого не зрозумів!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2" y="3542054"/>
            <a:ext cx="2417215" cy="272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8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70659" y="529805"/>
            <a:ext cx="9780199" cy="931152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 «Дзеркало»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65069" y="1497845"/>
            <a:ext cx="7905925" cy="59370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В якому «дзеркалі» ти впізнаєш свій настрій? Чому?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2078183"/>
            <a:ext cx="2101932" cy="2101932"/>
          </a:xfrm>
          <a:prstGeom prst="ellipse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737" y="4012038"/>
            <a:ext cx="2254688" cy="2254688"/>
          </a:xfrm>
          <a:prstGeom prst="ellipse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 descr="D:\Картинки до тестів\!!!_Эсмира Настрій\Довольный\_free_2024-01-13-18-20-48_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403" y="2239427"/>
            <a:ext cx="2217355" cy="2217355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Картинки до тестів\!!!_Эсмира Настрій\Ничего не понял\_free_2024-01-13-18-22-54_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07" y="4007442"/>
            <a:ext cx="2240827" cy="2240827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Картинки до тестів\!!!_Эсмира Настрій\Уставший\_free_2024-01-13-18-19-06_0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02" y="2196199"/>
            <a:ext cx="2303812" cy="2303812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Картинки до тестів\!!!_Эсмира Настрій\Успешный\_free_2024-01-13-18-31-04_001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131" y="4022526"/>
            <a:ext cx="2216727" cy="2216727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68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855782" y="573027"/>
            <a:ext cx="8732066" cy="8738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«Потяг»</a:t>
            </a:r>
          </a:p>
        </p:txBody>
      </p:sp>
      <p:grpSp>
        <p:nvGrpSpPr>
          <p:cNvPr id="42" name="Групувати 28">
            <a:extLst>
              <a:ext uri="{FF2B5EF4-FFF2-40B4-BE49-F238E27FC236}">
                <a16:creationId xmlns="" xmlns:a16="http://schemas.microsoft.com/office/drawing/2014/main" id="{4F914006-7542-AE71-A92B-ADAF09C8626E}"/>
              </a:ext>
            </a:extLst>
          </p:cNvPr>
          <p:cNvGrpSpPr/>
          <p:nvPr/>
        </p:nvGrpSpPr>
        <p:grpSpPr>
          <a:xfrm>
            <a:off x="0" y="2502699"/>
            <a:ext cx="12763308" cy="1900782"/>
            <a:chOff x="0" y="3004458"/>
            <a:chExt cx="12763308" cy="1900782"/>
          </a:xfrm>
        </p:grpSpPr>
        <p:pic>
          <p:nvPicPr>
            <p:cNvPr id="43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BFEBCB94-8449-8B26-470C-CC831156BB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787"/>
            <a:stretch/>
          </p:blipFill>
          <p:spPr bwMode="auto">
            <a:xfrm flipH="1">
              <a:off x="0" y="3004458"/>
              <a:ext cx="7755509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9A668AE0-04DE-C4EF-D6CF-489FAD50A8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0" r="70174"/>
            <a:stretch/>
          </p:blipFill>
          <p:spPr bwMode="auto">
            <a:xfrm flipH="1">
              <a:off x="6745624" y="3004458"/>
              <a:ext cx="1741714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E2BFDE88-8FE1-0C42-60F5-29BE980748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219" r="70174"/>
            <a:stretch/>
          </p:blipFill>
          <p:spPr bwMode="auto">
            <a:xfrm flipH="1">
              <a:off x="10002629" y="3004458"/>
              <a:ext cx="2760679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Поезд клипарт-картинка. Бесплатная загрузка. | Creazilla">
              <a:extLst>
                <a:ext uri="{FF2B5EF4-FFF2-40B4-BE49-F238E27FC236}">
                  <a16:creationId xmlns="" xmlns:a16="http://schemas.microsoft.com/office/drawing/2014/main" id="{37937B5F-C771-69F2-4AE5-BA09AB35B0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0" r="70174"/>
            <a:stretch/>
          </p:blipFill>
          <p:spPr bwMode="auto">
            <a:xfrm flipH="1">
              <a:off x="8396733" y="3004458"/>
              <a:ext cx="1741714" cy="1900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Прямокутник: округлені кути 27">
              <a:extLst>
                <a:ext uri="{FF2B5EF4-FFF2-40B4-BE49-F238E27FC236}">
                  <a16:creationId xmlns="" xmlns:a16="http://schemas.microsoft.com/office/drawing/2014/main" id="{EEA4BFB2-B873-0237-5A06-18571CF79A31}"/>
                </a:ext>
              </a:extLst>
            </p:cNvPr>
            <p:cNvSpPr/>
            <p:nvPr/>
          </p:nvSpPr>
          <p:spPr>
            <a:xfrm>
              <a:off x="2142308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Прямокутник: округлені кути 40">
              <a:extLst>
                <a:ext uri="{FF2B5EF4-FFF2-40B4-BE49-F238E27FC236}">
                  <a16:creationId xmlns="" xmlns:a16="http://schemas.microsoft.com/office/drawing/2014/main" id="{0DD85884-AF80-1FEA-8A1E-00EE6D46B073}"/>
                </a:ext>
              </a:extLst>
            </p:cNvPr>
            <p:cNvSpPr/>
            <p:nvPr/>
          </p:nvSpPr>
          <p:spPr>
            <a:xfrm>
              <a:off x="3758892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9" name="Прямокутник: округлені кути 42">
              <a:extLst>
                <a:ext uri="{FF2B5EF4-FFF2-40B4-BE49-F238E27FC236}">
                  <a16:creationId xmlns="" xmlns:a16="http://schemas.microsoft.com/office/drawing/2014/main" id="{B7619FAD-997C-F703-AEEC-602CA8A3D6D5}"/>
                </a:ext>
              </a:extLst>
            </p:cNvPr>
            <p:cNvSpPr/>
            <p:nvPr/>
          </p:nvSpPr>
          <p:spPr>
            <a:xfrm>
              <a:off x="5500299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0" name="Прямокутник: округлені кути 44">
              <a:extLst>
                <a:ext uri="{FF2B5EF4-FFF2-40B4-BE49-F238E27FC236}">
                  <a16:creationId xmlns="" xmlns:a16="http://schemas.microsoft.com/office/drawing/2014/main" id="{9B7C1696-7AC8-A89D-5452-E3D037AD2510}"/>
                </a:ext>
              </a:extLst>
            </p:cNvPr>
            <p:cNvSpPr/>
            <p:nvPr/>
          </p:nvSpPr>
          <p:spPr>
            <a:xfrm>
              <a:off x="7116883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Прямокутник: округлені кути 45">
              <a:extLst>
                <a:ext uri="{FF2B5EF4-FFF2-40B4-BE49-F238E27FC236}">
                  <a16:creationId xmlns="" xmlns:a16="http://schemas.microsoft.com/office/drawing/2014/main" id="{1777DC0E-036D-C5BA-7B7C-47B8E8683096}"/>
                </a:ext>
              </a:extLst>
            </p:cNvPr>
            <p:cNvSpPr/>
            <p:nvPr/>
          </p:nvSpPr>
          <p:spPr>
            <a:xfrm>
              <a:off x="8757303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" name="Прямокутник: округлені кути 46">
              <a:extLst>
                <a:ext uri="{FF2B5EF4-FFF2-40B4-BE49-F238E27FC236}">
                  <a16:creationId xmlns="" xmlns:a16="http://schemas.microsoft.com/office/drawing/2014/main" id="{798ABF12-7450-839F-9DF4-675FD9EF070A}"/>
                </a:ext>
              </a:extLst>
            </p:cNvPr>
            <p:cNvSpPr/>
            <p:nvPr/>
          </p:nvSpPr>
          <p:spPr>
            <a:xfrm>
              <a:off x="10475517" y="3570514"/>
              <a:ext cx="975360" cy="496389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3" name="Виноска: зі стрілкою вниз 47">
            <a:extLst>
              <a:ext uri="{FF2B5EF4-FFF2-40B4-BE49-F238E27FC236}">
                <a16:creationId xmlns="" xmlns:a16="http://schemas.microsoft.com/office/drawing/2014/main" id="{AAA4E46E-F730-9A9D-F337-EA8A28830F9B}"/>
              </a:ext>
            </a:extLst>
          </p:cNvPr>
          <p:cNvSpPr/>
          <p:nvPr/>
        </p:nvSpPr>
        <p:spPr>
          <a:xfrm>
            <a:off x="3658743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Виноска: зі стрілкою вниз 48">
            <a:extLst>
              <a:ext uri="{FF2B5EF4-FFF2-40B4-BE49-F238E27FC236}">
                <a16:creationId xmlns="" xmlns:a16="http://schemas.microsoft.com/office/drawing/2014/main" id="{FB2C6983-2D43-1B12-3E83-24C6F143037E}"/>
              </a:ext>
            </a:extLst>
          </p:cNvPr>
          <p:cNvSpPr/>
          <p:nvPr/>
        </p:nvSpPr>
        <p:spPr>
          <a:xfrm>
            <a:off x="5300002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</a:p>
        </p:txBody>
      </p:sp>
      <p:sp>
        <p:nvSpPr>
          <p:cNvPr id="55" name="Виноска: зі стрілкою вниз 49">
            <a:extLst>
              <a:ext uri="{FF2B5EF4-FFF2-40B4-BE49-F238E27FC236}">
                <a16:creationId xmlns="" xmlns:a16="http://schemas.microsoft.com/office/drawing/2014/main" id="{364A6800-54FC-27B9-835C-78AFBEAAD27E}"/>
              </a:ext>
            </a:extLst>
          </p:cNvPr>
          <p:cNvSpPr/>
          <p:nvPr/>
        </p:nvSpPr>
        <p:spPr>
          <a:xfrm>
            <a:off x="6976282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Виноска: зі стрілкою вниз 50">
            <a:extLst>
              <a:ext uri="{FF2B5EF4-FFF2-40B4-BE49-F238E27FC236}">
                <a16:creationId xmlns="" xmlns:a16="http://schemas.microsoft.com/office/drawing/2014/main" id="{F2F08996-576E-3189-FC38-1385A636F6ED}"/>
              </a:ext>
            </a:extLst>
          </p:cNvPr>
          <p:cNvSpPr/>
          <p:nvPr/>
        </p:nvSpPr>
        <p:spPr>
          <a:xfrm>
            <a:off x="8633405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Виноска: зі стрілкою вниз 51">
            <a:extLst>
              <a:ext uri="{FF2B5EF4-FFF2-40B4-BE49-F238E27FC236}">
                <a16:creationId xmlns="" xmlns:a16="http://schemas.microsoft.com/office/drawing/2014/main" id="{2B7E43C5-5249-C473-6E94-82EFC427359F}"/>
              </a:ext>
            </a:extLst>
          </p:cNvPr>
          <p:cNvSpPr/>
          <p:nvPr/>
        </p:nvSpPr>
        <p:spPr>
          <a:xfrm>
            <a:off x="10291527" y="1861006"/>
            <a:ext cx="1175657" cy="907303"/>
          </a:xfrm>
          <a:prstGeom prst="downArrowCallou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9799EE8B-303C-7220-8164-8D55516EFAEF}"/>
              </a:ext>
            </a:extLst>
          </p:cNvPr>
          <p:cNvSpPr txBox="1"/>
          <p:nvPr/>
        </p:nvSpPr>
        <p:spPr>
          <a:xfrm>
            <a:off x="10587848" y="2963006"/>
            <a:ext cx="75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" name="Picture 16" descr="Мистер Пибоди и Шерман на мотоцикле">
            <a:extLst>
              <a:ext uri="{FF2B5EF4-FFF2-40B4-BE49-F238E27FC236}">
                <a16:creationId xmlns="" xmlns:a16="http://schemas.microsoft.com/office/drawing/2014/main" id="{A9ECA33D-95C1-AF71-678F-68C9E8D25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6271"/>
            <a:ext cx="2746735" cy="242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4013B4EF-97BE-7BF0-1890-159D716C1B38}"/>
              </a:ext>
            </a:extLst>
          </p:cNvPr>
          <p:cNvSpPr/>
          <p:nvPr/>
        </p:nvSpPr>
        <p:spPr>
          <a:xfrm>
            <a:off x="3243054" y="4966720"/>
            <a:ext cx="7466456" cy="8220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пасажирів везе кожний вагон потяга?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31B8ED05-33B9-7151-E2D7-011E240B2835}"/>
              </a:ext>
            </a:extLst>
          </p:cNvPr>
          <p:cNvSpPr txBox="1"/>
          <p:nvPr/>
        </p:nvSpPr>
        <p:spPr>
          <a:xfrm>
            <a:off x="2430993" y="2985928"/>
            <a:ext cx="54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E716FF75-D2B4-BABC-0B09-5301EE52C5FC}"/>
              </a:ext>
            </a:extLst>
          </p:cNvPr>
          <p:cNvSpPr txBox="1"/>
          <p:nvPr/>
        </p:nvSpPr>
        <p:spPr>
          <a:xfrm>
            <a:off x="4029866" y="2985928"/>
            <a:ext cx="54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15C21EF6-DED9-EECC-2557-2DD1F9E78227}"/>
              </a:ext>
            </a:extLst>
          </p:cNvPr>
          <p:cNvSpPr txBox="1"/>
          <p:nvPr/>
        </p:nvSpPr>
        <p:spPr>
          <a:xfrm>
            <a:off x="5771078" y="3002003"/>
            <a:ext cx="478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1AE4C2DA-2A43-0B31-EFAC-0D2EA1DA74DB}"/>
              </a:ext>
            </a:extLst>
          </p:cNvPr>
          <p:cNvSpPr txBox="1"/>
          <p:nvPr/>
        </p:nvSpPr>
        <p:spPr>
          <a:xfrm>
            <a:off x="7356655" y="2972860"/>
            <a:ext cx="78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2A24CF20-C9AC-50FF-FEC3-3E284EB1AB1B}"/>
              </a:ext>
            </a:extLst>
          </p:cNvPr>
          <p:cNvSpPr txBox="1"/>
          <p:nvPr/>
        </p:nvSpPr>
        <p:spPr>
          <a:xfrm>
            <a:off x="9020145" y="2972860"/>
            <a:ext cx="78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64" grpId="0" animBg="1"/>
      <p:bldP spid="65" grpId="0"/>
      <p:bldP spid="69" grpId="0"/>
      <p:bldP spid="70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982485"/>
              </p:ext>
            </p:extLst>
          </p:nvPr>
        </p:nvGraphicFramePr>
        <p:xfrm>
          <a:off x="2986948" y="3643079"/>
          <a:ext cx="8732066" cy="196811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47438">
                  <a:extLst>
                    <a:ext uri="{9D8B030D-6E8A-4147-A177-3AD203B41FA5}">
                      <a16:colId xmlns="" xmlns:a16="http://schemas.microsoft.com/office/drawing/2014/main" val="1662696697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3899547133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66692304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3669085016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405571541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2629680246"/>
                    </a:ext>
                  </a:extLst>
                </a:gridCol>
                <a:gridCol w="1247438">
                  <a:extLst>
                    <a:ext uri="{9D8B030D-6E8A-4147-A177-3AD203B41FA5}">
                      <a16:colId xmlns="" xmlns:a16="http://schemas.microsoft.com/office/drawing/2014/main" val="2115742357"/>
                    </a:ext>
                  </a:extLst>
                </a:gridCol>
              </a:tblGrid>
              <a:tr h="984058"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uk-UA" sz="4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433308"/>
                  </a:ext>
                </a:extLst>
              </a:tr>
              <a:tr h="984058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77571241"/>
                  </a:ext>
                </a:extLst>
              </a:tr>
            </a:tbl>
          </a:graphicData>
        </a:graphic>
      </p:graphicFrame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16696" y="506404"/>
            <a:ext cx="8732066" cy="75238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Тренуюсь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A1DC464-5624-1972-BEB1-88CD24E70222}"/>
              </a:ext>
            </a:extLst>
          </p:cNvPr>
          <p:cNvSpPr/>
          <p:nvPr/>
        </p:nvSpPr>
        <p:spPr>
          <a:xfrm>
            <a:off x="603582" y="1496291"/>
            <a:ext cx="2103994" cy="8550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Збільш на </a:t>
            </a:r>
            <a:r>
              <a:rPr lang="uk-UA" sz="2400" b="1" dirty="0" smtClean="0">
                <a:solidFill>
                  <a:srgbClr val="7030A0"/>
                </a:solidFill>
              </a:rPr>
              <a:t>4 </a:t>
            </a:r>
            <a:r>
              <a:rPr lang="uk-UA" sz="2400" b="1" dirty="0">
                <a:solidFill>
                  <a:srgbClr val="7030A0"/>
                </a:solidFill>
              </a:rPr>
              <a:t>кожне число.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137079"/>
              </p:ext>
            </p:extLst>
          </p:nvPr>
        </p:nvGraphicFramePr>
        <p:xfrm>
          <a:off x="2975072" y="1390623"/>
          <a:ext cx="8732066" cy="196811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47438">
                  <a:extLst>
                    <a:ext uri="{9D8B030D-6E8A-4147-A177-3AD203B41FA5}">
                      <a16:colId xmlns:a16="http://schemas.microsoft.com/office/drawing/2014/main" xmlns="" val="1662696697"/>
                    </a:ext>
                  </a:extLst>
                </a:gridCol>
                <a:gridCol w="1247438">
                  <a:extLst>
                    <a:ext uri="{9D8B030D-6E8A-4147-A177-3AD203B41FA5}">
                      <a16:colId xmlns:a16="http://schemas.microsoft.com/office/drawing/2014/main" xmlns="" val="3899547133"/>
                    </a:ext>
                  </a:extLst>
                </a:gridCol>
                <a:gridCol w="1247438">
                  <a:extLst>
                    <a:ext uri="{9D8B030D-6E8A-4147-A177-3AD203B41FA5}">
                      <a16:colId xmlns:a16="http://schemas.microsoft.com/office/drawing/2014/main" xmlns="" val="66692304"/>
                    </a:ext>
                  </a:extLst>
                </a:gridCol>
                <a:gridCol w="1247438">
                  <a:extLst>
                    <a:ext uri="{9D8B030D-6E8A-4147-A177-3AD203B41FA5}">
                      <a16:colId xmlns:a16="http://schemas.microsoft.com/office/drawing/2014/main" xmlns="" val="3669085016"/>
                    </a:ext>
                  </a:extLst>
                </a:gridCol>
                <a:gridCol w="1247438">
                  <a:extLst>
                    <a:ext uri="{9D8B030D-6E8A-4147-A177-3AD203B41FA5}">
                      <a16:colId xmlns:a16="http://schemas.microsoft.com/office/drawing/2014/main" xmlns="" val="405571541"/>
                    </a:ext>
                  </a:extLst>
                </a:gridCol>
                <a:gridCol w="1247438">
                  <a:extLst>
                    <a:ext uri="{9D8B030D-6E8A-4147-A177-3AD203B41FA5}">
                      <a16:colId xmlns:a16="http://schemas.microsoft.com/office/drawing/2014/main" xmlns="" val="2629680246"/>
                    </a:ext>
                  </a:extLst>
                </a:gridCol>
                <a:gridCol w="1247438">
                  <a:extLst>
                    <a:ext uri="{9D8B030D-6E8A-4147-A177-3AD203B41FA5}">
                      <a16:colId xmlns:a16="http://schemas.microsoft.com/office/drawing/2014/main" xmlns="" val="2115742357"/>
                    </a:ext>
                  </a:extLst>
                </a:gridCol>
              </a:tblGrid>
              <a:tr h="984058"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433308"/>
                  </a:ext>
                </a:extLst>
              </a:tr>
              <a:tr h="984058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757124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2908" y="2543958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4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34277" y="2475204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9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47154" y="2475204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6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45998" y="2525206"/>
            <a:ext cx="1115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10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97525" y="2525205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7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49052" y="2543956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8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569088" y="2525204"/>
            <a:ext cx="692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5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CC2680-E1A7-AE72-29A0-B8BD5291DFE8}"/>
              </a:ext>
            </a:extLst>
          </p:cNvPr>
          <p:cNvSpPr txBox="1"/>
          <p:nvPr/>
        </p:nvSpPr>
        <p:spPr>
          <a:xfrm>
            <a:off x="3384665" y="4678041"/>
            <a:ext cx="53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548D9C-1817-93D6-5455-276497C4136B}"/>
              </a:ext>
            </a:extLst>
          </p:cNvPr>
          <p:cNvSpPr txBox="1"/>
          <p:nvPr/>
        </p:nvSpPr>
        <p:spPr>
          <a:xfrm>
            <a:off x="4534277" y="4604459"/>
            <a:ext cx="53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173FCED-A48E-67AE-1122-1FA43F36FA01}"/>
              </a:ext>
            </a:extLst>
          </p:cNvPr>
          <p:cNvSpPr txBox="1"/>
          <p:nvPr/>
        </p:nvSpPr>
        <p:spPr>
          <a:xfrm>
            <a:off x="7149321" y="4678378"/>
            <a:ext cx="53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A3A30B2-3AD0-B0B3-D122-32033E9BE34A}"/>
              </a:ext>
            </a:extLst>
          </p:cNvPr>
          <p:cNvSpPr txBox="1"/>
          <p:nvPr/>
        </p:nvSpPr>
        <p:spPr>
          <a:xfrm>
            <a:off x="5827076" y="4604459"/>
            <a:ext cx="53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2608BB-1E24-5DA9-8B07-6D66066C7455}"/>
              </a:ext>
            </a:extLst>
          </p:cNvPr>
          <p:cNvSpPr txBox="1"/>
          <p:nvPr/>
        </p:nvSpPr>
        <p:spPr>
          <a:xfrm>
            <a:off x="8364914" y="4604459"/>
            <a:ext cx="53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A97218F-6474-67C1-7219-EC9528739996}"/>
              </a:ext>
            </a:extLst>
          </p:cNvPr>
          <p:cNvSpPr txBox="1"/>
          <p:nvPr/>
        </p:nvSpPr>
        <p:spPr>
          <a:xfrm>
            <a:off x="9535526" y="4604459"/>
            <a:ext cx="53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79DE97B-5303-C00A-8471-6231084C8AEF}"/>
              </a:ext>
            </a:extLst>
          </p:cNvPr>
          <p:cNvSpPr txBox="1"/>
          <p:nvPr/>
        </p:nvSpPr>
        <p:spPr>
          <a:xfrm>
            <a:off x="10749640" y="4604458"/>
            <a:ext cx="532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1A1DC464-5624-1972-BEB1-88CD24E70222}"/>
              </a:ext>
            </a:extLst>
          </p:cNvPr>
          <p:cNvSpPr/>
          <p:nvPr/>
        </p:nvSpPr>
        <p:spPr>
          <a:xfrm>
            <a:off x="603582" y="2451177"/>
            <a:ext cx="2103994" cy="8550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Зменш </a:t>
            </a:r>
            <a:r>
              <a:rPr lang="uk-UA" sz="2400" b="1" dirty="0" smtClean="0">
                <a:solidFill>
                  <a:srgbClr val="7030A0"/>
                </a:solidFill>
              </a:rPr>
              <a:t>на 4 кожне </a:t>
            </a:r>
            <a:r>
              <a:rPr lang="uk-UA" sz="2400" b="1" dirty="0">
                <a:solidFill>
                  <a:srgbClr val="7030A0"/>
                </a:solidFill>
              </a:rPr>
              <a:t>число.</a:t>
            </a:r>
          </a:p>
        </p:txBody>
      </p:sp>
      <p:pic>
        <p:nvPicPr>
          <p:cNvPr id="3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3" y="3429273"/>
            <a:ext cx="1354274" cy="299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extBox 7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1">
            <a:extLst>
              <a:ext uri="{FF2B5EF4-FFF2-40B4-BE49-F238E27FC236}">
                <a16:creationId xmlns="" xmlns:a16="http://schemas.microsoft.com/office/drawing/2014/main" id="{5218CE5B-6837-9594-B41C-2E5B884656FB}"/>
              </a:ext>
            </a:extLst>
          </p:cNvPr>
          <p:cNvSpPr/>
          <p:nvPr/>
        </p:nvSpPr>
        <p:spPr>
          <a:xfrm>
            <a:off x="1987464" y="536264"/>
            <a:ext cx="8732066" cy="70616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Усне опитування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8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43" y="2317150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="" xmlns:a16="http://schemas.microsoft.com/office/drawing/2014/main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601482" y="1242427"/>
            <a:ext cx="8627796" cy="52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97759BF-7383-6A45-49D7-84775D45D113}"/>
              </a:ext>
            </a:extLst>
          </p:cNvPr>
          <p:cNvSpPr txBox="1"/>
          <p:nvPr/>
        </p:nvSpPr>
        <p:spPr>
          <a:xfrm>
            <a:off x="2932771" y="1890905"/>
            <a:ext cx="791736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 називаються числа при додаванні</a:t>
            </a:r>
            <a:r>
              <a:rPr lang="uk-UA" sz="2400" b="1" dirty="0" smtClean="0">
                <a:solidFill>
                  <a:srgbClr val="7030A0"/>
                </a:solidFill>
              </a:rPr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Як </a:t>
            </a:r>
            <a:r>
              <a:rPr lang="uk-UA" sz="2400" b="1" dirty="0">
                <a:solidFill>
                  <a:srgbClr val="7030A0"/>
                </a:solidFill>
              </a:rPr>
              <a:t>називається результат арифметичної дії додавання?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Яке число при додаванні зазвичай найбільше?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З якою дією пов'язане додавання? Що залишиться, якщо від суми двох чисел відняти перший доданок? другий доданок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</a:p>
          <a:p>
            <a:endParaRPr lang="uk-UA" sz="2400" b="1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 отримати перший доданок? другий доданок?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>
                <a:solidFill>
                  <a:srgbClr val="7030A0"/>
                </a:solidFill>
              </a:rPr>
              <a:t>Якою арифметичною дією за сумою і одним доданком обчислюють інший доданок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7030A0"/>
                </a:solidFill>
              </a:rPr>
              <a:t>Який закон додавання ми вивчили?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20257" y="3941787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 – д </a:t>
            </a:r>
            <a:r>
              <a:rPr lang="en-US" sz="3200" b="1" dirty="0" smtClean="0">
                <a:solidFill>
                  <a:srgbClr val="FF000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 ?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89367" y="1752320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п </a:t>
            </a:r>
            <a:r>
              <a:rPr lang="en-US" sz="3200" b="1" dirty="0">
                <a:solidFill>
                  <a:srgbClr val="FF0000"/>
                </a:solidFill>
              </a:rPr>
              <a:t>+</a:t>
            </a:r>
            <a:r>
              <a:rPr lang="uk-UA" sz="3200" b="1" dirty="0">
                <a:solidFill>
                  <a:srgbClr val="FF0000"/>
                </a:solidFill>
              </a:rPr>
              <a:t> д </a:t>
            </a:r>
            <a:r>
              <a:rPr lang="en-US" sz="3200" b="1" dirty="0">
                <a:solidFill>
                  <a:srgbClr val="FF0000"/>
                </a:solidFill>
              </a:rPr>
              <a:t>=</a:t>
            </a:r>
            <a:r>
              <a:rPr lang="uk-UA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c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40051" y="3930292"/>
            <a:ext cx="1548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 – п </a:t>
            </a:r>
            <a:r>
              <a:rPr lang="en-US" sz="3200" b="1" dirty="0" smtClean="0">
                <a:solidFill>
                  <a:srgbClr val="FF0000"/>
                </a:solidFill>
              </a:rPr>
              <a:t>=</a:t>
            </a:r>
            <a:r>
              <a:rPr lang="uk-UA" sz="3200" b="1" dirty="0" smtClean="0">
                <a:solidFill>
                  <a:srgbClr val="FF0000"/>
                </a:solidFill>
              </a:rPr>
              <a:t> ?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TextBox 7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1">
            <a:extLst>
              <a:ext uri="{FF2B5EF4-FFF2-40B4-BE49-F238E27FC236}">
                <a16:creationId xmlns="" xmlns:a16="http://schemas.microsoft.com/office/drawing/2014/main" id="{7F624358-E10A-1720-F0E7-916B74D12FCC}"/>
              </a:ext>
            </a:extLst>
          </p:cNvPr>
          <p:cNvSpPr/>
          <p:nvPr/>
        </p:nvSpPr>
        <p:spPr>
          <a:xfrm>
            <a:off x="1326995" y="483639"/>
            <a:ext cx="9539124" cy="78759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</a:t>
            </a:r>
            <a:r>
              <a:rPr lang="uk-UA" sz="4000" b="1" dirty="0">
                <a:solidFill>
                  <a:schemeClr val="bg1"/>
                </a:solidFill>
              </a:rPr>
              <a:t>рівностей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DF7FF466-B1FD-B55C-5154-68D065A807CD}"/>
              </a:ext>
            </a:extLst>
          </p:cNvPr>
          <p:cNvSpPr/>
          <p:nvPr/>
        </p:nvSpPr>
        <p:spPr>
          <a:xfrm flipH="1">
            <a:off x="2627322" y="5362747"/>
            <a:ext cx="8552391" cy="62545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Складіть всі можливі рівності на додавання та віднімання.</a:t>
            </a:r>
          </a:p>
        </p:txBody>
      </p:sp>
      <p:sp>
        <p:nvSpPr>
          <p:cNvPr id="15" name="Скругленный прямоугольник 59">
            <a:extLst>
              <a:ext uri="{FF2B5EF4-FFF2-40B4-BE49-F238E27FC236}">
                <a16:creationId xmlns="" xmlns:a16="http://schemas.microsoft.com/office/drawing/2014/main" id="{AC498517-814D-DB09-443C-B7FB9C02BE1F}"/>
              </a:ext>
            </a:extLst>
          </p:cNvPr>
          <p:cNvSpPr/>
          <p:nvPr/>
        </p:nvSpPr>
        <p:spPr>
          <a:xfrm>
            <a:off x="2831335" y="1612049"/>
            <a:ext cx="2450887" cy="106775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60">
            <a:extLst>
              <a:ext uri="{FF2B5EF4-FFF2-40B4-BE49-F238E27FC236}">
                <a16:creationId xmlns="" xmlns:a16="http://schemas.microsoft.com/office/drawing/2014/main" id="{14598287-5B86-4840-BFEA-1215D9AAE163}"/>
              </a:ext>
            </a:extLst>
          </p:cNvPr>
          <p:cNvCxnSpPr>
            <a:cxnSpLocks/>
            <a:stCxn id="15" idx="0"/>
            <a:endCxn id="15" idx="2"/>
          </p:cNvCxnSpPr>
          <p:nvPr/>
        </p:nvCxnSpPr>
        <p:spPr>
          <a:xfrm>
            <a:off x="4056779" y="1612049"/>
            <a:ext cx="0" cy="1067756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="" xmlns:a16="http://schemas.microsoft.com/office/drawing/2014/main" id="{7640F232-88D4-9ED6-3D28-8F4C85E6A3E7}"/>
              </a:ext>
            </a:extLst>
          </p:cNvPr>
          <p:cNvSpPr/>
          <p:nvPr/>
        </p:nvSpPr>
        <p:spPr>
          <a:xfrm>
            <a:off x="3688898" y="182144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1B1F523A-1C33-83F6-4A38-94E2ACADF4AF}"/>
              </a:ext>
            </a:extLst>
          </p:cNvPr>
          <p:cNvSpPr/>
          <p:nvPr/>
        </p:nvSpPr>
        <p:spPr>
          <a:xfrm>
            <a:off x="3089403" y="2350223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FE42A080-694C-A02F-49D3-153A0D512C19}"/>
              </a:ext>
            </a:extLst>
          </p:cNvPr>
          <p:cNvSpPr/>
          <p:nvPr/>
        </p:nvSpPr>
        <p:spPr>
          <a:xfrm>
            <a:off x="4301619" y="2355563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4A156498-CDF5-B86C-B2B7-EE8A0B75D820}"/>
              </a:ext>
            </a:extLst>
          </p:cNvPr>
          <p:cNvSpPr/>
          <p:nvPr/>
        </p:nvSpPr>
        <p:spPr>
          <a:xfrm>
            <a:off x="4301619" y="182144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F2C79C12-B309-03E8-CFC3-E5B560D72D6C}"/>
              </a:ext>
            </a:extLst>
          </p:cNvPr>
          <p:cNvSpPr/>
          <p:nvPr/>
        </p:nvSpPr>
        <p:spPr>
          <a:xfrm>
            <a:off x="4572250" y="208567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35BA162F-F5E2-71C4-1C70-85EDB0599DF5}"/>
              </a:ext>
            </a:extLst>
          </p:cNvPr>
          <p:cNvSpPr/>
          <p:nvPr/>
        </p:nvSpPr>
        <p:spPr>
          <a:xfrm>
            <a:off x="4842244" y="2355563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7EB02690-B8E1-6969-E2B2-7946FF488110}"/>
              </a:ext>
            </a:extLst>
          </p:cNvPr>
          <p:cNvSpPr/>
          <p:nvPr/>
        </p:nvSpPr>
        <p:spPr>
          <a:xfrm>
            <a:off x="4824666" y="182144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59">
            <a:extLst>
              <a:ext uri="{FF2B5EF4-FFF2-40B4-BE49-F238E27FC236}">
                <a16:creationId xmlns="" xmlns:a16="http://schemas.microsoft.com/office/drawing/2014/main" id="{3C35DEC0-E5CF-7235-A1C7-8D05E8F240C6}"/>
              </a:ext>
            </a:extLst>
          </p:cNvPr>
          <p:cNvSpPr/>
          <p:nvPr/>
        </p:nvSpPr>
        <p:spPr>
          <a:xfrm>
            <a:off x="6096000" y="1555965"/>
            <a:ext cx="2450887" cy="106775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60">
            <a:extLst>
              <a:ext uri="{FF2B5EF4-FFF2-40B4-BE49-F238E27FC236}">
                <a16:creationId xmlns="" xmlns:a16="http://schemas.microsoft.com/office/drawing/2014/main" id="{D479C25A-7B9D-02FA-74C7-C7C2523FBCE0}"/>
              </a:ext>
            </a:extLst>
          </p:cNvPr>
          <p:cNvCxnSpPr>
            <a:cxnSpLocks/>
            <a:stCxn id="24" idx="0"/>
            <a:endCxn id="24" idx="2"/>
          </p:cNvCxnSpPr>
          <p:nvPr/>
        </p:nvCxnSpPr>
        <p:spPr>
          <a:xfrm>
            <a:off x="7321444" y="1555965"/>
            <a:ext cx="0" cy="1067756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0CB5C00E-12B0-DDF3-5B91-A7A622E5B20F}"/>
              </a:ext>
            </a:extLst>
          </p:cNvPr>
          <p:cNvSpPr/>
          <p:nvPr/>
        </p:nvSpPr>
        <p:spPr>
          <a:xfrm>
            <a:off x="6936186" y="176118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BA03106D-C579-A6A3-0386-CE3DD4827FA7}"/>
              </a:ext>
            </a:extLst>
          </p:cNvPr>
          <p:cNvSpPr/>
          <p:nvPr/>
        </p:nvSpPr>
        <p:spPr>
          <a:xfrm>
            <a:off x="6354068" y="229413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1EE19F20-CA63-B696-1CEA-924E49B970F0}"/>
              </a:ext>
            </a:extLst>
          </p:cNvPr>
          <p:cNvSpPr/>
          <p:nvPr/>
        </p:nvSpPr>
        <p:spPr>
          <a:xfrm>
            <a:off x="6955145" y="229388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F8FE4B1E-A453-67CA-30E3-65AAE92AF263}"/>
              </a:ext>
            </a:extLst>
          </p:cNvPr>
          <p:cNvSpPr/>
          <p:nvPr/>
        </p:nvSpPr>
        <p:spPr>
          <a:xfrm>
            <a:off x="7605316" y="172567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68BB83BB-63AD-4E9D-91D8-9B6BE8915B57}"/>
              </a:ext>
            </a:extLst>
          </p:cNvPr>
          <p:cNvSpPr/>
          <p:nvPr/>
        </p:nvSpPr>
        <p:spPr>
          <a:xfrm>
            <a:off x="6354068" y="176564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="" xmlns:a16="http://schemas.microsoft.com/office/drawing/2014/main" id="{ED46DE7E-2098-E4B1-E262-625C94F55498}"/>
              </a:ext>
            </a:extLst>
          </p:cNvPr>
          <p:cNvSpPr/>
          <p:nvPr/>
        </p:nvSpPr>
        <p:spPr>
          <a:xfrm>
            <a:off x="8161629" y="172567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D290E20F-AF31-91AF-1D73-8DEAE88C71F5}"/>
              </a:ext>
            </a:extLst>
          </p:cNvPr>
          <p:cNvSpPr/>
          <p:nvPr/>
        </p:nvSpPr>
        <p:spPr>
          <a:xfrm>
            <a:off x="7869565" y="201729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59">
            <a:extLst>
              <a:ext uri="{FF2B5EF4-FFF2-40B4-BE49-F238E27FC236}">
                <a16:creationId xmlns="" xmlns:a16="http://schemas.microsoft.com/office/drawing/2014/main" id="{CB5398B5-AE89-8341-2C1F-0829824B2573}"/>
              </a:ext>
            </a:extLst>
          </p:cNvPr>
          <p:cNvSpPr/>
          <p:nvPr/>
        </p:nvSpPr>
        <p:spPr>
          <a:xfrm>
            <a:off x="9404451" y="1551792"/>
            <a:ext cx="2331830" cy="106775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60">
            <a:extLst>
              <a:ext uri="{FF2B5EF4-FFF2-40B4-BE49-F238E27FC236}">
                <a16:creationId xmlns="" xmlns:a16="http://schemas.microsoft.com/office/drawing/2014/main" id="{B7D6FF3C-8DF0-19AE-948E-8FC95F450638}"/>
              </a:ext>
            </a:extLst>
          </p:cNvPr>
          <p:cNvCxnSpPr>
            <a:cxnSpLocks/>
          </p:cNvCxnSpPr>
          <p:nvPr/>
        </p:nvCxnSpPr>
        <p:spPr>
          <a:xfrm>
            <a:off x="10676898" y="1551792"/>
            <a:ext cx="0" cy="1067756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7FB66312-05D1-8E67-2671-442D77230093}"/>
              </a:ext>
            </a:extLst>
          </p:cNvPr>
          <p:cNvSpPr/>
          <p:nvPr/>
        </p:nvSpPr>
        <p:spPr>
          <a:xfrm>
            <a:off x="10262013" y="176118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04846AEB-3F22-235C-3222-D1FB0943D8A4}"/>
              </a:ext>
            </a:extLst>
          </p:cNvPr>
          <p:cNvSpPr/>
          <p:nvPr/>
        </p:nvSpPr>
        <p:spPr>
          <a:xfrm>
            <a:off x="9662518" y="2289966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CFF87942-E7CD-155F-242A-D9AD5AAF1672}"/>
              </a:ext>
            </a:extLst>
          </p:cNvPr>
          <p:cNvSpPr/>
          <p:nvPr/>
        </p:nvSpPr>
        <p:spPr>
          <a:xfrm>
            <a:off x="9656210" y="1762463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E157503E-2C06-DD5A-33D2-DA020D2FA921}"/>
              </a:ext>
            </a:extLst>
          </p:cNvPr>
          <p:cNvSpPr/>
          <p:nvPr/>
        </p:nvSpPr>
        <p:spPr>
          <a:xfrm>
            <a:off x="9965390" y="2034132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9A1B51B5-D249-76F0-066A-A423705573BF}"/>
              </a:ext>
            </a:extLst>
          </p:cNvPr>
          <p:cNvSpPr/>
          <p:nvPr/>
        </p:nvSpPr>
        <p:spPr>
          <a:xfrm>
            <a:off x="10262013" y="228996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C7D2932-C998-DFA8-2908-664D770A66DD}"/>
              </a:ext>
            </a:extLst>
          </p:cNvPr>
          <p:cNvSpPr txBox="1"/>
          <p:nvPr/>
        </p:nvSpPr>
        <p:spPr>
          <a:xfrm>
            <a:off x="3040735" y="2890884"/>
            <a:ext cx="216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+ 5 = 7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24031F5-39B0-8112-690B-BE159BE8E3EF}"/>
              </a:ext>
            </a:extLst>
          </p:cNvPr>
          <p:cNvSpPr txBox="1"/>
          <p:nvPr/>
        </p:nvSpPr>
        <p:spPr>
          <a:xfrm>
            <a:off x="3040735" y="3437933"/>
            <a:ext cx="216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+ 2 = 7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B9E8CAA-BE27-B526-BAA5-CD5988AC077E}"/>
              </a:ext>
            </a:extLst>
          </p:cNvPr>
          <p:cNvSpPr txBox="1"/>
          <p:nvPr/>
        </p:nvSpPr>
        <p:spPr>
          <a:xfrm>
            <a:off x="3040735" y="3975984"/>
            <a:ext cx="216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5 = 2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CD5B23C-154B-59E4-0308-283F51364E7A}"/>
              </a:ext>
            </a:extLst>
          </p:cNvPr>
          <p:cNvSpPr txBox="1"/>
          <p:nvPr/>
        </p:nvSpPr>
        <p:spPr>
          <a:xfrm>
            <a:off x="3040735" y="4553225"/>
            <a:ext cx="216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2 = 5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Picture 6" descr="Mr Peabody Stickers | Redbubble">
            <a:extLst>
              <a:ext uri="{FF2B5EF4-FFF2-40B4-BE49-F238E27FC236}">
                <a16:creationId xmlns="" xmlns:a16="http://schemas.microsoft.com/office/drawing/2014/main" id="{3B6BBB3A-5DA9-7FA6-E8D7-721F3E9E3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29216" y="3243321"/>
            <a:ext cx="2118534" cy="31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350E8CC-5760-6E49-906D-181889E39F50}"/>
              </a:ext>
            </a:extLst>
          </p:cNvPr>
          <p:cNvSpPr txBox="1"/>
          <p:nvPr/>
        </p:nvSpPr>
        <p:spPr>
          <a:xfrm>
            <a:off x="6354068" y="2890884"/>
            <a:ext cx="216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+ 5 = 9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8D6E696-6F25-6CF5-47DA-35517D06ED57}"/>
              </a:ext>
            </a:extLst>
          </p:cNvPr>
          <p:cNvSpPr txBox="1"/>
          <p:nvPr/>
        </p:nvSpPr>
        <p:spPr>
          <a:xfrm>
            <a:off x="6354068" y="3437933"/>
            <a:ext cx="216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+ 4 = 9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F3CFAB5-CF29-4AC5-1EAE-64F7AF7723DE}"/>
              </a:ext>
            </a:extLst>
          </p:cNvPr>
          <p:cNvSpPr txBox="1"/>
          <p:nvPr/>
        </p:nvSpPr>
        <p:spPr>
          <a:xfrm>
            <a:off x="6354068" y="3975984"/>
            <a:ext cx="216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5 = 4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4002A256-EA83-FF8F-7343-D6A0D0BD9F21}"/>
              </a:ext>
            </a:extLst>
          </p:cNvPr>
          <p:cNvSpPr txBox="1"/>
          <p:nvPr/>
        </p:nvSpPr>
        <p:spPr>
          <a:xfrm>
            <a:off x="6354068" y="4553225"/>
            <a:ext cx="216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– 4 = 5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5E3BA71-6FCD-58DE-2C4E-29CFD47A955A}"/>
              </a:ext>
            </a:extLst>
          </p:cNvPr>
          <p:cNvSpPr txBox="1"/>
          <p:nvPr/>
        </p:nvSpPr>
        <p:spPr>
          <a:xfrm>
            <a:off x="9656210" y="2889378"/>
            <a:ext cx="216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+ 1 = 6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39DABAB-7D61-3A8B-13F9-299FC1FBA2CF}"/>
              </a:ext>
            </a:extLst>
          </p:cNvPr>
          <p:cNvSpPr txBox="1"/>
          <p:nvPr/>
        </p:nvSpPr>
        <p:spPr>
          <a:xfrm>
            <a:off x="9656210" y="3436427"/>
            <a:ext cx="216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+ 5 = 6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2A9AAB9-0D42-B7DB-0102-398B4FE9B2D8}"/>
              </a:ext>
            </a:extLst>
          </p:cNvPr>
          <p:cNvSpPr txBox="1"/>
          <p:nvPr/>
        </p:nvSpPr>
        <p:spPr>
          <a:xfrm>
            <a:off x="9656210" y="3974478"/>
            <a:ext cx="216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1 = 5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7984A6F4-D5FE-C174-1414-63CB0430B555}"/>
              </a:ext>
            </a:extLst>
          </p:cNvPr>
          <p:cNvSpPr txBox="1"/>
          <p:nvPr/>
        </p:nvSpPr>
        <p:spPr>
          <a:xfrm>
            <a:off x="9656210" y="4551719"/>
            <a:ext cx="2160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– 5 = 1</a:t>
            </a:r>
            <a:endParaRPr lang="x-none" sz="4000" b="1" i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11CBE18E-D073-B9D4-7026-0CF148F86FB3}"/>
              </a:ext>
            </a:extLst>
          </p:cNvPr>
          <p:cNvSpPr/>
          <p:nvPr/>
        </p:nvSpPr>
        <p:spPr>
          <a:xfrm>
            <a:off x="11179713" y="200338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07113350-FA25-2ADD-E00B-5D57E4A79573}"/>
              </a:ext>
            </a:extLst>
          </p:cNvPr>
          <p:cNvSpPr/>
          <p:nvPr/>
        </p:nvSpPr>
        <p:spPr>
          <a:xfrm>
            <a:off x="7605316" y="231819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4FAAF25E-FBA6-CD40-1488-84F1DEF1E7D4}"/>
              </a:ext>
            </a:extLst>
          </p:cNvPr>
          <p:cNvSpPr/>
          <p:nvPr/>
        </p:nvSpPr>
        <p:spPr>
          <a:xfrm>
            <a:off x="8161629" y="2318195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9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я 9">
            <a:extLst>
              <a:ext uri="{FF2B5EF4-FFF2-40B4-BE49-F238E27FC236}">
                <a16:creationId xmlns="" xmlns:a16="http://schemas.microsoft.com/office/drawing/2014/main" id="{BA9EB858-6488-2FAE-B849-5B85E9163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583014"/>
              </p:ext>
            </p:extLst>
          </p:nvPr>
        </p:nvGraphicFramePr>
        <p:xfrm>
          <a:off x="3063011" y="4749301"/>
          <a:ext cx="8127999" cy="1179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909">
                  <a:extLst>
                    <a:ext uri="{9D8B030D-6E8A-4147-A177-3AD203B41FA5}">
                      <a16:colId xmlns="" xmlns:a16="http://schemas.microsoft.com/office/drawing/2014/main" val="3193456762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638962268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2610519962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2862089076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1298787323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1518467597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3997168612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4219687848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1528141773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155847093"/>
                    </a:ext>
                  </a:extLst>
                </a:gridCol>
                <a:gridCol w="738909">
                  <a:extLst>
                    <a:ext uri="{9D8B030D-6E8A-4147-A177-3AD203B41FA5}">
                      <a16:colId xmlns="" xmlns:a16="http://schemas.microsoft.com/office/drawing/2014/main" val="1264288531"/>
                    </a:ext>
                  </a:extLst>
                </a:gridCol>
              </a:tblGrid>
              <a:tr h="589835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9236721"/>
                  </a:ext>
                </a:extLst>
              </a:tr>
              <a:tr h="58983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2883077"/>
                  </a:ext>
                </a:extLst>
              </a:tr>
            </a:tbl>
          </a:graphicData>
        </a:graphic>
      </p:graphicFrame>
      <p:graphicFrame>
        <p:nvGraphicFramePr>
          <p:cNvPr id="16" name="Таблиця 14">
            <a:extLst>
              <a:ext uri="{FF2B5EF4-FFF2-40B4-BE49-F238E27FC236}">
                <a16:creationId xmlns="" xmlns:a16="http://schemas.microsoft.com/office/drawing/2014/main" id="{3F6AF9A1-DCB7-4147-4958-9ADB9FE7B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01557"/>
              </p:ext>
            </p:extLst>
          </p:nvPr>
        </p:nvGraphicFramePr>
        <p:xfrm>
          <a:off x="4671656" y="1257591"/>
          <a:ext cx="6099946" cy="3164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9973">
                  <a:extLst>
                    <a:ext uri="{9D8B030D-6E8A-4147-A177-3AD203B41FA5}">
                      <a16:colId xmlns="" xmlns:a16="http://schemas.microsoft.com/office/drawing/2014/main" val="1704355990"/>
                    </a:ext>
                  </a:extLst>
                </a:gridCol>
                <a:gridCol w="3049973">
                  <a:extLst>
                    <a:ext uri="{9D8B030D-6E8A-4147-A177-3AD203B41FA5}">
                      <a16:colId xmlns="" xmlns:a16="http://schemas.microsoft.com/office/drawing/2014/main" val="1436553023"/>
                    </a:ext>
                  </a:extLst>
                </a:gridCol>
              </a:tblGrid>
              <a:tr h="63288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7304700"/>
                  </a:ext>
                </a:extLst>
              </a:tr>
              <a:tr h="63288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5557903"/>
                  </a:ext>
                </a:extLst>
              </a:tr>
              <a:tr h="63288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2912782"/>
                  </a:ext>
                </a:extLst>
              </a:tr>
              <a:tr h="632884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9186987"/>
                  </a:ext>
                </a:extLst>
              </a:tr>
              <a:tr h="632884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6455303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1828801" y="494529"/>
            <a:ext cx="8816784" cy="7062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 Мотивація навчальної </a:t>
            </a:r>
            <a:r>
              <a:rPr lang="uk-UA" sz="3200" b="1" dirty="0" smtClean="0">
                <a:solidFill>
                  <a:schemeClr val="bg1"/>
                </a:solidFill>
              </a:rPr>
              <a:t>діяльності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0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898E1056-130E-30DC-AF15-1DE35A858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5" y="3065882"/>
            <a:ext cx="1707285" cy="323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D31CDC92-ECB3-2E59-1F88-640063DAE025}"/>
              </a:ext>
            </a:extLst>
          </p:cNvPr>
          <p:cNvSpPr/>
          <p:nvPr/>
        </p:nvSpPr>
        <p:spPr>
          <a:xfrm>
            <a:off x="1024025" y="1470526"/>
            <a:ext cx="3059272" cy="12572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Обчисліть значення виразів та дізнайтеся зашифроване слово.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0C5ABF4-40AC-41F2-A755-AC340CD83274}"/>
              </a:ext>
            </a:extLst>
          </p:cNvPr>
          <p:cNvSpPr txBox="1"/>
          <p:nvPr/>
        </p:nvSpPr>
        <p:spPr>
          <a:xfrm>
            <a:off x="5113834" y="1844049"/>
            <a:ext cx="1562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2 =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8ED833B-756F-C60F-53F0-CABBA2CE2B46}"/>
              </a:ext>
            </a:extLst>
          </p:cNvPr>
          <p:cNvSpPr txBox="1"/>
          <p:nvPr/>
        </p:nvSpPr>
        <p:spPr>
          <a:xfrm>
            <a:off x="3145372" y="5265536"/>
            <a:ext cx="55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115933E-E5FD-EC12-C2B0-47B41B29819E}"/>
              </a:ext>
            </a:extLst>
          </p:cNvPr>
          <p:cNvSpPr txBox="1"/>
          <p:nvPr/>
        </p:nvSpPr>
        <p:spPr>
          <a:xfrm>
            <a:off x="3136127" y="4134336"/>
            <a:ext cx="1402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Шифр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C131D2-827D-AB39-C29F-C8DC1F20B685}"/>
              </a:ext>
            </a:extLst>
          </p:cNvPr>
          <p:cNvSpPr txBox="1"/>
          <p:nvPr/>
        </p:nvSpPr>
        <p:spPr>
          <a:xfrm>
            <a:off x="4787277" y="1200777"/>
            <a:ext cx="2617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Математичний вираз</a:t>
            </a:r>
            <a:endParaRPr lang="x-none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517188AD-5A8F-1D76-CADE-3C0E045D835C}"/>
              </a:ext>
            </a:extLst>
          </p:cNvPr>
          <p:cNvSpPr txBox="1"/>
          <p:nvPr/>
        </p:nvSpPr>
        <p:spPr>
          <a:xfrm>
            <a:off x="8577391" y="1255670"/>
            <a:ext cx="1707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</a:t>
            </a:r>
            <a:endParaRPr lang="x-non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0F8C57E-91FB-79AE-B2CA-82B3CC826765}"/>
              </a:ext>
            </a:extLst>
          </p:cNvPr>
          <p:cNvSpPr txBox="1"/>
          <p:nvPr/>
        </p:nvSpPr>
        <p:spPr>
          <a:xfrm>
            <a:off x="6676304" y="1861106"/>
            <a:ext cx="53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27067AA-86AB-FC49-E832-A4329E247328}"/>
              </a:ext>
            </a:extLst>
          </p:cNvPr>
          <p:cNvSpPr txBox="1"/>
          <p:nvPr/>
        </p:nvSpPr>
        <p:spPr>
          <a:xfrm>
            <a:off x="5113834" y="2512178"/>
            <a:ext cx="1562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+ 2 =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3F4E071-08BA-E6B7-D059-4DD6F447B1D0}"/>
              </a:ext>
            </a:extLst>
          </p:cNvPr>
          <p:cNvSpPr txBox="1"/>
          <p:nvPr/>
        </p:nvSpPr>
        <p:spPr>
          <a:xfrm>
            <a:off x="6676304" y="2510257"/>
            <a:ext cx="53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EC4DC9B-E7FB-6B12-1311-69773DA5F02A}"/>
              </a:ext>
            </a:extLst>
          </p:cNvPr>
          <p:cNvSpPr txBox="1"/>
          <p:nvPr/>
        </p:nvSpPr>
        <p:spPr>
          <a:xfrm>
            <a:off x="5113833" y="3093043"/>
            <a:ext cx="1883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+ 1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6797BCA-3CF3-A053-47FD-B0E063581737}"/>
              </a:ext>
            </a:extLst>
          </p:cNvPr>
          <p:cNvSpPr txBox="1"/>
          <p:nvPr/>
        </p:nvSpPr>
        <p:spPr>
          <a:xfrm>
            <a:off x="6676304" y="3127855"/>
            <a:ext cx="869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36BE714D-A4BE-9D41-39AE-EE056D40B27E}"/>
              </a:ext>
            </a:extLst>
          </p:cNvPr>
          <p:cNvSpPr txBox="1"/>
          <p:nvPr/>
        </p:nvSpPr>
        <p:spPr>
          <a:xfrm>
            <a:off x="3213308" y="4723831"/>
            <a:ext cx="53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30C9C0F-5B7B-1265-68F5-B44BA75E4E23}"/>
              </a:ext>
            </a:extLst>
          </p:cNvPr>
          <p:cNvSpPr txBox="1"/>
          <p:nvPr/>
        </p:nvSpPr>
        <p:spPr>
          <a:xfrm>
            <a:off x="3908647" y="4732056"/>
            <a:ext cx="53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499A23A-54B2-B5C9-4427-425FBB4FF0E4}"/>
              </a:ext>
            </a:extLst>
          </p:cNvPr>
          <p:cNvSpPr txBox="1"/>
          <p:nvPr/>
        </p:nvSpPr>
        <p:spPr>
          <a:xfrm>
            <a:off x="4653616" y="4732056"/>
            <a:ext cx="53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B5CEDE2-1FFD-08EB-DF72-7784000A704B}"/>
              </a:ext>
            </a:extLst>
          </p:cNvPr>
          <p:cNvSpPr txBox="1"/>
          <p:nvPr/>
        </p:nvSpPr>
        <p:spPr>
          <a:xfrm>
            <a:off x="5392437" y="4732056"/>
            <a:ext cx="53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BD8AE968-D83F-1C85-C684-5C03EC2E457C}"/>
              </a:ext>
            </a:extLst>
          </p:cNvPr>
          <p:cNvSpPr txBox="1"/>
          <p:nvPr/>
        </p:nvSpPr>
        <p:spPr>
          <a:xfrm>
            <a:off x="6135395" y="4709615"/>
            <a:ext cx="53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604F0F5-6522-C55B-E560-A70669E84F10}"/>
              </a:ext>
            </a:extLst>
          </p:cNvPr>
          <p:cNvSpPr txBox="1"/>
          <p:nvPr/>
        </p:nvSpPr>
        <p:spPr>
          <a:xfrm>
            <a:off x="6904317" y="4709615"/>
            <a:ext cx="53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B79BA3C-2602-A020-7DF2-D0ED51CE7AEF}"/>
              </a:ext>
            </a:extLst>
          </p:cNvPr>
          <p:cNvSpPr txBox="1"/>
          <p:nvPr/>
        </p:nvSpPr>
        <p:spPr>
          <a:xfrm>
            <a:off x="7587026" y="4723831"/>
            <a:ext cx="53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4C302EA-6280-DCE3-109A-7781025688DB}"/>
              </a:ext>
            </a:extLst>
          </p:cNvPr>
          <p:cNvSpPr txBox="1"/>
          <p:nvPr/>
        </p:nvSpPr>
        <p:spPr>
          <a:xfrm>
            <a:off x="8344625" y="4709615"/>
            <a:ext cx="53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93576D6-69C9-1274-2D39-41F3AE18D494}"/>
              </a:ext>
            </a:extLst>
          </p:cNvPr>
          <p:cNvSpPr txBox="1"/>
          <p:nvPr/>
        </p:nvSpPr>
        <p:spPr>
          <a:xfrm>
            <a:off x="9068805" y="4709615"/>
            <a:ext cx="53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F2244EF-9CB4-7102-3564-1229768086B7}"/>
              </a:ext>
            </a:extLst>
          </p:cNvPr>
          <p:cNvSpPr txBox="1"/>
          <p:nvPr/>
        </p:nvSpPr>
        <p:spPr>
          <a:xfrm>
            <a:off x="9837727" y="4701901"/>
            <a:ext cx="53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A60C396-F16E-CF67-1EAE-87B7741A9F10}"/>
              </a:ext>
            </a:extLst>
          </p:cNvPr>
          <p:cNvSpPr txBox="1"/>
          <p:nvPr/>
        </p:nvSpPr>
        <p:spPr>
          <a:xfrm>
            <a:off x="10440911" y="4692123"/>
            <a:ext cx="72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9B768F0-72D6-19FF-08B3-C7C6904B9A5B}"/>
              </a:ext>
            </a:extLst>
          </p:cNvPr>
          <p:cNvSpPr txBox="1"/>
          <p:nvPr/>
        </p:nvSpPr>
        <p:spPr>
          <a:xfrm>
            <a:off x="3855595" y="5265536"/>
            <a:ext cx="55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BC74E0E-2EEE-CF92-35B9-6760D198C06A}"/>
              </a:ext>
            </a:extLst>
          </p:cNvPr>
          <p:cNvSpPr txBox="1"/>
          <p:nvPr/>
        </p:nvSpPr>
        <p:spPr>
          <a:xfrm>
            <a:off x="4626511" y="5265536"/>
            <a:ext cx="55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E144D63F-FE0E-DE92-A277-E1E13E70649A}"/>
              </a:ext>
            </a:extLst>
          </p:cNvPr>
          <p:cNvSpPr txBox="1"/>
          <p:nvPr/>
        </p:nvSpPr>
        <p:spPr>
          <a:xfrm>
            <a:off x="5371797" y="5265536"/>
            <a:ext cx="55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85A5B8D-525B-B2D3-BE40-FD7E32AB2FF4}"/>
              </a:ext>
            </a:extLst>
          </p:cNvPr>
          <p:cNvSpPr txBox="1"/>
          <p:nvPr/>
        </p:nvSpPr>
        <p:spPr>
          <a:xfrm>
            <a:off x="6071639" y="5265536"/>
            <a:ext cx="55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8E19FEC5-C92D-CBB9-4278-4BAB08775769}"/>
              </a:ext>
            </a:extLst>
          </p:cNvPr>
          <p:cNvSpPr txBox="1"/>
          <p:nvPr/>
        </p:nvSpPr>
        <p:spPr>
          <a:xfrm>
            <a:off x="6818041" y="5265536"/>
            <a:ext cx="55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4043F2AD-B49A-F7A4-A7B7-63BE882B1ED5}"/>
              </a:ext>
            </a:extLst>
          </p:cNvPr>
          <p:cNvSpPr txBox="1"/>
          <p:nvPr/>
        </p:nvSpPr>
        <p:spPr>
          <a:xfrm>
            <a:off x="7529982" y="5265536"/>
            <a:ext cx="55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E753A5A-18D6-7D46-EC7B-AE82EA0FD65B}"/>
              </a:ext>
            </a:extLst>
          </p:cNvPr>
          <p:cNvSpPr txBox="1"/>
          <p:nvPr/>
        </p:nvSpPr>
        <p:spPr>
          <a:xfrm>
            <a:off x="8286000" y="5265536"/>
            <a:ext cx="55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703C16CC-BF59-ADE3-FEBA-C87A5AF0A08A}"/>
              </a:ext>
            </a:extLst>
          </p:cNvPr>
          <p:cNvSpPr txBox="1"/>
          <p:nvPr/>
        </p:nvSpPr>
        <p:spPr>
          <a:xfrm>
            <a:off x="9052749" y="5265536"/>
            <a:ext cx="55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D348B9C-147F-0C5B-397B-B4D09DAA2BFA}"/>
              </a:ext>
            </a:extLst>
          </p:cNvPr>
          <p:cNvSpPr txBox="1"/>
          <p:nvPr/>
        </p:nvSpPr>
        <p:spPr>
          <a:xfrm>
            <a:off x="9819443" y="5260771"/>
            <a:ext cx="549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CB71F2A1-8BE1-915C-6007-7FB9A45F9F58}"/>
              </a:ext>
            </a:extLst>
          </p:cNvPr>
          <p:cNvSpPr txBox="1"/>
          <p:nvPr/>
        </p:nvSpPr>
        <p:spPr>
          <a:xfrm>
            <a:off x="10596392" y="5265536"/>
            <a:ext cx="55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704ED61-730E-3B4E-97AA-CE34620ADE12}"/>
              </a:ext>
            </a:extLst>
          </p:cNvPr>
          <p:cNvSpPr txBox="1"/>
          <p:nvPr/>
        </p:nvSpPr>
        <p:spPr>
          <a:xfrm>
            <a:off x="8958475" y="1861106"/>
            <a:ext cx="55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6CA8E977-5C10-CDA2-69F2-8FB14047E895}"/>
              </a:ext>
            </a:extLst>
          </p:cNvPr>
          <p:cNvSpPr txBox="1"/>
          <p:nvPr/>
        </p:nvSpPr>
        <p:spPr>
          <a:xfrm>
            <a:off x="8949159" y="2484043"/>
            <a:ext cx="55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2263C801-CD24-E70E-C650-01579C4D359A}"/>
              </a:ext>
            </a:extLst>
          </p:cNvPr>
          <p:cNvSpPr txBox="1"/>
          <p:nvPr/>
        </p:nvSpPr>
        <p:spPr>
          <a:xfrm>
            <a:off x="8937373" y="3108363"/>
            <a:ext cx="55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EDCB4F69-D24E-C2D7-5ADA-35FEC7934D45}"/>
              </a:ext>
            </a:extLst>
          </p:cNvPr>
          <p:cNvSpPr txBox="1"/>
          <p:nvPr/>
        </p:nvSpPr>
        <p:spPr>
          <a:xfrm>
            <a:off x="9041103" y="3745389"/>
            <a:ext cx="549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67C5F24C-274B-215D-4BBD-44098BD948AF}"/>
              </a:ext>
            </a:extLst>
          </p:cNvPr>
          <p:cNvSpPr txBox="1"/>
          <p:nvPr/>
        </p:nvSpPr>
        <p:spPr>
          <a:xfrm>
            <a:off x="5167025" y="3689915"/>
            <a:ext cx="1562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– 0 =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D102736B-1D25-3F7D-3521-0F308116E050}"/>
              </a:ext>
            </a:extLst>
          </p:cNvPr>
          <p:cNvSpPr txBox="1"/>
          <p:nvPr/>
        </p:nvSpPr>
        <p:spPr>
          <a:xfrm>
            <a:off x="6705315" y="3704364"/>
            <a:ext cx="539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</a:p>
        </p:txBody>
      </p:sp>
      <p:pic>
        <p:nvPicPr>
          <p:cNvPr id="72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2D2E2F78-1671-194D-7384-3FB7F30F7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811" y="4534666"/>
            <a:ext cx="795291" cy="7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1F991E41-3DAD-322E-2657-53E29541A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565" y="1246771"/>
            <a:ext cx="795291" cy="7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A3E65702-CD53-58CF-59BC-5B4644A71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584" y="2872930"/>
            <a:ext cx="795291" cy="7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E543B654-0743-6CB0-86E5-93B0712D2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85" y="2866121"/>
            <a:ext cx="795291" cy="7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 descr="Заметки писаки 2.0: Клипарт: снежинки 4 | Снежинки, Пироженные на день  рождения, Трафаретные надписи">
            <a:extLst>
              <a:ext uri="{FF2B5EF4-FFF2-40B4-BE49-F238E27FC236}">
                <a16:creationId xmlns="" xmlns:a16="http://schemas.microsoft.com/office/drawing/2014/main" id="{68A22780-E78D-810C-C7F4-CBCC6DE0D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80" y="625054"/>
            <a:ext cx="795291" cy="7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66" grpId="0"/>
      <p:bldP spid="67" grpId="0"/>
      <p:bldP spid="68" grpId="0"/>
      <p:bldP spid="69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30309" y="494528"/>
            <a:ext cx="8732066" cy="9216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6702" y="2040959"/>
            <a:ext cx="546207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ми будемо обчислювати значення виразів.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Розв'язувати задачі.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986138" y="2566180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2158463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9507</TotalTime>
  <Words>761</Words>
  <Application>Microsoft Office PowerPoint</Application>
  <PresentationFormat>Произвольный</PresentationFormat>
  <Paragraphs>263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1034</cp:revision>
  <dcterms:created xsi:type="dcterms:W3CDTF">2018-01-05T16:38:53Z</dcterms:created>
  <dcterms:modified xsi:type="dcterms:W3CDTF">2024-01-24T09:20:31Z</dcterms:modified>
</cp:coreProperties>
</file>