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756" r:id="rId3"/>
    <p:sldId id="1634" r:id="rId4"/>
    <p:sldId id="1741" r:id="rId5"/>
    <p:sldId id="1676" r:id="rId6"/>
    <p:sldId id="1677" r:id="rId7"/>
    <p:sldId id="1749" r:id="rId8"/>
    <p:sldId id="1750" r:id="rId9"/>
    <p:sldId id="1431" r:id="rId10"/>
    <p:sldId id="1688" r:id="rId11"/>
    <p:sldId id="1733" r:id="rId12"/>
    <p:sldId id="1711" r:id="rId13"/>
    <p:sldId id="1738" r:id="rId14"/>
    <p:sldId id="1735" r:id="rId15"/>
    <p:sldId id="1754" r:id="rId16"/>
    <p:sldId id="1730" r:id="rId17"/>
    <p:sldId id="1440" r:id="rId18"/>
    <p:sldId id="175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1FF"/>
    <a:srgbClr val="FFB7FF"/>
    <a:srgbClr val="FF3399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microsoft.com/office/2007/relationships/hdphoto" Target="../media/hdphoto13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microsoft.com/office/2007/relationships/hdphoto" Target="../media/hdphoto14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microsoft.com/office/2007/relationships/hdphoto" Target="../media/hdphoto16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hyperlink" Target="https://learningapps.org/watch?v=p0b71np1t22" TargetMode="Externa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8.wdp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12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85739" y="4504333"/>
            <a:ext cx="8925018" cy="1600438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Місткість. Літр. 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</a:rPr>
              <a:t>Дії з іменованими числами</a:t>
            </a:r>
          </a:p>
        </p:txBody>
      </p:sp>
      <p:pic>
        <p:nvPicPr>
          <p:cNvPr id="11" name="Picture 2" descr="Итоги IV муниципальной конференции по английскому языку для обучающихся 3-5  классов «Удивительный мир открытий» — Иностранные языки в Ангарске">
            <a:extLst>
              <a:ext uri="{FF2B5EF4-FFF2-40B4-BE49-F238E27FC236}">
                <a16:creationId xmlns:a16="http://schemas.microsoft.com/office/drawing/2014/main" xmlns="" id="{0C45C4D2-6BD2-BD96-7B88-A26829E8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6" y="1228815"/>
            <a:ext cx="4332634" cy="32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tro - ícones de comida grátis">
            <a:extLst>
              <a:ext uri="{FF2B5EF4-FFF2-40B4-BE49-F238E27FC236}">
                <a16:creationId xmlns:a16="http://schemas.microsoft.com/office/drawing/2014/main" xmlns="" id="{4142DF50-72D8-EB04-5909-8E7F757C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91" y="2334680"/>
            <a:ext cx="1241083" cy="12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13394" y="1613527"/>
            <a:ext cx="3445725" cy="228147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65075" y="494528"/>
            <a:ext cx="8732066" cy="955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" name="Picture 6" descr="Mr Peabody Stickers | Redbubble">
            <a:extLst>
              <a:ext uri="{FF2B5EF4-FFF2-40B4-BE49-F238E27FC236}">
                <a16:creationId xmlns:a16="http://schemas.microsoft.com/office/drawing/2014/main" xmlns="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2840" y="1800203"/>
            <a:ext cx="1953301" cy="28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2FCEAD-8915-7416-BFBF-C93C20B86ABC}"/>
              </a:ext>
            </a:extLst>
          </p:cNvPr>
          <p:cNvSpPr/>
          <p:nvPr/>
        </p:nvSpPr>
        <p:spPr>
          <a:xfrm>
            <a:off x="2005377" y="1851103"/>
            <a:ext cx="4449245" cy="713678"/>
          </a:xfrm>
          <a:prstGeom prst="wedgeRoundRectCallout">
            <a:avLst>
              <a:gd name="adj1" fmla="val -40540"/>
              <a:gd name="adj2" fmla="val 8807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Якого напою найбільше?</a:t>
            </a:r>
          </a:p>
        </p:txBody>
      </p:sp>
      <p:pic>
        <p:nvPicPr>
          <p:cNvPr id="35" name="Picture 2" descr="ᐅ Молоко Простоквашино ультрапастеризованное 3.2%, 0.95 л отзывы — 25  честных отзыва покупателей о Молоко Молоко Простоквашино  ультрапастеризованное 3.2%, 0.95 л">
            <a:extLst>
              <a:ext uri="{FF2B5EF4-FFF2-40B4-BE49-F238E27FC236}">
                <a16:creationId xmlns:a16="http://schemas.microsoft.com/office/drawing/2014/main" xmlns="" id="{C3D3FB3A-7FD7-47E9-8B2F-9D3611A7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r="23849"/>
          <a:stretch/>
        </p:blipFill>
        <p:spPr bwMode="auto">
          <a:xfrm>
            <a:off x="5726656" y="4288977"/>
            <a:ext cx="1115232" cy="20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Напиток сокосодержащий Оболонь Живчик со вкусом груши - «Живчик-новинка» |  отзывы">
            <a:extLst>
              <a:ext uri="{FF2B5EF4-FFF2-40B4-BE49-F238E27FC236}">
                <a16:creationId xmlns:a16="http://schemas.microsoft.com/office/drawing/2014/main" xmlns="" id="{7EA19FDE-8D13-24DF-33E7-A0EF57A5B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29250"/>
          <a:stretch/>
        </p:blipFill>
        <p:spPr bwMode="auto">
          <a:xfrm>
            <a:off x="7412257" y="3387067"/>
            <a:ext cx="1296467" cy="29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Доставка питьевой воды по Киеву. Заказать доставку воды в Киеве | Voda N1 |  Вода №1">
            <a:extLst>
              <a:ext uri="{FF2B5EF4-FFF2-40B4-BE49-F238E27FC236}">
                <a16:creationId xmlns:a16="http://schemas.microsoft.com/office/drawing/2014/main" xmlns="" id="{FA214243-C013-EE1A-2730-4B397D7CC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3" t="5231" r="25804" b="8637"/>
          <a:stretch/>
        </p:blipFill>
        <p:spPr bwMode="auto">
          <a:xfrm>
            <a:off x="9318888" y="2452699"/>
            <a:ext cx="2133414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8B67940-61D6-F698-C1B9-DC962C405E4A}"/>
              </a:ext>
            </a:extLst>
          </p:cNvPr>
          <p:cNvSpPr/>
          <p:nvPr/>
        </p:nvSpPr>
        <p:spPr>
          <a:xfrm>
            <a:off x="9136406" y="2276599"/>
            <a:ext cx="2397512" cy="416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5377" y="1677312"/>
            <a:ext cx="6055114" cy="165920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C75E234-AE6D-A673-8DA7-471843435FF9}"/>
              </a:ext>
            </a:extLst>
          </p:cNvPr>
          <p:cNvSpPr/>
          <p:nvPr/>
        </p:nvSpPr>
        <p:spPr>
          <a:xfrm>
            <a:off x="2025694" y="1754946"/>
            <a:ext cx="588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Для вимірювання кількості рідини використовують мірку: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літр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AAE0D666-DA98-4991-D21C-BC851DAC6DC9}"/>
              </a:ext>
            </a:extLst>
          </p:cNvPr>
          <p:cNvSpPr/>
          <p:nvPr/>
        </p:nvSpPr>
        <p:spPr>
          <a:xfrm>
            <a:off x="2025694" y="2632073"/>
            <a:ext cx="4127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Коротко записують: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13439FE-E3A4-9CAF-2948-1FC6B27FE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4532" r="79870" b="89509"/>
          <a:stretch/>
        </p:blipFill>
        <p:spPr>
          <a:xfrm>
            <a:off x="5920303" y="2564781"/>
            <a:ext cx="1311796" cy="8989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DFD1EED-4BB4-353D-86FC-C067DEA766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252569" y="2656576"/>
            <a:ext cx="432769" cy="6851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676FF92-C9E3-BFD4-1262-6AA0A1ED1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70" y="2896455"/>
            <a:ext cx="449414" cy="384281"/>
          </a:xfrm>
          <a:prstGeom prst="rect">
            <a:avLst/>
          </a:prstGeom>
        </p:spPr>
      </p:pic>
      <p:sp>
        <p:nvSpPr>
          <p:cNvPr id="1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0857E2D-22B9-F1CB-A4CE-6456B9D46C14}"/>
              </a:ext>
            </a:extLst>
          </p:cNvPr>
          <p:cNvSpPr/>
          <p:nvPr/>
        </p:nvSpPr>
        <p:spPr>
          <a:xfrm>
            <a:off x="1949540" y="3474871"/>
            <a:ext cx="4735798" cy="584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всього літрів напоїв?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DE872FA-C7B7-CFCF-C63A-A56B66A01E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766" r="79285" b="91223"/>
          <a:stretch/>
        </p:blipFill>
        <p:spPr>
          <a:xfrm>
            <a:off x="684000" y="4464000"/>
            <a:ext cx="4824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кутник: округлені кути 27">
            <a:extLst>
              <a:ext uri="{FF2B5EF4-FFF2-40B4-BE49-F238E27FC236}">
                <a16:creationId xmlns:a16="http://schemas.microsoft.com/office/drawing/2014/main" xmlns="" id="{6527E78E-44B4-D0D9-C7B1-1B7980642102}"/>
              </a:ext>
            </a:extLst>
          </p:cNvPr>
          <p:cNvSpPr/>
          <p:nvPr/>
        </p:nvSpPr>
        <p:spPr>
          <a:xfrm>
            <a:off x="684591" y="4443581"/>
            <a:ext cx="4850092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B3BE1ED-936C-91D3-327F-EFE0C19DC2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129295" y="4924122"/>
            <a:ext cx="336084" cy="2206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1FD0669-45A4-01B0-6981-4D4FA8D6AA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147286" y="4671878"/>
            <a:ext cx="381740" cy="6043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5306582-A52F-0CA9-5716-347C0B910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64" y="4858084"/>
            <a:ext cx="446649" cy="38191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3CB5E43-41B4-AB84-E4DB-0DA257A406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213792" y="4683778"/>
            <a:ext cx="470074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4EBBFB2-841F-B0C0-8853-A9B189A889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300880" y="4613845"/>
            <a:ext cx="424330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82CB551-1261-39B5-231A-10B57E923A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4454726" y="4683778"/>
            <a:ext cx="424330" cy="68689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BCCEE9B-DEC5-1F6B-61FC-9B8808F15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59" y="4858084"/>
            <a:ext cx="446649" cy="3819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E02F5F6-603C-A6CC-17B7-40F9B21C0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5" y="4858084"/>
            <a:ext cx="446649" cy="3819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FFB91D8-BE94-1599-9332-F4EAC396A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70" y="4858084"/>
            <a:ext cx="446649" cy="38191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4F4437D-10AB-87A2-8A74-ABA19143EE3D}"/>
              </a:ext>
            </a:extLst>
          </p:cNvPr>
          <p:cNvSpPr txBox="1"/>
          <p:nvPr/>
        </p:nvSpPr>
        <p:spPr>
          <a:xfrm>
            <a:off x="4936070" y="5771749"/>
            <a:ext cx="8553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1 л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319101F-7419-1D17-3DBC-3B26FA691A1F}"/>
              </a:ext>
            </a:extLst>
          </p:cNvPr>
          <p:cNvSpPr txBox="1"/>
          <p:nvPr/>
        </p:nvSpPr>
        <p:spPr>
          <a:xfrm>
            <a:off x="6842591" y="5771749"/>
            <a:ext cx="8553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2 л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27A9398-386B-3701-7E09-25CC809B10E9}"/>
              </a:ext>
            </a:extLst>
          </p:cNvPr>
          <p:cNvSpPr txBox="1"/>
          <p:nvPr/>
        </p:nvSpPr>
        <p:spPr>
          <a:xfrm>
            <a:off x="8708724" y="5751602"/>
            <a:ext cx="8553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5 л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3AAF674-01BA-C393-810C-E4EB20B40B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58338" y="4900725"/>
            <a:ext cx="440143" cy="2889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E47A5C3-30C9-3FA3-9E22-2CE869FC0A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92325" y="4900725"/>
            <a:ext cx="440143" cy="2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14" grpId="0"/>
      <p:bldP spid="15" grpId="0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6" descr="See the source image">
            <a:extLst>
              <a:ext uri="{FF2B5EF4-FFF2-40B4-BE49-F238E27FC236}">
                <a16:creationId xmlns:a16="http://schemas.microsoft.com/office/drawing/2014/main" xmlns="" id="{43C37B72-5B79-B6C2-E213-E8D4EF85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05" y="2550532"/>
            <a:ext cx="2445887" cy="38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xmlns="" id="{7ECD6487-75FF-5B6D-4491-E74FA0F04F2E}"/>
              </a:ext>
            </a:extLst>
          </p:cNvPr>
          <p:cNvSpPr/>
          <p:nvPr/>
        </p:nvSpPr>
        <p:spPr>
          <a:xfrm>
            <a:off x="2068509" y="527880"/>
            <a:ext cx="8732066" cy="8032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запитання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3" name="Picture 10" descr="Суслик Иллюстрации и клипарт. 736 Суслик иллюстрации на условиях  «роялти-фри» и рисунки для поиска от тысяч графических дизайнеров стоковых  векторных клипартов в формате EPS.">
            <a:extLst>
              <a:ext uri="{FF2B5EF4-FFF2-40B4-BE49-F238E27FC236}">
                <a16:creationId xmlns:a16="http://schemas.microsoft.com/office/drawing/2014/main" xmlns="" id="{3DFB921E-100F-1545-8B34-3EE36446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5"/>
          <a:stretch/>
        </p:blipFill>
        <p:spPr bwMode="auto">
          <a:xfrm>
            <a:off x="6321560" y="3852951"/>
            <a:ext cx="2296494" cy="2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2FCEAD-8915-7416-BFBF-C93C20B86ABC}"/>
              </a:ext>
            </a:extLst>
          </p:cNvPr>
          <p:cNvSpPr/>
          <p:nvPr/>
        </p:nvSpPr>
        <p:spPr>
          <a:xfrm>
            <a:off x="724830" y="1416316"/>
            <a:ext cx="4538548" cy="5611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кого води у відрі найбільше?</a:t>
            </a:r>
          </a:p>
        </p:txBody>
      </p:sp>
      <p:pic>
        <p:nvPicPr>
          <p:cNvPr id="27" name="Picture 6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B143BBA4-217B-7B9F-46EC-0CC51A03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4541" y="4829156"/>
            <a:ext cx="1308447" cy="14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Пингвин для срисовки - 87 фото">
            <a:extLst>
              <a:ext uri="{FF2B5EF4-FFF2-40B4-BE49-F238E27FC236}">
                <a16:creationId xmlns:a16="http://schemas.microsoft.com/office/drawing/2014/main" xmlns="" id="{AAB5676E-1CA9-3794-3A13-B4B9472D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4000" r="90000">
                        <a14:foregroundMark x1="14533" y1="22667" x2="42667" y2="68667"/>
                        <a14:foregroundMark x1="43333" y1="45867" x2="43333" y2="45867"/>
                        <a14:foregroundMark x1="39467" y1="40933" x2="39467" y2="40933"/>
                        <a14:foregroundMark x1="35600" y1="38667" x2="32400" y2="51067"/>
                        <a14:foregroundMark x1="16533" y1="43467" x2="25333" y2="62267"/>
                        <a14:foregroundMark x1="19333" y1="26800" x2="26800" y2="51733"/>
                        <a14:foregroundMark x1="48933" y1="18000" x2="52933" y2="23867"/>
                        <a14:foregroundMark x1="42933" y1="19867" x2="38400" y2="27867"/>
                        <a14:foregroundMark x1="16667" y1="39867" x2="22000" y2="59067"/>
                        <a14:foregroundMark x1="18800" y1="39600" x2="18800" y2="39600"/>
                        <a14:foregroundMark x1="15867" y1="58800" x2="15867" y2="58800"/>
                        <a14:foregroundMark x1="24533" y1="61200" x2="7200" y2="57333"/>
                        <a14:foregroundMark x1="45733" y1="52933" x2="58400" y2="48000"/>
                        <a14:foregroundMark x1="51067" y1="65333" x2="49200" y2="68533"/>
                        <a14:foregroundMark x1="41067" y1="44533" x2="39600" y2="51467"/>
                        <a14:foregroundMark x1="31733" y1="33067" x2="33333" y2="45067"/>
                        <a14:foregroundMark x1="20667" y1="36000" x2="23867" y2="4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62">
            <a:off x="3920362" y="3380224"/>
            <a:ext cx="3043987" cy="30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lipart Style Cartoon Bucket Stock Vector (Royalty Free) 34869622 |  Shutterstock">
            <a:extLst>
              <a:ext uri="{FF2B5EF4-FFF2-40B4-BE49-F238E27FC236}">
                <a16:creationId xmlns:a16="http://schemas.microsoft.com/office/drawing/2014/main" xmlns="" id="{28FF6194-D60A-F879-A729-17D5529B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3" b="90000" l="2308" r="9730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7" y="5490157"/>
            <a:ext cx="863106" cy="9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Clipart Style Cartoon Bucket Stock Vector (Royalty Free) 34869622 |  Shutterstock">
            <a:extLst>
              <a:ext uri="{FF2B5EF4-FFF2-40B4-BE49-F238E27FC236}">
                <a16:creationId xmlns:a16="http://schemas.microsoft.com/office/drawing/2014/main" xmlns="" id="{FF16DA26-39C8-6DE5-95AA-71F0AF4A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43" b="90000" l="2308" r="9730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50" y="5146250"/>
            <a:ext cx="1493594" cy="16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Clipart Style Cartoon Bucket Stock Vector (Royalty Free) 34869622 |  Shutterstock">
            <a:extLst>
              <a:ext uri="{FF2B5EF4-FFF2-40B4-BE49-F238E27FC236}">
                <a16:creationId xmlns:a16="http://schemas.microsoft.com/office/drawing/2014/main" xmlns="" id="{D09B01EE-9ADF-AB8C-CD4B-5B1A424E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43" b="90000" l="2308" r="9730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62" y="5322577"/>
            <a:ext cx="1310751" cy="14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lipart Style Cartoon Bucket Stock Vector (Royalty Free) 34869622 |  Shutterstock">
            <a:extLst>
              <a:ext uri="{FF2B5EF4-FFF2-40B4-BE49-F238E27FC236}">
                <a16:creationId xmlns:a16="http://schemas.microsoft.com/office/drawing/2014/main" xmlns="" id="{097EC06F-1529-362C-7969-1B5B5532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43" b="90000" l="2308" r="9730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54" y="4655284"/>
            <a:ext cx="1996256" cy="2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F2A95E9-8A51-97A9-4CCA-A1FDF1971167}"/>
              </a:ext>
            </a:extLst>
          </p:cNvPr>
          <p:cNvSpPr txBox="1"/>
          <p:nvPr/>
        </p:nvSpPr>
        <p:spPr>
          <a:xfrm>
            <a:off x="2765464" y="5954906"/>
            <a:ext cx="6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л</a:t>
            </a:r>
            <a:endParaRPr lang="x-none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031E4B0-A969-160A-E9AB-49FC2CFEEBA4}"/>
              </a:ext>
            </a:extLst>
          </p:cNvPr>
          <p:cNvSpPr txBox="1"/>
          <p:nvPr/>
        </p:nvSpPr>
        <p:spPr>
          <a:xfrm>
            <a:off x="4383479" y="6112309"/>
            <a:ext cx="67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л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9BB61E5-BF7D-154D-C49C-A3B0FE09E28D}"/>
              </a:ext>
            </a:extLst>
          </p:cNvPr>
          <p:cNvSpPr txBox="1"/>
          <p:nvPr/>
        </p:nvSpPr>
        <p:spPr>
          <a:xfrm>
            <a:off x="6434542" y="6133705"/>
            <a:ext cx="67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л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26A9BD-0673-3C46-608E-F09538E7FE65}"/>
              </a:ext>
            </a:extLst>
          </p:cNvPr>
          <p:cNvSpPr txBox="1"/>
          <p:nvPr/>
        </p:nvSpPr>
        <p:spPr>
          <a:xfrm>
            <a:off x="9589549" y="6018169"/>
            <a:ext cx="67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л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3870D91F-78CC-77BB-881D-CC9594F78A72}"/>
              </a:ext>
            </a:extLst>
          </p:cNvPr>
          <p:cNvSpPr/>
          <p:nvPr/>
        </p:nvSpPr>
        <p:spPr>
          <a:xfrm>
            <a:off x="683257" y="2072702"/>
            <a:ext cx="4580120" cy="7960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літрів води більше в кенгуру, ніж у ховрашка?</a:t>
            </a:r>
          </a:p>
        </p:txBody>
      </p:sp>
      <p:sp>
        <p:nvSpPr>
          <p:cNvPr id="38" name="Стрілка: вліво 3">
            <a:extLst>
              <a:ext uri="{FF2B5EF4-FFF2-40B4-BE49-F238E27FC236}">
                <a16:creationId xmlns:a16="http://schemas.microsoft.com/office/drawing/2014/main" xmlns="" id="{C9937DBA-7A20-3FFE-2AF6-E155A2F1DC5C}"/>
              </a:ext>
            </a:extLst>
          </p:cNvPr>
          <p:cNvSpPr/>
          <p:nvPr/>
        </p:nvSpPr>
        <p:spPr>
          <a:xfrm>
            <a:off x="11293813" y="4055626"/>
            <a:ext cx="710179" cy="51062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D90812-B160-F352-DB84-36C5B8E406C2}"/>
              </a:ext>
            </a:extLst>
          </p:cNvPr>
          <p:cNvSpPr txBox="1"/>
          <p:nvPr/>
        </p:nvSpPr>
        <p:spPr>
          <a:xfrm>
            <a:off x="5647411" y="1416316"/>
            <a:ext cx="27857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8 л – 4 л = 4 л</a:t>
            </a:r>
          </a:p>
        </p:txBody>
      </p:sp>
      <p:sp>
        <p:nvSpPr>
          <p:cNvPr id="4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4FAF9ABD-14F7-C6B3-2678-A69585F8F526}"/>
              </a:ext>
            </a:extLst>
          </p:cNvPr>
          <p:cNvSpPr/>
          <p:nvPr/>
        </p:nvSpPr>
        <p:spPr>
          <a:xfrm>
            <a:off x="683257" y="2935324"/>
            <a:ext cx="4538548" cy="7557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літрів води менше в пінгвіна, ніж у кенгуру?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C92891-AFED-2395-9CEF-DCDBCD280C1C}"/>
              </a:ext>
            </a:extLst>
          </p:cNvPr>
          <p:cNvSpPr txBox="1"/>
          <p:nvPr/>
        </p:nvSpPr>
        <p:spPr>
          <a:xfrm>
            <a:off x="8756184" y="1487927"/>
            <a:ext cx="28927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8 л – 6 л = 2 л</a:t>
            </a:r>
          </a:p>
        </p:txBody>
      </p:sp>
      <p:sp>
        <p:nvSpPr>
          <p:cNvPr id="4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0C8074F-66B0-81F8-077A-28C88819A721}"/>
              </a:ext>
            </a:extLst>
          </p:cNvPr>
          <p:cNvSpPr/>
          <p:nvPr/>
        </p:nvSpPr>
        <p:spPr>
          <a:xfrm>
            <a:off x="396902" y="3786045"/>
            <a:ext cx="3743723" cy="7939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всього літрів води в ховрашка й мишки?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BB49F9E-0F71-1FA0-1C14-34FC09EE61E5}"/>
              </a:ext>
            </a:extLst>
          </p:cNvPr>
          <p:cNvSpPr txBox="1"/>
          <p:nvPr/>
        </p:nvSpPr>
        <p:spPr>
          <a:xfrm>
            <a:off x="5647411" y="2178338"/>
            <a:ext cx="27857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л + 2 л = 6 л</a:t>
            </a: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8179" r="16393" b="4397"/>
          <a:stretch/>
        </p:blipFill>
        <p:spPr bwMode="auto">
          <a:xfrm>
            <a:off x="864000" y="1440000"/>
            <a:ext cx="4356000" cy="3312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73440" y="424604"/>
            <a:ext cx="8732066" cy="8354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задачі</a:t>
            </a:r>
          </a:p>
        </p:txBody>
      </p:sp>
      <p:sp>
        <p:nvSpPr>
          <p:cNvPr id="30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6139473" y="1862114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951349" y="1768803"/>
            <a:ext cx="4088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кориті було 10 л води. Кінь випив 8 л води.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973381" y="2797974"/>
            <a:ext cx="40669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Скільки літрів води залишилось у кориті?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814039" y="1391366"/>
            <a:ext cx="4405961" cy="3374394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трілка: вправо 64">
            <a:extLst>
              <a:ext uri="{FF2B5EF4-FFF2-40B4-BE49-F238E27FC236}">
                <a16:creationId xmlns:a16="http://schemas.microsoft.com/office/drawing/2014/main" xmlns="" id="{F6EE4F23-558A-E9E9-F7F7-EC2AD2944C00}"/>
              </a:ext>
            </a:extLst>
          </p:cNvPr>
          <p:cNvSpPr/>
          <p:nvPr/>
        </p:nvSpPr>
        <p:spPr>
          <a:xfrm>
            <a:off x="6200552" y="2717516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5859263" y="1583473"/>
            <a:ext cx="5378046" cy="2338897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78460" y="3819151"/>
            <a:ext cx="336084" cy="22062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1162345" y="4180985"/>
            <a:ext cx="387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2 л води.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F6176B1E-EDB9-2E10-E2E3-F2B155CC4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573131" y="3596785"/>
            <a:ext cx="411975" cy="60199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E28EFB6-A641-B7DC-8226-3DD998646CB4}"/>
              </a:ext>
            </a:extLst>
          </p:cNvPr>
          <p:cNvSpPr txBox="1"/>
          <p:nvPr/>
        </p:nvSpPr>
        <p:spPr>
          <a:xfrm>
            <a:off x="2019913" y="2433918"/>
            <a:ext cx="40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</a:rPr>
              <a:t>8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E3DF12C2-767A-A77C-3DBD-6B7ABCB6E6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777886" y="3556083"/>
            <a:ext cx="317675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E21E8AA-E8B0-96A4-46B3-540175E50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450085" y="3556083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5D55C2D-3BC1-E03C-F8FC-9C643D430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75" y="3802643"/>
            <a:ext cx="322153" cy="27546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8D14002-66D2-948B-D320-DCE1E6DF5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331" y="3791228"/>
            <a:ext cx="264013" cy="2174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AE813D-2A1D-BED5-F363-231BA2C91B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26344" y="3639065"/>
            <a:ext cx="434383" cy="54192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F4413B7-54F7-94D6-EE38-7D3C4EC4E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47" y="3757774"/>
            <a:ext cx="384988" cy="329193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12864" y="1874502"/>
            <a:ext cx="801547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Б </a:t>
            </a:r>
            <a:r>
              <a:rPr lang="uk-UA" sz="4000" dirty="0" smtClean="0">
                <a:solidFill>
                  <a:srgbClr val="7030A0"/>
                </a:solidFill>
              </a:rPr>
              <a:t>-  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48475" y="2421125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В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FF31461-2B4D-67F5-B4CF-38FEEBB1C845}"/>
              </a:ext>
            </a:extLst>
          </p:cNvPr>
          <p:cNvSpPr txBox="1"/>
          <p:nvPr/>
        </p:nvSpPr>
        <p:spPr>
          <a:xfrm>
            <a:off x="2075668" y="1833754"/>
            <a:ext cx="62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</a:rPr>
              <a:t>10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5D55C2D-3BC1-E03C-F8FC-9C643D4302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44" y="2073916"/>
            <a:ext cx="266207" cy="227627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5D55C2D-3BC1-E03C-F8FC-9C643D430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24" y="2637134"/>
            <a:ext cx="310110" cy="265167"/>
          </a:xfrm>
          <a:prstGeom prst="rect">
            <a:avLst/>
          </a:prstGeom>
          <a:ln>
            <a:noFill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1280952" y="2990408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З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366265" y="2245856"/>
            <a:ext cx="718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787108" y="2651206"/>
            <a:ext cx="9562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054190" y="3636739"/>
            <a:ext cx="1880316" cy="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E28EFB6-A641-B7DC-8226-3DD998646CB4}"/>
              </a:ext>
            </a:extLst>
          </p:cNvPr>
          <p:cNvSpPr txBox="1"/>
          <p:nvPr/>
        </p:nvSpPr>
        <p:spPr>
          <a:xfrm>
            <a:off x="2012285" y="2965805"/>
            <a:ext cx="40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?</a:t>
            </a:r>
            <a:r>
              <a:rPr lang="uk-UA" sz="3200" b="1" dirty="0" smtClean="0">
                <a:solidFill>
                  <a:srgbClr val="7030A0"/>
                </a:solidFill>
              </a:rPr>
              <a:t> 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5D55C2D-3BC1-E03C-F8FC-9C643D430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04" y="3187343"/>
            <a:ext cx="331340" cy="283320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24F6DD5-9979-17E8-B856-F1CC9C023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86" y="3802643"/>
            <a:ext cx="355074" cy="30361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622362" y="5352586"/>
            <a:ext cx="3851848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20435119">
            <a:off x="3403699" y="5312731"/>
            <a:ext cx="7265441" cy="2466070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FF31461-2B4D-67F5-B4CF-38FEEBB1C845}"/>
              </a:ext>
            </a:extLst>
          </p:cNvPr>
          <p:cNvSpPr txBox="1"/>
          <p:nvPr/>
        </p:nvSpPr>
        <p:spPr>
          <a:xfrm>
            <a:off x="8548286" y="4188986"/>
            <a:ext cx="10306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10 л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FF31461-2B4D-67F5-B4CF-38FEEBB1C845}"/>
              </a:ext>
            </a:extLst>
          </p:cNvPr>
          <p:cNvSpPr txBox="1"/>
          <p:nvPr/>
        </p:nvSpPr>
        <p:spPr>
          <a:xfrm>
            <a:off x="7885363" y="5352615"/>
            <a:ext cx="759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 л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FF31461-2B4D-67F5-B4CF-38FEEBB1C845}"/>
              </a:ext>
            </a:extLst>
          </p:cNvPr>
          <p:cNvSpPr txBox="1"/>
          <p:nvPr/>
        </p:nvSpPr>
        <p:spPr>
          <a:xfrm>
            <a:off x="9578898" y="5352587"/>
            <a:ext cx="759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? л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9565096" y="5221586"/>
            <a:ext cx="0" cy="2620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34" grpId="0"/>
      <p:bldP spid="35" grpId="0"/>
      <p:bldP spid="69" grpId="0"/>
      <p:bldP spid="41" grpId="0"/>
      <p:bldP spid="48" grpId="0"/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62653" y="650646"/>
            <a:ext cx="8732066" cy="8324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іменовані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6" y="1758712"/>
            <a:ext cx="1740799" cy="38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29813" y="1915239"/>
            <a:ext cx="3091834" cy="801474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 кг      10 кг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54058" y="1900477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9813" y="3242999"/>
            <a:ext cx="3091834" cy="801474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 </a:t>
            </a:r>
            <a:r>
              <a:rPr lang="uk-UA" sz="4000" dirty="0" smtClean="0">
                <a:solidFill>
                  <a:srgbClr val="7030A0"/>
                </a:solidFill>
              </a:rPr>
              <a:t>см      </a:t>
            </a:r>
            <a:r>
              <a:rPr lang="uk-UA" sz="4000" dirty="0">
                <a:solidFill>
                  <a:srgbClr val="7030A0"/>
                </a:solidFill>
              </a:rPr>
              <a:t>3 </a:t>
            </a:r>
            <a:r>
              <a:rPr lang="uk-UA" sz="4000" dirty="0" smtClean="0">
                <a:solidFill>
                  <a:srgbClr val="7030A0"/>
                </a:solidFill>
              </a:rPr>
              <a:t>см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8221" y="3213476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9813" y="4510070"/>
            <a:ext cx="3091834" cy="801474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5 л      8 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5021" y="4510070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2316" y="1900477"/>
            <a:ext cx="3217802" cy="7772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9 л      1 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7251" y="3242999"/>
            <a:ext cx="3217802" cy="7772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 </a:t>
            </a:r>
            <a:r>
              <a:rPr lang="uk-UA" sz="4000" dirty="0" smtClean="0">
                <a:solidFill>
                  <a:srgbClr val="7030A0"/>
                </a:solidFill>
              </a:rPr>
              <a:t>кг      </a:t>
            </a:r>
            <a:r>
              <a:rPr lang="uk-UA" sz="4000" dirty="0">
                <a:solidFill>
                  <a:srgbClr val="7030A0"/>
                </a:solidFill>
              </a:rPr>
              <a:t>8 </a:t>
            </a:r>
            <a:r>
              <a:rPr lang="uk-UA" sz="4000" dirty="0" smtClean="0">
                <a:solidFill>
                  <a:srgbClr val="7030A0"/>
                </a:solidFill>
              </a:rPr>
              <a:t>кг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7251" y="4510070"/>
            <a:ext cx="3217802" cy="7772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10 см      2 см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9616" y="3244383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9616" y="1915239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4551" y="4480547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uk-U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37" grpId="0"/>
      <p:bldP spid="24" grpId="0"/>
      <p:bldP spid="2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4BC433FD-C33A-1A20-9879-E8771173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42" y="2726766"/>
            <a:ext cx="1929887" cy="1894541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7B9E107C-E99C-0773-4CB1-8E808F64A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56" y="2726766"/>
            <a:ext cx="1929887" cy="1894541"/>
          </a:xfrm>
          <a:prstGeom prst="ellipse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6FB3A4E9-9F9D-689A-B122-7FF53B77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38" y="2726766"/>
            <a:ext cx="1929887" cy="19298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xmlns="" id="{52C7D84F-3071-55E3-F671-021443B18B44}"/>
              </a:ext>
            </a:extLst>
          </p:cNvPr>
          <p:cNvSpPr/>
          <p:nvPr/>
        </p:nvSpPr>
        <p:spPr>
          <a:xfrm>
            <a:off x="1248145" y="2765613"/>
            <a:ext cx="1895478" cy="181728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Шестикутник 4">
            <a:extLst>
              <a:ext uri="{FF2B5EF4-FFF2-40B4-BE49-F238E27FC236}">
                <a16:creationId xmlns:a16="http://schemas.microsoft.com/office/drawing/2014/main" xmlns="" id="{FAB2873B-823C-B8DC-D3AB-1AA5FB07F806}"/>
              </a:ext>
            </a:extLst>
          </p:cNvPr>
          <p:cNvSpPr/>
          <p:nvPr/>
        </p:nvSpPr>
        <p:spPr>
          <a:xfrm>
            <a:off x="3858322" y="2693313"/>
            <a:ext cx="2308303" cy="2034805"/>
          </a:xfrm>
          <a:prstGeom prst="hexagon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C13E38B-C9FE-159B-EC37-D9BB322851B7}"/>
              </a:ext>
            </a:extLst>
          </p:cNvPr>
          <p:cNvSpPr/>
          <p:nvPr/>
        </p:nvSpPr>
        <p:spPr>
          <a:xfrm>
            <a:off x="6961094" y="2765613"/>
            <a:ext cx="1860177" cy="1817285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Прямокутник: округлені кути 7">
            <a:extLst>
              <a:ext uri="{FF2B5EF4-FFF2-40B4-BE49-F238E27FC236}">
                <a16:creationId xmlns:a16="http://schemas.microsoft.com/office/drawing/2014/main" xmlns="" id="{131F4575-AB55-49E8-3A6A-5A73DC8026A2}"/>
              </a:ext>
            </a:extLst>
          </p:cNvPr>
          <p:cNvSpPr/>
          <p:nvPr/>
        </p:nvSpPr>
        <p:spPr>
          <a:xfrm>
            <a:off x="9605638" y="2765613"/>
            <a:ext cx="1929887" cy="185569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6" name="Пряма зі стрілкою 12">
            <a:extLst>
              <a:ext uri="{FF2B5EF4-FFF2-40B4-BE49-F238E27FC236}">
                <a16:creationId xmlns:a16="http://schemas.microsoft.com/office/drawing/2014/main" xmlns="" id="{26BC0C91-5FD4-A799-35D9-B73C148DA1DF}"/>
              </a:ext>
            </a:extLst>
          </p:cNvPr>
          <p:cNvCxnSpPr>
            <a:cxnSpLocks/>
          </p:cNvCxnSpPr>
          <p:nvPr/>
        </p:nvCxnSpPr>
        <p:spPr>
          <a:xfrm flipV="1">
            <a:off x="2188411" y="3110753"/>
            <a:ext cx="15974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3">
            <a:extLst>
              <a:ext uri="{FF2B5EF4-FFF2-40B4-BE49-F238E27FC236}">
                <a16:creationId xmlns:a16="http://schemas.microsoft.com/office/drawing/2014/main" xmlns="" id="{10959E31-5DC8-BA7D-21A7-7CF1A3E3AEA5}"/>
              </a:ext>
            </a:extLst>
          </p:cNvPr>
          <p:cNvCxnSpPr>
            <a:cxnSpLocks/>
          </p:cNvCxnSpPr>
          <p:nvPr/>
        </p:nvCxnSpPr>
        <p:spPr>
          <a:xfrm flipH="1" flipV="1">
            <a:off x="1783806" y="3725329"/>
            <a:ext cx="416775" cy="883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375EF4FD-7627-B998-0806-F9D2B87D598B}"/>
              </a:ext>
            </a:extLst>
          </p:cNvPr>
          <p:cNvSpPr/>
          <p:nvPr/>
        </p:nvSpPr>
        <p:spPr>
          <a:xfrm>
            <a:off x="2112614" y="3649869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C188AAB6-9811-2B1E-606E-23B0C798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98" y="2726766"/>
            <a:ext cx="1929887" cy="1929888"/>
          </a:xfrm>
          <a:prstGeom prst="ellipse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0" name="Пряма зі стрілкою 16">
            <a:extLst>
              <a:ext uri="{FF2B5EF4-FFF2-40B4-BE49-F238E27FC236}">
                <a16:creationId xmlns:a16="http://schemas.microsoft.com/office/drawing/2014/main" xmlns="" id="{633F6AA2-25B0-DFBE-6C46-57F0C7912CAD}"/>
              </a:ext>
            </a:extLst>
          </p:cNvPr>
          <p:cNvCxnSpPr>
            <a:cxnSpLocks/>
          </p:cNvCxnSpPr>
          <p:nvPr/>
        </p:nvCxnSpPr>
        <p:spPr>
          <a:xfrm flipV="1">
            <a:off x="4982767" y="3110753"/>
            <a:ext cx="12170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17">
            <a:extLst>
              <a:ext uri="{FF2B5EF4-FFF2-40B4-BE49-F238E27FC236}">
                <a16:creationId xmlns:a16="http://schemas.microsoft.com/office/drawing/2014/main" xmlns="" id="{99771B9E-1B2A-03E7-D186-EA2F0CA722A0}"/>
              </a:ext>
            </a:extLst>
          </p:cNvPr>
          <p:cNvCxnSpPr>
            <a:cxnSpLocks/>
          </p:cNvCxnSpPr>
          <p:nvPr/>
        </p:nvCxnSpPr>
        <p:spPr>
          <a:xfrm flipV="1">
            <a:off x="4994937" y="3706518"/>
            <a:ext cx="437675" cy="2764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2AA523E-3A03-34DD-F7E4-37A90A9F5A6C}"/>
              </a:ext>
            </a:extLst>
          </p:cNvPr>
          <p:cNvSpPr/>
          <p:nvPr/>
        </p:nvSpPr>
        <p:spPr>
          <a:xfrm>
            <a:off x="4906970" y="3649869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Пряма зі стрілкою 20">
            <a:extLst>
              <a:ext uri="{FF2B5EF4-FFF2-40B4-BE49-F238E27FC236}">
                <a16:creationId xmlns:a16="http://schemas.microsoft.com/office/drawing/2014/main" xmlns="" id="{64A6EC13-6717-BB6E-7F73-23F26051460E}"/>
              </a:ext>
            </a:extLst>
          </p:cNvPr>
          <p:cNvCxnSpPr>
            <a:cxnSpLocks/>
          </p:cNvCxnSpPr>
          <p:nvPr/>
        </p:nvCxnSpPr>
        <p:spPr>
          <a:xfrm flipH="1" flipV="1">
            <a:off x="7872853" y="3110753"/>
            <a:ext cx="4672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1">
            <a:extLst>
              <a:ext uri="{FF2B5EF4-FFF2-40B4-BE49-F238E27FC236}">
                <a16:creationId xmlns:a16="http://schemas.microsoft.com/office/drawing/2014/main" xmlns="" id="{A4501B8A-874E-9745-7EDB-1313B251268E}"/>
              </a:ext>
            </a:extLst>
          </p:cNvPr>
          <p:cNvCxnSpPr>
            <a:cxnSpLocks/>
          </p:cNvCxnSpPr>
          <p:nvPr/>
        </p:nvCxnSpPr>
        <p:spPr>
          <a:xfrm flipV="1">
            <a:off x="7889695" y="3334871"/>
            <a:ext cx="236335" cy="39929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F38F26C-FA1A-D280-798B-D7435FF95DAA}"/>
              </a:ext>
            </a:extLst>
          </p:cNvPr>
          <p:cNvSpPr/>
          <p:nvPr/>
        </p:nvSpPr>
        <p:spPr>
          <a:xfrm>
            <a:off x="7801728" y="3649869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Пряма зі стрілкою 24">
            <a:extLst>
              <a:ext uri="{FF2B5EF4-FFF2-40B4-BE49-F238E27FC236}">
                <a16:creationId xmlns:a16="http://schemas.microsoft.com/office/drawing/2014/main" xmlns="" id="{C58028B4-B396-D1E7-EA52-B28F540F20A4}"/>
              </a:ext>
            </a:extLst>
          </p:cNvPr>
          <p:cNvCxnSpPr>
            <a:cxnSpLocks/>
          </p:cNvCxnSpPr>
          <p:nvPr/>
        </p:nvCxnSpPr>
        <p:spPr>
          <a:xfrm flipH="1" flipV="1">
            <a:off x="10549935" y="3110753"/>
            <a:ext cx="4672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5">
            <a:extLst>
              <a:ext uri="{FF2B5EF4-FFF2-40B4-BE49-F238E27FC236}">
                <a16:creationId xmlns:a16="http://schemas.microsoft.com/office/drawing/2014/main" xmlns="" id="{5392248B-1B5D-3C1A-3C90-6731C3184778}"/>
              </a:ext>
            </a:extLst>
          </p:cNvPr>
          <p:cNvCxnSpPr>
            <a:cxnSpLocks/>
          </p:cNvCxnSpPr>
          <p:nvPr/>
        </p:nvCxnSpPr>
        <p:spPr>
          <a:xfrm flipH="1">
            <a:off x="10322827" y="3734166"/>
            <a:ext cx="243950" cy="36493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4CA75CBC-4ABB-106B-D432-53A87EB2B581}"/>
              </a:ext>
            </a:extLst>
          </p:cNvPr>
          <p:cNvSpPr/>
          <p:nvPr/>
        </p:nvSpPr>
        <p:spPr>
          <a:xfrm>
            <a:off x="10478810" y="3649869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AA8866-BCFA-8A1C-BAF1-36EC32477205}"/>
              </a:ext>
            </a:extLst>
          </p:cNvPr>
          <p:cNvSpPr txBox="1"/>
          <p:nvPr/>
        </p:nvSpPr>
        <p:spPr>
          <a:xfrm>
            <a:off x="1418605" y="4656654"/>
            <a:ext cx="167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год</a:t>
            </a:r>
            <a:endParaRPr lang="x-none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3E99B8-8370-B7B5-886F-FD2EDD5F8F6C}"/>
              </a:ext>
            </a:extLst>
          </p:cNvPr>
          <p:cNvSpPr txBox="1"/>
          <p:nvPr/>
        </p:nvSpPr>
        <p:spPr>
          <a:xfrm>
            <a:off x="4291166" y="4656654"/>
            <a:ext cx="167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год</a:t>
            </a:r>
            <a:endParaRPr lang="x-none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5C4E43C-067B-C606-8F75-80893CA41595}"/>
              </a:ext>
            </a:extLst>
          </p:cNvPr>
          <p:cNvSpPr txBox="1"/>
          <p:nvPr/>
        </p:nvSpPr>
        <p:spPr>
          <a:xfrm>
            <a:off x="7053435" y="4656654"/>
            <a:ext cx="167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год</a:t>
            </a:r>
            <a:endParaRPr lang="x-none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D8064EC-E521-D185-0595-9C69C0FF3192}"/>
              </a:ext>
            </a:extLst>
          </p:cNvPr>
          <p:cNvSpPr txBox="1"/>
          <p:nvPr/>
        </p:nvSpPr>
        <p:spPr>
          <a:xfrm>
            <a:off x="9784801" y="4656654"/>
            <a:ext cx="167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год</a:t>
            </a:r>
            <a:endParaRPr lang="x-none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12186" y="1341388"/>
            <a:ext cx="6663876" cy="9147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Покажи на годиннику зазначений час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(намалюй годинникову стрілку).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103971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№4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1315241" y="1472721"/>
            <a:ext cx="3267911" cy="12287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Місткість чого більша: пакета чи бутля? Постав позначку </a:t>
            </a:r>
            <a:r>
              <a:rPr lang="uk-UA" sz="3600" b="1" dirty="0" smtClean="0">
                <a:solidFill>
                  <a:srgbClr val="7030A0"/>
                </a:solidFill>
              </a:rPr>
              <a:t>٧</a:t>
            </a:r>
            <a:r>
              <a:rPr lang="uk-UA" sz="3200" b="1" dirty="0" smtClean="0">
                <a:solidFill>
                  <a:srgbClr val="7030A0"/>
                </a:solidFill>
              </a:rPr>
              <a:t>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6044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№1-3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1 УРОКИ Листопад\4 Задачі\№077 Місткість. Літр\2024-02-04_232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9" y="2958721"/>
            <a:ext cx="3287990" cy="277282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2 Матем\1 УРОКИ Листопад\4 Задачі\№077 Місткість. Літр\2024-02-04_232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1" y="2843200"/>
            <a:ext cx="5532486" cy="275268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31903" y="1709582"/>
            <a:ext cx="4966128" cy="55431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всього літрів напоїв?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1 клас\2 Матем\1 УРОКИ Листопад\4 Задачі\№077 Місткість. Літр\2024-02-04_233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38" y="2843200"/>
            <a:ext cx="5574747" cy="247593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61600" y="1490790"/>
            <a:ext cx="4966128" cy="9919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</a:t>
            </a:r>
            <a:r>
              <a:rPr lang="uk-UA" sz="2400" b="1" dirty="0">
                <a:solidFill>
                  <a:srgbClr val="7030A0"/>
                </a:solidFill>
              </a:rPr>
              <a:t>скільки літрів води </a:t>
            </a:r>
            <a:r>
              <a:rPr lang="uk-UA" sz="2400" b="1" dirty="0" smtClean="0">
                <a:solidFill>
                  <a:srgbClr val="7030A0"/>
                </a:solidFill>
              </a:rPr>
              <a:t>більше в бутлі, ніж у </a:t>
            </a:r>
            <a:r>
              <a:rPr lang="uk-UA" sz="2400" b="1" dirty="0" err="1" smtClean="0">
                <a:solidFill>
                  <a:srgbClr val="7030A0"/>
                </a:solidFill>
              </a:rPr>
              <a:t>пляжці</a:t>
            </a:r>
            <a:r>
              <a:rPr lang="uk-UA" sz="2400" b="1" dirty="0" smtClean="0">
                <a:solidFill>
                  <a:srgbClr val="7030A0"/>
                </a:solidFill>
              </a:rPr>
              <a:t>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00781" y="4356781"/>
            <a:ext cx="1569852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10 – 2 =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3BE1ED-936C-91D3-327F-EFE0C19DC2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36402" y="5221540"/>
            <a:ext cx="336084" cy="220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FD0669-45A4-01B0-6981-4D4FA8D6AA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17706" y="4958539"/>
            <a:ext cx="381740" cy="6043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5306582-A52F-0CA9-5716-347C0B910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4" y="5187386"/>
            <a:ext cx="344616" cy="2946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3CB5E43-41B4-AB84-E4DB-0DA257A406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427952" y="5003448"/>
            <a:ext cx="405433" cy="5924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4EBBFB2-841F-B0C0-8853-A9B189A889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228638" y="4958843"/>
            <a:ext cx="360738" cy="5839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82CB551-1261-39B5-231A-10B57E923A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3060199" y="5003448"/>
            <a:ext cx="346934" cy="5616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BCCEE9B-DEC5-1F6B-61FC-9B8808F15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51" y="5221540"/>
            <a:ext cx="304673" cy="2605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E02F5F6-603C-A6CC-17B7-40F9B21C0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53" y="5211870"/>
            <a:ext cx="303506" cy="2595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FFB91D8-BE94-1599-9332-F4EAC396A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51" y="5177817"/>
            <a:ext cx="347795" cy="2973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3AAF674-01BA-C393-810C-E4EB20B40B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50342" y="5187386"/>
            <a:ext cx="440143" cy="2889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E47A5C3-30C9-3FA3-9E22-2CE869FC0A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2602" y="5210783"/>
            <a:ext cx="440143" cy="28893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096775" y="4356781"/>
            <a:ext cx="1322074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 8 ( л )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1" grpId="0" animBg="1"/>
      <p:bldP spid="1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3">
            <a:extLst>
              <a:ext uri="{FF2B5EF4-FFF2-40B4-BE49-F238E27FC236}">
                <a16:creationId xmlns:a16="http://schemas.microsoft.com/office/drawing/2014/main" xmlns="" id="{C1E20F7F-2A62-5C1B-8A87-B7C94778D266}"/>
              </a:ext>
            </a:extLst>
          </p:cNvPr>
          <p:cNvSpPr/>
          <p:nvPr/>
        </p:nvSpPr>
        <p:spPr>
          <a:xfrm>
            <a:off x="1683834" y="469416"/>
            <a:ext cx="9284140" cy="9356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Удосконалення обчислюваних навичок</a:t>
            </a:r>
          </a:p>
        </p:txBody>
      </p:sp>
      <p:sp>
        <p:nvSpPr>
          <p:cNvPr id="19" name="AutoShape 4" descr="Новое Простоквашино: Дядя Федор теперь хипстер, а на Печкина надели  бейсболку - KP.Ru">
            <a:extLst>
              <a:ext uri="{FF2B5EF4-FFF2-40B4-BE49-F238E27FC236}">
                <a16:creationId xmlns:a16="http://schemas.microsoft.com/office/drawing/2014/main" xmlns="" id="{19ED91DD-B6D6-E580-302D-5F46BCB6C8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318" y="30395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0" name="AutoShape 6" descr="Новое Простоквашино: Дядя Федор теперь хипстер, а на Печкина надели  бейсболку - KP.Ru">
            <a:extLst>
              <a:ext uri="{FF2B5EF4-FFF2-40B4-BE49-F238E27FC236}">
                <a16:creationId xmlns:a16="http://schemas.microsoft.com/office/drawing/2014/main" xmlns="" id="{D7651151-7FFF-1B1B-A196-57A02F49F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2718" y="31919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6056768-6348-F7B6-CAA5-E54F3C651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89" t="38848" r="2900" b="1778"/>
          <a:stretch/>
        </p:blipFill>
        <p:spPr>
          <a:xfrm>
            <a:off x="10459910" y="1368000"/>
            <a:ext cx="1440000" cy="2412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435E53A-B6CE-95AD-329A-C8DB2279D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" t="9668" r="38478" b="2817"/>
          <a:stretch/>
        </p:blipFill>
        <p:spPr>
          <a:xfrm>
            <a:off x="311751" y="1511999"/>
            <a:ext cx="2744166" cy="2235987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641DD68-8356-05DF-68FF-B35021A0B0F0}"/>
              </a:ext>
            </a:extLst>
          </p:cNvPr>
          <p:cNvSpPr txBox="1"/>
          <p:nvPr/>
        </p:nvSpPr>
        <p:spPr>
          <a:xfrm>
            <a:off x="3104604" y="1562258"/>
            <a:ext cx="72214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Пригадайте: у Кота Матроскіна була улюблена корова Мурка, яка давала багато молока. Усі місткості в домі були заповнені молоком. Кожну місткість вони наповнювали разом із Шариком, а інколи і відливали на свої потреби молоко, та от тепер не знають, скільки молока у кожній із них. Нумо порахуємо разом!</a:t>
            </a:r>
          </a:p>
        </p:txBody>
      </p:sp>
      <p:pic>
        <p:nvPicPr>
          <p:cNvPr id="38" name="Picture 10" descr="Кастрюля PNG">
            <a:extLst>
              <a:ext uri="{FF2B5EF4-FFF2-40B4-BE49-F238E27FC236}">
                <a16:creationId xmlns:a16="http://schemas.microsoft.com/office/drawing/2014/main" xmlns="" id="{CE759BB2-4A75-4AA3-322C-C4505889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5" y="4370498"/>
            <a:ext cx="2230185" cy="17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Ведро PNG фото скачать">
            <a:extLst>
              <a:ext uri="{FF2B5EF4-FFF2-40B4-BE49-F238E27FC236}">
                <a16:creationId xmlns:a16="http://schemas.microsoft.com/office/drawing/2014/main" xmlns="" id="{79388CCD-CF00-2E57-11D9-31BB87CA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00" y="3411604"/>
            <a:ext cx="2172256" cy="27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Бутыль Карбон 18,9 л. &quot;Poliflex&quot; заказать в Харькове | Украина">
            <a:extLst>
              <a:ext uri="{FF2B5EF4-FFF2-40B4-BE49-F238E27FC236}">
                <a16:creationId xmlns:a16="http://schemas.microsoft.com/office/drawing/2014/main" xmlns="" id="{6360E536-810D-FC2B-FEAD-C298FB44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28" y="2966385"/>
            <a:ext cx="3378036" cy="3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Стеклянная трехлитровая банка: стоковые фото, изображения | Скачать  Стеклянная трехлитровая банка картинки на Depositphotos">
            <a:extLst>
              <a:ext uri="{FF2B5EF4-FFF2-40B4-BE49-F238E27FC236}">
                <a16:creationId xmlns:a16="http://schemas.microsoft.com/office/drawing/2014/main" xmlns="" id="{286591F2-C664-9B19-85B3-CCE2BAD6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14"/>
          <a:stretch/>
        </p:blipFill>
        <p:spPr bwMode="auto">
          <a:xfrm>
            <a:off x="7140413" y="3964484"/>
            <a:ext cx="2292580" cy="21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ELF презентует обновленный дизайн канистр для смазочных материалов | Elf  Ukraine">
            <a:extLst>
              <a:ext uri="{FF2B5EF4-FFF2-40B4-BE49-F238E27FC236}">
                <a16:creationId xmlns:a16="http://schemas.microsoft.com/office/drawing/2014/main" xmlns="" id="{6D377F52-E4ED-598C-D878-AC039354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725" y="3778093"/>
            <a:ext cx="1704781" cy="23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037C382-EC32-B8F1-68CC-0E16B8D22A64}"/>
              </a:ext>
            </a:extLst>
          </p:cNvPr>
          <p:cNvSpPr txBox="1"/>
          <p:nvPr/>
        </p:nvSpPr>
        <p:spPr>
          <a:xfrm>
            <a:off x="748857" y="5048313"/>
            <a:ext cx="13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A2824BF-0858-441F-BFCB-2BD4268CE574}"/>
              </a:ext>
            </a:extLst>
          </p:cNvPr>
          <p:cNvSpPr txBox="1"/>
          <p:nvPr/>
        </p:nvSpPr>
        <p:spPr>
          <a:xfrm>
            <a:off x="3243786" y="5045228"/>
            <a:ext cx="13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444E2D8-0DB6-E963-25BC-DF3D8A311BDA}"/>
              </a:ext>
            </a:extLst>
          </p:cNvPr>
          <p:cNvSpPr txBox="1"/>
          <p:nvPr/>
        </p:nvSpPr>
        <p:spPr>
          <a:xfrm>
            <a:off x="5588216" y="4582695"/>
            <a:ext cx="13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05087A-C398-8877-3ADF-5A65FD6FE0A3}"/>
              </a:ext>
            </a:extLst>
          </p:cNvPr>
          <p:cNvSpPr txBox="1"/>
          <p:nvPr/>
        </p:nvSpPr>
        <p:spPr>
          <a:xfrm>
            <a:off x="7734783" y="4920477"/>
            <a:ext cx="13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F6E025-3768-15E3-AFC3-876086A04444}"/>
              </a:ext>
            </a:extLst>
          </p:cNvPr>
          <p:cNvSpPr txBox="1"/>
          <p:nvPr/>
        </p:nvSpPr>
        <p:spPr>
          <a:xfrm>
            <a:off x="10005419" y="4904150"/>
            <a:ext cx="13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4</a:t>
            </a:r>
          </a:p>
        </p:txBody>
      </p:sp>
      <p:sp>
        <p:nvSpPr>
          <p:cNvPr id="48" name="Виноска: зі стрілкою вгору 21">
            <a:extLst>
              <a:ext uri="{FF2B5EF4-FFF2-40B4-BE49-F238E27FC236}">
                <a16:creationId xmlns:a16="http://schemas.microsoft.com/office/drawing/2014/main" xmlns="" id="{D940C213-3EEB-6C9B-60DE-10180D16639A}"/>
              </a:ext>
            </a:extLst>
          </p:cNvPr>
          <p:cNvSpPr/>
          <p:nvPr/>
        </p:nvSpPr>
        <p:spPr>
          <a:xfrm>
            <a:off x="1024962" y="5737865"/>
            <a:ext cx="886896" cy="805651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Виноска: зі стрілкою вгору 34">
            <a:extLst>
              <a:ext uri="{FF2B5EF4-FFF2-40B4-BE49-F238E27FC236}">
                <a16:creationId xmlns:a16="http://schemas.microsoft.com/office/drawing/2014/main" xmlns="" id="{786A76CE-E4AA-6B35-9127-0C238356C739}"/>
              </a:ext>
            </a:extLst>
          </p:cNvPr>
          <p:cNvSpPr/>
          <p:nvPr/>
        </p:nvSpPr>
        <p:spPr>
          <a:xfrm>
            <a:off x="3302084" y="5737865"/>
            <a:ext cx="886896" cy="805651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Виноска: зі стрілкою вгору 35">
            <a:extLst>
              <a:ext uri="{FF2B5EF4-FFF2-40B4-BE49-F238E27FC236}">
                <a16:creationId xmlns:a16="http://schemas.microsoft.com/office/drawing/2014/main" xmlns="" id="{860A4FE6-2320-3816-83EC-D37467EFBEE7}"/>
              </a:ext>
            </a:extLst>
          </p:cNvPr>
          <p:cNvSpPr/>
          <p:nvPr/>
        </p:nvSpPr>
        <p:spPr>
          <a:xfrm>
            <a:off x="5683898" y="5694644"/>
            <a:ext cx="886896" cy="805651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Виноска: зі стрілкою вгору 36">
            <a:extLst>
              <a:ext uri="{FF2B5EF4-FFF2-40B4-BE49-F238E27FC236}">
                <a16:creationId xmlns:a16="http://schemas.microsoft.com/office/drawing/2014/main" xmlns="" id="{A87245E7-F187-17B3-870C-2EF10295E5B6}"/>
              </a:ext>
            </a:extLst>
          </p:cNvPr>
          <p:cNvSpPr/>
          <p:nvPr/>
        </p:nvSpPr>
        <p:spPr>
          <a:xfrm>
            <a:off x="7856394" y="5737865"/>
            <a:ext cx="886896" cy="805651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Виноска: зі стрілкою вгору 37">
            <a:extLst>
              <a:ext uri="{FF2B5EF4-FFF2-40B4-BE49-F238E27FC236}">
                <a16:creationId xmlns:a16="http://schemas.microsoft.com/office/drawing/2014/main" xmlns="" id="{0DC4FF83-1249-390D-5329-6590DB96E108}"/>
              </a:ext>
            </a:extLst>
          </p:cNvPr>
          <p:cNvSpPr/>
          <p:nvPr/>
        </p:nvSpPr>
        <p:spPr>
          <a:xfrm>
            <a:off x="10089913" y="5737865"/>
            <a:ext cx="886896" cy="805651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0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07953" y="482119"/>
            <a:ext cx="8811364" cy="8576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6162" y="2201619"/>
            <a:ext cx="1123471" cy="11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свій </a:t>
            </a:r>
            <a:r>
              <a:rPr lang="uk-UA" sz="3600" b="1" dirty="0" smtClean="0">
                <a:solidFill>
                  <a:schemeClr val="bg1"/>
                </a:solidFill>
              </a:rPr>
              <a:t>олівець.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2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8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7" y="2408975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1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60" y="1477588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5" y="3539069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367" y="3539069"/>
            <a:ext cx="16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70" y="3572317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8" y="3539069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6" y="1461392"/>
            <a:ext cx="6936058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8" y="2754568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4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6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68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8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1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5" y="1821361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2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1" y="3844470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0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6" y="3877718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4" y="3844470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374904" y="513736"/>
            <a:ext cx="8732066" cy="72404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«Живі цифри»</a:t>
            </a:r>
          </a:p>
        </p:txBody>
      </p:sp>
      <p:sp>
        <p:nvSpPr>
          <p:cNvPr id="39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F397756-1C2F-2684-5B0C-2C24D4971C06}"/>
              </a:ext>
            </a:extLst>
          </p:cNvPr>
          <p:cNvSpPr/>
          <p:nvPr/>
        </p:nvSpPr>
        <p:spPr>
          <a:xfrm>
            <a:off x="701298" y="3306337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Якого числа бракує?</a:t>
            </a:r>
          </a:p>
        </p:txBody>
      </p:sp>
      <p:pic>
        <p:nvPicPr>
          <p:cNvPr id="40" name="Picture 6" descr="Mr Peabody Stickers | Redbubble">
            <a:extLst>
              <a:ext uri="{FF2B5EF4-FFF2-40B4-BE49-F238E27FC236}">
                <a16:creationId xmlns:a16="http://schemas.microsoft.com/office/drawing/2014/main" xmlns="" id="{485CD927-6113-E7E1-DEC4-4B007294C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0410" y="29672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sifry-animatsionnaya-kartinka-0021">
            <a:extLst>
              <a:ext uri="{FF2B5EF4-FFF2-40B4-BE49-F238E27FC236}">
                <a16:creationId xmlns:a16="http://schemas.microsoft.com/office/drawing/2014/main" xmlns="" id="{F70200DF-0861-59D1-2ADE-25A9F221FF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399" y="1999497"/>
            <a:ext cx="345911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tsifry-animatsionnaya-kartinka-0022">
            <a:extLst>
              <a:ext uri="{FF2B5EF4-FFF2-40B4-BE49-F238E27FC236}">
                <a16:creationId xmlns:a16="http://schemas.microsoft.com/office/drawing/2014/main" xmlns="" id="{81D92235-3A08-C02E-4A52-70C2CB8D4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33" y="203190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tsifry-animatsionnaya-kartinka-0023">
            <a:extLst>
              <a:ext uri="{FF2B5EF4-FFF2-40B4-BE49-F238E27FC236}">
                <a16:creationId xmlns:a16="http://schemas.microsoft.com/office/drawing/2014/main" xmlns="" id="{2426E7F9-5A37-A963-3427-17D3665AD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16" y="2030954"/>
            <a:ext cx="406955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tsifry-animatsionnaya-kartinka-0024">
            <a:extLst>
              <a:ext uri="{FF2B5EF4-FFF2-40B4-BE49-F238E27FC236}">
                <a16:creationId xmlns:a16="http://schemas.microsoft.com/office/drawing/2014/main" xmlns="" id="{6CF689C2-7859-E2F6-2DDF-3BE52D05F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74" y="2031909"/>
            <a:ext cx="467998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tsifry-animatsionnaya-kartinka-0025">
            <a:extLst>
              <a:ext uri="{FF2B5EF4-FFF2-40B4-BE49-F238E27FC236}">
                <a16:creationId xmlns:a16="http://schemas.microsoft.com/office/drawing/2014/main" xmlns="" id="{27B31E6E-BC09-F6FA-54AA-3E46D8416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4" y="203190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tsifry-animatsionnaya-kartinka-0026">
            <a:extLst>
              <a:ext uri="{FF2B5EF4-FFF2-40B4-BE49-F238E27FC236}">
                <a16:creationId xmlns:a16="http://schemas.microsoft.com/office/drawing/2014/main" xmlns="" id="{8F44D4FB-6D5E-AC45-FB97-91154B52E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3" y="2031910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tsifry-animatsionnaya-kartinka-0027">
            <a:extLst>
              <a:ext uri="{FF2B5EF4-FFF2-40B4-BE49-F238E27FC236}">
                <a16:creationId xmlns:a16="http://schemas.microsoft.com/office/drawing/2014/main" xmlns="" id="{3A52CEDD-D915-3A09-E2B7-6C79CC786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77" y="203190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tsifry-animatsionnaya-kartinka-0028">
            <a:extLst>
              <a:ext uri="{FF2B5EF4-FFF2-40B4-BE49-F238E27FC236}">
                <a16:creationId xmlns:a16="http://schemas.microsoft.com/office/drawing/2014/main" xmlns="" id="{6EFA3151-3D56-D936-33CA-DDA79291F1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66" y="1999497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tsifry-animatsionnaya-kartinka-0029">
            <a:extLst>
              <a:ext uri="{FF2B5EF4-FFF2-40B4-BE49-F238E27FC236}">
                <a16:creationId xmlns:a16="http://schemas.microsoft.com/office/drawing/2014/main" xmlns="" id="{FD2719E9-7E73-09BE-AB54-CFE5E301F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54" y="2031910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tsifry-animatsionnaya-kartinka-0021">
            <a:extLst>
              <a:ext uri="{FF2B5EF4-FFF2-40B4-BE49-F238E27FC236}">
                <a16:creationId xmlns:a16="http://schemas.microsoft.com/office/drawing/2014/main" xmlns="" id="{D958EB33-AB4F-8D6F-47E2-E34D3F41E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28" y="2031908"/>
            <a:ext cx="345911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tsifry-animatsionnaya-kartinka-0030">
            <a:extLst>
              <a:ext uri="{FF2B5EF4-FFF2-40B4-BE49-F238E27FC236}">
                <a16:creationId xmlns:a16="http://schemas.microsoft.com/office/drawing/2014/main" xmlns="" id="{86045BD0-8D10-31E7-6FCA-7BEB3DCE9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39" y="2031906"/>
            <a:ext cx="406955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AE50ABC3-8A6C-B87E-620A-751C60A42BCA}"/>
              </a:ext>
            </a:extLst>
          </p:cNvPr>
          <p:cNvSpPr/>
          <p:nvPr/>
        </p:nvSpPr>
        <p:spPr>
          <a:xfrm>
            <a:off x="4512620" y="3307270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передує числу 3?</a:t>
            </a:r>
          </a:p>
        </p:txBody>
      </p:sp>
      <p:sp>
        <p:nvSpPr>
          <p:cNvPr id="53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2128A05C-0AC8-FEFD-D0AC-FF55B905F8D1}"/>
              </a:ext>
            </a:extLst>
          </p:cNvPr>
          <p:cNvSpPr/>
          <p:nvPr/>
        </p:nvSpPr>
        <p:spPr>
          <a:xfrm>
            <a:off x="8323943" y="3306337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має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8 і 10?</a:t>
            </a:r>
          </a:p>
        </p:txBody>
      </p:sp>
      <p:sp>
        <p:nvSpPr>
          <p:cNvPr id="54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4791CCAE-820F-994A-33FD-C61CEBD2E7D8}"/>
              </a:ext>
            </a:extLst>
          </p:cNvPr>
          <p:cNvSpPr/>
          <p:nvPr/>
        </p:nvSpPr>
        <p:spPr>
          <a:xfrm>
            <a:off x="701298" y="4310310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на 2 більше від числа 5?</a:t>
            </a:r>
          </a:p>
        </p:txBody>
      </p:sp>
      <p:sp>
        <p:nvSpPr>
          <p:cNvPr id="55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19B0FFDC-3551-B0EB-2DD0-BAD6F271F5A2}"/>
              </a:ext>
            </a:extLst>
          </p:cNvPr>
          <p:cNvSpPr/>
          <p:nvPr/>
        </p:nvSpPr>
        <p:spPr>
          <a:xfrm>
            <a:off x="8323943" y="4310310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менше 8, але більше 6?</a:t>
            </a:r>
          </a:p>
        </p:txBody>
      </p:sp>
      <p:sp>
        <p:nvSpPr>
          <p:cNvPr id="56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1032DDDD-AD04-6E06-3BA7-20CDC74CA2FF}"/>
              </a:ext>
            </a:extLst>
          </p:cNvPr>
          <p:cNvSpPr/>
          <p:nvPr/>
        </p:nvSpPr>
        <p:spPr>
          <a:xfrm>
            <a:off x="4512620" y="4310310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«сусідів» має число 4?</a:t>
            </a:r>
          </a:p>
        </p:txBody>
      </p:sp>
      <p:sp>
        <p:nvSpPr>
          <p:cNvPr id="57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DC92C5B9-9C39-60C8-6266-AD8B45BB1232}"/>
              </a:ext>
            </a:extLst>
          </p:cNvPr>
          <p:cNvSpPr/>
          <p:nvPr/>
        </p:nvSpPr>
        <p:spPr>
          <a:xfrm>
            <a:off x="701298" y="5289467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більше 4, але менше 6?</a:t>
            </a:r>
          </a:p>
        </p:txBody>
      </p:sp>
      <p:sp>
        <p:nvSpPr>
          <p:cNvPr id="58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E2953D26-6CA5-3007-CB73-28EB58688D75}"/>
              </a:ext>
            </a:extLst>
          </p:cNvPr>
          <p:cNvSpPr/>
          <p:nvPr/>
        </p:nvSpPr>
        <p:spPr>
          <a:xfrm>
            <a:off x="8323943" y="5289465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найменше двоцифрове?</a:t>
            </a:r>
          </a:p>
        </p:txBody>
      </p:sp>
      <p:sp>
        <p:nvSpPr>
          <p:cNvPr id="59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357D46E9-EC04-B963-D359-031080C2A866}"/>
              </a:ext>
            </a:extLst>
          </p:cNvPr>
          <p:cNvSpPr/>
          <p:nvPr/>
        </p:nvSpPr>
        <p:spPr>
          <a:xfrm>
            <a:off x="4512620" y="5289466"/>
            <a:ext cx="3430170" cy="7827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найменше одноцифрове?</a:t>
            </a: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0" descr="Снежно-зимний пейзаж иллюстрация вектора. иллюстрации насчитывающей крышка  - 164125053">
            <a:extLst>
              <a:ext uri="{FF2B5EF4-FFF2-40B4-BE49-F238E27FC236}">
                <a16:creationId xmlns:a16="http://schemas.microsoft.com/office/drawing/2014/main" xmlns="" id="{DAED4967-AF88-D651-E802-C86B8423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65" y="1186035"/>
            <a:ext cx="11986034" cy="55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Снежно-зимний пейзаж иллюстрация вектора. иллюстрации насчитывающей крышка  - 164125053">
            <a:extLst>
              <a:ext uri="{FF2B5EF4-FFF2-40B4-BE49-F238E27FC236}">
                <a16:creationId xmlns:a16="http://schemas.microsoft.com/office/drawing/2014/main" xmlns="" id="{9D6019A6-12B4-7DEA-431C-9CA79E046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2" b="65516"/>
          <a:stretch/>
        </p:blipFill>
        <p:spPr bwMode="auto">
          <a:xfrm flipH="1">
            <a:off x="3279884" y="2606398"/>
            <a:ext cx="6023947" cy="19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925824" y="456997"/>
            <a:ext cx="8732066" cy="7290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«Снігові кульки»</a:t>
            </a:r>
          </a:p>
        </p:txBody>
      </p:sp>
      <p:pic>
        <p:nvPicPr>
          <p:cNvPr id="53" name="Picture 2" descr="Простоквашино кот Матроскин">
            <a:extLst>
              <a:ext uri="{FF2B5EF4-FFF2-40B4-BE49-F238E27FC236}">
                <a16:creationId xmlns:a16="http://schemas.microsoft.com/office/drawing/2014/main" xmlns="" id="{33DADD4E-AF03-41D0-B213-DB2B240E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826" flipH="1">
            <a:off x="238888" y="2944620"/>
            <a:ext cx="2715807" cy="34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 зі стрілкою 27">
            <a:extLst>
              <a:ext uri="{FF2B5EF4-FFF2-40B4-BE49-F238E27FC236}">
                <a16:creationId xmlns:a16="http://schemas.microsoft.com/office/drawing/2014/main" xmlns="" id="{516366CB-21C8-E287-5805-A44A52B2D562}"/>
              </a:ext>
            </a:extLst>
          </p:cNvPr>
          <p:cNvCxnSpPr>
            <a:cxnSpLocks/>
          </p:cNvCxnSpPr>
          <p:nvPr/>
        </p:nvCxnSpPr>
        <p:spPr>
          <a:xfrm>
            <a:off x="4214991" y="5630499"/>
            <a:ext cx="694843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28">
            <a:extLst>
              <a:ext uri="{FF2B5EF4-FFF2-40B4-BE49-F238E27FC236}">
                <a16:creationId xmlns:a16="http://schemas.microsoft.com/office/drawing/2014/main" xmlns="" id="{F697A8B8-6FD0-D8C5-9F4E-DE43250D7E05}"/>
              </a:ext>
            </a:extLst>
          </p:cNvPr>
          <p:cNvCxnSpPr/>
          <p:nvPr/>
        </p:nvCxnSpPr>
        <p:spPr>
          <a:xfrm>
            <a:off x="4855103" y="5485463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29">
            <a:extLst>
              <a:ext uri="{FF2B5EF4-FFF2-40B4-BE49-F238E27FC236}">
                <a16:creationId xmlns:a16="http://schemas.microsoft.com/office/drawing/2014/main" xmlns="" id="{79CDCAA0-D910-7177-325A-B1880607308F}"/>
              </a:ext>
            </a:extLst>
          </p:cNvPr>
          <p:cNvCxnSpPr/>
          <p:nvPr/>
        </p:nvCxnSpPr>
        <p:spPr>
          <a:xfrm>
            <a:off x="4214991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31">
            <a:extLst>
              <a:ext uri="{FF2B5EF4-FFF2-40B4-BE49-F238E27FC236}">
                <a16:creationId xmlns:a16="http://schemas.microsoft.com/office/drawing/2014/main" xmlns="" id="{710F92AB-651A-DFCB-05FA-4D7828A34412}"/>
              </a:ext>
            </a:extLst>
          </p:cNvPr>
          <p:cNvCxnSpPr/>
          <p:nvPr/>
        </p:nvCxnSpPr>
        <p:spPr>
          <a:xfrm>
            <a:off x="5405888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33">
            <a:extLst>
              <a:ext uri="{FF2B5EF4-FFF2-40B4-BE49-F238E27FC236}">
                <a16:creationId xmlns:a16="http://schemas.microsoft.com/office/drawing/2014/main" xmlns="" id="{116B5B26-3AC2-CAB0-9365-27962093190B}"/>
              </a:ext>
            </a:extLst>
          </p:cNvPr>
          <p:cNvCxnSpPr/>
          <p:nvPr/>
        </p:nvCxnSpPr>
        <p:spPr>
          <a:xfrm>
            <a:off x="6072094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36">
            <a:extLst>
              <a:ext uri="{FF2B5EF4-FFF2-40B4-BE49-F238E27FC236}">
                <a16:creationId xmlns:a16="http://schemas.microsoft.com/office/drawing/2014/main" xmlns="" id="{95B0E24C-BCBC-7A0B-2FC5-0063F8A68BFC}"/>
              </a:ext>
            </a:extLst>
          </p:cNvPr>
          <p:cNvCxnSpPr/>
          <p:nvPr/>
        </p:nvCxnSpPr>
        <p:spPr>
          <a:xfrm>
            <a:off x="6725237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38">
            <a:extLst>
              <a:ext uri="{FF2B5EF4-FFF2-40B4-BE49-F238E27FC236}">
                <a16:creationId xmlns:a16="http://schemas.microsoft.com/office/drawing/2014/main" xmlns="" id="{56FAE713-7C4A-EAD7-BB3D-D26688343ABA}"/>
              </a:ext>
            </a:extLst>
          </p:cNvPr>
          <p:cNvCxnSpPr/>
          <p:nvPr/>
        </p:nvCxnSpPr>
        <p:spPr>
          <a:xfrm>
            <a:off x="7348716" y="549012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39">
            <a:extLst>
              <a:ext uri="{FF2B5EF4-FFF2-40B4-BE49-F238E27FC236}">
                <a16:creationId xmlns:a16="http://schemas.microsoft.com/office/drawing/2014/main" xmlns="" id="{BA31DE8A-5C84-7A88-A01C-31DB8FEC6CD5}"/>
              </a:ext>
            </a:extLst>
          </p:cNvPr>
          <p:cNvCxnSpPr/>
          <p:nvPr/>
        </p:nvCxnSpPr>
        <p:spPr>
          <a:xfrm>
            <a:off x="7927020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42">
            <a:extLst>
              <a:ext uri="{FF2B5EF4-FFF2-40B4-BE49-F238E27FC236}">
                <a16:creationId xmlns:a16="http://schemas.microsoft.com/office/drawing/2014/main" xmlns="" id="{C4882414-FE26-97D0-001D-707714C5486F}"/>
              </a:ext>
            </a:extLst>
          </p:cNvPr>
          <p:cNvCxnSpPr/>
          <p:nvPr/>
        </p:nvCxnSpPr>
        <p:spPr>
          <a:xfrm>
            <a:off x="8593226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45">
            <a:extLst>
              <a:ext uri="{FF2B5EF4-FFF2-40B4-BE49-F238E27FC236}">
                <a16:creationId xmlns:a16="http://schemas.microsoft.com/office/drawing/2014/main" xmlns="" id="{91F52AEC-AB16-477C-E297-F04F131307F1}"/>
              </a:ext>
            </a:extLst>
          </p:cNvPr>
          <p:cNvCxnSpPr/>
          <p:nvPr/>
        </p:nvCxnSpPr>
        <p:spPr>
          <a:xfrm>
            <a:off x="9239838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48">
            <a:extLst>
              <a:ext uri="{FF2B5EF4-FFF2-40B4-BE49-F238E27FC236}">
                <a16:creationId xmlns:a16="http://schemas.microsoft.com/office/drawing/2014/main" xmlns="" id="{550F4E3A-7608-07C6-82F8-66AB48796E88}"/>
              </a:ext>
            </a:extLst>
          </p:cNvPr>
          <p:cNvCxnSpPr/>
          <p:nvPr/>
        </p:nvCxnSpPr>
        <p:spPr>
          <a:xfrm>
            <a:off x="9906044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49">
            <a:extLst>
              <a:ext uri="{FF2B5EF4-FFF2-40B4-BE49-F238E27FC236}">
                <a16:creationId xmlns:a16="http://schemas.microsoft.com/office/drawing/2014/main" xmlns="" id="{7C238402-31C5-C862-A4F8-C624951F6806}"/>
              </a:ext>
            </a:extLst>
          </p:cNvPr>
          <p:cNvCxnSpPr/>
          <p:nvPr/>
        </p:nvCxnSpPr>
        <p:spPr>
          <a:xfrm>
            <a:off x="10572250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125273D-F840-267F-1546-75D84E58672D}"/>
              </a:ext>
            </a:extLst>
          </p:cNvPr>
          <p:cNvSpPr txBox="1"/>
          <p:nvPr/>
        </p:nvSpPr>
        <p:spPr>
          <a:xfrm>
            <a:off x="4030678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AB201F1-068D-0FA7-0483-DF5D58CA02B4}"/>
              </a:ext>
            </a:extLst>
          </p:cNvPr>
          <p:cNvSpPr txBox="1"/>
          <p:nvPr/>
        </p:nvSpPr>
        <p:spPr>
          <a:xfrm>
            <a:off x="4641449" y="5760670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ABC80C-9BE4-268E-0DF9-B6E803C128AE}"/>
              </a:ext>
            </a:extLst>
          </p:cNvPr>
          <p:cNvSpPr txBox="1"/>
          <p:nvPr/>
        </p:nvSpPr>
        <p:spPr>
          <a:xfrm>
            <a:off x="5209948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6D29AB1-FC66-DD3E-9BFE-63415D04829D}"/>
              </a:ext>
            </a:extLst>
          </p:cNvPr>
          <p:cNvSpPr txBox="1"/>
          <p:nvPr/>
        </p:nvSpPr>
        <p:spPr>
          <a:xfrm>
            <a:off x="5891264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C2E782D-790C-F3F8-CC9D-C73EFE5EE426}"/>
              </a:ext>
            </a:extLst>
          </p:cNvPr>
          <p:cNvSpPr txBox="1"/>
          <p:nvPr/>
        </p:nvSpPr>
        <p:spPr>
          <a:xfrm>
            <a:off x="6543855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04479C0-ED35-1316-DC62-C7ABFF8314FC}"/>
              </a:ext>
            </a:extLst>
          </p:cNvPr>
          <p:cNvSpPr txBox="1"/>
          <p:nvPr/>
        </p:nvSpPr>
        <p:spPr>
          <a:xfrm>
            <a:off x="7159496" y="5760671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72C4092-AF96-DDA3-4A59-2134E716F573}"/>
              </a:ext>
            </a:extLst>
          </p:cNvPr>
          <p:cNvSpPr txBox="1"/>
          <p:nvPr/>
        </p:nvSpPr>
        <p:spPr>
          <a:xfrm>
            <a:off x="7770267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93C8448-F4E7-8322-00AC-7CFE514B8A77}"/>
              </a:ext>
            </a:extLst>
          </p:cNvPr>
          <p:cNvSpPr txBox="1"/>
          <p:nvPr/>
        </p:nvSpPr>
        <p:spPr>
          <a:xfrm>
            <a:off x="8416878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70F64FF-8F4A-DA12-7532-E9509BE94DB1}"/>
              </a:ext>
            </a:extLst>
          </p:cNvPr>
          <p:cNvSpPr txBox="1"/>
          <p:nvPr/>
        </p:nvSpPr>
        <p:spPr>
          <a:xfrm>
            <a:off x="9070162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3120098-FC7B-A945-C66F-4DBD4DBA219E}"/>
              </a:ext>
            </a:extLst>
          </p:cNvPr>
          <p:cNvSpPr txBox="1"/>
          <p:nvPr/>
        </p:nvSpPr>
        <p:spPr>
          <a:xfrm>
            <a:off x="9736367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69A98B4-E29E-140A-A8F8-DA734C3E15FD}"/>
              </a:ext>
            </a:extLst>
          </p:cNvPr>
          <p:cNvSpPr txBox="1"/>
          <p:nvPr/>
        </p:nvSpPr>
        <p:spPr>
          <a:xfrm>
            <a:off x="10258740" y="5765333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Стрілка: вигнута вгору 61">
            <a:extLst>
              <a:ext uri="{FF2B5EF4-FFF2-40B4-BE49-F238E27FC236}">
                <a16:creationId xmlns:a16="http://schemas.microsoft.com/office/drawing/2014/main" xmlns="" id="{19F6B6CA-F51C-FDC9-C65E-7C1C8B938563}"/>
              </a:ext>
            </a:extLst>
          </p:cNvPr>
          <p:cNvSpPr/>
          <p:nvPr/>
        </p:nvSpPr>
        <p:spPr>
          <a:xfrm rot="10985541" flipH="1">
            <a:off x="3691982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70C1D01-9AA9-9056-7066-288516101E23}"/>
              </a:ext>
            </a:extLst>
          </p:cNvPr>
          <p:cNvSpPr txBox="1"/>
          <p:nvPr/>
        </p:nvSpPr>
        <p:spPr>
          <a:xfrm>
            <a:off x="3778681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12" descr="Снежки, снежок PNG">
            <a:extLst>
              <a:ext uri="{FF2B5EF4-FFF2-40B4-BE49-F238E27FC236}">
                <a16:creationId xmlns:a16="http://schemas.microsoft.com/office/drawing/2014/main" xmlns="" id="{76DCC065-7ADE-D7DE-DB2C-5635166A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5" y="2766793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Снежки, снежок PNG">
            <a:extLst>
              <a:ext uri="{FF2B5EF4-FFF2-40B4-BE49-F238E27FC236}">
                <a16:creationId xmlns:a16="http://schemas.microsoft.com/office/drawing/2014/main" xmlns="" id="{063B1A98-1A2B-1671-796F-DB1F1C6C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29" y="2745745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Снежки, снежок PNG">
            <a:extLst>
              <a:ext uri="{FF2B5EF4-FFF2-40B4-BE49-F238E27FC236}">
                <a16:creationId xmlns:a16="http://schemas.microsoft.com/office/drawing/2014/main" xmlns="" id="{7B932708-E3DB-DFEE-3573-64141995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81" y="2745745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 descr="Снежки, снежок PNG">
            <a:extLst>
              <a:ext uri="{FF2B5EF4-FFF2-40B4-BE49-F238E27FC236}">
                <a16:creationId xmlns:a16="http://schemas.microsoft.com/office/drawing/2014/main" xmlns="" id="{A71AB9B8-AE43-6308-1687-81FD8CE3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45" y="2699200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 descr="Снежки, снежок PNG">
            <a:extLst>
              <a:ext uri="{FF2B5EF4-FFF2-40B4-BE49-F238E27FC236}">
                <a16:creationId xmlns:a16="http://schemas.microsoft.com/office/drawing/2014/main" xmlns="" id="{F406BB4E-187F-A3DC-EF5E-C152625D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97" y="2708987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89257E5-1AAC-E36F-78AB-352F2AE21ED6}"/>
              </a:ext>
            </a:extLst>
          </p:cNvPr>
          <p:cNvSpPr txBox="1"/>
          <p:nvPr/>
        </p:nvSpPr>
        <p:spPr>
          <a:xfrm>
            <a:off x="3273206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BDC8FD8-DB04-5AA7-203C-8FFF3C8D3B51}"/>
              </a:ext>
            </a:extLst>
          </p:cNvPr>
          <p:cNvSpPr txBox="1"/>
          <p:nvPr/>
        </p:nvSpPr>
        <p:spPr>
          <a:xfrm>
            <a:off x="4855103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110F0BB-549A-353E-289C-D9C794A59134}"/>
              </a:ext>
            </a:extLst>
          </p:cNvPr>
          <p:cNvSpPr txBox="1"/>
          <p:nvPr/>
        </p:nvSpPr>
        <p:spPr>
          <a:xfrm>
            <a:off x="6342352" y="3093231"/>
            <a:ext cx="755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59F7E70-00C2-BA1D-6764-6209B8775AA3}"/>
              </a:ext>
            </a:extLst>
          </p:cNvPr>
          <p:cNvSpPr txBox="1"/>
          <p:nvPr/>
        </p:nvSpPr>
        <p:spPr>
          <a:xfrm>
            <a:off x="7982604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BCAA103-4A3B-8767-E32D-E46587616712}"/>
              </a:ext>
            </a:extLst>
          </p:cNvPr>
          <p:cNvSpPr txBox="1"/>
          <p:nvPr/>
        </p:nvSpPr>
        <p:spPr>
          <a:xfrm>
            <a:off x="9497591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Picture 12" descr="Снежки, снежок PNG">
            <a:extLst>
              <a:ext uri="{FF2B5EF4-FFF2-40B4-BE49-F238E27FC236}">
                <a16:creationId xmlns:a16="http://schemas.microsoft.com/office/drawing/2014/main" xmlns="" id="{FC608FF4-B348-C115-A1EF-17D60C4F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61" y="2708987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9282EC4-98F1-C91F-651D-D864999BB4A0}"/>
              </a:ext>
            </a:extLst>
          </p:cNvPr>
          <p:cNvSpPr txBox="1"/>
          <p:nvPr/>
        </p:nvSpPr>
        <p:spPr>
          <a:xfrm>
            <a:off x="10952046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Стрілка: вигнута вгору 91">
            <a:extLst>
              <a:ext uri="{FF2B5EF4-FFF2-40B4-BE49-F238E27FC236}">
                <a16:creationId xmlns:a16="http://schemas.microsoft.com/office/drawing/2014/main" xmlns="" id="{411CAA41-9B02-2BFB-79EC-4C9F23906218}"/>
              </a:ext>
            </a:extLst>
          </p:cNvPr>
          <p:cNvSpPr/>
          <p:nvPr/>
        </p:nvSpPr>
        <p:spPr>
          <a:xfrm rot="10985541" flipH="1">
            <a:off x="5342819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04D0FF0-14D0-D1F4-A5C3-C952FAA757BC}"/>
              </a:ext>
            </a:extLst>
          </p:cNvPr>
          <p:cNvSpPr txBox="1"/>
          <p:nvPr/>
        </p:nvSpPr>
        <p:spPr>
          <a:xfrm>
            <a:off x="5429518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Стрілка: вигнута вгору 93">
            <a:extLst>
              <a:ext uri="{FF2B5EF4-FFF2-40B4-BE49-F238E27FC236}">
                <a16:creationId xmlns:a16="http://schemas.microsoft.com/office/drawing/2014/main" xmlns="" id="{6FA2AE56-AE1E-79E2-435D-9EAA761099B7}"/>
              </a:ext>
            </a:extLst>
          </p:cNvPr>
          <p:cNvSpPr/>
          <p:nvPr/>
        </p:nvSpPr>
        <p:spPr>
          <a:xfrm rot="10985541" flipH="1">
            <a:off x="6953341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69CD81E-3B5F-AA0C-9DE0-B3FE0C51F46C}"/>
              </a:ext>
            </a:extLst>
          </p:cNvPr>
          <p:cNvSpPr txBox="1"/>
          <p:nvPr/>
        </p:nvSpPr>
        <p:spPr>
          <a:xfrm>
            <a:off x="7040040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Стрілка: вигнута вгору 95">
            <a:extLst>
              <a:ext uri="{FF2B5EF4-FFF2-40B4-BE49-F238E27FC236}">
                <a16:creationId xmlns:a16="http://schemas.microsoft.com/office/drawing/2014/main" xmlns="" id="{23BCEAFB-4510-B5A5-995C-25806912C50D}"/>
              </a:ext>
            </a:extLst>
          </p:cNvPr>
          <p:cNvSpPr/>
          <p:nvPr/>
        </p:nvSpPr>
        <p:spPr>
          <a:xfrm rot="10985541" flipH="1">
            <a:off x="8502951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A478730-F32E-8DBF-489D-A7D748DA9A56}"/>
              </a:ext>
            </a:extLst>
          </p:cNvPr>
          <p:cNvSpPr txBox="1"/>
          <p:nvPr/>
        </p:nvSpPr>
        <p:spPr>
          <a:xfrm>
            <a:off x="8589650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Стрілка: вигнута вгору 97">
            <a:extLst>
              <a:ext uri="{FF2B5EF4-FFF2-40B4-BE49-F238E27FC236}">
                <a16:creationId xmlns:a16="http://schemas.microsoft.com/office/drawing/2014/main" xmlns="" id="{07C937DB-EE9B-E3E4-7FD5-77960D03FB7A}"/>
              </a:ext>
            </a:extLst>
          </p:cNvPr>
          <p:cNvSpPr/>
          <p:nvPr/>
        </p:nvSpPr>
        <p:spPr>
          <a:xfrm rot="10985541" flipH="1">
            <a:off x="10007061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FC490F0-1962-E04A-BD61-7EFD0D9D9846}"/>
              </a:ext>
            </a:extLst>
          </p:cNvPr>
          <p:cNvSpPr txBox="1"/>
          <p:nvPr/>
        </p:nvSpPr>
        <p:spPr>
          <a:xfrm>
            <a:off x="10093760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4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85" grpId="0"/>
      <p:bldP spid="86" grpId="0"/>
      <p:bldP spid="87" grpId="0"/>
      <p:bldP spid="88" grpId="0"/>
      <p:bldP spid="90" grpId="0"/>
      <p:bldP spid="91" grpId="0" animBg="1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Снежно-зимний пейзаж иллюстрация вектора. иллюстрации насчитывающей крышка  - 164125053">
            <a:extLst>
              <a:ext uri="{FF2B5EF4-FFF2-40B4-BE49-F238E27FC236}">
                <a16:creationId xmlns:a16="http://schemas.microsoft.com/office/drawing/2014/main" xmlns="" id="{DAED4967-AF88-D651-E802-C86B8423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65" y="1186035"/>
            <a:ext cx="11986034" cy="55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нежно-зимний пейзаж иллюстрация вектора. иллюстрации насчитывающей крышка  - 164125053">
            <a:extLst>
              <a:ext uri="{FF2B5EF4-FFF2-40B4-BE49-F238E27FC236}">
                <a16:creationId xmlns:a16="http://schemas.microsoft.com/office/drawing/2014/main" xmlns="" id="{9D6019A6-12B4-7DEA-431C-9CA79E046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2" b="65516"/>
          <a:stretch/>
        </p:blipFill>
        <p:spPr bwMode="auto">
          <a:xfrm flipH="1">
            <a:off x="3279884" y="2606398"/>
            <a:ext cx="6023947" cy="19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 зі стрілкою 27">
            <a:extLst>
              <a:ext uri="{FF2B5EF4-FFF2-40B4-BE49-F238E27FC236}">
                <a16:creationId xmlns:a16="http://schemas.microsoft.com/office/drawing/2014/main" xmlns="" id="{516366CB-21C8-E287-5805-A44A52B2D562}"/>
              </a:ext>
            </a:extLst>
          </p:cNvPr>
          <p:cNvCxnSpPr>
            <a:cxnSpLocks/>
          </p:cNvCxnSpPr>
          <p:nvPr/>
        </p:nvCxnSpPr>
        <p:spPr>
          <a:xfrm>
            <a:off x="4214991" y="5630499"/>
            <a:ext cx="694843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8">
            <a:extLst>
              <a:ext uri="{FF2B5EF4-FFF2-40B4-BE49-F238E27FC236}">
                <a16:creationId xmlns:a16="http://schemas.microsoft.com/office/drawing/2014/main" xmlns="" id="{F697A8B8-6FD0-D8C5-9F4E-DE43250D7E05}"/>
              </a:ext>
            </a:extLst>
          </p:cNvPr>
          <p:cNvCxnSpPr/>
          <p:nvPr/>
        </p:nvCxnSpPr>
        <p:spPr>
          <a:xfrm>
            <a:off x="4855103" y="5485463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9">
            <a:extLst>
              <a:ext uri="{FF2B5EF4-FFF2-40B4-BE49-F238E27FC236}">
                <a16:creationId xmlns:a16="http://schemas.microsoft.com/office/drawing/2014/main" xmlns="" id="{79CDCAA0-D910-7177-325A-B1880607308F}"/>
              </a:ext>
            </a:extLst>
          </p:cNvPr>
          <p:cNvCxnSpPr/>
          <p:nvPr/>
        </p:nvCxnSpPr>
        <p:spPr>
          <a:xfrm>
            <a:off x="4214991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31">
            <a:extLst>
              <a:ext uri="{FF2B5EF4-FFF2-40B4-BE49-F238E27FC236}">
                <a16:creationId xmlns:a16="http://schemas.microsoft.com/office/drawing/2014/main" xmlns="" id="{710F92AB-651A-DFCB-05FA-4D7828A34412}"/>
              </a:ext>
            </a:extLst>
          </p:cNvPr>
          <p:cNvCxnSpPr/>
          <p:nvPr/>
        </p:nvCxnSpPr>
        <p:spPr>
          <a:xfrm>
            <a:off x="5405888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33">
            <a:extLst>
              <a:ext uri="{FF2B5EF4-FFF2-40B4-BE49-F238E27FC236}">
                <a16:creationId xmlns:a16="http://schemas.microsoft.com/office/drawing/2014/main" xmlns="" id="{116B5B26-3AC2-CAB0-9365-27962093190B}"/>
              </a:ext>
            </a:extLst>
          </p:cNvPr>
          <p:cNvCxnSpPr/>
          <p:nvPr/>
        </p:nvCxnSpPr>
        <p:spPr>
          <a:xfrm>
            <a:off x="6072094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36">
            <a:extLst>
              <a:ext uri="{FF2B5EF4-FFF2-40B4-BE49-F238E27FC236}">
                <a16:creationId xmlns:a16="http://schemas.microsoft.com/office/drawing/2014/main" xmlns="" id="{95B0E24C-BCBC-7A0B-2FC5-0063F8A68BFC}"/>
              </a:ext>
            </a:extLst>
          </p:cNvPr>
          <p:cNvCxnSpPr/>
          <p:nvPr/>
        </p:nvCxnSpPr>
        <p:spPr>
          <a:xfrm>
            <a:off x="6725237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38">
            <a:extLst>
              <a:ext uri="{FF2B5EF4-FFF2-40B4-BE49-F238E27FC236}">
                <a16:creationId xmlns:a16="http://schemas.microsoft.com/office/drawing/2014/main" xmlns="" id="{56FAE713-7C4A-EAD7-BB3D-D26688343ABA}"/>
              </a:ext>
            </a:extLst>
          </p:cNvPr>
          <p:cNvCxnSpPr/>
          <p:nvPr/>
        </p:nvCxnSpPr>
        <p:spPr>
          <a:xfrm>
            <a:off x="7348716" y="549012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39">
            <a:extLst>
              <a:ext uri="{FF2B5EF4-FFF2-40B4-BE49-F238E27FC236}">
                <a16:creationId xmlns:a16="http://schemas.microsoft.com/office/drawing/2014/main" xmlns="" id="{BA31DE8A-5C84-7A88-A01C-31DB8FEC6CD5}"/>
              </a:ext>
            </a:extLst>
          </p:cNvPr>
          <p:cNvCxnSpPr/>
          <p:nvPr/>
        </p:nvCxnSpPr>
        <p:spPr>
          <a:xfrm>
            <a:off x="7927020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2">
            <a:extLst>
              <a:ext uri="{FF2B5EF4-FFF2-40B4-BE49-F238E27FC236}">
                <a16:creationId xmlns:a16="http://schemas.microsoft.com/office/drawing/2014/main" xmlns="" id="{C4882414-FE26-97D0-001D-707714C5486F}"/>
              </a:ext>
            </a:extLst>
          </p:cNvPr>
          <p:cNvCxnSpPr/>
          <p:nvPr/>
        </p:nvCxnSpPr>
        <p:spPr>
          <a:xfrm>
            <a:off x="8593226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5">
            <a:extLst>
              <a:ext uri="{FF2B5EF4-FFF2-40B4-BE49-F238E27FC236}">
                <a16:creationId xmlns:a16="http://schemas.microsoft.com/office/drawing/2014/main" xmlns="" id="{91F52AEC-AB16-477C-E297-F04F131307F1}"/>
              </a:ext>
            </a:extLst>
          </p:cNvPr>
          <p:cNvCxnSpPr/>
          <p:nvPr/>
        </p:nvCxnSpPr>
        <p:spPr>
          <a:xfrm>
            <a:off x="9239838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48">
            <a:extLst>
              <a:ext uri="{FF2B5EF4-FFF2-40B4-BE49-F238E27FC236}">
                <a16:creationId xmlns:a16="http://schemas.microsoft.com/office/drawing/2014/main" xmlns="" id="{550F4E3A-7608-07C6-82F8-66AB48796E88}"/>
              </a:ext>
            </a:extLst>
          </p:cNvPr>
          <p:cNvCxnSpPr/>
          <p:nvPr/>
        </p:nvCxnSpPr>
        <p:spPr>
          <a:xfrm>
            <a:off x="9906044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49">
            <a:extLst>
              <a:ext uri="{FF2B5EF4-FFF2-40B4-BE49-F238E27FC236}">
                <a16:creationId xmlns:a16="http://schemas.microsoft.com/office/drawing/2014/main" xmlns="" id="{7C238402-31C5-C862-A4F8-C624951F6806}"/>
              </a:ext>
            </a:extLst>
          </p:cNvPr>
          <p:cNvCxnSpPr/>
          <p:nvPr/>
        </p:nvCxnSpPr>
        <p:spPr>
          <a:xfrm>
            <a:off x="10572250" y="549289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25273D-F840-267F-1546-75D84E58672D}"/>
              </a:ext>
            </a:extLst>
          </p:cNvPr>
          <p:cNvSpPr txBox="1"/>
          <p:nvPr/>
        </p:nvSpPr>
        <p:spPr>
          <a:xfrm>
            <a:off x="4030678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B201F1-068D-0FA7-0483-DF5D58CA02B4}"/>
              </a:ext>
            </a:extLst>
          </p:cNvPr>
          <p:cNvSpPr txBox="1"/>
          <p:nvPr/>
        </p:nvSpPr>
        <p:spPr>
          <a:xfrm>
            <a:off x="4641449" y="5760670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6ABC80C-9BE4-268E-0DF9-B6E803C128AE}"/>
              </a:ext>
            </a:extLst>
          </p:cNvPr>
          <p:cNvSpPr txBox="1"/>
          <p:nvPr/>
        </p:nvSpPr>
        <p:spPr>
          <a:xfrm>
            <a:off x="5209948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D29AB1-FC66-DD3E-9BFE-63415D04829D}"/>
              </a:ext>
            </a:extLst>
          </p:cNvPr>
          <p:cNvSpPr txBox="1"/>
          <p:nvPr/>
        </p:nvSpPr>
        <p:spPr>
          <a:xfrm>
            <a:off x="5891264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C2E782D-790C-F3F8-CC9D-C73EFE5EE426}"/>
              </a:ext>
            </a:extLst>
          </p:cNvPr>
          <p:cNvSpPr txBox="1"/>
          <p:nvPr/>
        </p:nvSpPr>
        <p:spPr>
          <a:xfrm>
            <a:off x="6543855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04479C0-ED35-1316-DC62-C7ABFF8314FC}"/>
              </a:ext>
            </a:extLst>
          </p:cNvPr>
          <p:cNvSpPr txBox="1"/>
          <p:nvPr/>
        </p:nvSpPr>
        <p:spPr>
          <a:xfrm>
            <a:off x="7159496" y="5760671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72C4092-AF96-DDA3-4A59-2134E716F573}"/>
              </a:ext>
            </a:extLst>
          </p:cNvPr>
          <p:cNvSpPr txBox="1"/>
          <p:nvPr/>
        </p:nvSpPr>
        <p:spPr>
          <a:xfrm>
            <a:off x="7770267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3C8448-F4E7-8322-00AC-7CFE514B8A77}"/>
              </a:ext>
            </a:extLst>
          </p:cNvPr>
          <p:cNvSpPr txBox="1"/>
          <p:nvPr/>
        </p:nvSpPr>
        <p:spPr>
          <a:xfrm>
            <a:off x="8416878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70F64FF-8F4A-DA12-7532-E9509BE94DB1}"/>
              </a:ext>
            </a:extLst>
          </p:cNvPr>
          <p:cNvSpPr txBox="1"/>
          <p:nvPr/>
        </p:nvSpPr>
        <p:spPr>
          <a:xfrm>
            <a:off x="9070162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3120098-FC7B-A945-C66F-4DBD4DBA219E}"/>
              </a:ext>
            </a:extLst>
          </p:cNvPr>
          <p:cNvSpPr txBox="1"/>
          <p:nvPr/>
        </p:nvSpPr>
        <p:spPr>
          <a:xfrm>
            <a:off x="9736367" y="5768103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69A98B4-E29E-140A-A8F8-DA734C3E15FD}"/>
              </a:ext>
            </a:extLst>
          </p:cNvPr>
          <p:cNvSpPr txBox="1"/>
          <p:nvPr/>
        </p:nvSpPr>
        <p:spPr>
          <a:xfrm>
            <a:off x="10258740" y="5765333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трілка: вигнута вгору 61">
            <a:extLst>
              <a:ext uri="{FF2B5EF4-FFF2-40B4-BE49-F238E27FC236}">
                <a16:creationId xmlns:a16="http://schemas.microsoft.com/office/drawing/2014/main" xmlns="" id="{19F6B6CA-F51C-FDC9-C65E-7C1C8B938563}"/>
              </a:ext>
            </a:extLst>
          </p:cNvPr>
          <p:cNvSpPr/>
          <p:nvPr/>
        </p:nvSpPr>
        <p:spPr>
          <a:xfrm rot="10985541" flipH="1">
            <a:off x="3691982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70C1D01-9AA9-9056-7066-288516101E23}"/>
              </a:ext>
            </a:extLst>
          </p:cNvPr>
          <p:cNvSpPr txBox="1"/>
          <p:nvPr/>
        </p:nvSpPr>
        <p:spPr>
          <a:xfrm>
            <a:off x="3778681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12" descr="Снежки, снежок PNG">
            <a:extLst>
              <a:ext uri="{FF2B5EF4-FFF2-40B4-BE49-F238E27FC236}">
                <a16:creationId xmlns:a16="http://schemas.microsoft.com/office/drawing/2014/main" xmlns="" id="{76DCC065-7ADE-D7DE-DB2C-5635166A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5" y="2766793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Снежки, снежок PNG">
            <a:extLst>
              <a:ext uri="{FF2B5EF4-FFF2-40B4-BE49-F238E27FC236}">
                <a16:creationId xmlns:a16="http://schemas.microsoft.com/office/drawing/2014/main" xmlns="" id="{063B1A98-1A2B-1671-796F-DB1F1C6C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29" y="2745745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Снежки, снежок PNG">
            <a:extLst>
              <a:ext uri="{FF2B5EF4-FFF2-40B4-BE49-F238E27FC236}">
                <a16:creationId xmlns:a16="http://schemas.microsoft.com/office/drawing/2014/main" xmlns="" id="{7B932708-E3DB-DFEE-3573-64141995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81" y="2745745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Снежки, снежок PNG">
            <a:extLst>
              <a:ext uri="{FF2B5EF4-FFF2-40B4-BE49-F238E27FC236}">
                <a16:creationId xmlns:a16="http://schemas.microsoft.com/office/drawing/2014/main" xmlns="" id="{A71AB9B8-AE43-6308-1687-81FD8CE3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45" y="2699200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Снежки, снежок PNG">
            <a:extLst>
              <a:ext uri="{FF2B5EF4-FFF2-40B4-BE49-F238E27FC236}">
                <a16:creationId xmlns:a16="http://schemas.microsoft.com/office/drawing/2014/main" xmlns="" id="{F406BB4E-187F-A3DC-EF5E-C152625D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97" y="2708987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89257E5-1AAC-E36F-78AB-352F2AE21ED6}"/>
              </a:ext>
            </a:extLst>
          </p:cNvPr>
          <p:cNvSpPr txBox="1"/>
          <p:nvPr/>
        </p:nvSpPr>
        <p:spPr>
          <a:xfrm>
            <a:off x="3273206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BDC8FD8-DB04-5AA7-203C-8FFF3C8D3B51}"/>
              </a:ext>
            </a:extLst>
          </p:cNvPr>
          <p:cNvSpPr txBox="1"/>
          <p:nvPr/>
        </p:nvSpPr>
        <p:spPr>
          <a:xfrm>
            <a:off x="4855103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110F0BB-549A-353E-289C-D9C794A59134}"/>
              </a:ext>
            </a:extLst>
          </p:cNvPr>
          <p:cNvSpPr txBox="1"/>
          <p:nvPr/>
        </p:nvSpPr>
        <p:spPr>
          <a:xfrm>
            <a:off x="6403795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59F7E70-00C2-BA1D-6764-6209B8775AA3}"/>
              </a:ext>
            </a:extLst>
          </p:cNvPr>
          <p:cNvSpPr txBox="1"/>
          <p:nvPr/>
        </p:nvSpPr>
        <p:spPr>
          <a:xfrm>
            <a:off x="7982604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BCAA103-4A3B-8767-E32D-E46587616712}"/>
              </a:ext>
            </a:extLst>
          </p:cNvPr>
          <p:cNvSpPr txBox="1"/>
          <p:nvPr/>
        </p:nvSpPr>
        <p:spPr>
          <a:xfrm>
            <a:off x="9417582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12" descr="Снежки, снежок PNG">
            <a:extLst>
              <a:ext uri="{FF2B5EF4-FFF2-40B4-BE49-F238E27FC236}">
                <a16:creationId xmlns:a16="http://schemas.microsoft.com/office/drawing/2014/main" xmlns="" id="{FC608FF4-B348-C115-A1EF-17D60C4F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61" y="2708987"/>
            <a:ext cx="1500140" cy="1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9282EC4-98F1-C91F-651D-D864999BB4A0}"/>
              </a:ext>
            </a:extLst>
          </p:cNvPr>
          <p:cNvSpPr txBox="1"/>
          <p:nvPr/>
        </p:nvSpPr>
        <p:spPr>
          <a:xfrm>
            <a:off x="10952046" y="3093231"/>
            <a:ext cx="4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Стрілка: вигнута вгору 91">
            <a:extLst>
              <a:ext uri="{FF2B5EF4-FFF2-40B4-BE49-F238E27FC236}">
                <a16:creationId xmlns:a16="http://schemas.microsoft.com/office/drawing/2014/main" xmlns="" id="{411CAA41-9B02-2BFB-79EC-4C9F23906218}"/>
              </a:ext>
            </a:extLst>
          </p:cNvPr>
          <p:cNvSpPr/>
          <p:nvPr/>
        </p:nvSpPr>
        <p:spPr>
          <a:xfrm rot="10985541" flipH="1">
            <a:off x="5342819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04D0FF0-14D0-D1F4-A5C3-C952FAA757BC}"/>
              </a:ext>
            </a:extLst>
          </p:cNvPr>
          <p:cNvSpPr txBox="1"/>
          <p:nvPr/>
        </p:nvSpPr>
        <p:spPr>
          <a:xfrm>
            <a:off x="5429518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Стрілка: вигнута вгору 93">
            <a:extLst>
              <a:ext uri="{FF2B5EF4-FFF2-40B4-BE49-F238E27FC236}">
                <a16:creationId xmlns:a16="http://schemas.microsoft.com/office/drawing/2014/main" xmlns="" id="{6FA2AE56-AE1E-79E2-435D-9EAA761099B7}"/>
              </a:ext>
            </a:extLst>
          </p:cNvPr>
          <p:cNvSpPr/>
          <p:nvPr/>
        </p:nvSpPr>
        <p:spPr>
          <a:xfrm rot="10985541" flipH="1">
            <a:off x="6953341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69CD81E-3B5F-AA0C-9DE0-B3FE0C51F46C}"/>
              </a:ext>
            </a:extLst>
          </p:cNvPr>
          <p:cNvSpPr txBox="1"/>
          <p:nvPr/>
        </p:nvSpPr>
        <p:spPr>
          <a:xfrm>
            <a:off x="7040040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трілка: вигнута вгору 95">
            <a:extLst>
              <a:ext uri="{FF2B5EF4-FFF2-40B4-BE49-F238E27FC236}">
                <a16:creationId xmlns:a16="http://schemas.microsoft.com/office/drawing/2014/main" xmlns="" id="{23BCEAFB-4510-B5A5-995C-25806912C50D}"/>
              </a:ext>
            </a:extLst>
          </p:cNvPr>
          <p:cNvSpPr/>
          <p:nvPr/>
        </p:nvSpPr>
        <p:spPr>
          <a:xfrm rot="10985541" flipH="1">
            <a:off x="8502951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A478730-F32E-8DBF-489D-A7D748DA9A56}"/>
              </a:ext>
            </a:extLst>
          </p:cNvPr>
          <p:cNvSpPr txBox="1"/>
          <p:nvPr/>
        </p:nvSpPr>
        <p:spPr>
          <a:xfrm>
            <a:off x="8589650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трілка: вигнута вгору 97">
            <a:extLst>
              <a:ext uri="{FF2B5EF4-FFF2-40B4-BE49-F238E27FC236}">
                <a16:creationId xmlns:a16="http://schemas.microsoft.com/office/drawing/2014/main" xmlns="" id="{07C937DB-EE9B-E3E4-7FD5-77960D03FB7A}"/>
              </a:ext>
            </a:extLst>
          </p:cNvPr>
          <p:cNvSpPr/>
          <p:nvPr/>
        </p:nvSpPr>
        <p:spPr>
          <a:xfrm rot="10985541" flipH="1">
            <a:off x="10007061" y="2227420"/>
            <a:ext cx="1184924" cy="501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FC490F0-1962-E04A-BD61-7EFD0D9D9846}"/>
              </a:ext>
            </a:extLst>
          </p:cNvPr>
          <p:cNvSpPr txBox="1"/>
          <p:nvPr/>
        </p:nvSpPr>
        <p:spPr>
          <a:xfrm>
            <a:off x="10093760" y="1459561"/>
            <a:ext cx="10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6" descr="Зима в Простоквашино">
            <a:extLst>
              <a:ext uri="{FF2B5EF4-FFF2-40B4-BE49-F238E27FC236}">
                <a16:creationId xmlns:a16="http://schemas.microsoft.com/office/drawing/2014/main" xmlns="" id="{7E91E90A-BF2E-5B2B-B6EC-0D8BC966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32" y="3361013"/>
            <a:ext cx="3513683" cy="32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1925824" y="456997"/>
            <a:ext cx="8732066" cy="7290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«Снігові кульки»</a:t>
            </a: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1" grpId="0"/>
      <p:bldP spid="52" grpId="0"/>
      <p:bldP spid="53" grpId="0"/>
      <p:bldP spid="54" grpId="0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9">
            <a:extLst>
              <a:ext uri="{FF2B5EF4-FFF2-40B4-BE49-F238E27FC236}">
                <a16:creationId xmlns:a16="http://schemas.microsoft.com/office/drawing/2014/main" xmlns="" id="{C605D189-C1FB-8470-14B0-A2787E1C1947}"/>
              </a:ext>
            </a:extLst>
          </p:cNvPr>
          <p:cNvSpPr/>
          <p:nvPr/>
        </p:nvSpPr>
        <p:spPr>
          <a:xfrm>
            <a:off x="1850901" y="512752"/>
            <a:ext cx="8732066" cy="758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«Терези»</a:t>
            </a:r>
          </a:p>
        </p:txBody>
      </p:sp>
      <p:grpSp>
        <p:nvGrpSpPr>
          <p:cNvPr id="38" name="Групувати 15">
            <a:extLst>
              <a:ext uri="{FF2B5EF4-FFF2-40B4-BE49-F238E27FC236}">
                <a16:creationId xmlns:a16="http://schemas.microsoft.com/office/drawing/2014/main" xmlns="" id="{BF7F0F92-F572-C718-A244-D8BD17C8B974}"/>
              </a:ext>
            </a:extLst>
          </p:cNvPr>
          <p:cNvGrpSpPr/>
          <p:nvPr/>
        </p:nvGrpSpPr>
        <p:grpSpPr>
          <a:xfrm>
            <a:off x="148612" y="3683177"/>
            <a:ext cx="3702080" cy="1846430"/>
            <a:chOff x="693751" y="2256242"/>
            <a:chExt cx="4183425" cy="1913086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647C8844-2990-9C4A-FA76-B4E1327E5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9" y="2256242"/>
              <a:ext cx="4077853" cy="191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Блок-схема: затримка 17">
              <a:extLst>
                <a:ext uri="{FF2B5EF4-FFF2-40B4-BE49-F238E27FC236}">
                  <a16:creationId xmlns:a16="http://schemas.microsoft.com/office/drawing/2014/main" xmlns="" id="{02A37434-1CDB-421C-86D0-E9C38AC0AF3B}"/>
                </a:ext>
              </a:extLst>
            </p:cNvPr>
            <p:cNvSpPr/>
            <p:nvPr/>
          </p:nvSpPr>
          <p:spPr>
            <a:xfrm rot="5400000">
              <a:off x="1409635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Блок-схема: затримка 18">
              <a:extLst>
                <a:ext uri="{FF2B5EF4-FFF2-40B4-BE49-F238E27FC236}">
                  <a16:creationId xmlns:a16="http://schemas.microsoft.com/office/drawing/2014/main" xmlns="" id="{13AADFCC-A09C-9739-CB0A-C9B9D3C1F36F}"/>
                </a:ext>
              </a:extLst>
            </p:cNvPr>
            <p:cNvSpPr/>
            <p:nvPr/>
          </p:nvSpPr>
          <p:spPr>
            <a:xfrm rot="5400000">
              <a:off x="3903596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B9B216A-6C88-F8C7-3817-99B20AF4B06F}"/>
              </a:ext>
            </a:extLst>
          </p:cNvPr>
          <p:cNvSpPr txBox="1"/>
          <p:nvPr/>
        </p:nvSpPr>
        <p:spPr>
          <a:xfrm>
            <a:off x="2606681" y="1408634"/>
            <a:ext cx="72205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Які числа повинні з'явитися на місці «віконець», щоб чаші терезів були врівноважені?</a:t>
            </a:r>
            <a:endParaRPr lang="x-none" dirty="0">
              <a:solidFill>
                <a:srgbClr val="7030A0"/>
              </a:solidFill>
            </a:endParaRPr>
          </a:p>
        </p:txBody>
      </p:sp>
      <p:sp>
        <p:nvSpPr>
          <p:cNvPr id="43" name="Прямокутник: округлені кути 11">
            <a:extLst>
              <a:ext uri="{FF2B5EF4-FFF2-40B4-BE49-F238E27FC236}">
                <a16:creationId xmlns:a16="http://schemas.microsoft.com/office/drawing/2014/main" xmlns="" id="{4E1D172A-852B-467E-9AA5-3888192ACA61}"/>
              </a:ext>
            </a:extLst>
          </p:cNvPr>
          <p:cNvSpPr/>
          <p:nvPr/>
        </p:nvSpPr>
        <p:spPr>
          <a:xfrm>
            <a:off x="578914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кутник: округлені кути 21">
            <a:extLst>
              <a:ext uri="{FF2B5EF4-FFF2-40B4-BE49-F238E27FC236}">
                <a16:creationId xmlns:a16="http://schemas.microsoft.com/office/drawing/2014/main" xmlns="" id="{F6095234-2AF7-9577-0C04-77B34616FD3C}"/>
              </a:ext>
            </a:extLst>
          </p:cNvPr>
          <p:cNvSpPr/>
          <p:nvPr/>
        </p:nvSpPr>
        <p:spPr>
          <a:xfrm>
            <a:off x="2369781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кутник: округлені кути 22">
            <a:extLst>
              <a:ext uri="{FF2B5EF4-FFF2-40B4-BE49-F238E27FC236}">
                <a16:creationId xmlns:a16="http://schemas.microsoft.com/office/drawing/2014/main" xmlns="" id="{655DDB8B-A3E7-8233-19E1-DCAABA71A566}"/>
              </a:ext>
            </a:extLst>
          </p:cNvPr>
          <p:cNvSpPr/>
          <p:nvPr/>
        </p:nvSpPr>
        <p:spPr>
          <a:xfrm>
            <a:off x="3127816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Групувати 23">
            <a:extLst>
              <a:ext uri="{FF2B5EF4-FFF2-40B4-BE49-F238E27FC236}">
                <a16:creationId xmlns:a16="http://schemas.microsoft.com/office/drawing/2014/main" xmlns="" id="{98E59EDE-9B6D-20AF-5DF4-805B241E59A5}"/>
              </a:ext>
            </a:extLst>
          </p:cNvPr>
          <p:cNvGrpSpPr/>
          <p:nvPr/>
        </p:nvGrpSpPr>
        <p:grpSpPr>
          <a:xfrm>
            <a:off x="4187569" y="3683177"/>
            <a:ext cx="3702080" cy="1846430"/>
            <a:chOff x="693751" y="2256242"/>
            <a:chExt cx="4183425" cy="1913086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xmlns="" id="{653E195E-6E50-A38D-C492-76EBBBBC0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9" y="2256242"/>
              <a:ext cx="4077853" cy="191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Блок-схема: затримка 25">
              <a:extLst>
                <a:ext uri="{FF2B5EF4-FFF2-40B4-BE49-F238E27FC236}">
                  <a16:creationId xmlns:a16="http://schemas.microsoft.com/office/drawing/2014/main" xmlns="" id="{DE572EA3-B75A-CAFB-4E66-C0903FA2E6B7}"/>
                </a:ext>
              </a:extLst>
            </p:cNvPr>
            <p:cNvSpPr/>
            <p:nvPr/>
          </p:nvSpPr>
          <p:spPr>
            <a:xfrm rot="5400000">
              <a:off x="1409635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Блок-схема: затримка 26">
              <a:extLst>
                <a:ext uri="{FF2B5EF4-FFF2-40B4-BE49-F238E27FC236}">
                  <a16:creationId xmlns:a16="http://schemas.microsoft.com/office/drawing/2014/main" xmlns="" id="{7CF178C8-0223-E92C-DB07-DC14EEA22D1C}"/>
                </a:ext>
              </a:extLst>
            </p:cNvPr>
            <p:cNvSpPr/>
            <p:nvPr/>
          </p:nvSpPr>
          <p:spPr>
            <a:xfrm rot="5400000">
              <a:off x="3903596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0" name="Прямокутник: округлені кути 27">
            <a:extLst>
              <a:ext uri="{FF2B5EF4-FFF2-40B4-BE49-F238E27FC236}">
                <a16:creationId xmlns:a16="http://schemas.microsoft.com/office/drawing/2014/main" xmlns="" id="{2BAA0FF3-B0E8-E927-AB98-208102A72D55}"/>
              </a:ext>
            </a:extLst>
          </p:cNvPr>
          <p:cNvSpPr/>
          <p:nvPr/>
        </p:nvSpPr>
        <p:spPr>
          <a:xfrm>
            <a:off x="4617871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кутник: округлені кути 28">
            <a:extLst>
              <a:ext uri="{FF2B5EF4-FFF2-40B4-BE49-F238E27FC236}">
                <a16:creationId xmlns:a16="http://schemas.microsoft.com/office/drawing/2014/main" xmlns="" id="{548786EE-D68F-67DB-7F3B-EB80B73A5DB7}"/>
              </a:ext>
            </a:extLst>
          </p:cNvPr>
          <p:cNvSpPr/>
          <p:nvPr/>
        </p:nvSpPr>
        <p:spPr>
          <a:xfrm>
            <a:off x="6408738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кутник: округлені кути 29">
            <a:extLst>
              <a:ext uri="{FF2B5EF4-FFF2-40B4-BE49-F238E27FC236}">
                <a16:creationId xmlns:a16="http://schemas.microsoft.com/office/drawing/2014/main" xmlns="" id="{575D5834-8FAB-3EF0-E452-80715D7F52DA}"/>
              </a:ext>
            </a:extLst>
          </p:cNvPr>
          <p:cNvSpPr/>
          <p:nvPr/>
        </p:nvSpPr>
        <p:spPr>
          <a:xfrm>
            <a:off x="7166773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увати 37">
            <a:extLst>
              <a:ext uri="{FF2B5EF4-FFF2-40B4-BE49-F238E27FC236}">
                <a16:creationId xmlns:a16="http://schemas.microsoft.com/office/drawing/2014/main" xmlns="" id="{D9206303-58C2-1F09-86E9-D117C956139B}"/>
              </a:ext>
            </a:extLst>
          </p:cNvPr>
          <p:cNvGrpSpPr/>
          <p:nvPr/>
        </p:nvGrpSpPr>
        <p:grpSpPr>
          <a:xfrm>
            <a:off x="8213288" y="3683177"/>
            <a:ext cx="3702080" cy="1846430"/>
            <a:chOff x="693751" y="2256242"/>
            <a:chExt cx="4183425" cy="1913086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xmlns="" id="{439E5FE4-F84F-CC0C-25F2-EB3EA3BC6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9" y="2256242"/>
              <a:ext cx="4077853" cy="191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Блок-схема: затримка 39">
              <a:extLst>
                <a:ext uri="{FF2B5EF4-FFF2-40B4-BE49-F238E27FC236}">
                  <a16:creationId xmlns:a16="http://schemas.microsoft.com/office/drawing/2014/main" xmlns="" id="{05229374-5A23-929F-902E-68C93190BAF4}"/>
                </a:ext>
              </a:extLst>
            </p:cNvPr>
            <p:cNvSpPr/>
            <p:nvPr/>
          </p:nvSpPr>
          <p:spPr>
            <a:xfrm rot="5400000">
              <a:off x="1409635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Блок-схема: затримка 40">
              <a:extLst>
                <a:ext uri="{FF2B5EF4-FFF2-40B4-BE49-F238E27FC236}">
                  <a16:creationId xmlns:a16="http://schemas.microsoft.com/office/drawing/2014/main" xmlns="" id="{8BE73887-708B-1FAC-B7DD-1DEF47B12568}"/>
                </a:ext>
              </a:extLst>
            </p:cNvPr>
            <p:cNvSpPr/>
            <p:nvPr/>
          </p:nvSpPr>
          <p:spPr>
            <a:xfrm rot="5400000">
              <a:off x="3903596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7" name="Прямокутник: округлені кути 41">
            <a:extLst>
              <a:ext uri="{FF2B5EF4-FFF2-40B4-BE49-F238E27FC236}">
                <a16:creationId xmlns:a16="http://schemas.microsoft.com/office/drawing/2014/main" xmlns="" id="{E90E1B8B-C0DB-53B6-5727-E8415C823C5B}"/>
              </a:ext>
            </a:extLst>
          </p:cNvPr>
          <p:cNvSpPr/>
          <p:nvPr/>
        </p:nvSpPr>
        <p:spPr>
          <a:xfrm>
            <a:off x="8266701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кутник: округлені кути 42">
            <a:extLst>
              <a:ext uri="{FF2B5EF4-FFF2-40B4-BE49-F238E27FC236}">
                <a16:creationId xmlns:a16="http://schemas.microsoft.com/office/drawing/2014/main" xmlns="" id="{FCA25CFB-D22F-4FF7-AB2C-2968B5284891}"/>
              </a:ext>
            </a:extLst>
          </p:cNvPr>
          <p:cNvSpPr/>
          <p:nvPr/>
        </p:nvSpPr>
        <p:spPr>
          <a:xfrm>
            <a:off x="9049395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кутник: округлені кути 43">
            <a:extLst>
              <a:ext uri="{FF2B5EF4-FFF2-40B4-BE49-F238E27FC236}">
                <a16:creationId xmlns:a16="http://schemas.microsoft.com/office/drawing/2014/main" xmlns="" id="{3A97FC14-431A-B9D7-36BD-12CE221D74C9}"/>
              </a:ext>
            </a:extLst>
          </p:cNvPr>
          <p:cNvSpPr/>
          <p:nvPr/>
        </p:nvSpPr>
        <p:spPr>
          <a:xfrm>
            <a:off x="10850596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4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увати 15">
            <a:extLst>
              <a:ext uri="{FF2B5EF4-FFF2-40B4-BE49-F238E27FC236}">
                <a16:creationId xmlns:a16="http://schemas.microsoft.com/office/drawing/2014/main" xmlns="" id="{BF7F0F92-F572-C718-A244-D8BD17C8B974}"/>
              </a:ext>
            </a:extLst>
          </p:cNvPr>
          <p:cNvGrpSpPr/>
          <p:nvPr/>
        </p:nvGrpSpPr>
        <p:grpSpPr>
          <a:xfrm>
            <a:off x="148612" y="3683177"/>
            <a:ext cx="3702080" cy="1846430"/>
            <a:chOff x="693751" y="2256242"/>
            <a:chExt cx="4183425" cy="1913086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647C8844-2990-9C4A-FA76-B4E1327E5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9" y="2256242"/>
              <a:ext cx="4077853" cy="191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Блок-схема: затримка 17">
              <a:extLst>
                <a:ext uri="{FF2B5EF4-FFF2-40B4-BE49-F238E27FC236}">
                  <a16:creationId xmlns:a16="http://schemas.microsoft.com/office/drawing/2014/main" xmlns="" id="{02A37434-1CDB-421C-86D0-E9C38AC0AF3B}"/>
                </a:ext>
              </a:extLst>
            </p:cNvPr>
            <p:cNvSpPr/>
            <p:nvPr/>
          </p:nvSpPr>
          <p:spPr>
            <a:xfrm rot="5400000">
              <a:off x="1409635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Блок-схема: затримка 18">
              <a:extLst>
                <a:ext uri="{FF2B5EF4-FFF2-40B4-BE49-F238E27FC236}">
                  <a16:creationId xmlns:a16="http://schemas.microsoft.com/office/drawing/2014/main" xmlns="" id="{13AADFCC-A09C-9739-CB0A-C9B9D3C1F36F}"/>
                </a:ext>
              </a:extLst>
            </p:cNvPr>
            <p:cNvSpPr/>
            <p:nvPr/>
          </p:nvSpPr>
          <p:spPr>
            <a:xfrm rot="5400000">
              <a:off x="3903596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1" name="Прямокутник: округлені кути 11">
            <a:extLst>
              <a:ext uri="{FF2B5EF4-FFF2-40B4-BE49-F238E27FC236}">
                <a16:creationId xmlns:a16="http://schemas.microsoft.com/office/drawing/2014/main" xmlns="" id="{4E1D172A-852B-467E-9AA5-3888192ACA61}"/>
              </a:ext>
            </a:extLst>
          </p:cNvPr>
          <p:cNvSpPr/>
          <p:nvPr/>
        </p:nvSpPr>
        <p:spPr>
          <a:xfrm>
            <a:off x="578914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21">
            <a:extLst>
              <a:ext uri="{FF2B5EF4-FFF2-40B4-BE49-F238E27FC236}">
                <a16:creationId xmlns:a16="http://schemas.microsoft.com/office/drawing/2014/main" xmlns="" id="{F6095234-2AF7-9577-0C04-77B34616FD3C}"/>
              </a:ext>
            </a:extLst>
          </p:cNvPr>
          <p:cNvSpPr/>
          <p:nvPr/>
        </p:nvSpPr>
        <p:spPr>
          <a:xfrm>
            <a:off x="2369781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кутник: округлені кути 22">
            <a:extLst>
              <a:ext uri="{FF2B5EF4-FFF2-40B4-BE49-F238E27FC236}">
                <a16:creationId xmlns:a16="http://schemas.microsoft.com/office/drawing/2014/main" xmlns="" id="{655DDB8B-A3E7-8233-19E1-DCAABA71A566}"/>
              </a:ext>
            </a:extLst>
          </p:cNvPr>
          <p:cNvSpPr/>
          <p:nvPr/>
        </p:nvSpPr>
        <p:spPr>
          <a:xfrm>
            <a:off x="3127816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Групувати 23">
            <a:extLst>
              <a:ext uri="{FF2B5EF4-FFF2-40B4-BE49-F238E27FC236}">
                <a16:creationId xmlns:a16="http://schemas.microsoft.com/office/drawing/2014/main" xmlns="" id="{98E59EDE-9B6D-20AF-5DF4-805B241E59A5}"/>
              </a:ext>
            </a:extLst>
          </p:cNvPr>
          <p:cNvGrpSpPr/>
          <p:nvPr/>
        </p:nvGrpSpPr>
        <p:grpSpPr>
          <a:xfrm>
            <a:off x="4187569" y="3683177"/>
            <a:ext cx="3702080" cy="1846430"/>
            <a:chOff x="693751" y="2256242"/>
            <a:chExt cx="4183425" cy="1913086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xmlns="" id="{653E195E-6E50-A38D-C492-76EBBBBC0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9" y="2256242"/>
              <a:ext cx="4077853" cy="191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Блок-схема: затримка 25">
              <a:extLst>
                <a:ext uri="{FF2B5EF4-FFF2-40B4-BE49-F238E27FC236}">
                  <a16:creationId xmlns:a16="http://schemas.microsoft.com/office/drawing/2014/main" xmlns="" id="{DE572EA3-B75A-CAFB-4E66-C0903FA2E6B7}"/>
                </a:ext>
              </a:extLst>
            </p:cNvPr>
            <p:cNvSpPr/>
            <p:nvPr/>
          </p:nvSpPr>
          <p:spPr>
            <a:xfrm rot="5400000">
              <a:off x="1409635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Блок-схема: затримка 26">
              <a:extLst>
                <a:ext uri="{FF2B5EF4-FFF2-40B4-BE49-F238E27FC236}">
                  <a16:creationId xmlns:a16="http://schemas.microsoft.com/office/drawing/2014/main" xmlns="" id="{7CF178C8-0223-E92C-DB07-DC14EEA22D1C}"/>
                </a:ext>
              </a:extLst>
            </p:cNvPr>
            <p:cNvSpPr/>
            <p:nvPr/>
          </p:nvSpPr>
          <p:spPr>
            <a:xfrm rot="5400000">
              <a:off x="3903596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3" name="Прямокутник: округлені кути 27">
            <a:extLst>
              <a:ext uri="{FF2B5EF4-FFF2-40B4-BE49-F238E27FC236}">
                <a16:creationId xmlns:a16="http://schemas.microsoft.com/office/drawing/2014/main" xmlns="" id="{2BAA0FF3-B0E8-E927-AB98-208102A72D55}"/>
              </a:ext>
            </a:extLst>
          </p:cNvPr>
          <p:cNvSpPr/>
          <p:nvPr/>
        </p:nvSpPr>
        <p:spPr>
          <a:xfrm>
            <a:off x="4432853" y="3185961"/>
            <a:ext cx="819486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кутник: округлені кути 28">
            <a:extLst>
              <a:ext uri="{FF2B5EF4-FFF2-40B4-BE49-F238E27FC236}">
                <a16:creationId xmlns:a16="http://schemas.microsoft.com/office/drawing/2014/main" xmlns="" id="{548786EE-D68F-67DB-7F3B-EB80B73A5DB7}"/>
              </a:ext>
            </a:extLst>
          </p:cNvPr>
          <p:cNvSpPr/>
          <p:nvPr/>
        </p:nvSpPr>
        <p:spPr>
          <a:xfrm>
            <a:off x="6408738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кутник: округлені кути 29">
            <a:extLst>
              <a:ext uri="{FF2B5EF4-FFF2-40B4-BE49-F238E27FC236}">
                <a16:creationId xmlns:a16="http://schemas.microsoft.com/office/drawing/2014/main" xmlns="" id="{575D5834-8FAB-3EF0-E452-80715D7F52DA}"/>
              </a:ext>
            </a:extLst>
          </p:cNvPr>
          <p:cNvSpPr/>
          <p:nvPr/>
        </p:nvSpPr>
        <p:spPr>
          <a:xfrm>
            <a:off x="7166773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" name="Групувати 37">
            <a:extLst>
              <a:ext uri="{FF2B5EF4-FFF2-40B4-BE49-F238E27FC236}">
                <a16:creationId xmlns:a16="http://schemas.microsoft.com/office/drawing/2014/main" xmlns="" id="{D9206303-58C2-1F09-86E9-D117C956139B}"/>
              </a:ext>
            </a:extLst>
          </p:cNvPr>
          <p:cNvGrpSpPr/>
          <p:nvPr/>
        </p:nvGrpSpPr>
        <p:grpSpPr>
          <a:xfrm>
            <a:off x="8213288" y="3683177"/>
            <a:ext cx="3702080" cy="1846430"/>
            <a:chOff x="693751" y="2256242"/>
            <a:chExt cx="4183425" cy="1913086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xmlns="" id="{439E5FE4-F84F-CC0C-25F2-EB3EA3BC6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9" y="2256242"/>
              <a:ext cx="4077853" cy="191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Блок-схема: затримка 39">
              <a:extLst>
                <a:ext uri="{FF2B5EF4-FFF2-40B4-BE49-F238E27FC236}">
                  <a16:creationId xmlns:a16="http://schemas.microsoft.com/office/drawing/2014/main" xmlns="" id="{05229374-5A23-929F-902E-68C93190BAF4}"/>
                </a:ext>
              </a:extLst>
            </p:cNvPr>
            <p:cNvSpPr/>
            <p:nvPr/>
          </p:nvSpPr>
          <p:spPr>
            <a:xfrm rot="5400000">
              <a:off x="1409635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9" name="Блок-схема: затримка 40">
              <a:extLst>
                <a:ext uri="{FF2B5EF4-FFF2-40B4-BE49-F238E27FC236}">
                  <a16:creationId xmlns:a16="http://schemas.microsoft.com/office/drawing/2014/main" xmlns="" id="{8BE73887-708B-1FAC-B7DD-1DEF47B12568}"/>
                </a:ext>
              </a:extLst>
            </p:cNvPr>
            <p:cNvSpPr/>
            <p:nvPr/>
          </p:nvSpPr>
          <p:spPr>
            <a:xfrm rot="5400000">
              <a:off x="3903596" y="1914322"/>
              <a:ext cx="257696" cy="1689464"/>
            </a:xfrm>
            <a:prstGeom prst="flowChartDelay">
              <a:avLst/>
            </a:prstGeom>
            <a:solidFill>
              <a:srgbClr val="FECB47"/>
            </a:solidFill>
            <a:ln>
              <a:solidFill>
                <a:srgbClr val="E09D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0" name="Прямокутник: округлені кути 41">
            <a:extLst>
              <a:ext uri="{FF2B5EF4-FFF2-40B4-BE49-F238E27FC236}">
                <a16:creationId xmlns:a16="http://schemas.microsoft.com/office/drawing/2014/main" xmlns="" id="{E90E1B8B-C0DB-53B6-5727-E8415C823C5B}"/>
              </a:ext>
            </a:extLst>
          </p:cNvPr>
          <p:cNvSpPr/>
          <p:nvPr/>
        </p:nvSpPr>
        <p:spPr>
          <a:xfrm>
            <a:off x="8266701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Прямокутник: округлені кути 42">
            <a:extLst>
              <a:ext uri="{FF2B5EF4-FFF2-40B4-BE49-F238E27FC236}">
                <a16:creationId xmlns:a16="http://schemas.microsoft.com/office/drawing/2014/main" xmlns="" id="{FCA25CFB-D22F-4FF7-AB2C-2968B5284891}"/>
              </a:ext>
            </a:extLst>
          </p:cNvPr>
          <p:cNvSpPr/>
          <p:nvPr/>
        </p:nvSpPr>
        <p:spPr>
          <a:xfrm>
            <a:off x="9049395" y="318596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кутник: округлені кути 43">
            <a:extLst>
              <a:ext uri="{FF2B5EF4-FFF2-40B4-BE49-F238E27FC236}">
                <a16:creationId xmlns:a16="http://schemas.microsoft.com/office/drawing/2014/main" xmlns="" id="{3A97FC14-431A-B9D7-36BD-12CE221D74C9}"/>
              </a:ext>
            </a:extLst>
          </p:cNvPr>
          <p:cNvSpPr/>
          <p:nvPr/>
        </p:nvSpPr>
        <p:spPr>
          <a:xfrm>
            <a:off x="10850596" y="3199001"/>
            <a:ext cx="634467" cy="781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9">
            <a:extLst>
              <a:ext uri="{FF2B5EF4-FFF2-40B4-BE49-F238E27FC236}">
                <a16:creationId xmlns:a16="http://schemas.microsoft.com/office/drawing/2014/main" xmlns="" id="{C605D189-C1FB-8470-14B0-A2787E1C1947}"/>
              </a:ext>
            </a:extLst>
          </p:cNvPr>
          <p:cNvSpPr/>
          <p:nvPr/>
        </p:nvSpPr>
        <p:spPr>
          <a:xfrm>
            <a:off x="1850901" y="512752"/>
            <a:ext cx="8732066" cy="758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«Терези»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B9B216A-6C88-F8C7-3817-99B20AF4B06F}"/>
              </a:ext>
            </a:extLst>
          </p:cNvPr>
          <p:cNvSpPr txBox="1"/>
          <p:nvPr/>
        </p:nvSpPr>
        <p:spPr>
          <a:xfrm>
            <a:off x="2606681" y="1408634"/>
            <a:ext cx="72205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Які числа повинні з'явитися на місці «віконець», щоб чаші терезів були врівноважені?</a:t>
            </a:r>
            <a:endParaRPr lang="x-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70277" y="175481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81285" y="4570051"/>
            <a:ext cx="7214900" cy="15089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Шарик узяв каструлю, щоб зварити борщ. Налив туди води. Та замислився, як виміряти кількість води в каструлі. Кіт Матроскін пропонує зробити це лінійкою, або зважити на терезах. </a:t>
            </a:r>
            <a:r>
              <a:rPr lang="uk-UA" sz="2000" b="1" dirty="0" smtClean="0">
                <a:solidFill>
                  <a:srgbClr val="7030A0"/>
                </a:solidFill>
              </a:rPr>
              <a:t>А </a:t>
            </a:r>
            <a:r>
              <a:rPr lang="uk-UA" sz="2000" b="1" dirty="0">
                <a:solidFill>
                  <a:srgbClr val="7030A0"/>
                </a:solidFill>
              </a:rPr>
              <a:t>ви як уважаєте, яка пропозиція правильна?</a:t>
            </a:r>
          </a:p>
        </p:txBody>
      </p:sp>
      <p:pic>
        <p:nvPicPr>
          <p:cNvPr id="8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0" y="3510441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xmlns="" id="{C25E0AC9-3CAA-7586-2BAE-4A88D7DC8DC8}"/>
              </a:ext>
            </a:extLst>
          </p:cNvPr>
          <p:cNvSpPr/>
          <p:nvPr/>
        </p:nvSpPr>
        <p:spPr>
          <a:xfrm>
            <a:off x="2088038" y="553756"/>
            <a:ext cx="8732066" cy="7955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діяльності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897E67B-2BA2-5BA4-A143-ABC1106E2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2118" y="1432587"/>
            <a:ext cx="2118547" cy="2194511"/>
          </a:xfrm>
          <a:prstGeom prst="rect">
            <a:avLst/>
          </a:prstGeom>
        </p:spPr>
      </p:pic>
      <p:pic>
        <p:nvPicPr>
          <p:cNvPr id="11" name="Picture 8" descr="Кот Матроскин">
            <a:extLst>
              <a:ext uri="{FF2B5EF4-FFF2-40B4-BE49-F238E27FC236}">
                <a16:creationId xmlns:a16="http://schemas.microsoft.com/office/drawing/2014/main" xmlns="" id="{BA9C9504-1A0B-F1E6-3751-4D1ABA1A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87" y="2345356"/>
            <a:ext cx="1102536" cy="12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Деревянный Стол Изображение Деревянный Стол, Полка, Столешница, Мебель Hd  Png Скачать – Потрясающие бесплатные прозрачные png клипарт изображения  скачать бесплатно">
            <a:extLst>
              <a:ext uri="{FF2B5EF4-FFF2-40B4-BE49-F238E27FC236}">
                <a16:creationId xmlns:a16="http://schemas.microsoft.com/office/drawing/2014/main" xmlns="" id="{5AC969EF-55DB-833B-349B-2BF04815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6" b="89831" l="15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8" y="3477263"/>
            <a:ext cx="6303830" cy="9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631EC6BA-A29D-B5A9-B31B-E10CC6C3A422}"/>
              </a:ext>
            </a:extLst>
          </p:cNvPr>
          <p:cNvSpPr/>
          <p:nvPr/>
        </p:nvSpPr>
        <p:spPr>
          <a:xfrm>
            <a:off x="3997831" y="4566036"/>
            <a:ext cx="7812150" cy="1667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Вода – це рідина. А які рідини ви ще знаєте?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Для вимірювання кількості рідини в посуді, кажуть «місткість посудини», використовують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особливу мірку, з якою ми сьогодні ознайомимося.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6066" y="594887"/>
            <a:ext cx="8732066" cy="8547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9502" y="1901985"/>
            <a:ext cx="546207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дізнаємося, що таке </a:t>
            </a:r>
            <a:r>
              <a:rPr lang="uk-UA" sz="2800" b="1" i="1" dirty="0">
                <a:solidFill>
                  <a:schemeClr val="bg1"/>
                </a:solidFill>
              </a:rPr>
              <a:t>місткість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Вивчимо одиницю вимірювання рідини – </a:t>
            </a:r>
            <a:r>
              <a:rPr lang="uk-UA" sz="2800" b="1" i="1" dirty="0">
                <a:solidFill>
                  <a:schemeClr val="bg1"/>
                </a:solidFill>
              </a:rPr>
              <a:t>літр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640450" y="1895555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6" y="2063220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теклянная трехлитровая банка: стоковые фото, изображения | Скачать  Стеклянная трехлитровая банка картинки на Deposit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14"/>
          <a:stretch/>
        </p:blipFill>
        <p:spPr bwMode="auto">
          <a:xfrm>
            <a:off x="5393511" y="4345138"/>
            <a:ext cx="1517176" cy="15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увшин векторы, картинки, клипарт Кувшин | скачать на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30" b="89933" l="10000" r="95167">
                        <a14:backgroundMark x1="28667" y1="86074" x2="28667" y2="8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75" y="4206241"/>
            <a:ext cx="1931494" cy="1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такан в png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95" y="5016629"/>
            <a:ext cx="645370" cy="9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Кринка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87" y="4875497"/>
            <a:ext cx="1010342" cy="11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✓ Клипарт - кастрюля #5 скачать клипарт бесплатно - Clipart-DB">
            <a:extLst>
              <a:ext uri="{FF2B5EF4-FFF2-40B4-BE49-F238E27FC236}">
                <a16:creationId xmlns:a16="http://schemas.microsoft.com/office/drawing/2014/main" xmlns="" id="{8FA06727-BC7B-632C-D173-B09F2910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20" y="4387150"/>
            <a:ext cx="1713034" cy="13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Две бутылки с водой и без нее | Бесплатно векторы">
            <a:extLst>
              <a:ext uri="{FF2B5EF4-FFF2-40B4-BE49-F238E27FC236}">
                <a16:creationId xmlns:a16="http://schemas.microsoft.com/office/drawing/2014/main" xmlns="" id="{55EAF7D6-B422-6B1D-146E-1F203F584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917" l="53994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12"/>
          <a:stretch/>
        </p:blipFill>
        <p:spPr bwMode="auto">
          <a:xfrm>
            <a:off x="9141279" y="4607047"/>
            <a:ext cx="678788" cy="143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Words>719</Words>
  <Application>Microsoft Office PowerPoint</Application>
  <PresentationFormat>Произвольный</PresentationFormat>
  <Paragraphs>194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1106</cp:revision>
  <dcterms:created xsi:type="dcterms:W3CDTF">2018-01-05T16:38:53Z</dcterms:created>
  <dcterms:modified xsi:type="dcterms:W3CDTF">2024-02-04T22:13:14Z</dcterms:modified>
</cp:coreProperties>
</file>