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1741" r:id="rId3"/>
    <p:sldId id="1770" r:id="rId4"/>
    <p:sldId id="1784" r:id="rId5"/>
    <p:sldId id="1782" r:id="rId6"/>
    <p:sldId id="1783" r:id="rId7"/>
    <p:sldId id="1688" r:id="rId8"/>
    <p:sldId id="1771" r:id="rId9"/>
    <p:sldId id="1772" r:id="rId10"/>
    <p:sldId id="1711" r:id="rId11"/>
    <p:sldId id="1769" r:id="rId12"/>
    <p:sldId id="1768" r:id="rId13"/>
    <p:sldId id="1735" r:id="rId14"/>
    <p:sldId id="1781" r:id="rId15"/>
    <p:sldId id="1753" r:id="rId16"/>
    <p:sldId id="1779" r:id="rId17"/>
    <p:sldId id="1774" r:id="rId18"/>
    <p:sldId id="1775" r:id="rId19"/>
    <p:sldId id="1776" r:id="rId20"/>
    <p:sldId id="1785" r:id="rId21"/>
    <p:sldId id="1440" r:id="rId22"/>
    <p:sldId id="151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741"/>
            <p14:sldId id="1770"/>
            <p14:sldId id="1784"/>
            <p14:sldId id="1782"/>
            <p14:sldId id="1783"/>
            <p14:sldId id="1688"/>
            <p14:sldId id="1771"/>
            <p14:sldId id="1772"/>
            <p14:sldId id="1711"/>
            <p14:sldId id="1769"/>
            <p14:sldId id="1768"/>
            <p14:sldId id="1735"/>
            <p14:sldId id="1781"/>
            <p14:sldId id="1753"/>
            <p14:sldId id="1779"/>
            <p14:sldId id="1774"/>
            <p14:sldId id="1775"/>
            <p14:sldId id="1776"/>
            <p14:sldId id="1785"/>
            <p14:sldId id="1440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9FF"/>
    <a:srgbClr val="FFB7FF"/>
    <a:srgbClr val="354B80"/>
    <a:srgbClr val="FF330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9.png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microsoft.com/office/2007/relationships/hdphoto" Target="../media/hdphoto3.wdp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9.png"/><Relationship Id="rId7" Type="http://schemas.microsoft.com/office/2007/relationships/hdphoto" Target="../media/hdphoto13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s://learningapps.org/watch?v=p6nuwrvpj22" TargetMode="Externa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83046" y="4814831"/>
            <a:ext cx="8925018" cy="102155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Повторення вивченого</a:t>
            </a: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="" xmlns:a16="http://schemas.microsoft.com/office/drawing/2014/main" id="{CC34294B-783E-F065-A1D7-86374158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05" y="1352729"/>
            <a:ext cx="3306668" cy="295130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4916" y="1687644"/>
            <a:ext cx="3303148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80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317581" y="2506945"/>
            <a:ext cx="419453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На тарілці лежить 7 бананів, </a:t>
            </a:r>
            <a:endParaRPr lang="uk-UA" sz="2400" b="1" dirty="0" smtClean="0"/>
          </a:p>
          <a:p>
            <a:r>
              <a:rPr lang="uk-UA" sz="2400" b="1" dirty="0" smtClean="0"/>
              <a:t>а </a:t>
            </a:r>
            <a:r>
              <a:rPr lang="uk-UA" sz="2400" b="1" dirty="0"/>
              <a:t>яблук – на 4 менше. Скільки яблук лежить на тарілці</a:t>
            </a:r>
            <a:r>
              <a:rPr lang="uk-UA" sz="2400" b="1" dirty="0" smtClean="0"/>
              <a:t>?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697884" y="1675859"/>
            <a:ext cx="5179195" cy="1938198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7058" y="3792343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068110" y="1372894"/>
            <a:ext cx="4444009" cy="8177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задачу. </a:t>
            </a:r>
            <a:r>
              <a:rPr lang="uk-UA" sz="2000" b="1" dirty="0" smtClean="0">
                <a:solidFill>
                  <a:srgbClr val="7030A0"/>
                </a:solidFill>
              </a:rPr>
              <a:t>Знайди </a:t>
            </a:r>
            <a:r>
              <a:rPr lang="uk-UA" sz="2000" b="1" dirty="0">
                <a:solidFill>
                  <a:srgbClr val="7030A0"/>
                </a:solidFill>
              </a:rPr>
              <a:t>слова, які визначають дію. </a:t>
            </a:r>
            <a:r>
              <a:rPr lang="uk-UA" sz="2000" b="1" dirty="0" err="1">
                <a:solidFill>
                  <a:srgbClr val="7030A0"/>
                </a:solidFill>
              </a:rPr>
              <a:t>Розв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 err="1">
                <a:solidFill>
                  <a:srgbClr val="7030A0"/>
                </a:solidFill>
              </a:rPr>
              <a:t>яжи</a:t>
            </a:r>
            <a:r>
              <a:rPr lang="uk-UA" sz="2000" b="1" dirty="0">
                <a:solidFill>
                  <a:srgbClr val="7030A0"/>
                </a:solidFill>
              </a:rPr>
              <a:t> задачу.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0" r="713" b="33810"/>
          <a:stretch/>
        </p:blipFill>
        <p:spPr>
          <a:xfrm>
            <a:off x="697884" y="2403924"/>
            <a:ext cx="2700000" cy="1044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32844"/>
          <a:stretch/>
        </p:blipFill>
        <p:spPr>
          <a:xfrm>
            <a:off x="3326433" y="2088000"/>
            <a:ext cx="2650676" cy="1368000"/>
          </a:xfrm>
          <a:prstGeom prst="rect">
            <a:avLst/>
          </a:prstGeom>
        </p:spPr>
      </p:pic>
      <p:pic>
        <p:nvPicPr>
          <p:cNvPr id="4098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09" y="2281128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88" y="2299256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21" y="2148899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70" y="2144082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10" y="2037371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28" y="1850399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Банан | Фантомопедия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02" y="2140529"/>
            <a:ext cx="1098637" cy="9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54" y="2315964"/>
            <a:ext cx="912071" cy="9120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25" y="2281128"/>
            <a:ext cx="905084" cy="90508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90" y="2403924"/>
            <a:ext cx="948746" cy="94874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51561" y="3267609"/>
            <a:ext cx="15265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846606" y="3707274"/>
            <a:ext cx="2209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3366FF"/>
                </a:solidFill>
              </a:rPr>
              <a:t>7 – 4 =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142353" y="4362492"/>
            <a:ext cx="63905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Відповідь:  3 яблука лежить на тарілці.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732739" y="3711183"/>
            <a:ext cx="213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 (</a:t>
            </a:r>
            <a:r>
              <a:rPr lang="uk-UA" sz="4000" b="1" dirty="0" err="1">
                <a:solidFill>
                  <a:srgbClr val="FF0000"/>
                </a:solidFill>
              </a:rPr>
              <a:t>ябл</a:t>
            </a:r>
            <a:r>
              <a:rPr lang="uk-UA" sz="40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51548" y="404414"/>
            <a:ext cx="8732066" cy="76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малюнком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4" grpId="0"/>
      <p:bldP spid="65" grpId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кутник: округлені кути 42">
            <a:extLst>
              <a:ext uri="{FF2B5EF4-FFF2-40B4-BE49-F238E27FC236}">
                <a16:creationId xmlns="" xmlns:a16="http://schemas.microsoft.com/office/drawing/2014/main" id="{BDAF70B0-4EEF-88A7-27BF-4B3BF4D0A2D9}"/>
              </a:ext>
            </a:extLst>
          </p:cNvPr>
          <p:cNvSpPr/>
          <p:nvPr/>
        </p:nvSpPr>
        <p:spPr>
          <a:xfrm>
            <a:off x="5430981" y="5407389"/>
            <a:ext cx="4876715" cy="11153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3" name="Picture 6" descr="Mr Peabody Stickers | Redbubble">
            <a:extLst>
              <a:ext uri="{FF2B5EF4-FFF2-40B4-BE49-F238E27FC236}">
                <a16:creationId xmlns="" xmlns:a16="http://schemas.microsoft.com/office/drawing/2014/main" id="{4B645A96-E395-E6F2-0AC6-025E30FB8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1675" y="2495814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4776DEAA-DC5D-67E1-BB49-BE5BDC75D380}"/>
              </a:ext>
            </a:extLst>
          </p:cNvPr>
          <p:cNvSpPr/>
          <p:nvPr/>
        </p:nvSpPr>
        <p:spPr>
          <a:xfrm>
            <a:off x="501743" y="1597478"/>
            <a:ext cx="3975447" cy="10737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літрів води в лійці й діжці разом?</a:t>
            </a:r>
          </a:p>
        </p:txBody>
      </p:sp>
      <p:pic>
        <p:nvPicPr>
          <p:cNvPr id="55" name="Picture 4" descr="Лейка рисунок для детей - 48 фото">
            <a:extLst>
              <a:ext uri="{FF2B5EF4-FFF2-40B4-BE49-F238E27FC236}">
                <a16:creationId xmlns="" xmlns:a16="http://schemas.microsoft.com/office/drawing/2014/main" id="{BCEAAC7F-46ED-C945-021E-E49AAF22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90" y="2444731"/>
            <a:ext cx="2891082" cy="187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7279447-EAE4-B300-5EE8-E55902B9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3"/>
          <a:stretch/>
        </p:blipFill>
        <p:spPr>
          <a:xfrm>
            <a:off x="8132963" y="1581909"/>
            <a:ext cx="2482345" cy="279546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B962E36-A15A-5FD7-F3BE-70BD884532CE}"/>
              </a:ext>
            </a:extLst>
          </p:cNvPr>
          <p:cNvSpPr txBox="1"/>
          <p:nvPr/>
        </p:nvSpPr>
        <p:spPr>
          <a:xfrm>
            <a:off x="5241881" y="3025003"/>
            <a:ext cx="137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</a:t>
            </a:r>
            <a:endParaRPr lang="x-none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FBB3422-A834-6960-CBA0-D331D5347A01}"/>
              </a:ext>
            </a:extLst>
          </p:cNvPr>
          <p:cNvSpPr txBox="1"/>
          <p:nvPr/>
        </p:nvSpPr>
        <p:spPr>
          <a:xfrm>
            <a:off x="9106104" y="2449143"/>
            <a:ext cx="137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л</a:t>
            </a:r>
            <a:endParaRPr lang="x-none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6" descr="Закрытый кронштейн PNG Pic | PNG Arts">
            <a:extLst>
              <a:ext uri="{FF2B5EF4-FFF2-40B4-BE49-F238E27FC236}">
                <a16:creationId xmlns="" xmlns:a16="http://schemas.microsoft.com/office/drawing/2014/main" id="{28146D64-032C-9698-8C88-D7E18A77F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7496277" y="1324550"/>
            <a:ext cx="634838" cy="6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19B58FA-3BC9-FE0D-8684-DDC332E3D5B0}"/>
              </a:ext>
            </a:extLst>
          </p:cNvPr>
          <p:cNvSpPr txBox="1"/>
          <p:nvPr/>
        </p:nvSpPr>
        <p:spPr>
          <a:xfrm>
            <a:off x="7419291" y="4699503"/>
            <a:ext cx="73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?л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60A7744-D939-40EE-D97F-D79428AAA1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9171" b="90901"/>
          <a:stretch/>
        </p:blipFill>
        <p:spPr>
          <a:xfrm>
            <a:off x="5319780" y="5324507"/>
            <a:ext cx="4987916" cy="122669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9E45133D-0048-6662-1621-E2739BC0F5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13799" y="5903560"/>
            <a:ext cx="336084" cy="2206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8B042620-9A3D-59AC-992C-1B22181A13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331667" y="5634692"/>
            <a:ext cx="470074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6F4F08A-A37D-C70C-5CA9-437786546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6194591" y="5666579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9C109DA3-0CBF-5E4B-FCDC-BC3B660295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36" y="5831896"/>
            <a:ext cx="446649" cy="38191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629122F4-F303-BF62-3270-64779AA15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91" y="5819066"/>
            <a:ext cx="446649" cy="381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BFA3FB56-0870-29DF-E155-DA6CF04A2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29" y="5819066"/>
            <a:ext cx="446649" cy="38191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713E131-F0D3-6821-226E-54FBABBD22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65449" y="5865559"/>
            <a:ext cx="440143" cy="288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84AA99E-62DF-8FF8-6BA3-115B3DD8F3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898790" y="5634692"/>
            <a:ext cx="317675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8901B23E-686F-1B70-4AA6-1E22EB9A97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24445" y="5627331"/>
            <a:ext cx="381740" cy="604335"/>
          </a:xfrm>
          <a:prstGeom prst="rect">
            <a:avLst/>
          </a:prstGeom>
        </p:spPr>
      </p:pic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32247" y="601798"/>
            <a:ext cx="8732066" cy="76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малюнком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4700" y="1507352"/>
            <a:ext cx="5265071" cy="3226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32247" y="601798"/>
            <a:ext cx="8732066" cy="76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647">
            <a:off x="6504889" y="1111981"/>
            <a:ext cx="3113730" cy="2075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629">
            <a:off x="9273750" y="1453590"/>
            <a:ext cx="1227410" cy="1227410"/>
          </a:xfrm>
          <a:prstGeom prst="rect">
            <a:avLst/>
          </a:prstGeom>
        </p:spPr>
      </p:pic>
      <p:sp>
        <p:nvSpPr>
          <p:cNvPr id="6" name="Правая фигурная скобка 5"/>
          <p:cNvSpPr/>
          <p:nvPr/>
        </p:nvSpPr>
        <p:spPr>
          <a:xfrm rot="5400000">
            <a:off x="8824719" y="942272"/>
            <a:ext cx="580660" cy="403512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8502943" y="3287363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?см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55283" y="2292782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 см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817823" y="2237405"/>
            <a:ext cx="131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 см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8179" r="5838" b="22451"/>
          <a:stretch/>
        </p:blipFill>
        <p:spPr bwMode="auto">
          <a:xfrm>
            <a:off x="684000" y="1710134"/>
            <a:ext cx="4644000" cy="262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96544" y="1815655"/>
            <a:ext cx="1025875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>
                <a:solidFill>
                  <a:srgbClr val="7030A0"/>
                </a:solidFill>
              </a:rPr>
              <a:t>М</a:t>
            </a:r>
            <a:r>
              <a:rPr lang="uk-UA" sz="4000" b="1" dirty="0" smtClean="0">
                <a:solidFill>
                  <a:srgbClr val="7030A0"/>
                </a:solidFill>
              </a:rPr>
              <a:t>-</a:t>
            </a:r>
            <a:r>
              <a:rPr lang="uk-UA" sz="4000" dirty="0" smtClean="0">
                <a:solidFill>
                  <a:srgbClr val="7030A0"/>
                </a:solidFill>
              </a:rPr>
              <a:t>  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7471" y="2402707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О</a:t>
            </a:r>
            <a:r>
              <a:rPr lang="uk-UA" sz="4000" b="1" dirty="0" smtClean="0">
                <a:solidFill>
                  <a:srgbClr val="7030A0"/>
                </a:solidFill>
              </a:rPr>
              <a:t> -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9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3530258" y="2161015"/>
            <a:ext cx="766156" cy="5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2743201" y="2109743"/>
            <a:ext cx="112088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?см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84000" y="4441230"/>
            <a:ext cx="540101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Відповідь: 10см. На 4см довший.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1088" y="1803600"/>
            <a:ext cx="115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7см 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16902" y="2377119"/>
            <a:ext cx="881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3см</a:t>
            </a:r>
            <a:endParaRPr lang="ru-RU" sz="3200" dirty="0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2362893" y="1920906"/>
            <a:ext cx="357669" cy="999396"/>
          </a:xfrm>
          <a:prstGeom prst="rightBrace">
            <a:avLst>
              <a:gd name="adj1" fmla="val 6917"/>
              <a:gd name="adj2" fmla="val 51626"/>
            </a:avLst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7030A0"/>
              </a:solidFill>
            </a:endParaRPr>
          </a:p>
        </p:txBody>
      </p: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3913336" y="2101363"/>
            <a:ext cx="176301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?см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pic>
        <p:nvPicPr>
          <p:cNvPr id="29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80" y="3000668"/>
            <a:ext cx="2981880" cy="153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8122535" y="4085278"/>
            <a:ext cx="176301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?см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859380" y="2965843"/>
            <a:ext cx="151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 + 3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64967" y="2994976"/>
            <a:ext cx="169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10(см)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853566" y="3578102"/>
            <a:ext cx="151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7 – </a:t>
            </a:r>
            <a:r>
              <a:rPr lang="uk-UA" sz="3200" b="1" dirty="0" smtClean="0">
                <a:solidFill>
                  <a:srgbClr val="7030A0"/>
                </a:solidFill>
              </a:rPr>
              <a:t>3 </a:t>
            </a:r>
            <a:r>
              <a:rPr lang="uk-UA" sz="3200" b="1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56439" y="3567870"/>
            <a:ext cx="169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4 (см)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2195" y="3401466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на</a:t>
            </a:r>
            <a:endParaRPr lang="ru-RU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6574700" y="4733618"/>
            <a:ext cx="48586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Зміни запитання задачі, щоб вона розв’язувалася відніманням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63" y="1348297"/>
            <a:ext cx="1299900" cy="24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 animBg="1"/>
      <p:bldP spid="24" grpId="0"/>
      <p:bldP spid="25" grpId="0"/>
      <p:bldP spid="26" grpId="0" animBg="1"/>
      <p:bldP spid="28" grpId="0"/>
      <p:bldP spid="30" grpId="0"/>
      <p:bldP spid="31" grpId="0"/>
      <p:bldP spid="36" grpId="0"/>
      <p:bldP spid="37" grpId="0"/>
      <p:bldP spid="38" grpId="0"/>
      <p:bldP spid="3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947389" y="424340"/>
            <a:ext cx="8732066" cy="6418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Геометричні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6" descr="Mr Peabody Stickers | Redbubble">
            <a:extLst>
              <a:ext uri="{FF2B5EF4-FFF2-40B4-BE49-F238E27FC236}">
                <a16:creationId xmlns="" xmlns:a16="http://schemas.microsoft.com/office/drawing/2014/main" id="{4B645A96-E395-E6F2-0AC6-025E30FB8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10002134" y="3389532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4776DEAA-DC5D-67E1-BB49-BE5BDC75D380}"/>
              </a:ext>
            </a:extLst>
          </p:cNvPr>
          <p:cNvSpPr/>
          <p:nvPr/>
        </p:nvSpPr>
        <p:spPr>
          <a:xfrm>
            <a:off x="2950384" y="1149583"/>
            <a:ext cx="6606779" cy="864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номери фігур, які є: </a:t>
            </a:r>
            <a:r>
              <a:rPr lang="uk-UA" sz="2400" b="1" dirty="0" smtClean="0">
                <a:solidFill>
                  <a:srgbClr val="7030A0"/>
                </a:solidFill>
              </a:rPr>
              <a:t>     1</a:t>
            </a:r>
            <a:r>
              <a:rPr lang="uk-UA" sz="2400" b="1" dirty="0">
                <a:solidFill>
                  <a:srgbClr val="7030A0"/>
                </a:solidFill>
              </a:rPr>
              <a:t>) </a:t>
            </a:r>
            <a:r>
              <a:rPr lang="uk-UA" sz="2400" b="1" dirty="0" smtClean="0">
                <a:solidFill>
                  <a:srgbClr val="7030A0"/>
                </a:solidFill>
              </a:rPr>
              <a:t>кривими; </a:t>
            </a:r>
            <a:endParaRPr lang="uk-UA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2) замкненими </a:t>
            </a:r>
            <a:r>
              <a:rPr lang="uk-UA" sz="2400" b="1" dirty="0" smtClean="0">
                <a:solidFill>
                  <a:srgbClr val="7030A0"/>
                </a:solidFill>
              </a:rPr>
              <a:t>ламаними;         3</a:t>
            </a:r>
            <a:r>
              <a:rPr lang="uk-UA" sz="2400" b="1" dirty="0">
                <a:solidFill>
                  <a:srgbClr val="7030A0"/>
                </a:solidFill>
              </a:rPr>
              <a:t>) </a:t>
            </a:r>
            <a:r>
              <a:rPr lang="uk-UA" sz="2400" b="1" dirty="0" smtClean="0">
                <a:solidFill>
                  <a:srgbClr val="7030A0"/>
                </a:solidFill>
              </a:rPr>
              <a:t>кругами.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FA5AF1BF-8348-322C-119E-0CA08EB947BD}"/>
              </a:ext>
            </a:extLst>
          </p:cNvPr>
          <p:cNvSpPr/>
          <p:nvPr/>
        </p:nvSpPr>
        <p:spPr>
          <a:xfrm>
            <a:off x="420087" y="1929025"/>
            <a:ext cx="2229275" cy="97854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A36949B2-F2DE-281B-DF96-46189DEF5E4B}"/>
              </a:ext>
            </a:extLst>
          </p:cNvPr>
          <p:cNvSpPr/>
          <p:nvPr/>
        </p:nvSpPr>
        <p:spPr>
          <a:xfrm>
            <a:off x="4493891" y="5446705"/>
            <a:ext cx="878648" cy="855342"/>
          </a:xfrm>
          <a:prstGeom prst="ellipse">
            <a:avLst/>
          </a:prstGeom>
          <a:solidFill>
            <a:srgbClr val="EC008C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олілінія: фігура 25">
            <a:extLst>
              <a:ext uri="{FF2B5EF4-FFF2-40B4-BE49-F238E27FC236}">
                <a16:creationId xmlns="" xmlns:a16="http://schemas.microsoft.com/office/drawing/2014/main" id="{B55F471A-5BEF-CADA-32F6-CB9561148208}"/>
              </a:ext>
            </a:extLst>
          </p:cNvPr>
          <p:cNvSpPr/>
          <p:nvPr/>
        </p:nvSpPr>
        <p:spPr>
          <a:xfrm>
            <a:off x="519277" y="3402599"/>
            <a:ext cx="1686757" cy="1544714"/>
          </a:xfrm>
          <a:custGeom>
            <a:avLst/>
            <a:gdLst>
              <a:gd name="connsiteX0" fmla="*/ 0 w 1686757"/>
              <a:gd name="connsiteY0" fmla="*/ 630314 h 1544714"/>
              <a:gd name="connsiteX1" fmla="*/ 648070 w 1686757"/>
              <a:gd name="connsiteY1" fmla="*/ 1544714 h 1544714"/>
              <a:gd name="connsiteX2" fmla="*/ 1686757 w 1686757"/>
              <a:gd name="connsiteY2" fmla="*/ 0 h 154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6757" h="1544714">
                <a:moveTo>
                  <a:pt x="0" y="630314"/>
                </a:moveTo>
                <a:lnTo>
                  <a:pt x="648070" y="1544714"/>
                </a:lnTo>
                <a:lnTo>
                  <a:pt x="1686757" y="0"/>
                </a:ln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Полілінія: фігура 26">
            <a:extLst>
              <a:ext uri="{FF2B5EF4-FFF2-40B4-BE49-F238E27FC236}">
                <a16:creationId xmlns="" xmlns:a16="http://schemas.microsoft.com/office/drawing/2014/main" id="{B083B223-0E00-360E-1D7B-BCCFBB9B03A5}"/>
              </a:ext>
            </a:extLst>
          </p:cNvPr>
          <p:cNvSpPr/>
          <p:nvPr/>
        </p:nvSpPr>
        <p:spPr>
          <a:xfrm>
            <a:off x="5061671" y="4112131"/>
            <a:ext cx="2503503" cy="1003177"/>
          </a:xfrm>
          <a:custGeom>
            <a:avLst/>
            <a:gdLst>
              <a:gd name="connsiteX0" fmla="*/ 0 w 2503503"/>
              <a:gd name="connsiteY0" fmla="*/ 1003177 h 1003177"/>
              <a:gd name="connsiteX1" fmla="*/ 1642369 w 2503503"/>
              <a:gd name="connsiteY1" fmla="*/ 0 h 1003177"/>
              <a:gd name="connsiteX2" fmla="*/ 2503503 w 2503503"/>
              <a:gd name="connsiteY2" fmla="*/ 958789 h 1003177"/>
              <a:gd name="connsiteX3" fmla="*/ 0 w 2503503"/>
              <a:gd name="connsiteY3" fmla="*/ 1003177 h 10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503" h="1003177">
                <a:moveTo>
                  <a:pt x="0" y="1003177"/>
                </a:moveTo>
                <a:lnTo>
                  <a:pt x="1642369" y="0"/>
                </a:lnTo>
                <a:lnTo>
                  <a:pt x="2503503" y="958789"/>
                </a:lnTo>
                <a:lnTo>
                  <a:pt x="0" y="1003177"/>
                </a:ln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43FD8794-02A5-5CD2-2AF4-737419CFB138}"/>
              </a:ext>
            </a:extLst>
          </p:cNvPr>
          <p:cNvSpPr/>
          <p:nvPr/>
        </p:nvSpPr>
        <p:spPr>
          <a:xfrm>
            <a:off x="9348090" y="4678323"/>
            <a:ext cx="654044" cy="630148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олілінія: фігура 38">
            <a:extLst>
              <a:ext uri="{FF2B5EF4-FFF2-40B4-BE49-F238E27FC236}">
                <a16:creationId xmlns="" xmlns:a16="http://schemas.microsoft.com/office/drawing/2014/main" id="{A93605F2-4045-6CED-306F-449E969E74D0}"/>
              </a:ext>
            </a:extLst>
          </p:cNvPr>
          <p:cNvSpPr/>
          <p:nvPr/>
        </p:nvSpPr>
        <p:spPr>
          <a:xfrm>
            <a:off x="7887087" y="2743727"/>
            <a:ext cx="2130641" cy="1411549"/>
          </a:xfrm>
          <a:custGeom>
            <a:avLst/>
            <a:gdLst>
              <a:gd name="connsiteX0" fmla="*/ 0 w 1704513"/>
              <a:gd name="connsiteY0" fmla="*/ 967666 h 1136341"/>
              <a:gd name="connsiteX1" fmla="*/ 470517 w 1704513"/>
              <a:gd name="connsiteY1" fmla="*/ 0 h 1136341"/>
              <a:gd name="connsiteX2" fmla="*/ 1242874 w 1704513"/>
              <a:gd name="connsiteY2" fmla="*/ 8877 h 1136341"/>
              <a:gd name="connsiteX3" fmla="*/ 1704513 w 1704513"/>
              <a:gd name="connsiteY3" fmla="*/ 488271 h 1136341"/>
              <a:gd name="connsiteX4" fmla="*/ 585926 w 1704513"/>
              <a:gd name="connsiteY4" fmla="*/ 1136341 h 1136341"/>
              <a:gd name="connsiteX5" fmla="*/ 0 w 1704513"/>
              <a:gd name="connsiteY5" fmla="*/ 967666 h 11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513" h="1136341">
                <a:moveTo>
                  <a:pt x="0" y="967666"/>
                </a:moveTo>
                <a:lnTo>
                  <a:pt x="470517" y="0"/>
                </a:lnTo>
                <a:lnTo>
                  <a:pt x="1242874" y="8877"/>
                </a:lnTo>
                <a:lnTo>
                  <a:pt x="1704513" y="488271"/>
                </a:lnTo>
                <a:lnTo>
                  <a:pt x="585926" y="1136341"/>
                </a:lnTo>
                <a:lnTo>
                  <a:pt x="0" y="967666"/>
                </a:lnTo>
                <a:close/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Полілінія: фігура 39">
            <a:extLst>
              <a:ext uri="{FF2B5EF4-FFF2-40B4-BE49-F238E27FC236}">
                <a16:creationId xmlns="" xmlns:a16="http://schemas.microsoft.com/office/drawing/2014/main" id="{E13E55AF-D481-DA2C-B805-BB4B25BB9061}"/>
              </a:ext>
            </a:extLst>
          </p:cNvPr>
          <p:cNvSpPr/>
          <p:nvPr/>
        </p:nvSpPr>
        <p:spPr>
          <a:xfrm>
            <a:off x="5721995" y="2796312"/>
            <a:ext cx="782736" cy="1186440"/>
          </a:xfrm>
          <a:custGeom>
            <a:avLst/>
            <a:gdLst>
              <a:gd name="connsiteX0" fmla="*/ 4382 w 782736"/>
              <a:gd name="connsiteY0" fmla="*/ 1186440 h 1186440"/>
              <a:gd name="connsiteX1" fmla="*/ 66525 w 782736"/>
              <a:gd name="connsiteY1" fmla="*/ 201018 h 1186440"/>
              <a:gd name="connsiteX2" fmla="*/ 466021 w 782736"/>
              <a:gd name="connsiteY2" fmla="*/ 14587 h 1186440"/>
              <a:gd name="connsiteX3" fmla="*/ 741228 w 782736"/>
              <a:gd name="connsiteY3" fmla="*/ 431838 h 1186440"/>
              <a:gd name="connsiteX4" fmla="*/ 776739 w 782736"/>
              <a:gd name="connsiteY4" fmla="*/ 1142051 h 11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36" h="1186440">
                <a:moveTo>
                  <a:pt x="4382" y="1186440"/>
                </a:moveTo>
                <a:cubicBezTo>
                  <a:pt x="-3017" y="791383"/>
                  <a:pt x="-10415" y="396327"/>
                  <a:pt x="66525" y="201018"/>
                </a:cubicBezTo>
                <a:cubicBezTo>
                  <a:pt x="143465" y="5709"/>
                  <a:pt x="353570" y="-23883"/>
                  <a:pt x="466021" y="14587"/>
                </a:cubicBezTo>
                <a:cubicBezTo>
                  <a:pt x="578472" y="53057"/>
                  <a:pt x="689442" y="243927"/>
                  <a:pt x="741228" y="431838"/>
                </a:cubicBezTo>
                <a:cubicBezTo>
                  <a:pt x="793014" y="619749"/>
                  <a:pt x="784876" y="880900"/>
                  <a:pt x="776739" y="1142051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олілінія: фігура 40">
            <a:extLst>
              <a:ext uri="{FF2B5EF4-FFF2-40B4-BE49-F238E27FC236}">
                <a16:creationId xmlns="" xmlns:a16="http://schemas.microsoft.com/office/drawing/2014/main" id="{A54D8F4B-B627-5210-96EE-1BA3E8574902}"/>
              </a:ext>
            </a:extLst>
          </p:cNvPr>
          <p:cNvSpPr/>
          <p:nvPr/>
        </p:nvSpPr>
        <p:spPr>
          <a:xfrm>
            <a:off x="3006872" y="2952193"/>
            <a:ext cx="1686757" cy="804071"/>
          </a:xfrm>
          <a:custGeom>
            <a:avLst/>
            <a:gdLst>
              <a:gd name="connsiteX0" fmla="*/ 0 w 1549766"/>
              <a:gd name="connsiteY0" fmla="*/ 218915 h 773384"/>
              <a:gd name="connsiteX1" fmla="*/ 603681 w 1549766"/>
              <a:gd name="connsiteY1" fmla="*/ 59117 h 773384"/>
              <a:gd name="connsiteX2" fmla="*/ 896644 w 1549766"/>
              <a:gd name="connsiteY2" fmla="*/ 14729 h 773384"/>
              <a:gd name="connsiteX3" fmla="*/ 719091 w 1549766"/>
              <a:gd name="connsiteY3" fmla="*/ 298814 h 773384"/>
              <a:gd name="connsiteX4" fmla="*/ 1083075 w 1549766"/>
              <a:gd name="connsiteY4" fmla="*/ 334325 h 773384"/>
              <a:gd name="connsiteX5" fmla="*/ 1455938 w 1549766"/>
              <a:gd name="connsiteY5" fmla="*/ 325447 h 773384"/>
              <a:gd name="connsiteX6" fmla="*/ 1526959 w 1549766"/>
              <a:gd name="connsiteY6" fmla="*/ 547389 h 773384"/>
              <a:gd name="connsiteX7" fmla="*/ 1127464 w 1549766"/>
              <a:gd name="connsiteY7" fmla="*/ 707187 h 773384"/>
              <a:gd name="connsiteX8" fmla="*/ 541538 w 1549766"/>
              <a:gd name="connsiteY8" fmla="*/ 760453 h 773384"/>
              <a:gd name="connsiteX9" fmla="*/ 541538 w 1549766"/>
              <a:gd name="connsiteY9" fmla="*/ 476367 h 7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766" h="773384">
                <a:moveTo>
                  <a:pt x="0" y="218915"/>
                </a:moveTo>
                <a:cubicBezTo>
                  <a:pt x="227120" y="156031"/>
                  <a:pt x="454240" y="93148"/>
                  <a:pt x="603681" y="59117"/>
                </a:cubicBezTo>
                <a:cubicBezTo>
                  <a:pt x="753122" y="25086"/>
                  <a:pt x="877409" y="-25221"/>
                  <a:pt x="896644" y="14729"/>
                </a:cubicBezTo>
                <a:cubicBezTo>
                  <a:pt x="915879" y="54678"/>
                  <a:pt x="688019" y="245548"/>
                  <a:pt x="719091" y="298814"/>
                </a:cubicBezTo>
                <a:cubicBezTo>
                  <a:pt x="750163" y="352080"/>
                  <a:pt x="960267" y="329886"/>
                  <a:pt x="1083075" y="334325"/>
                </a:cubicBezTo>
                <a:cubicBezTo>
                  <a:pt x="1205883" y="338764"/>
                  <a:pt x="1381957" y="289936"/>
                  <a:pt x="1455938" y="325447"/>
                </a:cubicBezTo>
                <a:cubicBezTo>
                  <a:pt x="1529919" y="360958"/>
                  <a:pt x="1581705" y="483766"/>
                  <a:pt x="1526959" y="547389"/>
                </a:cubicBezTo>
                <a:cubicBezTo>
                  <a:pt x="1472213" y="611012"/>
                  <a:pt x="1291701" y="671676"/>
                  <a:pt x="1127464" y="707187"/>
                </a:cubicBezTo>
                <a:cubicBezTo>
                  <a:pt x="963227" y="742698"/>
                  <a:pt x="639192" y="798923"/>
                  <a:pt x="541538" y="760453"/>
                </a:cubicBezTo>
                <a:cubicBezTo>
                  <a:pt x="443884" y="721983"/>
                  <a:pt x="492711" y="599175"/>
                  <a:pt x="541538" y="476367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Полілінія: фігура 43">
            <a:extLst>
              <a:ext uri="{FF2B5EF4-FFF2-40B4-BE49-F238E27FC236}">
                <a16:creationId xmlns="" xmlns:a16="http://schemas.microsoft.com/office/drawing/2014/main" id="{B4269AEA-9F13-261D-87DC-EC3D82A0A297}"/>
              </a:ext>
            </a:extLst>
          </p:cNvPr>
          <p:cNvSpPr/>
          <p:nvPr/>
        </p:nvSpPr>
        <p:spPr>
          <a:xfrm>
            <a:off x="2486707" y="4678323"/>
            <a:ext cx="914400" cy="1659390"/>
          </a:xfrm>
          <a:custGeom>
            <a:avLst/>
            <a:gdLst>
              <a:gd name="connsiteX0" fmla="*/ 0 w 914400"/>
              <a:gd name="connsiteY0" fmla="*/ 25898 h 1659390"/>
              <a:gd name="connsiteX1" fmla="*/ 479394 w 914400"/>
              <a:gd name="connsiteY1" fmla="*/ 8143 h 1659390"/>
              <a:gd name="connsiteX2" fmla="*/ 763480 w 914400"/>
              <a:gd name="connsiteY2" fmla="*/ 141308 h 1659390"/>
              <a:gd name="connsiteX3" fmla="*/ 781235 w 914400"/>
              <a:gd name="connsiteY3" fmla="*/ 505293 h 1659390"/>
              <a:gd name="connsiteX4" fmla="*/ 514905 w 914400"/>
              <a:gd name="connsiteY4" fmla="*/ 1064586 h 1659390"/>
              <a:gd name="connsiteX5" fmla="*/ 603681 w 914400"/>
              <a:gd name="connsiteY5" fmla="*/ 1197751 h 1659390"/>
              <a:gd name="connsiteX6" fmla="*/ 781235 w 914400"/>
              <a:gd name="connsiteY6" fmla="*/ 1224384 h 1659390"/>
              <a:gd name="connsiteX7" fmla="*/ 736847 w 914400"/>
              <a:gd name="connsiteY7" fmla="*/ 1464081 h 1659390"/>
              <a:gd name="connsiteX8" fmla="*/ 914400 w 914400"/>
              <a:gd name="connsiteY8" fmla="*/ 1659390 h 165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" h="1659390">
                <a:moveTo>
                  <a:pt x="0" y="25898"/>
                </a:moveTo>
                <a:cubicBezTo>
                  <a:pt x="176073" y="7403"/>
                  <a:pt x="352147" y="-11092"/>
                  <a:pt x="479394" y="8143"/>
                </a:cubicBezTo>
                <a:cubicBezTo>
                  <a:pt x="606641" y="27378"/>
                  <a:pt x="713173" y="58450"/>
                  <a:pt x="763480" y="141308"/>
                </a:cubicBezTo>
                <a:cubicBezTo>
                  <a:pt x="813787" y="224166"/>
                  <a:pt x="822664" y="351413"/>
                  <a:pt x="781235" y="505293"/>
                </a:cubicBezTo>
                <a:cubicBezTo>
                  <a:pt x="739806" y="659173"/>
                  <a:pt x="544497" y="949176"/>
                  <a:pt x="514905" y="1064586"/>
                </a:cubicBezTo>
                <a:cubicBezTo>
                  <a:pt x="485313" y="1179996"/>
                  <a:pt x="559293" y="1171118"/>
                  <a:pt x="603681" y="1197751"/>
                </a:cubicBezTo>
                <a:cubicBezTo>
                  <a:pt x="648069" y="1224384"/>
                  <a:pt x="759041" y="1179996"/>
                  <a:pt x="781235" y="1224384"/>
                </a:cubicBezTo>
                <a:cubicBezTo>
                  <a:pt x="803429" y="1268772"/>
                  <a:pt x="714653" y="1391580"/>
                  <a:pt x="736847" y="1464081"/>
                </a:cubicBezTo>
                <a:cubicBezTo>
                  <a:pt x="759041" y="1536582"/>
                  <a:pt x="836720" y="1597986"/>
                  <a:pt x="914400" y="1659390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2D44672-5035-97D3-0627-25B04C503E0B}"/>
              </a:ext>
            </a:extLst>
          </p:cNvPr>
          <p:cNvSpPr txBox="1"/>
          <p:nvPr/>
        </p:nvSpPr>
        <p:spPr>
          <a:xfrm>
            <a:off x="301714" y="1523675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53965B0-1355-B971-3CEB-CEF4BB665E41}"/>
              </a:ext>
            </a:extLst>
          </p:cNvPr>
          <p:cNvSpPr txBox="1"/>
          <p:nvPr/>
        </p:nvSpPr>
        <p:spPr>
          <a:xfrm>
            <a:off x="2533600" y="5184852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C387124-8DBE-F6FB-FA83-4C192F6E8D07}"/>
              </a:ext>
            </a:extLst>
          </p:cNvPr>
          <p:cNvSpPr txBox="1"/>
          <p:nvPr/>
        </p:nvSpPr>
        <p:spPr>
          <a:xfrm>
            <a:off x="4087965" y="2743727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CA240A7-CC48-434F-5509-D3AAAD98C686}"/>
              </a:ext>
            </a:extLst>
          </p:cNvPr>
          <p:cNvSpPr txBox="1"/>
          <p:nvPr/>
        </p:nvSpPr>
        <p:spPr>
          <a:xfrm>
            <a:off x="1453507" y="417495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12F00E2-3383-49B9-BB54-6FBB0A4EDEF7}"/>
              </a:ext>
            </a:extLst>
          </p:cNvPr>
          <p:cNvSpPr txBox="1"/>
          <p:nvPr/>
        </p:nvSpPr>
        <p:spPr>
          <a:xfrm>
            <a:off x="7259867" y="4385760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4642CC6-F014-3D79-D601-FFB5F275C4FB}"/>
              </a:ext>
            </a:extLst>
          </p:cNvPr>
          <p:cNvSpPr txBox="1"/>
          <p:nvPr/>
        </p:nvSpPr>
        <p:spPr>
          <a:xfrm>
            <a:off x="6408203" y="2665755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2192E57-9437-9A98-3288-A8A9860E399C}"/>
              </a:ext>
            </a:extLst>
          </p:cNvPr>
          <p:cNvSpPr txBox="1"/>
          <p:nvPr/>
        </p:nvSpPr>
        <p:spPr>
          <a:xfrm>
            <a:off x="7887087" y="2680296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0542936-144F-896E-17BE-5AD15ADA33A3}"/>
              </a:ext>
            </a:extLst>
          </p:cNvPr>
          <p:cNvSpPr txBox="1"/>
          <p:nvPr/>
        </p:nvSpPr>
        <p:spPr>
          <a:xfrm>
            <a:off x="8917713" y="4684452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3D1EA39-D714-FAE6-68BC-76C846F5BACE}"/>
              </a:ext>
            </a:extLst>
          </p:cNvPr>
          <p:cNvSpPr txBox="1"/>
          <p:nvPr/>
        </p:nvSpPr>
        <p:spPr>
          <a:xfrm>
            <a:off x="7949561" y="5434719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E5D0C55-FDC5-CE64-FE1C-35A97A5FF703}"/>
              </a:ext>
            </a:extLst>
          </p:cNvPr>
          <p:cNvSpPr txBox="1"/>
          <p:nvPr/>
        </p:nvSpPr>
        <p:spPr>
          <a:xfrm>
            <a:off x="4105712" y="5590590"/>
            <a:ext cx="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18472ED-4C23-69B4-21D9-D5726A7A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28" y="1427678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4488CDC-4F1A-B94C-8EED-F604B348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46" y="1405599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7D0B5263-BF1D-1EFE-0D24-C9B3CB99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41" y="2436673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DEE68D33-1F98-504A-862A-DCC3C13E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83" y="4869568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43F89E1A-22AB-E76F-7F54-F2F27AEA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16" y="2299500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A0FDE39-CAC2-8EDB-082A-C10ECCFD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25" y="4074581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5E6C1749-CE9D-9A47-44AA-D2558DA6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96" y="5125899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628A4371-77DF-0C94-0E01-4E3EA431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42" y="4275068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B5288C54-B2CE-7E7B-C2E9-CAA39DAF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11" y="2361565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Галочка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C4B7F8C-3B7D-04A0-AD8A-03B9FB36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29" y="1008155"/>
            <a:ext cx="520121" cy="5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кутник: округлені кути 7">
            <a:extLst>
              <a:ext uri="{FF2B5EF4-FFF2-40B4-BE49-F238E27FC236}">
                <a16:creationId xmlns="" xmlns:a16="http://schemas.microsoft.com/office/drawing/2014/main" id="{131F4575-AB55-49E8-3A6A-5A73DC8026A2}"/>
              </a:ext>
            </a:extLst>
          </p:cNvPr>
          <p:cNvSpPr/>
          <p:nvPr/>
        </p:nvSpPr>
        <p:spPr>
          <a:xfrm>
            <a:off x="8706534" y="2811488"/>
            <a:ext cx="2039733" cy="1928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7B9E107C-E99C-0773-4CB1-8E808F64A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17" y="2811488"/>
            <a:ext cx="1929887" cy="1894541"/>
          </a:xfrm>
          <a:prstGeom prst="ellipse">
            <a:avLst/>
          </a:prstGeom>
          <a:solidFill>
            <a:schemeClr val="bg1"/>
          </a:solidFill>
          <a:extLst/>
        </p:spPr>
      </p:pic>
      <p:pic>
        <p:nvPicPr>
          <p:cNvPr id="35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6FB3A4E9-9F9D-689A-B122-7FF53B77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36" y="2823615"/>
            <a:ext cx="1929887" cy="1929888"/>
          </a:xfrm>
          <a:prstGeom prst="ellipse">
            <a:avLst/>
          </a:prstGeom>
          <a:solidFill>
            <a:schemeClr val="bg1"/>
          </a:solidFill>
          <a:extLst/>
        </p:spPr>
      </p:pic>
      <p:sp>
        <p:nvSpPr>
          <p:cNvPr id="36" name="Шестикутник 4">
            <a:extLst>
              <a:ext uri="{FF2B5EF4-FFF2-40B4-BE49-F238E27FC236}">
                <a16:creationId xmlns="" xmlns:a16="http://schemas.microsoft.com/office/drawing/2014/main" id="{FAB2873B-823C-B8DC-D3AB-1AA5FB07F806}"/>
              </a:ext>
            </a:extLst>
          </p:cNvPr>
          <p:cNvSpPr/>
          <p:nvPr/>
        </p:nvSpPr>
        <p:spPr>
          <a:xfrm>
            <a:off x="2007645" y="2823615"/>
            <a:ext cx="2161121" cy="1897296"/>
          </a:xfrm>
          <a:prstGeom prst="hexagon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0C13E38B-C9FE-159B-EC37-D9BB322851B7}"/>
              </a:ext>
            </a:extLst>
          </p:cNvPr>
          <p:cNvSpPr/>
          <p:nvPr/>
        </p:nvSpPr>
        <p:spPr>
          <a:xfrm>
            <a:off x="5357155" y="2850335"/>
            <a:ext cx="1860177" cy="1817285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7" name="Picture 6" descr="Подбор циферблатов и стрелок">
            <a:extLst>
              <a:ext uri="{FF2B5EF4-FFF2-40B4-BE49-F238E27FC236}">
                <a16:creationId xmlns="" xmlns:a16="http://schemas.microsoft.com/office/drawing/2014/main" id="{C188AAB6-9811-2B1E-606E-23B0C798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52" y="2817360"/>
            <a:ext cx="1929887" cy="1929888"/>
          </a:xfrm>
          <a:prstGeom prst="ellipse">
            <a:avLst/>
          </a:prstGeom>
          <a:solidFill>
            <a:schemeClr val="bg1"/>
          </a:solidFill>
          <a:extLst/>
        </p:spPr>
      </p:pic>
      <p:cxnSp>
        <p:nvCxnSpPr>
          <p:cNvPr id="68" name="Пряма зі стрілкою 16">
            <a:extLst>
              <a:ext uri="{FF2B5EF4-FFF2-40B4-BE49-F238E27FC236}">
                <a16:creationId xmlns="" xmlns:a16="http://schemas.microsoft.com/office/drawing/2014/main" id="{633F6AA2-25B0-DFBE-6C46-57F0C7912CAD}"/>
              </a:ext>
            </a:extLst>
          </p:cNvPr>
          <p:cNvCxnSpPr>
            <a:cxnSpLocks/>
          </p:cNvCxnSpPr>
          <p:nvPr/>
        </p:nvCxnSpPr>
        <p:spPr>
          <a:xfrm flipV="1">
            <a:off x="3057221" y="3201347"/>
            <a:ext cx="12170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17">
            <a:extLst>
              <a:ext uri="{FF2B5EF4-FFF2-40B4-BE49-F238E27FC236}">
                <a16:creationId xmlns="" xmlns:a16="http://schemas.microsoft.com/office/drawing/2014/main" id="{99771B9E-1B2A-03E7-D186-EA2F0CA722A0}"/>
              </a:ext>
            </a:extLst>
          </p:cNvPr>
          <p:cNvCxnSpPr>
            <a:cxnSpLocks/>
          </p:cNvCxnSpPr>
          <p:nvPr/>
        </p:nvCxnSpPr>
        <p:spPr>
          <a:xfrm>
            <a:off x="3069391" y="3824760"/>
            <a:ext cx="265536" cy="35507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20">
            <a:extLst>
              <a:ext uri="{FF2B5EF4-FFF2-40B4-BE49-F238E27FC236}">
                <a16:creationId xmlns="" xmlns:a16="http://schemas.microsoft.com/office/drawing/2014/main" id="{64A6EC13-6717-BB6E-7F73-23F26051460E}"/>
              </a:ext>
            </a:extLst>
          </p:cNvPr>
          <p:cNvCxnSpPr>
            <a:cxnSpLocks/>
          </p:cNvCxnSpPr>
          <p:nvPr/>
        </p:nvCxnSpPr>
        <p:spPr>
          <a:xfrm flipH="1" flipV="1">
            <a:off x="6268914" y="3195475"/>
            <a:ext cx="4672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21">
            <a:extLst>
              <a:ext uri="{FF2B5EF4-FFF2-40B4-BE49-F238E27FC236}">
                <a16:creationId xmlns="" xmlns:a16="http://schemas.microsoft.com/office/drawing/2014/main" id="{A4501B8A-874E-9745-7EDB-1313B251268E}"/>
              </a:ext>
            </a:extLst>
          </p:cNvPr>
          <p:cNvCxnSpPr>
            <a:cxnSpLocks/>
          </p:cNvCxnSpPr>
          <p:nvPr/>
        </p:nvCxnSpPr>
        <p:spPr>
          <a:xfrm>
            <a:off x="6329822" y="3808089"/>
            <a:ext cx="433892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24">
            <a:extLst>
              <a:ext uri="{FF2B5EF4-FFF2-40B4-BE49-F238E27FC236}">
                <a16:creationId xmlns="" xmlns:a16="http://schemas.microsoft.com/office/drawing/2014/main" id="{C58028B4-B396-D1E7-EA52-B28F540F20A4}"/>
              </a:ext>
            </a:extLst>
          </p:cNvPr>
          <p:cNvCxnSpPr>
            <a:cxnSpLocks/>
          </p:cNvCxnSpPr>
          <p:nvPr/>
        </p:nvCxnSpPr>
        <p:spPr>
          <a:xfrm flipH="1" flipV="1">
            <a:off x="9714673" y="3195475"/>
            <a:ext cx="4672" cy="65475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25">
            <a:extLst>
              <a:ext uri="{FF2B5EF4-FFF2-40B4-BE49-F238E27FC236}">
                <a16:creationId xmlns="" xmlns:a16="http://schemas.microsoft.com/office/drawing/2014/main" id="{5392248B-1B5D-3C1A-3C90-6731C3184778}"/>
              </a:ext>
            </a:extLst>
          </p:cNvPr>
          <p:cNvCxnSpPr>
            <a:cxnSpLocks/>
          </p:cNvCxnSpPr>
          <p:nvPr/>
        </p:nvCxnSpPr>
        <p:spPr>
          <a:xfrm>
            <a:off x="9733975" y="3831015"/>
            <a:ext cx="0" cy="45026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4CA75CBC-4ABB-106B-D432-53A87EB2B581}"/>
              </a:ext>
            </a:extLst>
          </p:cNvPr>
          <p:cNvSpPr/>
          <p:nvPr/>
        </p:nvSpPr>
        <p:spPr>
          <a:xfrm>
            <a:off x="9646007" y="3734591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B3E99B8-8370-B7B5-886F-FD2EDD5F8F6C}"/>
              </a:ext>
            </a:extLst>
          </p:cNvPr>
          <p:cNvSpPr txBox="1"/>
          <p:nvPr/>
        </p:nvSpPr>
        <p:spPr>
          <a:xfrm>
            <a:off x="1933557" y="1858678"/>
            <a:ext cx="209573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333FF"/>
                </a:solidFill>
              </a:rPr>
              <a:t>5 + 2 = 7 </a:t>
            </a:r>
            <a:endParaRPr lang="x-none" sz="4400" b="1" dirty="0">
              <a:solidFill>
                <a:srgbClr val="3333FF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4FE2003-3A3E-C50A-5371-7C27456F7B6C}"/>
              </a:ext>
            </a:extLst>
          </p:cNvPr>
          <p:cNvSpPr txBox="1"/>
          <p:nvPr/>
        </p:nvSpPr>
        <p:spPr>
          <a:xfrm>
            <a:off x="5281797" y="1832816"/>
            <a:ext cx="209573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333FF"/>
                </a:solidFill>
              </a:rPr>
              <a:t>3 + 2 = 5 </a:t>
            </a:r>
            <a:endParaRPr lang="x-none" sz="4400" b="1" dirty="0">
              <a:solidFill>
                <a:srgbClr val="3333FF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99FD1BF-4EA5-305D-00BD-0B8585352C55}"/>
              </a:ext>
            </a:extLst>
          </p:cNvPr>
          <p:cNvSpPr txBox="1"/>
          <p:nvPr/>
        </p:nvSpPr>
        <p:spPr>
          <a:xfrm>
            <a:off x="8636701" y="1864344"/>
            <a:ext cx="209573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3333FF"/>
                </a:solidFill>
              </a:rPr>
              <a:t>6 + 2 = 8 </a:t>
            </a:r>
            <a:endParaRPr lang="x-none" sz="4400" b="1" dirty="0">
              <a:solidFill>
                <a:srgbClr val="3333FF"/>
              </a:solidFill>
            </a:endParaRPr>
          </a:p>
        </p:txBody>
      </p:sp>
      <p:cxnSp>
        <p:nvCxnSpPr>
          <p:cNvPr id="81" name="Пряма зі стрілкою 46">
            <a:extLst>
              <a:ext uri="{FF2B5EF4-FFF2-40B4-BE49-F238E27FC236}">
                <a16:creationId xmlns="" xmlns:a16="http://schemas.microsoft.com/office/drawing/2014/main" id="{5A68D55D-2A7A-0B4B-B4E3-A43DA6897C7E}"/>
              </a:ext>
            </a:extLst>
          </p:cNvPr>
          <p:cNvCxnSpPr>
            <a:cxnSpLocks/>
          </p:cNvCxnSpPr>
          <p:nvPr/>
        </p:nvCxnSpPr>
        <p:spPr>
          <a:xfrm flipH="1">
            <a:off x="2864747" y="3830164"/>
            <a:ext cx="176752" cy="37352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12AA523E-3A03-34DD-F7E4-37A90A9F5A6C}"/>
              </a:ext>
            </a:extLst>
          </p:cNvPr>
          <p:cNvSpPr/>
          <p:nvPr/>
        </p:nvSpPr>
        <p:spPr>
          <a:xfrm>
            <a:off x="2981424" y="3740463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3" name="Пряма зі стрілкою 47">
            <a:extLst>
              <a:ext uri="{FF2B5EF4-FFF2-40B4-BE49-F238E27FC236}">
                <a16:creationId xmlns="" xmlns:a16="http://schemas.microsoft.com/office/drawing/2014/main" id="{709C7521-1BCE-989F-0E29-FB5B1E15A5B3}"/>
              </a:ext>
            </a:extLst>
          </p:cNvPr>
          <p:cNvCxnSpPr>
            <a:cxnSpLocks/>
          </p:cNvCxnSpPr>
          <p:nvPr/>
        </p:nvCxnSpPr>
        <p:spPr>
          <a:xfrm>
            <a:off x="6278443" y="3811148"/>
            <a:ext cx="232323" cy="34591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0F38F26C-FA1A-D280-798B-D7435FF95DAA}"/>
              </a:ext>
            </a:extLst>
          </p:cNvPr>
          <p:cNvSpPr/>
          <p:nvPr/>
        </p:nvSpPr>
        <p:spPr>
          <a:xfrm>
            <a:off x="6197789" y="3734591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5" name="Пряма зі стрілкою 49">
            <a:extLst>
              <a:ext uri="{FF2B5EF4-FFF2-40B4-BE49-F238E27FC236}">
                <a16:creationId xmlns="" xmlns:a16="http://schemas.microsoft.com/office/drawing/2014/main" id="{26C8782B-8EAE-BC09-3D3F-0840DF7CA195}"/>
              </a:ext>
            </a:extLst>
          </p:cNvPr>
          <p:cNvCxnSpPr>
            <a:cxnSpLocks/>
          </p:cNvCxnSpPr>
          <p:nvPr/>
        </p:nvCxnSpPr>
        <p:spPr>
          <a:xfrm flipH="1">
            <a:off x="9328827" y="3824760"/>
            <a:ext cx="341862" cy="231387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7389" y="424340"/>
            <a:ext cx="8732066" cy="12520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Котру годину покаже кожний годинник через 2 год?</a:t>
            </a:r>
          </a:p>
        </p:txBody>
      </p:sp>
    </p:spTree>
    <p:extLst>
      <p:ext uri="{BB962C8B-B14F-4D97-AF65-F5344CB8AC3E}">
        <p14:creationId xmlns:p14="http://schemas.microsoft.com/office/powerpoint/2010/main" val="22116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063878" y="472088"/>
            <a:ext cx="8280750" cy="8015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Мовно-геометрична вправа</a:t>
            </a:r>
          </a:p>
        </p:txBody>
      </p:sp>
      <p:sp>
        <p:nvSpPr>
          <p:cNvPr id="49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49D5B315-19DB-EEA4-D61A-094D5B02198D}"/>
              </a:ext>
            </a:extLst>
          </p:cNvPr>
          <p:cNvSpPr/>
          <p:nvPr/>
        </p:nvSpPr>
        <p:spPr>
          <a:xfrm flipH="1">
            <a:off x="2063877" y="1360717"/>
            <a:ext cx="8280750" cy="5551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геометричні фігури. Як ви розумієте це прислів'я?</a:t>
            </a:r>
          </a:p>
        </p:txBody>
      </p:sp>
      <p:sp>
        <p:nvSpPr>
          <p:cNvPr id="50" name="Скругленный прямоугольник 1">
            <a:extLst>
              <a:ext uri="{FF2B5EF4-FFF2-40B4-BE49-F238E27FC236}">
                <a16:creationId xmlns="" xmlns:a16="http://schemas.microsoft.com/office/drawing/2014/main" id="{B3119B8F-EBBA-FDFD-3FB7-ED91163CD5AA}"/>
              </a:ext>
            </a:extLst>
          </p:cNvPr>
          <p:cNvSpPr/>
          <p:nvPr/>
        </p:nvSpPr>
        <p:spPr>
          <a:xfrm>
            <a:off x="658107" y="2127765"/>
            <a:ext cx="11283316" cy="299942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Рівнобедрений трикутник 1">
            <a:extLst>
              <a:ext uri="{FF2B5EF4-FFF2-40B4-BE49-F238E27FC236}">
                <a16:creationId xmlns="" xmlns:a16="http://schemas.microsoft.com/office/drawing/2014/main" id="{BA24F44F-35CA-97BD-9911-00BDC2EE4CB8}"/>
              </a:ext>
            </a:extLst>
          </p:cNvPr>
          <p:cNvSpPr/>
          <p:nvPr/>
        </p:nvSpPr>
        <p:spPr>
          <a:xfrm>
            <a:off x="956196" y="2687843"/>
            <a:ext cx="1235020" cy="1189606"/>
          </a:xfrm>
          <a:prstGeom prst="triangle">
            <a:avLst/>
          </a:prstGeom>
          <a:solidFill>
            <a:srgbClr val="FF4B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Прямокутник 4">
            <a:extLst>
              <a:ext uri="{FF2B5EF4-FFF2-40B4-BE49-F238E27FC236}">
                <a16:creationId xmlns="" xmlns:a16="http://schemas.microsoft.com/office/drawing/2014/main" id="{25252178-1E0F-2BD4-2048-AE0276DEF10F}"/>
              </a:ext>
            </a:extLst>
          </p:cNvPr>
          <p:cNvSpPr/>
          <p:nvPr/>
        </p:nvSpPr>
        <p:spPr>
          <a:xfrm>
            <a:off x="2906257" y="2734461"/>
            <a:ext cx="1210322" cy="1083076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ED894543-F56F-D2F4-5704-3D9A72ADB123}"/>
              </a:ext>
            </a:extLst>
          </p:cNvPr>
          <p:cNvSpPr/>
          <p:nvPr/>
        </p:nvSpPr>
        <p:spPr>
          <a:xfrm>
            <a:off x="5128759" y="2687842"/>
            <a:ext cx="1235021" cy="1189607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Куб 97">
            <a:extLst>
              <a:ext uri="{FF2B5EF4-FFF2-40B4-BE49-F238E27FC236}">
                <a16:creationId xmlns="" xmlns:a16="http://schemas.microsoft.com/office/drawing/2014/main" id="{BEA04DAB-865D-FA77-B686-261E5ABC91C1}"/>
              </a:ext>
            </a:extLst>
          </p:cNvPr>
          <p:cNvSpPr/>
          <p:nvPr/>
        </p:nvSpPr>
        <p:spPr>
          <a:xfrm>
            <a:off x="7027263" y="2640610"/>
            <a:ext cx="1313896" cy="1189607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9" name="Picture 2" descr="Реалистичный шар 3d красочный набор на белом прозрачном фоне | Премиум  векторы">
            <a:extLst>
              <a:ext uri="{FF2B5EF4-FFF2-40B4-BE49-F238E27FC236}">
                <a16:creationId xmlns="" xmlns:a16="http://schemas.microsoft.com/office/drawing/2014/main" id="{2F9A38AE-2D03-48A1-60EE-F42F4091A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53558" r="68623" b="11349"/>
          <a:stretch/>
        </p:blipFill>
        <p:spPr bwMode="auto">
          <a:xfrm>
            <a:off x="8702008" y="2664000"/>
            <a:ext cx="1260000" cy="1224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94DC690-91FC-4648-6004-030624196CF8}"/>
              </a:ext>
            </a:extLst>
          </p:cNvPr>
          <p:cNvSpPr txBox="1"/>
          <p:nvPr/>
        </p:nvSpPr>
        <p:spPr>
          <a:xfrm>
            <a:off x="956196" y="3953425"/>
            <a:ext cx="123502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Під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D7099C3-B134-817C-5D36-5F7CA7889D43}"/>
              </a:ext>
            </a:extLst>
          </p:cNvPr>
          <p:cNvSpPr txBox="1"/>
          <p:nvPr/>
        </p:nvSpPr>
        <p:spPr>
          <a:xfrm>
            <a:off x="2307117" y="3946179"/>
            <a:ext cx="240860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лежачий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BFE8E6DA-03B1-F554-607B-FD4E3046FD21}"/>
              </a:ext>
            </a:extLst>
          </p:cNvPr>
          <p:cNvSpPr txBox="1"/>
          <p:nvPr/>
        </p:nvSpPr>
        <p:spPr>
          <a:xfrm>
            <a:off x="4871685" y="3934775"/>
            <a:ext cx="199183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камінь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B632B427-6C7A-E3F0-372C-D20CC49AE7E5}"/>
              </a:ext>
            </a:extLst>
          </p:cNvPr>
          <p:cNvSpPr txBox="1"/>
          <p:nvPr/>
        </p:nvSpPr>
        <p:spPr>
          <a:xfrm>
            <a:off x="8908016" y="3946179"/>
            <a:ext cx="84798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не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DC3EDD1C-3343-94A4-0AAE-B27D9AFC77AC}"/>
              </a:ext>
            </a:extLst>
          </p:cNvPr>
          <p:cNvSpPr txBox="1"/>
          <p:nvPr/>
        </p:nvSpPr>
        <p:spPr>
          <a:xfrm>
            <a:off x="10245113" y="3946177"/>
            <a:ext cx="140260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тече.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A41F14A-9612-5DC5-E550-22BAA1D82C6B}"/>
              </a:ext>
            </a:extLst>
          </p:cNvPr>
          <p:cNvSpPr txBox="1"/>
          <p:nvPr/>
        </p:nvSpPr>
        <p:spPr>
          <a:xfrm>
            <a:off x="7027263" y="3934775"/>
            <a:ext cx="146873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3366FF"/>
                </a:solidFill>
              </a:rPr>
              <a:t>вода</a:t>
            </a:r>
            <a:endParaRPr lang="x-none" sz="4400" b="1" dirty="0">
              <a:solidFill>
                <a:srgbClr val="3366FF"/>
              </a:solidFill>
            </a:endParaRPr>
          </a:p>
        </p:txBody>
      </p:sp>
      <p:sp>
        <p:nvSpPr>
          <p:cNvPr id="106" name="Циліндр 7">
            <a:extLst>
              <a:ext uri="{FF2B5EF4-FFF2-40B4-BE49-F238E27FC236}">
                <a16:creationId xmlns="" xmlns:a16="http://schemas.microsoft.com/office/drawing/2014/main" id="{35342112-C06A-6554-29B3-B72A80D7E1E3}"/>
              </a:ext>
            </a:extLst>
          </p:cNvPr>
          <p:cNvSpPr/>
          <p:nvPr/>
        </p:nvSpPr>
        <p:spPr>
          <a:xfrm>
            <a:off x="10344628" y="2640610"/>
            <a:ext cx="943858" cy="1233561"/>
          </a:xfrm>
          <a:prstGeom prst="can">
            <a:avLst/>
          </a:prstGeom>
          <a:solidFill>
            <a:srgbClr val="00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3547" y="494528"/>
            <a:ext cx="9041629" cy="8226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Цікава задача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1664638" y="1497703"/>
            <a:ext cx="6410726" cy="17522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54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>
                <a:solidFill>
                  <a:srgbClr val="7030A0"/>
                </a:solidFill>
                <a:effectLst/>
              </a:rPr>
              <a:t>У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тварини</a:t>
            </a:r>
            <a:r>
              <a:rPr lang="ru-RU" sz="3200" dirty="0">
                <a:solidFill>
                  <a:srgbClr val="7030A0"/>
                </a:solidFill>
                <a:effectLst/>
              </a:rPr>
              <a:t> — 2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праві</a:t>
            </a:r>
            <a:r>
              <a:rPr lang="ru-RU" sz="3200" dirty="0">
                <a:solidFill>
                  <a:srgbClr val="7030A0"/>
                </a:solidFill>
                <a:effectLst/>
              </a:rPr>
              <a:t> ноги,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2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ліві</a:t>
            </a:r>
            <a:r>
              <a:rPr lang="ru-RU" sz="3200" dirty="0">
                <a:solidFill>
                  <a:srgbClr val="7030A0"/>
                </a:solidFill>
                <a:effectLst/>
              </a:rPr>
              <a:t>, </a:t>
            </a:r>
            <a:endParaRPr lang="ru-RU" sz="3200" dirty="0" smtClean="0">
              <a:solidFill>
                <a:srgbClr val="7030A0"/>
              </a:solidFill>
              <a:effectLst/>
            </a:endParaRPr>
          </a:p>
          <a:p>
            <a:r>
              <a:rPr lang="ru-RU" sz="3200" dirty="0" err="1" smtClean="0">
                <a:solidFill>
                  <a:srgbClr val="7030A0"/>
                </a:solidFill>
                <a:effectLst/>
              </a:rPr>
              <a:t>дві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3200" dirty="0">
                <a:solidFill>
                  <a:srgbClr val="7030A0"/>
                </a:solidFill>
                <a:effectLst/>
              </a:rPr>
              <a:t>ноги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спереду</a:t>
            </a:r>
            <a:r>
              <a:rPr lang="ru-RU" sz="3200" dirty="0">
                <a:solidFill>
                  <a:srgbClr val="7030A0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дві</a:t>
            </a:r>
            <a:r>
              <a:rPr lang="ru-RU" sz="3200" dirty="0">
                <a:solidFill>
                  <a:srgbClr val="7030A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ззаду</a:t>
            </a:r>
            <a:r>
              <a:rPr lang="ru-RU" sz="3200" dirty="0">
                <a:solidFill>
                  <a:srgbClr val="7030A0"/>
                </a:solidFill>
                <a:effectLst/>
              </a:rPr>
              <a:t>. </a:t>
            </a:r>
            <a:endParaRPr lang="ru-RU" sz="3200" dirty="0" smtClean="0">
              <a:solidFill>
                <a:srgbClr val="7030A0"/>
              </a:solidFill>
              <a:effectLst/>
            </a:endParaRPr>
          </a:p>
          <a:p>
            <a:r>
              <a:rPr lang="ru-RU" sz="3200" dirty="0" err="1" smtClean="0">
                <a:solidFill>
                  <a:srgbClr val="7030A0"/>
                </a:solidFill>
                <a:effectLst/>
              </a:rPr>
              <a:t>Скільки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ніг</a:t>
            </a:r>
            <a:r>
              <a:rPr lang="ru-RU" sz="3200" dirty="0">
                <a:solidFill>
                  <a:srgbClr val="7030A0"/>
                </a:solidFill>
                <a:effectLst/>
              </a:rPr>
              <a:t> у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цієї</a:t>
            </a:r>
            <a:r>
              <a:rPr lang="ru-RU" sz="3200" dirty="0">
                <a:solidFill>
                  <a:srgbClr val="7030A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7030A0"/>
                </a:solidFill>
                <a:effectLst/>
              </a:rPr>
              <a:t>тварини</a:t>
            </a:r>
            <a:r>
              <a:rPr lang="ru-RU" sz="3200" dirty="0">
                <a:solidFill>
                  <a:srgbClr val="7030A0"/>
                </a:solidFill>
                <a:effectLst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926319-86D9-8F79-FAF0-C20F1B516BC7}"/>
              </a:ext>
            </a:extLst>
          </p:cNvPr>
          <p:cNvSpPr txBox="1"/>
          <p:nvPr/>
        </p:nvSpPr>
        <p:spPr>
          <a:xfrm>
            <a:off x="6885544" y="3404599"/>
            <a:ext cx="1189820" cy="1233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40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6000" dirty="0">
                <a:solidFill>
                  <a:srgbClr val="7030A0"/>
                </a:solidFill>
                <a:effectLst/>
              </a:rPr>
              <a:t>4</a:t>
            </a:r>
          </a:p>
        </p:txBody>
      </p:sp>
      <p:pic>
        <p:nvPicPr>
          <p:cNvPr id="1026" name="Picture 2" descr="Наклейка світловідбиваюча &quot;Лапа&quot; Bambi 127-CIT 4 штуки | Купити в  інтернет-магазині Goodt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48" y="3404600"/>
            <a:ext cx="2622014" cy="26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Розділові знаки\Знак питання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32" y="1497703"/>
            <a:ext cx="2218944" cy="421843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3670" y="453970"/>
            <a:ext cx="8732066" cy="7216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Вибери потрібний шар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96883" y="3388982"/>
            <a:ext cx="2494820" cy="1129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2878" y="3445820"/>
            <a:ext cx="8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2" descr="https://photoshop-kopona.com/uploads/posts/2020-03/1585423974_billiard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5082" y="-56005"/>
            <a:ext cx="4438760" cy="8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s://photoshop-kopona.com/uploads/posts/2020-03/1585423955_billiards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9455" l="7317" r="87805">
                        <a14:foregroundMark x1="51220" y1="45455" x2="51220" y2="45455"/>
                        <a14:foregroundMark x1="63415" y1="42182" x2="63415" y2="42182"/>
                        <a14:foregroundMark x1="60976" y1="46545" x2="60976" y2="46545"/>
                        <a14:foregroundMark x1="60976" y1="44000" x2="60976" y2="44000"/>
                        <a14:foregroundMark x1="51220" y1="48364" x2="51220" y2="48364"/>
                        <a14:foregroundMark x1="58537" y1="41273" x2="58537" y2="4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45" t="48499"/>
          <a:stretch/>
        </p:blipFill>
        <p:spPr bwMode="auto">
          <a:xfrm rot="3525028">
            <a:off x="1377776" y="3609427"/>
            <a:ext cx="411789" cy="26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SD, 29 PNG, Бильярдные шары, кий, Бильярдные принадлежност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28" y="3804191"/>
            <a:ext cx="677370" cy="6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Бильярдные шары векторы, картинки, клипарт Бильярдные шары | скачать на 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6000" l="667" r="98500">
                        <a14:foregroundMark x1="23500" y1="17000" x2="23500" y2="17000"/>
                        <a14:foregroundMark x1="18167" y1="14833" x2="18167" y2="14833"/>
                        <a14:foregroundMark x1="11667" y1="15000" x2="11667" y2="15000"/>
                        <a14:foregroundMark x1="13667" y1="20500" x2="13667" y2="20500"/>
                        <a14:foregroundMark x1="18500" y1="19667" x2="18500" y2="19667"/>
                        <a14:foregroundMark x1="20333" y1="11167" x2="20333" y2="11167"/>
                        <a14:foregroundMark x1="14833" y1="8833" x2="14833" y2="8833"/>
                        <a14:foregroundMark x1="11167" y1="9500" x2="11167" y2="9500"/>
                        <a14:foregroundMark x1="23000" y1="60000" x2="23000" y2="60000"/>
                        <a14:foregroundMark x1="18167" y1="59500" x2="18167" y2="59500"/>
                        <a14:foregroundMark x1="10333" y1="56667" x2="10333" y2="56667"/>
                        <a14:foregroundMark x1="14167" y1="63833" x2="14167" y2="63833"/>
                        <a14:foregroundMark x1="19333" y1="65500" x2="19333" y2="65500"/>
                        <a14:foregroundMark x1="10500" y1="64000" x2="10500" y2="64000"/>
                        <a14:foregroundMark x1="13167" y1="67167" x2="13167" y2="67167"/>
                        <a14:foregroundMark x1="16333" y1="62000" x2="16333" y2="62000"/>
                        <a14:foregroundMark x1="62833" y1="60833" x2="62667" y2="61167"/>
                        <a14:foregroundMark x1="58833" y1="56500" x2="58833" y2="56500"/>
                        <a14:foregroundMark x1="63833" y1="53667" x2="63833" y2="53667"/>
                        <a14:foregroundMark x1="57000" y1="66333" x2="57000" y2="66333"/>
                        <a14:foregroundMark x1="57833" y1="66167" x2="57833" y2="66167"/>
                        <a14:foregroundMark x1="62333" y1="67333" x2="62333" y2="67333"/>
                        <a14:foregroundMark x1="13500" y1="82333" x2="14000" y2="82333"/>
                        <a14:foregroundMark x1="20667" y1="78333" x2="20667" y2="78333"/>
                        <a14:foregroundMark x1="21667" y1="85500" x2="21667" y2="85500"/>
                        <a14:foregroundMark x1="17000" y1="78333" x2="17000" y2="78333"/>
                        <a14:foregroundMark x1="15000" y1="75833" x2="15000" y2="75833"/>
                        <a14:foregroundMark x1="43333" y1="83333" x2="43333" y2="83333"/>
                        <a14:foregroundMark x1="43833" y1="80333" x2="43833" y2="80333"/>
                        <a14:foregroundMark x1="34667" y1="78500" x2="34667" y2="78500"/>
                        <a14:foregroundMark x1="34167" y1="85500" x2="34167" y2="85500"/>
                        <a14:foregroundMark x1="19167" y1="88833" x2="19167" y2="88833"/>
                        <a14:foregroundMark x1="39667" y1="91833" x2="39667" y2="91833"/>
                        <a14:foregroundMark x1="40333" y1="74500" x2="40333" y2="74500"/>
                        <a14:foregroundMark x1="62167" y1="81500" x2="62167" y2="81500"/>
                        <a14:foregroundMark x1="57833" y1="78667" x2="57833" y2="78667"/>
                        <a14:foregroundMark x1="82500" y1="78833" x2="82500" y2="78833"/>
                        <a14:foregroundMark x1="83167" y1="80000" x2="83667" y2="80167"/>
                        <a14:foregroundMark x1="85167" y1="84500" x2="85167" y2="84500"/>
                        <a14:foregroundMark x1="89000" y1="82667" x2="89000" y2="82667"/>
                        <a14:foregroundMark x1="88833" y1="79500" x2="88833" y2="79500"/>
                        <a14:foregroundMark x1="79000" y1="84500" x2="79000" y2="84500"/>
                        <a14:foregroundMark x1="40333" y1="19500" x2="40333" y2="19500"/>
                        <a14:foregroundMark x1="39833" y1="23500" x2="39833" y2="23500"/>
                        <a14:foregroundMark x1="40667" y1="7167" x2="40667" y2="7167"/>
                        <a14:foregroundMark x1="41667" y1="23167" x2="41667" y2="23167"/>
                        <a14:foregroundMark x1="37500" y1="7833" x2="37500" y2="7833"/>
                        <a14:foregroundMark x1="37500" y1="6667" x2="37500" y2="6667"/>
                        <a14:foregroundMark x1="34500" y1="7000" x2="34500" y2="7000"/>
                        <a14:foregroundMark x1="39833" y1="7833" x2="39833" y2="7833"/>
                        <a14:foregroundMark x1="37500" y1="23667" x2="37500" y2="23667"/>
                        <a14:foregroundMark x1="43000" y1="7000" x2="43000" y2="7000"/>
                        <a14:foregroundMark x1="33333" y1="7167" x2="33333" y2="7167"/>
                        <a14:foregroundMark x1="36167" y1="23667" x2="36167" y2="23667"/>
                        <a14:foregroundMark x1="43000" y1="22167" x2="43000" y2="22167"/>
                        <a14:foregroundMark x1="34500" y1="22333" x2="34500" y2="22333"/>
                        <a14:foregroundMark x1="32667" y1="22833" x2="32667" y2="22833"/>
                        <a14:foregroundMark x1="43500" y1="22500" x2="43500" y2="22500"/>
                        <a14:foregroundMark x1="38833" y1="6667" x2="38833" y2="6667"/>
                        <a14:foregroundMark x1="40000" y1="6667" x2="40000" y2="6667"/>
                        <a14:foregroundMark x1="31667" y1="8000" x2="31667" y2="8000"/>
                        <a14:foregroundMark x1="45333" y1="8167" x2="45333" y2="8167"/>
                        <a14:foregroundMark x1="41333" y1="6000" x2="41333" y2="6000"/>
                        <a14:foregroundMark x1="38667" y1="24833" x2="38667" y2="24833"/>
                        <a14:foregroundMark x1="41000" y1="24667" x2="41500" y2="24667"/>
                        <a14:foregroundMark x1="42833" y1="24333" x2="42833" y2="24333"/>
                        <a14:foregroundMark x1="62333" y1="54833" x2="62333" y2="54833"/>
                        <a14:foregroundMark x1="67000" y1="60667" x2="67000" y2="60667"/>
                        <a14:foregroundMark x1="55333" y1="59833" x2="55333" y2="59833"/>
                        <a14:foregroundMark x1="20167" y1="58333" x2="20167" y2="58333"/>
                        <a14:foregroundMark x1="19167" y1="55167" x2="19167" y2="55167"/>
                        <a14:foregroundMark x1="14500" y1="55833" x2="14500" y2="55833"/>
                        <a14:foregroundMark x1="9833" y1="58833" x2="9833" y2="58833"/>
                        <a14:foregroundMark x1="78000" y1="14167" x2="78000" y2="14167"/>
                        <a14:foregroundMark x1="80167" y1="18667" x2="80167" y2="18667"/>
                        <a14:foregroundMark x1="85500" y1="19833" x2="85500" y2="19833"/>
                        <a14:foregroundMark x1="85833" y1="20333" x2="85833" y2="20333"/>
                        <a14:foregroundMark x1="91333" y1="15167" x2="91333" y2="15167"/>
                        <a14:foregroundMark x1="87167" y1="9167" x2="87167" y2="9167"/>
                        <a14:foregroundMark x1="89667" y1="17500" x2="89667" y2="17500"/>
                        <a14:foregroundMark x1="88667" y1="11500" x2="88667" y2="11500"/>
                        <a14:foregroundMark x1="82167" y1="6833" x2="82167" y2="6833"/>
                        <a14:foregroundMark x1="80833" y1="10667" x2="80833" y2="10667"/>
                        <a14:foregroundMark x1="66333" y1="13333" x2="66333" y2="13333"/>
                        <a14:foregroundMark x1="64667" y1="19833" x2="64667" y2="19833"/>
                        <a14:foregroundMark x1="65833" y1="63833" x2="65833" y2="63833"/>
                        <a14:foregroundMark x1="54000" y1="62000" x2="54000" y2="62000"/>
                        <a14:foregroundMark x1="59500" y1="17500" x2="59500" y2="17500"/>
                        <a14:foregroundMark x1="38167" y1="13500" x2="38167" y2="13500"/>
                        <a14:foregroundMark x1="61667" y1="9833" x2="61667" y2="9833"/>
                        <a14:foregroundMark x1="56667" y1="9833" x2="56667" y2="9833"/>
                        <a14:foregroundMark x1="54500" y1="15333" x2="54500" y2="15333"/>
                        <a14:foregroundMark x1="58167" y1="22333" x2="58167" y2="22333"/>
                        <a14:foregroundMark x1="57167" y1="19500" x2="57167" y2="19500"/>
                        <a14:foregroundMark x1="63667" y1="21500" x2="63667" y2="21500"/>
                        <a14:foregroundMark x1="65167" y1="9333" x2="65167" y2="9333"/>
                        <a14:foregroundMark x1="58333" y1="8500" x2="58333" y2="8500"/>
                        <a14:foregroundMark x1="84500" y1="15167" x2="84500" y2="15167"/>
                        <a14:foregroundMark x1="84833" y1="6333" x2="84833" y2="6333"/>
                        <a14:foregroundMark x1="85167" y1="13167" x2="85167" y2="13167"/>
                        <a14:foregroundMark x1="79667" y1="7333" x2="79667" y2="7333"/>
                        <a14:foregroundMark x1="83000" y1="23000" x2="83000" y2="23000"/>
                        <a14:foregroundMark x1="85167" y1="22833" x2="85167" y2="22833"/>
                        <a14:foregroundMark x1="85500" y1="7167" x2="85500" y2="7167"/>
                        <a14:foregroundMark x1="81667" y1="23167" x2="81667" y2="23167"/>
                        <a14:foregroundMark x1="82833" y1="8167" x2="82833" y2="8167"/>
                        <a14:foregroundMark x1="87500" y1="7333" x2="87500" y2="7333"/>
                        <a14:foregroundMark x1="87500" y1="7333" x2="87500" y2="7333"/>
                        <a14:foregroundMark x1="89167" y1="7667" x2="89167" y2="7667"/>
                        <a14:foregroundMark x1="79167" y1="7333" x2="79167" y2="7333"/>
                        <a14:foregroundMark x1="77500" y1="8167" x2="77500" y2="8167"/>
                        <a14:foregroundMark x1="90000" y1="8167" x2="90000" y2="8167"/>
                        <a14:foregroundMark x1="86333" y1="23667" x2="86333" y2="23667"/>
                        <a14:foregroundMark x1="80167" y1="23000" x2="80167" y2="23000"/>
                        <a14:foregroundMark x1="78000" y1="22833" x2="78000" y2="22833"/>
                        <a14:foregroundMark x1="88167" y1="23000" x2="88167" y2="23000"/>
                        <a14:foregroundMark x1="86000" y1="24833" x2="86000" y2="24833"/>
                        <a14:foregroundMark x1="88167" y1="24000" x2="88167" y2="24000"/>
                        <a14:foregroundMark x1="20500" y1="64333" x2="20500" y2="64333"/>
                        <a14:foregroundMark x1="67167" y1="10333" x2="67167" y2="10333"/>
                        <a14:foregroundMark x1="83167" y1="6000" x2="83167" y2="6000"/>
                        <a14:foregroundMark x1="85667" y1="5833" x2="85667" y2="5833"/>
                        <a14:foregroundMark x1="77000" y1="8333" x2="77000" y2="8333"/>
                        <a14:foregroundMark x1="79667" y1="6167" x2="79667" y2="6167"/>
                        <a14:foregroundMark x1="84500" y1="5500" x2="84500" y2="5500"/>
                        <a14:foregroundMark x1="76833" y1="22167" x2="76833" y2="22167"/>
                        <a14:foregroundMark x1="34000" y1="6500" x2="34000" y2="6500"/>
                        <a14:foregroundMark x1="39000" y1="5500" x2="39000" y2="5500"/>
                        <a14:foregroundMark x1="40000" y1="25333" x2="40000" y2="25333"/>
                        <a14:foregroundMark x1="42500" y1="24667" x2="425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" t="71730" r="73127" b="6264"/>
          <a:stretch/>
        </p:blipFill>
        <p:spPr bwMode="auto">
          <a:xfrm>
            <a:off x="2721053" y="2778236"/>
            <a:ext cx="793578" cy="7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Бильярдные шары векторы, картинки, клипарт Бильярдные шары | скачать на 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6000" l="667" r="98500">
                        <a14:foregroundMark x1="23500" y1="17000" x2="23500" y2="17000"/>
                        <a14:foregroundMark x1="18167" y1="14833" x2="18167" y2="14833"/>
                        <a14:foregroundMark x1="11667" y1="15000" x2="11667" y2="15000"/>
                        <a14:foregroundMark x1="13667" y1="20500" x2="13667" y2="20500"/>
                        <a14:foregroundMark x1="18500" y1="19667" x2="18500" y2="19667"/>
                        <a14:foregroundMark x1="20333" y1="11167" x2="20333" y2="11167"/>
                        <a14:foregroundMark x1="14833" y1="8833" x2="14833" y2="8833"/>
                        <a14:foregroundMark x1="11167" y1="9500" x2="11167" y2="9500"/>
                        <a14:foregroundMark x1="23000" y1="60000" x2="23000" y2="60000"/>
                        <a14:foregroundMark x1="18167" y1="59500" x2="18167" y2="59500"/>
                        <a14:foregroundMark x1="10333" y1="56667" x2="10333" y2="56667"/>
                        <a14:foregroundMark x1="14167" y1="63833" x2="14167" y2="63833"/>
                        <a14:foregroundMark x1="19333" y1="65500" x2="19333" y2="65500"/>
                        <a14:foregroundMark x1="10500" y1="64000" x2="10500" y2="64000"/>
                        <a14:foregroundMark x1="13167" y1="67167" x2="13167" y2="67167"/>
                        <a14:foregroundMark x1="16333" y1="62000" x2="16333" y2="62000"/>
                        <a14:foregroundMark x1="62833" y1="60833" x2="62667" y2="61167"/>
                        <a14:foregroundMark x1="58833" y1="56500" x2="58833" y2="56500"/>
                        <a14:foregroundMark x1="63833" y1="53667" x2="63833" y2="53667"/>
                        <a14:foregroundMark x1="57000" y1="66333" x2="57000" y2="66333"/>
                        <a14:foregroundMark x1="57833" y1="66167" x2="57833" y2="66167"/>
                        <a14:foregroundMark x1="62333" y1="67333" x2="62333" y2="67333"/>
                        <a14:foregroundMark x1="13500" y1="82333" x2="14000" y2="82333"/>
                        <a14:foregroundMark x1="20667" y1="78333" x2="20667" y2="78333"/>
                        <a14:foregroundMark x1="21667" y1="85500" x2="21667" y2="85500"/>
                        <a14:foregroundMark x1="17000" y1="78333" x2="17000" y2="78333"/>
                        <a14:foregroundMark x1="15000" y1="75833" x2="15000" y2="75833"/>
                        <a14:foregroundMark x1="43333" y1="83333" x2="43333" y2="83333"/>
                        <a14:foregroundMark x1="43833" y1="80333" x2="43833" y2="80333"/>
                        <a14:foregroundMark x1="34667" y1="78500" x2="34667" y2="78500"/>
                        <a14:foregroundMark x1="34167" y1="85500" x2="34167" y2="85500"/>
                        <a14:foregroundMark x1="19167" y1="88833" x2="19167" y2="88833"/>
                        <a14:foregroundMark x1="39667" y1="91833" x2="39667" y2="91833"/>
                        <a14:foregroundMark x1="40333" y1="74500" x2="40333" y2="74500"/>
                        <a14:foregroundMark x1="62167" y1="81500" x2="62167" y2="81500"/>
                        <a14:foregroundMark x1="57833" y1="78667" x2="57833" y2="78667"/>
                        <a14:foregroundMark x1="82500" y1="78833" x2="82500" y2="78833"/>
                        <a14:foregroundMark x1="83167" y1="80000" x2="83667" y2="80167"/>
                        <a14:foregroundMark x1="85167" y1="84500" x2="85167" y2="84500"/>
                        <a14:foregroundMark x1="89000" y1="82667" x2="89000" y2="82667"/>
                        <a14:foregroundMark x1="88833" y1="79500" x2="88833" y2="79500"/>
                        <a14:foregroundMark x1="79000" y1="84500" x2="79000" y2="84500"/>
                        <a14:foregroundMark x1="40333" y1="19500" x2="40333" y2="19500"/>
                        <a14:foregroundMark x1="39833" y1="23500" x2="39833" y2="23500"/>
                        <a14:foregroundMark x1="40667" y1="7167" x2="40667" y2="7167"/>
                        <a14:foregroundMark x1="41667" y1="23167" x2="41667" y2="23167"/>
                        <a14:foregroundMark x1="37500" y1="7833" x2="37500" y2="7833"/>
                        <a14:foregroundMark x1="37500" y1="6667" x2="37500" y2="6667"/>
                        <a14:foregroundMark x1="34500" y1="7000" x2="34500" y2="7000"/>
                        <a14:foregroundMark x1="39833" y1="7833" x2="39833" y2="7833"/>
                        <a14:foregroundMark x1="37500" y1="23667" x2="37500" y2="23667"/>
                        <a14:foregroundMark x1="43000" y1="7000" x2="43000" y2="7000"/>
                        <a14:foregroundMark x1="33333" y1="7167" x2="33333" y2="7167"/>
                        <a14:foregroundMark x1="36167" y1="23667" x2="36167" y2="23667"/>
                        <a14:foregroundMark x1="43000" y1="22167" x2="43000" y2="22167"/>
                        <a14:foregroundMark x1="34500" y1="22333" x2="34500" y2="22333"/>
                        <a14:foregroundMark x1="32667" y1="22833" x2="32667" y2="22833"/>
                        <a14:foregroundMark x1="43500" y1="22500" x2="43500" y2="22500"/>
                        <a14:foregroundMark x1="38833" y1="6667" x2="38833" y2="6667"/>
                        <a14:foregroundMark x1="40000" y1="6667" x2="40000" y2="6667"/>
                        <a14:foregroundMark x1="31667" y1="8000" x2="31667" y2="8000"/>
                        <a14:foregroundMark x1="45333" y1="8167" x2="45333" y2="8167"/>
                        <a14:foregroundMark x1="41333" y1="6000" x2="41333" y2="6000"/>
                        <a14:foregroundMark x1="38667" y1="24833" x2="38667" y2="24833"/>
                        <a14:foregroundMark x1="41000" y1="24667" x2="41500" y2="24667"/>
                        <a14:foregroundMark x1="42833" y1="24333" x2="42833" y2="24333"/>
                        <a14:foregroundMark x1="62333" y1="54833" x2="62333" y2="54833"/>
                        <a14:foregroundMark x1="67000" y1="60667" x2="67000" y2="60667"/>
                        <a14:foregroundMark x1="55333" y1="59833" x2="55333" y2="59833"/>
                        <a14:foregroundMark x1="20167" y1="58333" x2="20167" y2="58333"/>
                        <a14:foregroundMark x1="19167" y1="55167" x2="19167" y2="55167"/>
                        <a14:foregroundMark x1="14500" y1="55833" x2="14500" y2="55833"/>
                        <a14:foregroundMark x1="9833" y1="58833" x2="9833" y2="58833"/>
                        <a14:foregroundMark x1="78000" y1="14167" x2="78000" y2="14167"/>
                        <a14:foregroundMark x1="80167" y1="18667" x2="80167" y2="18667"/>
                        <a14:foregroundMark x1="85500" y1="19833" x2="85500" y2="19833"/>
                        <a14:foregroundMark x1="85833" y1="20333" x2="85833" y2="20333"/>
                        <a14:foregroundMark x1="91333" y1="15167" x2="91333" y2="15167"/>
                        <a14:foregroundMark x1="87167" y1="9167" x2="87167" y2="9167"/>
                        <a14:foregroundMark x1="89667" y1="17500" x2="89667" y2="17500"/>
                        <a14:foregroundMark x1="88667" y1="11500" x2="88667" y2="11500"/>
                        <a14:foregroundMark x1="82167" y1="6833" x2="82167" y2="6833"/>
                        <a14:foregroundMark x1="80833" y1="10667" x2="80833" y2="10667"/>
                        <a14:foregroundMark x1="66333" y1="13333" x2="66333" y2="13333"/>
                        <a14:foregroundMark x1="64667" y1="19833" x2="64667" y2="19833"/>
                        <a14:foregroundMark x1="65833" y1="63833" x2="65833" y2="63833"/>
                        <a14:foregroundMark x1="54000" y1="62000" x2="54000" y2="62000"/>
                        <a14:foregroundMark x1="59500" y1="17500" x2="59500" y2="17500"/>
                        <a14:foregroundMark x1="38167" y1="13500" x2="38167" y2="13500"/>
                        <a14:foregroundMark x1="61667" y1="9833" x2="61667" y2="9833"/>
                        <a14:foregroundMark x1="56667" y1="9833" x2="56667" y2="9833"/>
                        <a14:foregroundMark x1="54500" y1="15333" x2="54500" y2="15333"/>
                        <a14:foregroundMark x1="58167" y1="22333" x2="58167" y2="22333"/>
                        <a14:foregroundMark x1="57167" y1="19500" x2="57167" y2="19500"/>
                        <a14:foregroundMark x1="63667" y1="21500" x2="63667" y2="21500"/>
                        <a14:foregroundMark x1="65167" y1="9333" x2="65167" y2="9333"/>
                        <a14:foregroundMark x1="58333" y1="8500" x2="58333" y2="8500"/>
                        <a14:foregroundMark x1="84500" y1="15167" x2="84500" y2="15167"/>
                        <a14:foregroundMark x1="84833" y1="6333" x2="84833" y2="6333"/>
                        <a14:foregroundMark x1="85167" y1="13167" x2="85167" y2="13167"/>
                        <a14:foregroundMark x1="79667" y1="7333" x2="79667" y2="7333"/>
                        <a14:foregroundMark x1="83000" y1="23000" x2="83000" y2="23000"/>
                        <a14:foregroundMark x1="85167" y1="22833" x2="85167" y2="22833"/>
                        <a14:foregroundMark x1="85500" y1="7167" x2="85500" y2="7167"/>
                        <a14:foregroundMark x1="81667" y1="23167" x2="81667" y2="23167"/>
                        <a14:foregroundMark x1="82833" y1="8167" x2="82833" y2="8167"/>
                        <a14:foregroundMark x1="87500" y1="7333" x2="87500" y2="7333"/>
                        <a14:foregroundMark x1="87500" y1="7333" x2="87500" y2="7333"/>
                        <a14:foregroundMark x1="89167" y1="7667" x2="89167" y2="7667"/>
                        <a14:foregroundMark x1="79167" y1="7333" x2="79167" y2="7333"/>
                        <a14:foregroundMark x1="77500" y1="8167" x2="77500" y2="8167"/>
                        <a14:foregroundMark x1="90000" y1="8167" x2="90000" y2="8167"/>
                        <a14:foregroundMark x1="86333" y1="23667" x2="86333" y2="23667"/>
                        <a14:foregroundMark x1="80167" y1="23000" x2="80167" y2="23000"/>
                        <a14:foregroundMark x1="78000" y1="22833" x2="78000" y2="22833"/>
                        <a14:foregroundMark x1="88167" y1="23000" x2="88167" y2="23000"/>
                        <a14:foregroundMark x1="86000" y1="24833" x2="86000" y2="24833"/>
                        <a14:foregroundMark x1="88167" y1="24000" x2="88167" y2="24000"/>
                        <a14:foregroundMark x1="20500" y1="64333" x2="20500" y2="64333"/>
                        <a14:foregroundMark x1="67167" y1="10333" x2="67167" y2="10333"/>
                        <a14:foregroundMark x1="83167" y1="6000" x2="83167" y2="6000"/>
                        <a14:foregroundMark x1="85667" y1="5833" x2="85667" y2="5833"/>
                        <a14:foregroundMark x1="77000" y1="8333" x2="77000" y2="8333"/>
                        <a14:foregroundMark x1="79667" y1="6167" x2="79667" y2="6167"/>
                        <a14:foregroundMark x1="84500" y1="5500" x2="84500" y2="5500"/>
                        <a14:foregroundMark x1="76833" y1="22167" x2="76833" y2="22167"/>
                        <a14:foregroundMark x1="34000" y1="6500" x2="34000" y2="6500"/>
                        <a14:foregroundMark x1="39000" y1="5500" x2="39000" y2="5500"/>
                        <a14:foregroundMark x1="40000" y1="25333" x2="40000" y2="25333"/>
                        <a14:foregroundMark x1="42500" y1="24667" x2="425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50556" r="26680" b="28771"/>
          <a:stretch/>
        </p:blipFill>
        <p:spPr bwMode="auto">
          <a:xfrm>
            <a:off x="2752726" y="4802166"/>
            <a:ext cx="773532" cy="6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837086" y="3581346"/>
            <a:ext cx="748556" cy="744613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0" descr="PSD, 29 PNG, Бильярдные шары, кий, Бильярдные принадлежности на прозрачном фо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53" y="2385344"/>
            <a:ext cx="636833" cy="6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9277428" y="3538281"/>
            <a:ext cx="2494820" cy="10156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&lt; 8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70457" y="3538280"/>
            <a:ext cx="8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2" descr="https://photoshop-kopona.com/uploads/posts/2020-03/1585423974_billiard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5082" y="-56005"/>
            <a:ext cx="4438760" cy="8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s://photoshop-kopona.com/uploads/posts/2020-03/1585423955_billiards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9455" l="7317" r="87805">
                        <a14:foregroundMark x1="51220" y1="45455" x2="51220" y2="45455"/>
                        <a14:foregroundMark x1="63415" y1="42182" x2="63415" y2="42182"/>
                        <a14:foregroundMark x1="60976" y1="46545" x2="60976" y2="46545"/>
                        <a14:foregroundMark x1="60976" y1="44000" x2="60976" y2="44000"/>
                        <a14:foregroundMark x1="51220" y1="48364" x2="51220" y2="48364"/>
                        <a14:foregroundMark x1="58537" y1="41273" x2="58537" y2="4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45" t="48499"/>
          <a:stretch/>
        </p:blipFill>
        <p:spPr bwMode="auto">
          <a:xfrm rot="7516918">
            <a:off x="1518638" y="788647"/>
            <a:ext cx="411789" cy="26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Бильярдные шары векторы, картинки, клипарт Бильярдные шары | скачать на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6000" l="667" r="98500">
                        <a14:foregroundMark x1="23500" y1="17000" x2="23500" y2="17000"/>
                        <a14:foregroundMark x1="18167" y1="14833" x2="18167" y2="14833"/>
                        <a14:foregroundMark x1="11667" y1="15000" x2="11667" y2="15000"/>
                        <a14:foregroundMark x1="13667" y1="20500" x2="13667" y2="20500"/>
                        <a14:foregroundMark x1="18500" y1="19667" x2="18500" y2="19667"/>
                        <a14:foregroundMark x1="20333" y1="11167" x2="20333" y2="11167"/>
                        <a14:foregroundMark x1="14833" y1="8833" x2="14833" y2="8833"/>
                        <a14:foregroundMark x1="11167" y1="9500" x2="11167" y2="9500"/>
                        <a14:foregroundMark x1="23000" y1="60000" x2="23000" y2="60000"/>
                        <a14:foregroundMark x1="18167" y1="59500" x2="18167" y2="59500"/>
                        <a14:foregroundMark x1="10333" y1="56667" x2="10333" y2="56667"/>
                        <a14:foregroundMark x1="14167" y1="63833" x2="14167" y2="63833"/>
                        <a14:foregroundMark x1="19333" y1="65500" x2="19333" y2="65500"/>
                        <a14:foregroundMark x1="10500" y1="64000" x2="10500" y2="64000"/>
                        <a14:foregroundMark x1="13167" y1="67167" x2="13167" y2="67167"/>
                        <a14:foregroundMark x1="16333" y1="62000" x2="16333" y2="62000"/>
                        <a14:foregroundMark x1="62833" y1="60833" x2="62667" y2="61167"/>
                        <a14:foregroundMark x1="58833" y1="56500" x2="58833" y2="56500"/>
                        <a14:foregroundMark x1="63833" y1="53667" x2="63833" y2="53667"/>
                        <a14:foregroundMark x1="57000" y1="66333" x2="57000" y2="66333"/>
                        <a14:foregroundMark x1="57833" y1="66167" x2="57833" y2="66167"/>
                        <a14:foregroundMark x1="62333" y1="67333" x2="62333" y2="67333"/>
                        <a14:foregroundMark x1="13500" y1="82333" x2="14000" y2="82333"/>
                        <a14:foregroundMark x1="20667" y1="78333" x2="20667" y2="78333"/>
                        <a14:foregroundMark x1="21667" y1="85500" x2="21667" y2="85500"/>
                        <a14:foregroundMark x1="17000" y1="78333" x2="17000" y2="78333"/>
                        <a14:foregroundMark x1="15000" y1="75833" x2="15000" y2="75833"/>
                        <a14:foregroundMark x1="43333" y1="83333" x2="43333" y2="83333"/>
                        <a14:foregroundMark x1="43833" y1="80333" x2="43833" y2="80333"/>
                        <a14:foregroundMark x1="34667" y1="78500" x2="34667" y2="78500"/>
                        <a14:foregroundMark x1="34167" y1="85500" x2="34167" y2="85500"/>
                        <a14:foregroundMark x1="19167" y1="88833" x2="19167" y2="88833"/>
                        <a14:foregroundMark x1="39667" y1="91833" x2="39667" y2="91833"/>
                        <a14:foregroundMark x1="40333" y1="74500" x2="40333" y2="74500"/>
                        <a14:foregroundMark x1="62167" y1="81500" x2="62167" y2="81500"/>
                        <a14:foregroundMark x1="57833" y1="78667" x2="57833" y2="78667"/>
                        <a14:foregroundMark x1="82500" y1="78833" x2="82500" y2="78833"/>
                        <a14:foregroundMark x1="83167" y1="80000" x2="83667" y2="80167"/>
                        <a14:foregroundMark x1="85167" y1="84500" x2="85167" y2="84500"/>
                        <a14:foregroundMark x1="89000" y1="82667" x2="89000" y2="82667"/>
                        <a14:foregroundMark x1="88833" y1="79500" x2="88833" y2="79500"/>
                        <a14:foregroundMark x1="79000" y1="84500" x2="79000" y2="84500"/>
                        <a14:foregroundMark x1="40333" y1="19500" x2="40333" y2="19500"/>
                        <a14:foregroundMark x1="39833" y1="23500" x2="39833" y2="23500"/>
                        <a14:foregroundMark x1="40667" y1="7167" x2="40667" y2="7167"/>
                        <a14:foregroundMark x1="41667" y1="23167" x2="41667" y2="23167"/>
                        <a14:foregroundMark x1="37500" y1="7833" x2="37500" y2="7833"/>
                        <a14:foregroundMark x1="37500" y1="6667" x2="37500" y2="6667"/>
                        <a14:foregroundMark x1="34500" y1="7000" x2="34500" y2="7000"/>
                        <a14:foregroundMark x1="39833" y1="7833" x2="39833" y2="7833"/>
                        <a14:foregroundMark x1="37500" y1="23667" x2="37500" y2="23667"/>
                        <a14:foregroundMark x1="43000" y1="7000" x2="43000" y2="7000"/>
                        <a14:foregroundMark x1="33333" y1="7167" x2="33333" y2="7167"/>
                        <a14:foregroundMark x1="36167" y1="23667" x2="36167" y2="23667"/>
                        <a14:foregroundMark x1="43000" y1="22167" x2="43000" y2="22167"/>
                        <a14:foregroundMark x1="34500" y1="22333" x2="34500" y2="22333"/>
                        <a14:foregroundMark x1="32667" y1="22833" x2="32667" y2="22833"/>
                        <a14:foregroundMark x1="43500" y1="22500" x2="43500" y2="22500"/>
                        <a14:foregroundMark x1="38833" y1="6667" x2="38833" y2="6667"/>
                        <a14:foregroundMark x1="40000" y1="6667" x2="40000" y2="6667"/>
                        <a14:foregroundMark x1="31667" y1="8000" x2="31667" y2="8000"/>
                        <a14:foregroundMark x1="45333" y1="8167" x2="45333" y2="8167"/>
                        <a14:foregroundMark x1="41333" y1="6000" x2="41333" y2="6000"/>
                        <a14:foregroundMark x1="38667" y1="24833" x2="38667" y2="24833"/>
                        <a14:foregroundMark x1="41000" y1="24667" x2="41500" y2="24667"/>
                        <a14:foregroundMark x1="42833" y1="24333" x2="42833" y2="24333"/>
                        <a14:foregroundMark x1="62333" y1="54833" x2="62333" y2="54833"/>
                        <a14:foregroundMark x1="67000" y1="60667" x2="67000" y2="60667"/>
                        <a14:foregroundMark x1="55333" y1="59833" x2="55333" y2="59833"/>
                        <a14:foregroundMark x1="20167" y1="58333" x2="20167" y2="58333"/>
                        <a14:foregroundMark x1="19167" y1="55167" x2="19167" y2="55167"/>
                        <a14:foregroundMark x1="14500" y1="55833" x2="14500" y2="55833"/>
                        <a14:foregroundMark x1="9833" y1="58833" x2="9833" y2="58833"/>
                        <a14:foregroundMark x1="78000" y1="14167" x2="78000" y2="14167"/>
                        <a14:foregroundMark x1="80167" y1="18667" x2="80167" y2="18667"/>
                        <a14:foregroundMark x1="85500" y1="19833" x2="85500" y2="19833"/>
                        <a14:foregroundMark x1="85833" y1="20333" x2="85833" y2="20333"/>
                        <a14:foregroundMark x1="91333" y1="15167" x2="91333" y2="15167"/>
                        <a14:foregroundMark x1="87167" y1="9167" x2="87167" y2="9167"/>
                        <a14:foregroundMark x1="89667" y1="17500" x2="89667" y2="17500"/>
                        <a14:foregroundMark x1="88667" y1="11500" x2="88667" y2="11500"/>
                        <a14:foregroundMark x1="82167" y1="6833" x2="82167" y2="6833"/>
                        <a14:foregroundMark x1="80833" y1="10667" x2="80833" y2="10667"/>
                        <a14:foregroundMark x1="66333" y1="13333" x2="66333" y2="13333"/>
                        <a14:foregroundMark x1="64667" y1="19833" x2="64667" y2="19833"/>
                        <a14:foregroundMark x1="65833" y1="63833" x2="65833" y2="63833"/>
                        <a14:foregroundMark x1="54000" y1="62000" x2="54000" y2="62000"/>
                        <a14:foregroundMark x1="59500" y1="17500" x2="59500" y2="17500"/>
                        <a14:foregroundMark x1="38167" y1="13500" x2="38167" y2="13500"/>
                        <a14:foregroundMark x1="61667" y1="9833" x2="61667" y2="9833"/>
                        <a14:foregroundMark x1="56667" y1="9833" x2="56667" y2="9833"/>
                        <a14:foregroundMark x1="54500" y1="15333" x2="54500" y2="15333"/>
                        <a14:foregroundMark x1="58167" y1="22333" x2="58167" y2="22333"/>
                        <a14:foregroundMark x1="57167" y1="19500" x2="57167" y2="19500"/>
                        <a14:foregroundMark x1="63667" y1="21500" x2="63667" y2="21500"/>
                        <a14:foregroundMark x1="65167" y1="9333" x2="65167" y2="9333"/>
                        <a14:foregroundMark x1="58333" y1="8500" x2="58333" y2="8500"/>
                        <a14:foregroundMark x1="84500" y1="15167" x2="84500" y2="15167"/>
                        <a14:foregroundMark x1="84833" y1="6333" x2="84833" y2="6333"/>
                        <a14:foregroundMark x1="85167" y1="13167" x2="85167" y2="13167"/>
                        <a14:foregroundMark x1="79667" y1="7333" x2="79667" y2="7333"/>
                        <a14:foregroundMark x1="83000" y1="23000" x2="83000" y2="23000"/>
                        <a14:foregroundMark x1="85167" y1="22833" x2="85167" y2="22833"/>
                        <a14:foregroundMark x1="85500" y1="7167" x2="85500" y2="7167"/>
                        <a14:foregroundMark x1="81667" y1="23167" x2="81667" y2="23167"/>
                        <a14:foregroundMark x1="82833" y1="8167" x2="82833" y2="8167"/>
                        <a14:foregroundMark x1="87500" y1="7333" x2="87500" y2="7333"/>
                        <a14:foregroundMark x1="87500" y1="7333" x2="87500" y2="7333"/>
                        <a14:foregroundMark x1="89167" y1="7667" x2="89167" y2="7667"/>
                        <a14:foregroundMark x1="79167" y1="7333" x2="79167" y2="7333"/>
                        <a14:foregroundMark x1="77500" y1="8167" x2="77500" y2="8167"/>
                        <a14:foregroundMark x1="90000" y1="8167" x2="90000" y2="8167"/>
                        <a14:foregroundMark x1="86333" y1="23667" x2="86333" y2="23667"/>
                        <a14:foregroundMark x1="80167" y1="23000" x2="80167" y2="23000"/>
                        <a14:foregroundMark x1="78000" y1="22833" x2="78000" y2="22833"/>
                        <a14:foregroundMark x1="88167" y1="23000" x2="88167" y2="23000"/>
                        <a14:foregroundMark x1="86000" y1="24833" x2="86000" y2="24833"/>
                        <a14:foregroundMark x1="88167" y1="24000" x2="88167" y2="24000"/>
                        <a14:foregroundMark x1="20500" y1="64333" x2="20500" y2="64333"/>
                        <a14:foregroundMark x1="67167" y1="10333" x2="67167" y2="10333"/>
                        <a14:foregroundMark x1="83167" y1="6000" x2="83167" y2="6000"/>
                        <a14:foregroundMark x1="85667" y1="5833" x2="85667" y2="5833"/>
                        <a14:foregroundMark x1="77000" y1="8333" x2="77000" y2="8333"/>
                        <a14:foregroundMark x1="79667" y1="6167" x2="79667" y2="6167"/>
                        <a14:foregroundMark x1="84500" y1="5500" x2="84500" y2="5500"/>
                        <a14:foregroundMark x1="76833" y1="22167" x2="76833" y2="22167"/>
                        <a14:foregroundMark x1="34000" y1="6500" x2="34000" y2="6500"/>
                        <a14:foregroundMark x1="39000" y1="5500" x2="39000" y2="5500"/>
                        <a14:foregroundMark x1="40000" y1="25333" x2="40000" y2="25333"/>
                        <a14:foregroundMark x1="42500" y1="24667" x2="425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" t="71730" r="73127" b="6264"/>
          <a:stretch/>
        </p:blipFill>
        <p:spPr bwMode="auto">
          <a:xfrm>
            <a:off x="2721053" y="2778236"/>
            <a:ext cx="906100" cy="8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9496212" y="3707635"/>
            <a:ext cx="751603" cy="676954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2" descr="에이트볼 스톡 사진 및 일러스트 - iStoc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06" l="333" r="97837">
                        <a14:backgroundMark x1="37770" y1="88072" x2="37770" y2="88072"/>
                        <a14:backgroundMark x1="62230" y1="87745" x2="62230" y2="87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2755176" y="4727561"/>
            <a:ext cx="877610" cy="7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Полуночный бассейн Чемпионат мира по бильярду Бильярдные шары Восьмибол,  бильярдные, игра, спорт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34" b="89844" l="10000" r="90000">
                        <a14:foregroundMark x1="54937" y1="14667" x2="54937" y2="14667"/>
                        <a14:backgroundMark x1="53556" y1="83008" x2="53556" y2="83008"/>
                        <a14:backgroundMark x1="62111" y1="76953" x2="62111" y2="76953"/>
                        <a14:backgroundMark x1="63778" y1="71484" x2="63778" y2="71484"/>
                        <a14:backgroundMark x1="36667" y1="71875" x2="36667" y2="71875"/>
                        <a14:backgroundMark x1="59222" y1="5859" x2="59222" y2="5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55" y="3793632"/>
            <a:ext cx="1641672" cy="9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Бильярдные шары векторы, картинки, клипарт Бильярдные шары | скачать на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6000" l="667" r="98500">
                        <a14:foregroundMark x1="23500" y1="17000" x2="23500" y2="17000"/>
                        <a14:foregroundMark x1="18167" y1="14833" x2="18167" y2="14833"/>
                        <a14:foregroundMark x1="11667" y1="15000" x2="11667" y2="15000"/>
                        <a14:foregroundMark x1="13667" y1="20500" x2="13667" y2="20500"/>
                        <a14:foregroundMark x1="18500" y1="19667" x2="18500" y2="19667"/>
                        <a14:foregroundMark x1="20333" y1="11167" x2="20333" y2="11167"/>
                        <a14:foregroundMark x1="14833" y1="8833" x2="14833" y2="8833"/>
                        <a14:foregroundMark x1="11167" y1="9500" x2="11167" y2="9500"/>
                        <a14:foregroundMark x1="23000" y1="60000" x2="23000" y2="60000"/>
                        <a14:foregroundMark x1="18167" y1="59500" x2="18167" y2="59500"/>
                        <a14:foregroundMark x1="10333" y1="56667" x2="10333" y2="56667"/>
                        <a14:foregroundMark x1="14167" y1="63833" x2="14167" y2="63833"/>
                        <a14:foregroundMark x1="19333" y1="65500" x2="19333" y2="65500"/>
                        <a14:foregroundMark x1="10500" y1="64000" x2="10500" y2="64000"/>
                        <a14:foregroundMark x1="13167" y1="67167" x2="13167" y2="67167"/>
                        <a14:foregroundMark x1="16333" y1="62000" x2="16333" y2="62000"/>
                        <a14:foregroundMark x1="62833" y1="60833" x2="62667" y2="61167"/>
                        <a14:foregroundMark x1="58833" y1="56500" x2="58833" y2="56500"/>
                        <a14:foregroundMark x1="63833" y1="53667" x2="63833" y2="53667"/>
                        <a14:foregroundMark x1="57000" y1="66333" x2="57000" y2="66333"/>
                        <a14:foregroundMark x1="57833" y1="66167" x2="57833" y2="66167"/>
                        <a14:foregroundMark x1="62333" y1="67333" x2="62333" y2="67333"/>
                        <a14:foregroundMark x1="13500" y1="82333" x2="14000" y2="82333"/>
                        <a14:foregroundMark x1="20667" y1="78333" x2="20667" y2="78333"/>
                        <a14:foregroundMark x1="21667" y1="85500" x2="21667" y2="85500"/>
                        <a14:foregroundMark x1="17000" y1="78333" x2="17000" y2="78333"/>
                        <a14:foregroundMark x1="15000" y1="75833" x2="15000" y2="75833"/>
                        <a14:foregroundMark x1="43333" y1="83333" x2="43333" y2="83333"/>
                        <a14:foregroundMark x1="43833" y1="80333" x2="43833" y2="80333"/>
                        <a14:foregroundMark x1="34667" y1="78500" x2="34667" y2="78500"/>
                        <a14:foregroundMark x1="34167" y1="85500" x2="34167" y2="85500"/>
                        <a14:foregroundMark x1="19167" y1="88833" x2="19167" y2="88833"/>
                        <a14:foregroundMark x1="39667" y1="91833" x2="39667" y2="91833"/>
                        <a14:foregroundMark x1="40333" y1="74500" x2="40333" y2="74500"/>
                        <a14:foregroundMark x1="62167" y1="81500" x2="62167" y2="81500"/>
                        <a14:foregroundMark x1="57833" y1="78667" x2="57833" y2="78667"/>
                        <a14:foregroundMark x1="82500" y1="78833" x2="82500" y2="78833"/>
                        <a14:foregroundMark x1="83167" y1="80000" x2="83667" y2="80167"/>
                        <a14:foregroundMark x1="85167" y1="84500" x2="85167" y2="84500"/>
                        <a14:foregroundMark x1="89000" y1="82667" x2="89000" y2="82667"/>
                        <a14:foregroundMark x1="88833" y1="79500" x2="88833" y2="79500"/>
                        <a14:foregroundMark x1="79000" y1="84500" x2="79000" y2="84500"/>
                        <a14:foregroundMark x1="40333" y1="19500" x2="40333" y2="19500"/>
                        <a14:foregroundMark x1="39833" y1="23500" x2="39833" y2="23500"/>
                        <a14:foregroundMark x1="40667" y1="7167" x2="40667" y2="7167"/>
                        <a14:foregroundMark x1="41667" y1="23167" x2="41667" y2="23167"/>
                        <a14:foregroundMark x1="37500" y1="7833" x2="37500" y2="7833"/>
                        <a14:foregroundMark x1="37500" y1="6667" x2="37500" y2="6667"/>
                        <a14:foregroundMark x1="34500" y1="7000" x2="34500" y2="7000"/>
                        <a14:foregroundMark x1="39833" y1="7833" x2="39833" y2="7833"/>
                        <a14:foregroundMark x1="37500" y1="23667" x2="37500" y2="23667"/>
                        <a14:foregroundMark x1="43000" y1="7000" x2="43000" y2="7000"/>
                        <a14:foregroundMark x1="33333" y1="7167" x2="33333" y2="7167"/>
                        <a14:foregroundMark x1="36167" y1="23667" x2="36167" y2="23667"/>
                        <a14:foregroundMark x1="43000" y1="22167" x2="43000" y2="22167"/>
                        <a14:foregroundMark x1="34500" y1="22333" x2="34500" y2="22333"/>
                        <a14:foregroundMark x1="32667" y1="22833" x2="32667" y2="22833"/>
                        <a14:foregroundMark x1="43500" y1="22500" x2="43500" y2="22500"/>
                        <a14:foregroundMark x1="38833" y1="6667" x2="38833" y2="6667"/>
                        <a14:foregroundMark x1="40000" y1="6667" x2="40000" y2="6667"/>
                        <a14:foregroundMark x1="31667" y1="8000" x2="31667" y2="8000"/>
                        <a14:foregroundMark x1="45333" y1="8167" x2="45333" y2="8167"/>
                        <a14:foregroundMark x1="41333" y1="6000" x2="41333" y2="6000"/>
                        <a14:foregroundMark x1="38667" y1="24833" x2="38667" y2="24833"/>
                        <a14:foregroundMark x1="41000" y1="24667" x2="41500" y2="24667"/>
                        <a14:foregroundMark x1="42833" y1="24333" x2="42833" y2="24333"/>
                        <a14:foregroundMark x1="62333" y1="54833" x2="62333" y2="54833"/>
                        <a14:foregroundMark x1="67000" y1="60667" x2="67000" y2="60667"/>
                        <a14:foregroundMark x1="55333" y1="59833" x2="55333" y2="59833"/>
                        <a14:foregroundMark x1="20167" y1="58333" x2="20167" y2="58333"/>
                        <a14:foregroundMark x1="19167" y1="55167" x2="19167" y2="55167"/>
                        <a14:foregroundMark x1="14500" y1="55833" x2="14500" y2="55833"/>
                        <a14:foregroundMark x1="9833" y1="58833" x2="9833" y2="58833"/>
                        <a14:foregroundMark x1="78000" y1="14167" x2="78000" y2="14167"/>
                        <a14:foregroundMark x1="80167" y1="18667" x2="80167" y2="18667"/>
                        <a14:foregroundMark x1="85500" y1="19833" x2="85500" y2="19833"/>
                        <a14:foregroundMark x1="85833" y1="20333" x2="85833" y2="20333"/>
                        <a14:foregroundMark x1="91333" y1="15167" x2="91333" y2="15167"/>
                        <a14:foregroundMark x1="87167" y1="9167" x2="87167" y2="9167"/>
                        <a14:foregroundMark x1="89667" y1="17500" x2="89667" y2="17500"/>
                        <a14:foregroundMark x1="88667" y1="11500" x2="88667" y2="11500"/>
                        <a14:foregroundMark x1="82167" y1="6833" x2="82167" y2="6833"/>
                        <a14:foregroundMark x1="80833" y1="10667" x2="80833" y2="10667"/>
                        <a14:foregroundMark x1="66333" y1="13333" x2="66333" y2="13333"/>
                        <a14:foregroundMark x1="64667" y1="19833" x2="64667" y2="19833"/>
                        <a14:foregroundMark x1="65833" y1="63833" x2="65833" y2="63833"/>
                        <a14:foregroundMark x1="54000" y1="62000" x2="54000" y2="62000"/>
                        <a14:foregroundMark x1="59500" y1="17500" x2="59500" y2="17500"/>
                        <a14:foregroundMark x1="38167" y1="13500" x2="38167" y2="13500"/>
                        <a14:foregroundMark x1="61667" y1="9833" x2="61667" y2="9833"/>
                        <a14:foregroundMark x1="56667" y1="9833" x2="56667" y2="9833"/>
                        <a14:foregroundMark x1="54500" y1="15333" x2="54500" y2="15333"/>
                        <a14:foregroundMark x1="58167" y1="22333" x2="58167" y2="22333"/>
                        <a14:foregroundMark x1="57167" y1="19500" x2="57167" y2="19500"/>
                        <a14:foregroundMark x1="63667" y1="21500" x2="63667" y2="21500"/>
                        <a14:foregroundMark x1="65167" y1="9333" x2="65167" y2="9333"/>
                        <a14:foregroundMark x1="58333" y1="8500" x2="58333" y2="8500"/>
                        <a14:foregroundMark x1="84500" y1="15167" x2="84500" y2="15167"/>
                        <a14:foregroundMark x1="84833" y1="6333" x2="84833" y2="6333"/>
                        <a14:foregroundMark x1="85167" y1="13167" x2="85167" y2="13167"/>
                        <a14:foregroundMark x1="79667" y1="7333" x2="79667" y2="7333"/>
                        <a14:foregroundMark x1="83000" y1="23000" x2="83000" y2="23000"/>
                        <a14:foregroundMark x1="85167" y1="22833" x2="85167" y2="22833"/>
                        <a14:foregroundMark x1="85500" y1="7167" x2="85500" y2="7167"/>
                        <a14:foregroundMark x1="81667" y1="23167" x2="81667" y2="23167"/>
                        <a14:foregroundMark x1="82833" y1="8167" x2="82833" y2="8167"/>
                        <a14:foregroundMark x1="87500" y1="7333" x2="87500" y2="7333"/>
                        <a14:foregroundMark x1="87500" y1="7333" x2="87500" y2="7333"/>
                        <a14:foregroundMark x1="89167" y1="7667" x2="89167" y2="7667"/>
                        <a14:foregroundMark x1="79167" y1="7333" x2="79167" y2="7333"/>
                        <a14:foregroundMark x1="77500" y1="8167" x2="77500" y2="8167"/>
                        <a14:foregroundMark x1="90000" y1="8167" x2="90000" y2="8167"/>
                        <a14:foregroundMark x1="86333" y1="23667" x2="86333" y2="23667"/>
                        <a14:foregroundMark x1="80167" y1="23000" x2="80167" y2="23000"/>
                        <a14:foregroundMark x1="78000" y1="22833" x2="78000" y2="22833"/>
                        <a14:foregroundMark x1="88167" y1="23000" x2="88167" y2="23000"/>
                        <a14:foregroundMark x1="86000" y1="24833" x2="86000" y2="24833"/>
                        <a14:foregroundMark x1="88167" y1="24000" x2="88167" y2="24000"/>
                        <a14:foregroundMark x1="20500" y1="64333" x2="20500" y2="64333"/>
                        <a14:foregroundMark x1="67167" y1="10333" x2="67167" y2="10333"/>
                        <a14:foregroundMark x1="83167" y1="6000" x2="83167" y2="6000"/>
                        <a14:foregroundMark x1="85667" y1="5833" x2="85667" y2="5833"/>
                        <a14:foregroundMark x1="77000" y1="8333" x2="77000" y2="8333"/>
                        <a14:foregroundMark x1="79667" y1="6167" x2="79667" y2="6167"/>
                        <a14:foregroundMark x1="84500" y1="5500" x2="84500" y2="5500"/>
                        <a14:foregroundMark x1="76833" y1="22167" x2="76833" y2="22167"/>
                        <a14:foregroundMark x1="34000" y1="6500" x2="34000" y2="6500"/>
                        <a14:foregroundMark x1="39000" y1="5500" x2="39000" y2="5500"/>
                        <a14:foregroundMark x1="40000" y1="25333" x2="40000" y2="25333"/>
                        <a14:foregroundMark x1="42500" y1="24667" x2="42500" y2="2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0" t="71730" r="73127" b="6264"/>
          <a:stretch/>
        </p:blipFill>
        <p:spPr bwMode="auto">
          <a:xfrm>
            <a:off x="7686220" y="5007577"/>
            <a:ext cx="778907" cy="7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83670" y="453970"/>
            <a:ext cx="8732066" cy="7216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Вибери потрібний шар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882303" y="3571419"/>
            <a:ext cx="3147646" cy="10470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+ 2 &gt;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3037" y="3571419"/>
            <a:ext cx="80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2" descr="https://photoshop-kopona.com/uploads/posts/2020-03/1585423974_billiard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4031" y="-680"/>
            <a:ext cx="4438760" cy="8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https://photoshop-kopona.com/uploads/posts/2020-03/1585423955_billiards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9455" l="7317" r="87805">
                        <a14:foregroundMark x1="51220" y1="45455" x2="51220" y2="45455"/>
                        <a14:foregroundMark x1="63415" y1="42182" x2="63415" y2="42182"/>
                        <a14:foregroundMark x1="60976" y1="46545" x2="60976" y2="46545"/>
                        <a14:foregroundMark x1="60976" y1="44000" x2="60976" y2="44000"/>
                        <a14:foregroundMark x1="51220" y1="48364" x2="51220" y2="48364"/>
                        <a14:foregroundMark x1="58537" y1="41273" x2="58537" y2="41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45" t="48499"/>
          <a:stretch/>
        </p:blipFill>
        <p:spPr bwMode="auto">
          <a:xfrm rot="3464060">
            <a:off x="1257746" y="3865680"/>
            <a:ext cx="411789" cy="26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1106365" y="3741731"/>
            <a:ext cx="658723" cy="706387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2" descr="에이트볼 스톡 사진 및 일러스트 - i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06" l="333" r="97837">
                        <a14:backgroundMark x1="37770" y1="88072" x2="37770" y2="88072"/>
                        <a14:backgroundMark x1="62230" y1="87745" x2="62230" y2="87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2597171" y="3823020"/>
            <a:ext cx="886564" cy="7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луночный бассейн Чемпионат мира по бильярду Бильярдные шары Восьмибол,  бильярдные, игра, спорт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33" y="2889714"/>
            <a:ext cx="1728323" cy="9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бильярдный шар скачать бесплатно - Бильярдный шар, бильярдный Кий спорт  клипарт - Черный бильярдный шар восьмерка в PNG векторный клипа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31" l="0" r="100000">
                        <a14:foregroundMark x1="34104" y1="15029" x2="34104" y2="15029"/>
                        <a14:backgroundMark x1="33462" y1="1538" x2="33462" y2="1538"/>
                        <a14:backgroundMark x1="40000" y1="769" x2="40000" y2="769"/>
                        <a14:backgroundMark x1="60000" y1="769" x2="60000" y2="769"/>
                        <a14:backgroundMark x1="58077" y1="385" x2="58077" y2="385"/>
                        <a14:backgroundMark x1="41923" y1="385" x2="41923" y2="385"/>
                        <a14:backgroundMark x1="10983" y1="5780" x2="10983" y2="5780"/>
                        <a14:backgroundMark x1="19075" y1="5780" x2="19075" y2="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9" y="4817538"/>
            <a:ext cx="786635" cy="7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에이트볼 스톡 사진 및 일러스트 - i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06" l="333" r="97837">
                        <a14:backgroundMark x1="37770" y1="88072" x2="37770" y2="88072"/>
                        <a14:backgroundMark x1="62230" y1="87745" x2="62230" y2="87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7416588" y="2448689"/>
            <a:ext cx="742740" cy="6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83670" y="453970"/>
            <a:ext cx="8732066" cy="7216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Вибери потрібний шар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1977206" y="422211"/>
            <a:ext cx="8975599" cy="74256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«Зміни емоцію»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06125" y="3065039"/>
            <a:ext cx="182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04795" y="306503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1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977207" y="1027889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70" y="1311672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74" y="1345833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088808" y="3065039"/>
            <a:ext cx="192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4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12772" y="3065042"/>
            <a:ext cx="1790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+ 6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5268" y="5660701"/>
            <a:ext cx="175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+ 1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0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39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Грустный смайлик веселый: Картинки смайлики, разные настроения, веселые,  грустные смайлы — Решения идз рябуш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73" y="3941491"/>
            <a:ext cx="178752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050914" y="5660701"/>
            <a:ext cx="187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92123" y="5660701"/>
            <a:ext cx="1744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3 =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93180" y="3065037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213947" y="993728"/>
            <a:ext cx="1814766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0050092" y="3065037"/>
            <a:ext cx="90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652723" y="1016412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9967773" y="566069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8565246" y="3623546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614180" y="5678297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5149390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361865" y="5660699"/>
            <a:ext cx="701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" name="Picture 4" descr="смайлик, веселый смайлик, улыбка - cкачать бесплатно рендер Смайлики на  Artage.i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8"/>
          <a:stretch/>
        </p:blipFill>
        <p:spPr bwMode="auto">
          <a:xfrm>
            <a:off x="1878657" y="3623545"/>
            <a:ext cx="1796252" cy="2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4" grpId="0"/>
      <p:bldP spid="76" grpId="0"/>
      <p:bldP spid="78" grpId="0"/>
      <p:bldP spid="80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7363" y="494529"/>
            <a:ext cx="9727896" cy="746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Цікава задача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FF545-05CE-BA9B-5F66-6CAD5FAC7B44}"/>
              </a:ext>
            </a:extLst>
          </p:cNvPr>
          <p:cNvSpPr txBox="1"/>
          <p:nvPr/>
        </p:nvSpPr>
        <p:spPr>
          <a:xfrm>
            <a:off x="1207362" y="1446650"/>
            <a:ext cx="9727896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лежить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яблук</a:t>
            </a:r>
            <a:r>
              <a:rPr lang="ru-RU" dirty="0">
                <a:solidFill>
                  <a:schemeClr val="bg1"/>
                </a:solidFill>
              </a:rPr>
              <a:t>. Як </a:t>
            </a:r>
            <a:r>
              <a:rPr lang="ru-RU" dirty="0" err="1">
                <a:solidFill>
                  <a:schemeClr val="bg1"/>
                </a:solidFill>
              </a:rPr>
              <a:t>розділити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6 </a:t>
            </a:r>
            <a:r>
              <a:rPr lang="ru-RU" dirty="0" err="1">
                <a:solidFill>
                  <a:schemeClr val="bg1"/>
                </a:solidFill>
              </a:rPr>
              <a:t>дівчатами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дісталось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яблуко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залишилось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пакеті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26319-86D9-8F79-FAF0-C20F1B516BC7}"/>
              </a:ext>
            </a:extLst>
          </p:cNvPr>
          <p:cNvSpPr txBox="1"/>
          <p:nvPr/>
        </p:nvSpPr>
        <p:spPr>
          <a:xfrm>
            <a:off x="2523835" y="3506874"/>
            <a:ext cx="5763491" cy="179399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Одній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дівчат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слід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дати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яблуко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разом з пакетом.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523DA7A-A61E-095C-F4FC-BE97C3C5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4" y="3536397"/>
            <a:ext cx="2523201" cy="30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3" y="2997416"/>
            <a:ext cx="1991659" cy="37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87265" y="424085"/>
            <a:ext cx="8811364" cy="9156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3694" y="2201621"/>
            <a:ext cx="1206598" cy="12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Кубик рубика гифки, анимированные GIF изображения кубик рубика - скачать гиф  картинки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7" y="1653411"/>
            <a:ext cx="3393613" cy="33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854071" y="4030327"/>
            <a:ext cx="2245614" cy="2033394"/>
          </a:xfrm>
          <a:prstGeom prst="rect">
            <a:avLst/>
          </a:prstGeom>
          <a:solidFill>
            <a:srgbClr val="FFE50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34787" y="4033774"/>
            <a:ext cx="2245614" cy="2033394"/>
          </a:xfrm>
          <a:prstGeom prst="rect">
            <a:avLst/>
          </a:prstGeom>
          <a:solidFill>
            <a:srgbClr val="C41E3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097923" y="4030327"/>
            <a:ext cx="2245614" cy="2033394"/>
          </a:xfrm>
          <a:prstGeom prst="rect">
            <a:avLst/>
          </a:prstGeom>
          <a:solidFill>
            <a:srgbClr val="0051B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064325" y="1653411"/>
            <a:ext cx="495941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Кубик, діти не простий,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Незвичайний – чарівний.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Він </a:t>
            </a:r>
            <a:r>
              <a:rPr lang="uk-UA" sz="2800" b="1" dirty="0">
                <a:solidFill>
                  <a:srgbClr val="7030A0"/>
                </a:solidFill>
              </a:rPr>
              <a:t>знання перевіряє,</a:t>
            </a:r>
          </a:p>
          <a:p>
            <a:pPr algn="ctr"/>
            <a:r>
              <a:rPr lang="uk-UA" sz="2800" b="1" dirty="0" err="1">
                <a:solidFill>
                  <a:srgbClr val="7030A0"/>
                </a:solidFill>
              </a:rPr>
              <a:t>Працювать</a:t>
            </a:r>
            <a:r>
              <a:rPr lang="uk-UA" sz="2800" b="1" dirty="0">
                <a:solidFill>
                  <a:srgbClr val="7030A0"/>
                </a:solidFill>
              </a:rPr>
              <a:t> допомагає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43743" y="494529"/>
            <a:ext cx="9311804" cy="7790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«Чарівний кубик»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4071" y="4574833"/>
            <a:ext cx="223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просто!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5746" y="4142528"/>
            <a:ext cx="2236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довелося докласти зусилля.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0754" y="4573417"/>
            <a:ext cx="223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нічого не вдалося!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верх стрелка 8"/>
          <p:cNvSpPr/>
          <p:nvPr/>
        </p:nvSpPr>
        <p:spPr>
          <a:xfrm rot="17728121">
            <a:off x="2506833" y="3276548"/>
            <a:ext cx="2046956" cy="582956"/>
          </a:xfrm>
          <a:prstGeom prst="curvedDownArrow">
            <a:avLst>
              <a:gd name="adj1" fmla="val 25000"/>
              <a:gd name="adj2" fmla="val 50000"/>
              <a:gd name="adj3" fmla="val 60306"/>
            </a:avLst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4205" y="532725"/>
            <a:ext cx="8732066" cy="9477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Кругові приклади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Круговые стрелки - векторные изображения, Круговые стрелки картинки |  Depositphot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5"/>
          <a:stretch/>
        </p:blipFill>
        <p:spPr bwMode="auto">
          <a:xfrm>
            <a:off x="257836" y="1032934"/>
            <a:ext cx="1025932" cy="10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4" y="2296220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91820" y="3003950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3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16344" y="3093085"/>
            <a:ext cx="367303" cy="664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44" y="4263517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649600" y="4971247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8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68164" y="5060382"/>
            <a:ext cx="367303" cy="664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50" y="2296220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352206" y="3003950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+ 7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6730" y="3093085"/>
            <a:ext cx="367303" cy="664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70" y="2296220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877826" y="3003950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+ 9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85656" y="3105955"/>
            <a:ext cx="663950" cy="664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51" y="4263517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999207" y="4971247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2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57244" y="5060382"/>
            <a:ext cx="367303" cy="664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 descr="Первенство и Кубок края 2020-2021 | | Федерация легкой атлетики П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47" y="4229555"/>
            <a:ext cx="2817895" cy="18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510503" y="4937285"/>
            <a:ext cx="1767840" cy="842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3 =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35027" y="5026420"/>
            <a:ext cx="367303" cy="664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1733068" y="1899771"/>
            <a:ext cx="7101779" cy="593753"/>
          </a:xfrm>
          <a:prstGeom prst="curvedDownArrow">
            <a:avLst/>
          </a:prstGeom>
          <a:solidFill>
            <a:srgbClr val="3366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10800000">
            <a:off x="6983697" y="5912565"/>
            <a:ext cx="3556098" cy="593753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flipH="1" flipV="1">
            <a:off x="3257068" y="5944375"/>
            <a:ext cx="5577780" cy="694925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8668513" y="4011168"/>
            <a:ext cx="166335" cy="1933207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гнутая вверх стрелка 36"/>
          <p:cNvSpPr/>
          <p:nvPr/>
        </p:nvSpPr>
        <p:spPr>
          <a:xfrm rot="173669">
            <a:off x="5199532" y="2083699"/>
            <a:ext cx="5814387" cy="582956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0735027" y="2816686"/>
            <a:ext cx="187669" cy="144683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23" grpId="0" animBg="1"/>
      <p:bldP spid="26" grpId="0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2086339" y="443085"/>
            <a:ext cx="8732066" cy="7785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6E9227-D754-E9B9-4C27-24942E459A9F}"/>
              </a:ext>
            </a:extLst>
          </p:cNvPr>
          <p:cNvSpPr txBox="1"/>
          <p:nvPr/>
        </p:nvSpPr>
        <p:spPr>
          <a:xfrm>
            <a:off x="2764468" y="2811176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49BB51C-A2A5-EC1C-A23F-FEACE388ED89}"/>
              </a:ext>
            </a:extLst>
          </p:cNvPr>
          <p:cNvSpPr txBox="1"/>
          <p:nvPr/>
        </p:nvSpPr>
        <p:spPr>
          <a:xfrm>
            <a:off x="2718902" y="457925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700C893-A32F-DC87-779B-A1DA0A827205}"/>
              </a:ext>
            </a:extLst>
          </p:cNvPr>
          <p:cNvSpPr txBox="1"/>
          <p:nvPr/>
        </p:nvSpPr>
        <p:spPr>
          <a:xfrm>
            <a:off x="2716153" y="551332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кутник 6">
            <a:extLst>
              <a:ext uri="{FF2B5EF4-FFF2-40B4-BE49-F238E27FC236}">
                <a16:creationId xmlns:a16="http://schemas.microsoft.com/office/drawing/2014/main" xmlns="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рямокутник 55">
            <a:extLst>
              <a:ext uri="{FF2B5EF4-FFF2-40B4-BE49-F238E27FC236}">
                <a16:creationId xmlns:a16="http://schemas.microsoft.com/office/drawing/2014/main" xmlns="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Прямокутник 59">
            <a:extLst>
              <a:ext uri="{FF2B5EF4-FFF2-40B4-BE49-F238E27FC236}">
                <a16:creationId xmlns:a16="http://schemas.microsoft.com/office/drawing/2014/main" xmlns="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Прямокутник 63">
            <a:extLst>
              <a:ext uri="{FF2B5EF4-FFF2-40B4-BE49-F238E27FC236}">
                <a16:creationId xmlns:a16="http://schemas.microsoft.com/office/drawing/2014/main" xmlns="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1640128-054B-A079-F3BA-8FBEAEC1AC0F}"/>
              </a:ext>
            </a:extLst>
          </p:cNvPr>
          <p:cNvSpPr txBox="1"/>
          <p:nvPr/>
        </p:nvSpPr>
        <p:spPr>
          <a:xfrm>
            <a:off x="6688238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DA05A09-669C-6078-6451-83DED49EBD60}"/>
              </a:ext>
            </a:extLst>
          </p:cNvPr>
          <p:cNvSpPr txBox="1"/>
          <p:nvPr/>
        </p:nvSpPr>
        <p:spPr>
          <a:xfrm>
            <a:off x="8604120" y="5686460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Прямокутник 67">
            <a:extLst>
              <a:ext uri="{FF2B5EF4-FFF2-40B4-BE49-F238E27FC236}">
                <a16:creationId xmlns:a16="http://schemas.microsoft.com/office/drawing/2014/main" xmlns="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Прямокутник: округлені кути 7">
            <a:extLst>
              <a:ext uri="{FF2B5EF4-FFF2-40B4-BE49-F238E27FC236}">
                <a16:creationId xmlns:a16="http://schemas.microsoft.com/office/drawing/2014/main" xmlns="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11F7CA7D-B084-273C-35D7-EDFE1414D4F2}"/>
              </a:ext>
            </a:extLst>
          </p:cNvPr>
          <p:cNvSpPr/>
          <p:nvPr/>
        </p:nvSpPr>
        <p:spPr>
          <a:xfrm>
            <a:off x="1713586" y="1762879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 2">
            <a:extLst>
              <a:ext uri="{FF2B5EF4-FFF2-40B4-BE49-F238E27FC236}">
                <a16:creationId xmlns:a16="http://schemas.microsoft.com/office/drawing/2014/main" xmlns="" id="{18DF3EB4-3BA6-EAAA-17CB-31334DE31E6B}"/>
              </a:ext>
            </a:extLst>
          </p:cNvPr>
          <p:cNvSpPr/>
          <p:nvPr/>
        </p:nvSpPr>
        <p:spPr>
          <a:xfrm>
            <a:off x="1713047" y="2680901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Прямокутник 51">
            <a:extLst>
              <a:ext uri="{FF2B5EF4-FFF2-40B4-BE49-F238E27FC236}">
                <a16:creationId xmlns:a16="http://schemas.microsoft.com/office/drawing/2014/main" xmlns="" id="{C717A7F9-17F7-0C0C-7833-4BD7508AAF47}"/>
              </a:ext>
            </a:extLst>
          </p:cNvPr>
          <p:cNvSpPr/>
          <p:nvPr/>
        </p:nvSpPr>
        <p:spPr>
          <a:xfrm>
            <a:off x="1713047" y="3714521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Рівнобедрений трикутник 4">
            <a:extLst>
              <a:ext uri="{FF2B5EF4-FFF2-40B4-BE49-F238E27FC236}">
                <a16:creationId xmlns:a16="http://schemas.microsoft.com/office/drawing/2014/main" xmlns="" id="{34D17CA4-0D9C-A936-EAB0-B2EB1C0197EC}"/>
              </a:ext>
            </a:extLst>
          </p:cNvPr>
          <p:cNvSpPr/>
          <p:nvPr/>
        </p:nvSpPr>
        <p:spPr>
          <a:xfrm>
            <a:off x="1733068" y="4452243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843A6183-634C-B925-F0AA-519E4A58B2AF}"/>
              </a:ext>
            </a:extLst>
          </p:cNvPr>
          <p:cNvSpPr/>
          <p:nvPr/>
        </p:nvSpPr>
        <p:spPr>
          <a:xfrm>
            <a:off x="1593130" y="5514722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Рівнобедрений трикутник 78">
            <a:extLst>
              <a:ext uri="{FF2B5EF4-FFF2-40B4-BE49-F238E27FC236}">
                <a16:creationId xmlns:a16="http://schemas.microsoft.com/office/drawing/2014/main" xmlns="" id="{F19FA758-503C-5D2D-D7A2-207C8A50F7B0}"/>
              </a:ext>
            </a:extLst>
          </p:cNvPr>
          <p:cNvSpPr/>
          <p:nvPr/>
        </p:nvSpPr>
        <p:spPr>
          <a:xfrm>
            <a:off x="5637477" y="1221614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Прямокутник 79">
            <a:extLst>
              <a:ext uri="{FF2B5EF4-FFF2-40B4-BE49-F238E27FC236}">
                <a16:creationId xmlns:a16="http://schemas.microsoft.com/office/drawing/2014/main" xmlns="" id="{87E8B9B5-F6F4-CF34-B938-0B8E99465F32}"/>
              </a:ext>
            </a:extLst>
          </p:cNvPr>
          <p:cNvSpPr/>
          <p:nvPr/>
        </p:nvSpPr>
        <p:spPr>
          <a:xfrm>
            <a:off x="7550788" y="1424814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DCD826D4-A95F-4277-0FF6-E1D379946DD8}"/>
              </a:ext>
            </a:extLst>
          </p:cNvPr>
          <p:cNvSpPr/>
          <p:nvPr/>
        </p:nvSpPr>
        <p:spPr>
          <a:xfrm>
            <a:off x="5476198" y="2482395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3FAFD24-A773-13F6-B734-E467EB5E963A}"/>
              </a:ext>
            </a:extLst>
          </p:cNvPr>
          <p:cNvSpPr/>
          <p:nvPr/>
        </p:nvSpPr>
        <p:spPr>
          <a:xfrm>
            <a:off x="7630999" y="2352591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кутник 82">
            <a:extLst>
              <a:ext uri="{FF2B5EF4-FFF2-40B4-BE49-F238E27FC236}">
                <a16:creationId xmlns:a16="http://schemas.microsoft.com/office/drawing/2014/main" xmlns="" id="{630EC589-C7C0-A186-E639-6881082B8B7C}"/>
              </a:ext>
            </a:extLst>
          </p:cNvPr>
          <p:cNvSpPr/>
          <p:nvPr/>
        </p:nvSpPr>
        <p:spPr>
          <a:xfrm>
            <a:off x="5663668" y="3570818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Рівнобедрений трикутник 83">
            <a:extLst>
              <a:ext uri="{FF2B5EF4-FFF2-40B4-BE49-F238E27FC236}">
                <a16:creationId xmlns:a16="http://schemas.microsoft.com/office/drawing/2014/main" xmlns="" id="{FB7211AD-0AF2-A3B7-BDC4-F0D564760110}"/>
              </a:ext>
            </a:extLst>
          </p:cNvPr>
          <p:cNvSpPr/>
          <p:nvPr/>
        </p:nvSpPr>
        <p:spPr>
          <a:xfrm>
            <a:off x="7660211" y="3460668"/>
            <a:ext cx="746585" cy="725700"/>
          </a:xfrm>
          <a:prstGeom prst="triangle">
            <a:avLst/>
          </a:prstGeom>
          <a:solidFill>
            <a:srgbClr val="EC00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Прямокутник 84">
            <a:extLst>
              <a:ext uri="{FF2B5EF4-FFF2-40B4-BE49-F238E27FC236}">
                <a16:creationId xmlns:a16="http://schemas.microsoft.com/office/drawing/2014/main" xmlns="" id="{9736B290-FE86-D56F-9EB8-A25662AB6300}"/>
              </a:ext>
            </a:extLst>
          </p:cNvPr>
          <p:cNvSpPr/>
          <p:nvPr/>
        </p:nvSpPr>
        <p:spPr>
          <a:xfrm>
            <a:off x="5668435" y="4744236"/>
            <a:ext cx="746585" cy="500208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Прямокутник 85">
            <a:extLst>
              <a:ext uri="{FF2B5EF4-FFF2-40B4-BE49-F238E27FC236}">
                <a16:creationId xmlns:a16="http://schemas.microsoft.com/office/drawing/2014/main" xmlns="" id="{0502B593-5749-A8CD-7C61-4389ABF6742A}"/>
              </a:ext>
            </a:extLst>
          </p:cNvPr>
          <p:cNvSpPr/>
          <p:nvPr/>
        </p:nvSpPr>
        <p:spPr>
          <a:xfrm>
            <a:off x="7649408" y="4579306"/>
            <a:ext cx="706101" cy="668262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40911AB5-64F2-3091-C836-96CB81A655C2}"/>
              </a:ext>
            </a:extLst>
          </p:cNvPr>
          <p:cNvSpPr/>
          <p:nvPr/>
        </p:nvSpPr>
        <p:spPr>
          <a:xfrm>
            <a:off x="5675845" y="5856212"/>
            <a:ext cx="669850" cy="680508"/>
          </a:xfrm>
          <a:prstGeom prst="ellipse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D56C1F96-A829-9DE1-F00A-C9AD88875C62}"/>
              </a:ext>
            </a:extLst>
          </p:cNvPr>
          <p:cNvSpPr/>
          <p:nvPr/>
        </p:nvSpPr>
        <p:spPr>
          <a:xfrm>
            <a:off x="7412981" y="5905067"/>
            <a:ext cx="1026459" cy="596731"/>
          </a:xfrm>
          <a:prstGeom prst="ellipse">
            <a:avLst/>
          </a:prstGeom>
          <a:solidFill>
            <a:srgbClr val="00AEE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11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70" grpId="0"/>
      <p:bldP spid="74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TextBox 3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856048" y="3824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9" y="2255288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569029" y="1177309"/>
            <a:ext cx="9122228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B4DBD67-A4D3-E79B-F3C1-40283F9AD603}"/>
              </a:ext>
            </a:extLst>
          </p:cNvPr>
          <p:cNvSpPr txBox="1"/>
          <p:nvPr/>
        </p:nvSpPr>
        <p:spPr>
          <a:xfrm>
            <a:off x="2996961" y="1749587"/>
            <a:ext cx="82370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арифметичні дії ви знаєте?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</a:t>
            </a:r>
            <a:r>
              <a:rPr lang="uk-UA" sz="2800" b="1" dirty="0">
                <a:solidFill>
                  <a:srgbClr val="7030A0"/>
                </a:solidFill>
              </a:rPr>
              <a:t>означає додати? Відняти?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Назвіть компоненти дії додавання/віднімання.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 отримати </a:t>
            </a:r>
            <a:r>
              <a:rPr lang="uk-UA" sz="2800" b="1" dirty="0" smtClean="0">
                <a:solidFill>
                  <a:srgbClr val="7030A0"/>
                </a:solidFill>
              </a:rPr>
              <a:t>невідомий </a:t>
            </a:r>
            <a:r>
              <a:rPr lang="uk-UA" sz="2800" b="1" dirty="0">
                <a:solidFill>
                  <a:srgbClr val="7030A0"/>
                </a:solidFill>
              </a:rPr>
              <a:t>доданок?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дізнатися, на скільки одне число більше чи менше за інше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Що значить збільшити число на кілька одиниць? Зменшити на кілька одиниць?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Яке слово замінює в схемі задачі фігурна дужка?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Яке слово замінює в схемі задачі </a:t>
            </a:r>
            <a:r>
              <a:rPr lang="uk-UA" sz="2800" b="1" dirty="0" smtClean="0">
                <a:solidFill>
                  <a:srgbClr val="7030A0"/>
                </a:solidFill>
              </a:rPr>
              <a:t>кругла дужка?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38868" y="517661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Складові частини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41" y="5530860"/>
            <a:ext cx="3005177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Умова задачі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70085" y="2009379"/>
            <a:ext cx="2520472" cy="3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812892"/>
            <a:ext cx="2048407" cy="4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4730" y="4586196"/>
            <a:ext cx="2926005" cy="760095"/>
          </a:xfrm>
          <a:prstGeom prst="plaqu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880" y="3689539"/>
            <a:ext cx="288355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Розв’язання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748" y="4586198"/>
            <a:ext cx="281026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686" y="2003971"/>
            <a:ext cx="5997987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повторювати вивчений </a:t>
            </a:r>
            <a:r>
              <a:rPr lang="uk-UA" sz="3200" b="1" dirty="0" smtClean="0">
                <a:solidFill>
                  <a:schemeClr val="bg1"/>
                </a:solidFill>
              </a:rPr>
              <a:t>матеріал: </a:t>
            </a:r>
            <a:r>
              <a:rPr lang="uk-UA" sz="3200" b="1" dirty="0">
                <a:solidFill>
                  <a:schemeClr val="bg1"/>
                </a:solidFill>
              </a:rPr>
              <a:t>складати </a:t>
            </a:r>
            <a:r>
              <a:rPr lang="uk-UA" sz="3200" b="1" dirty="0" smtClean="0">
                <a:solidFill>
                  <a:schemeClr val="bg1"/>
                </a:solidFill>
              </a:rPr>
              <a:t>за малюнком і розв'язувати задачі, розрізняти ламані, криві, замкнені лінії.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8868" y="511877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35152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026E-7 4.44444E-6 L -0.00729 -0.5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182E-6 -4.07407E-6 L -0.12815 -0.241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09E-6 -4.07407E-6 L 0.12242 -0.01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1 клас\2 Матем\Ваги\дор_вню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24" y="2637693"/>
            <a:ext cx="4744357" cy="335663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Ваги\дор_вню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82" y="1470917"/>
            <a:ext cx="4789618" cy="33886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56791" y="494528"/>
            <a:ext cx="8732066" cy="85902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Яка маса </a:t>
            </a:r>
            <a:r>
              <a:rPr lang="uk-UA" sz="4000" b="1" dirty="0" smtClean="0">
                <a:solidFill>
                  <a:schemeClr val="bg1"/>
                </a:solidFill>
              </a:rPr>
              <a:t>покупок?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37" y="1881592"/>
            <a:ext cx="1577686" cy="15776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82" y="1870706"/>
            <a:ext cx="1577686" cy="1577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02" y="1271891"/>
            <a:ext cx="2454148" cy="2454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5005" y="2570889"/>
            <a:ext cx="59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 </a:t>
            </a:r>
            <a:r>
              <a:rPr lang="uk-UA" sz="2000" b="1" dirty="0"/>
              <a:t>кг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3741" y="2670435"/>
            <a:ext cx="59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 кг</a:t>
            </a:r>
            <a:endParaRPr lang="uk-UA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3125742" y="4770644"/>
            <a:ext cx="199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366FF"/>
                </a:solidFill>
              </a:rPr>
              <a:t>4 </a:t>
            </a:r>
            <a:r>
              <a:rPr lang="uk-UA" sz="4800" b="1" dirty="0">
                <a:solidFill>
                  <a:srgbClr val="3366FF"/>
                </a:solidFill>
              </a:rPr>
              <a:t>кг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34" y="3363385"/>
            <a:ext cx="1314623" cy="91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D:\1 клас\2 Матем\Ваги\апельс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66" y="3667253"/>
            <a:ext cx="579120" cy="55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2 Матем\Ваги\апельс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06" y="3808701"/>
            <a:ext cx="579120" cy="55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1 клас\2 Матем\Ваги\апельс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76" y="3706324"/>
            <a:ext cx="579120" cy="55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1 клас\2 Матем\Ваги\апельс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31" y="3858151"/>
            <a:ext cx="579120" cy="55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1 клас\2 Матем\Ваги\апельс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36" y="3833645"/>
            <a:ext cx="579120" cy="557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8177828" y="1710444"/>
            <a:ext cx="199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366FF"/>
                </a:solidFill>
              </a:rPr>
              <a:t>5 </a:t>
            </a:r>
            <a:r>
              <a:rPr lang="uk-UA" sz="4800" b="1" dirty="0">
                <a:solidFill>
                  <a:srgbClr val="3366FF"/>
                </a:solidFill>
              </a:rPr>
              <a:t>кг</a:t>
            </a:r>
          </a:p>
        </p:txBody>
      </p:sp>
      <p:pic>
        <p:nvPicPr>
          <p:cNvPr id="21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42817" y="4274199"/>
            <a:ext cx="1699625" cy="25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 клас\2 Матем\Ваги\б_льш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6" b="4501"/>
          <a:stretch/>
        </p:blipFill>
        <p:spPr bwMode="auto">
          <a:xfrm>
            <a:off x="6999242" y="2069636"/>
            <a:ext cx="4053844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8530" y="408707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1289021" y="1548738"/>
            <a:ext cx="4796546" cy="8787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Маса чого більша: картоплі чи груш?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скільки кілограмів більша?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7580568" y="5004493"/>
            <a:ext cx="23126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366FF"/>
                </a:solidFill>
              </a:rPr>
              <a:t>10 – 7 =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42" y="1283077"/>
            <a:ext cx="1938287" cy="1552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42" y="1470172"/>
            <a:ext cx="1726505" cy="1726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5317" y="3960709"/>
            <a:ext cx="12696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10 </a:t>
            </a:r>
            <a:r>
              <a:rPr lang="uk-UA" sz="3600" b="1" dirty="0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3014" y="3960709"/>
            <a:ext cx="9474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 </a:t>
            </a:r>
            <a:r>
              <a:rPr lang="uk-UA" sz="3600" b="1" dirty="0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15623" y="5004493"/>
            <a:ext cx="13984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 (кг)</a:t>
            </a:r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32247" y="601798"/>
            <a:ext cx="8732066" cy="76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807906" y="2518005"/>
            <a:ext cx="462102" cy="477053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1 клас\2 Матем\Ваги\менше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3" b="3188"/>
          <a:stretch/>
        </p:blipFill>
        <p:spPr bwMode="auto">
          <a:xfrm>
            <a:off x="2110553" y="3594806"/>
            <a:ext cx="424139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4000201" y="4057916"/>
            <a:ext cx="462102" cy="477053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111" r="2811" b="10538"/>
          <a:stretch/>
        </p:blipFill>
        <p:spPr bwMode="auto">
          <a:xfrm rot="1602829">
            <a:off x="5274217" y="3931611"/>
            <a:ext cx="972000" cy="324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111" r="2811" b="10538"/>
          <a:stretch/>
        </p:blipFill>
        <p:spPr bwMode="auto">
          <a:xfrm rot="1602829">
            <a:off x="4349096" y="4009786"/>
            <a:ext cx="972000" cy="324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111" r="2811" b="10538"/>
          <a:stretch/>
        </p:blipFill>
        <p:spPr bwMode="auto">
          <a:xfrm rot="1602829">
            <a:off x="4705173" y="3931612"/>
            <a:ext cx="972000" cy="324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111" r="2811" b="10538"/>
          <a:stretch/>
        </p:blipFill>
        <p:spPr bwMode="auto">
          <a:xfrm rot="1602829">
            <a:off x="4951870" y="3878907"/>
            <a:ext cx="972000" cy="324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18" y="3623548"/>
            <a:ext cx="865249" cy="4439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18" y="3775948"/>
            <a:ext cx="865249" cy="4439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93" y="3649701"/>
            <a:ext cx="865249" cy="4439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471">
            <a:off x="2158368" y="3529425"/>
            <a:ext cx="865249" cy="44391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2431872" y="2671893"/>
            <a:ext cx="23126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3366FF"/>
                </a:solidFill>
              </a:rPr>
              <a:t>7 </a:t>
            </a:r>
            <a:r>
              <a:rPr lang="uk-UA" sz="3600" b="1" dirty="0">
                <a:solidFill>
                  <a:srgbClr val="3366FF"/>
                </a:solidFill>
              </a:rPr>
              <a:t>– </a:t>
            </a:r>
            <a:r>
              <a:rPr lang="uk-UA" sz="3600" b="1" dirty="0" smtClean="0">
                <a:solidFill>
                  <a:srgbClr val="3366FF"/>
                </a:solidFill>
              </a:rPr>
              <a:t>4 </a:t>
            </a:r>
            <a:r>
              <a:rPr lang="uk-UA" sz="3600" b="1" dirty="0">
                <a:solidFill>
                  <a:srgbClr val="3366FF"/>
                </a:solidFill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21397" y="5534680"/>
            <a:ext cx="12696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 </a:t>
            </a:r>
            <a:r>
              <a:rPr lang="uk-UA" sz="3600" b="1" dirty="0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0591" y="5534680"/>
            <a:ext cx="9474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 </a:t>
            </a:r>
            <a:r>
              <a:rPr lang="uk-UA" sz="3600" b="1" dirty="0">
                <a:solidFill>
                  <a:srgbClr val="FF0000"/>
                </a:solidFill>
              </a:rPr>
              <a:t>кг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66927" y="2671893"/>
            <a:ext cx="13984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 (кг)</a:t>
            </a:r>
          </a:p>
        </p:txBody>
      </p:sp>
    </p:spTree>
    <p:extLst>
      <p:ext uri="{BB962C8B-B14F-4D97-AF65-F5344CB8AC3E}">
        <p14:creationId xmlns:p14="http://schemas.microsoft.com/office/powerpoint/2010/main" val="1164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3" grpId="0" animBg="1"/>
      <p:bldP spid="17" grpId="0" animBg="1"/>
      <p:bldP spid="17" grpId="1" animBg="1"/>
      <p:bldP spid="27" grpId="0" animBg="1"/>
      <p:bldP spid="28" grpId="0" animBg="1"/>
      <p:bldP spid="29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Mr Peabody Stickers | Redbubble">
            <a:extLst>
              <a:ext uri="{FF2B5EF4-FFF2-40B4-BE49-F238E27FC236}">
                <a16:creationId xmlns="" xmlns:a16="http://schemas.microsoft.com/office/drawing/2014/main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0" y="3915722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2089452" y="1735162"/>
            <a:ext cx="4190936" cy="8723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літрів води більше в бутлі, ніж у пляшці?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3B34EA3-EEE5-93E7-2DDE-C4D9E7FC02F2}"/>
              </a:ext>
            </a:extLst>
          </p:cNvPr>
          <p:cNvSpPr txBox="1"/>
          <p:nvPr/>
        </p:nvSpPr>
        <p:spPr>
          <a:xfrm>
            <a:off x="2089452" y="2658906"/>
            <a:ext cx="242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3366FF"/>
                </a:solidFill>
              </a:rPr>
              <a:t>10 – 2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6750" y="4332345"/>
            <a:ext cx="9474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2 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23773" y="4327141"/>
            <a:ext cx="94745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10 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6101" y="3454057"/>
            <a:ext cx="53176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Відповідь: на 8 </a:t>
            </a:r>
            <a:r>
              <a:rPr lang="uk-UA" sz="2400" b="1" dirty="0" smtClean="0">
                <a:solidFill>
                  <a:srgbClr val="7030A0"/>
                </a:solidFill>
              </a:rPr>
              <a:t>л </a:t>
            </a:r>
            <a:r>
              <a:rPr lang="uk-UA" sz="2400" b="1" dirty="0">
                <a:solidFill>
                  <a:srgbClr val="7030A0"/>
                </a:solidFill>
              </a:rPr>
              <a:t>води більше в </a:t>
            </a:r>
            <a:r>
              <a:rPr lang="uk-UA" sz="2400" b="1" dirty="0" smtClean="0">
                <a:solidFill>
                  <a:srgbClr val="7030A0"/>
                </a:solidFill>
              </a:rPr>
              <a:t>бутлі.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1791299"/>
            <a:ext cx="2222580" cy="2504656"/>
          </a:xfrm>
          <a:prstGeom prst="rect">
            <a:avLst/>
          </a:prstGeom>
        </p:spPr>
      </p:pic>
      <p:pic>
        <p:nvPicPr>
          <p:cNvPr id="2050" name="Picture 2" descr="Пляшка 10 л ПЕТ - зображення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20084"/>
          <a:stretch/>
        </p:blipFill>
        <p:spPr bwMode="auto">
          <a:xfrm>
            <a:off x="9180000" y="1754909"/>
            <a:ext cx="1404000" cy="257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84920" y="2607472"/>
            <a:ext cx="133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 (л)</a:t>
            </a:r>
          </a:p>
        </p:txBody>
      </p:sp>
      <p:sp>
        <p:nvSpPr>
          <p:cNvPr id="15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32247" y="601798"/>
            <a:ext cx="8732066" cy="76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задачі </a:t>
            </a:r>
            <a:r>
              <a:rPr lang="uk-UA" sz="4000" b="1" dirty="0" smtClean="0">
                <a:solidFill>
                  <a:schemeClr val="bg1"/>
                </a:solidFill>
              </a:rPr>
              <a:t>за малюнком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80" y="4563178"/>
            <a:ext cx="2206122" cy="113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8112934" y="5479473"/>
            <a:ext cx="1763014" cy="5859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На </a:t>
            </a:r>
            <a:r>
              <a:rPr lang="uk-UA" sz="3600" b="1" dirty="0" smtClean="0">
                <a:solidFill>
                  <a:srgbClr val="7030A0"/>
                </a:solidFill>
              </a:rPr>
              <a:t>?л</a:t>
            </a:r>
            <a:endParaRPr lang="x-none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 animBg="1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11306</TotalTime>
  <Words>654</Words>
  <Application>Microsoft Office PowerPoint</Application>
  <PresentationFormat>Произвольный</PresentationFormat>
  <Paragraphs>187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1173</cp:revision>
  <dcterms:created xsi:type="dcterms:W3CDTF">2018-01-05T16:38:53Z</dcterms:created>
  <dcterms:modified xsi:type="dcterms:W3CDTF">2024-02-08T09:07:30Z</dcterms:modified>
</cp:coreProperties>
</file>