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1792" r:id="rId3"/>
    <p:sldId id="1793" r:id="rId4"/>
    <p:sldId id="1634" r:id="rId5"/>
    <p:sldId id="1741" r:id="rId6"/>
    <p:sldId id="1644" r:id="rId7"/>
    <p:sldId id="1676" r:id="rId8"/>
    <p:sldId id="1749" r:id="rId9"/>
    <p:sldId id="1750" r:id="rId10"/>
    <p:sldId id="1753" r:id="rId11"/>
    <p:sldId id="1761" r:id="rId12"/>
    <p:sldId id="1794" r:id="rId13"/>
    <p:sldId id="1431" r:id="rId14"/>
    <p:sldId id="1688" r:id="rId15"/>
    <p:sldId id="1787" r:id="rId16"/>
    <p:sldId id="1788" r:id="rId17"/>
    <p:sldId id="1528" r:id="rId18"/>
    <p:sldId id="1711" r:id="rId19"/>
    <p:sldId id="1795" r:id="rId20"/>
    <p:sldId id="1796" r:id="rId21"/>
    <p:sldId id="1440" r:id="rId22"/>
    <p:sldId id="179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1168AD-DE70-4609-8084-6B013F293A82}">
          <p14:sldIdLst>
            <p14:sldId id="258"/>
            <p14:sldId id="1792"/>
            <p14:sldId id="1793"/>
            <p14:sldId id="1634"/>
            <p14:sldId id="1741"/>
            <p14:sldId id="1644"/>
            <p14:sldId id="1676"/>
            <p14:sldId id="1749"/>
            <p14:sldId id="1750"/>
            <p14:sldId id="1753"/>
            <p14:sldId id="1761"/>
            <p14:sldId id="1794"/>
            <p14:sldId id="1431"/>
            <p14:sldId id="1688"/>
            <p14:sldId id="1787"/>
            <p14:sldId id="1788"/>
            <p14:sldId id="1528"/>
            <p14:sldId id="1711"/>
            <p14:sldId id="1795"/>
            <p14:sldId id="1796"/>
            <p14:sldId id="1440"/>
            <p14:sldId id="1797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B7FF"/>
    <a:srgbClr val="FF3399"/>
    <a:srgbClr val="354B80"/>
    <a:srgbClr val="FF3300"/>
    <a:srgbClr val="99FFCC"/>
    <a:srgbClr val="CCFF66"/>
    <a:srgbClr val="FF99FF"/>
    <a:srgbClr val="ECDAB2"/>
    <a:srgbClr val="E6C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274" autoAdjust="0"/>
  </p:normalViewPr>
  <p:slideViewPr>
    <p:cSldViewPr snapToGrid="0">
      <p:cViewPr varScale="1">
        <p:scale>
          <a:sx n="88" d="100"/>
          <a:sy n="88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microsoft.com/office/2007/relationships/hdphoto" Target="../media/hdphoto7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hyperlink" Target="https://learningapps.org/watch?v=pehjho54t22" TargetMode="Externa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7A8A23-690A-E4F8-8ED3-AF0636624CB4}"/>
              </a:ext>
            </a:extLst>
          </p:cNvPr>
          <p:cNvSpPr txBox="1"/>
          <p:nvPr/>
        </p:nvSpPr>
        <p:spPr>
          <a:xfrm>
            <a:off x="1622910" y="5020696"/>
            <a:ext cx="8925018" cy="1021556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Десяток. Числа 16-20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EAC7419-C442-EF5C-1D2B-E4949AEA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424" y="1268951"/>
            <a:ext cx="3373513" cy="3090048"/>
          </a:xfrm>
          <a:prstGeom prst="round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9357D1B-4F45-737D-2D36-0CF2CB8D7FDE}"/>
              </a:ext>
            </a:extLst>
          </p:cNvPr>
          <p:cNvSpPr txBox="1"/>
          <p:nvPr/>
        </p:nvSpPr>
        <p:spPr>
          <a:xfrm>
            <a:off x="2412363" y="2411555"/>
            <a:ext cx="178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– 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45828" y="1225922"/>
            <a:ext cx="3158179" cy="28263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Числа 11-20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8</a:t>
            </a:r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Магия Фотошо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6" y="1893853"/>
            <a:ext cx="11561571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910">
            <a:off x="3107237" y="4027772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910">
            <a:off x="5856652" y="3110752"/>
            <a:ext cx="2324211" cy="96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910">
            <a:off x="4502294" y="3432000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8357">
            <a:off x="7337762" y="2575640"/>
            <a:ext cx="2324211" cy="96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7461463" y="2441546"/>
            <a:ext cx="2766485" cy="93167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096000" y="3259780"/>
            <a:ext cx="3250337" cy="93167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171663" y="4094276"/>
            <a:ext cx="3521703" cy="93167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099319" y="4870060"/>
            <a:ext cx="3483299" cy="93167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61201" y="5721131"/>
            <a:ext cx="3433291" cy="93167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910">
            <a:off x="9844" y="5482674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910">
            <a:off x="1718134" y="4583558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Почва, грунт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52" y="3623654"/>
            <a:ext cx="2685376" cy="139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717702" y="412289"/>
            <a:ext cx="8732066" cy="74967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«Допоможи їжачку»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5" name="Picture 6" descr="грибы, грибной домик, сказочный домик - cкачать бесплатно рендер Грибы на  Artage.i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19299" y="1161961"/>
            <a:ext cx="2158172" cy="166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4" y="2269419"/>
            <a:ext cx="1761246" cy="15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7" y="3373736"/>
            <a:ext cx="2474647" cy="223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63" y="2592368"/>
            <a:ext cx="2474647" cy="223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818" y="2112279"/>
            <a:ext cx="1761246" cy="15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416" y="1929963"/>
            <a:ext cx="2474647" cy="223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434" y="1835369"/>
            <a:ext cx="1761246" cy="15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Почва, грунт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267" y="2879742"/>
            <a:ext cx="2686560" cy="139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Презентация &quot;По лесным тропинкам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93">
            <a:off x="10273206" y="2931204"/>
            <a:ext cx="1024060" cy="102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божья коровка клипарт на прозрачном фоне: 16 тыс изображений найдено в  Яндекс.Картинках | Matisse art project, Tree stencil, Stuffed mushroom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497" y="3413716"/>
            <a:ext cx="1067199" cy="10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Почва, грунт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115" y="4199176"/>
            <a:ext cx="3332658" cy="173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Презентация &quot;По лесным тропинкам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293">
            <a:off x="9533421" y="3980201"/>
            <a:ext cx="1475179" cy="147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4" descr="Почва, грунт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3" y="4795827"/>
            <a:ext cx="3870044" cy="201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божья коровка клипарт на прозрачном фоне: 16 тыс изображений найдено в  Яндекс.Картинках | Matisse art project, Tree stencil, Stuffed mushroom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813" y="4650255"/>
            <a:ext cx="1537322" cy="155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429">
            <a:off x="6853192" y="5830528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429">
            <a:off x="9463742" y="5844025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Картинки по запросу &quot;клипарт трав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429">
            <a:off x="8126675" y="5880929"/>
            <a:ext cx="2656052" cy="11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Маленький ёжик- Четверо ножек... &quot; - клипарт PNG.. Обсуждение на 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4898" y="4530517"/>
            <a:ext cx="1809439" cy="202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Картинки по запросу &quot;клипарт солнышко&quot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4" y="777913"/>
            <a:ext cx="1538579" cy="153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Презентация &quot;По лесным тропинкам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0516">
            <a:off x="1901926" y="4518081"/>
            <a:ext cx="665291" cy="66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божья коровка клипарт на прозрачном фоне: 16 тыс изображений найдено в  Яндекс.Картинках | Matisse art project, Tree stencil, Stuffed mushroom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1909">
            <a:off x="1851819" y="5107589"/>
            <a:ext cx="538279" cy="54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Презентация &quot;По лесным тропинкам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8156">
            <a:off x="2529705" y="4463966"/>
            <a:ext cx="665291" cy="66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божья коровка клипарт на прозрачном фоне: 16 тыс изображений найдено в  Яндекс.Картинках | Matisse art project, Tree stencil, Stuffed mushroom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0863">
            <a:off x="1929089" y="5436664"/>
            <a:ext cx="693317" cy="7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3052602" y="5714268"/>
            <a:ext cx="2657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+ 2 =</a:t>
            </a:r>
            <a:endParaRPr lang="ru-RU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538607" y="5700482"/>
            <a:ext cx="975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90892" y="4854686"/>
            <a:ext cx="2782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+ 3 =</a:t>
            </a:r>
            <a:endParaRPr lang="ru-RU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92782" y="4850726"/>
            <a:ext cx="966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142036" y="3989538"/>
            <a:ext cx="2693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+ 4 =</a:t>
            </a:r>
            <a:endParaRPr lang="ru-RU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707908" y="3997260"/>
            <a:ext cx="1084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" name="Picture 8" descr="Презентация &quot;По лесным тропинкам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8156">
            <a:off x="2128965" y="4871339"/>
            <a:ext cx="665291" cy="66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6181581" y="3241435"/>
            <a:ext cx="2722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+ 5 =</a:t>
            </a:r>
            <a:endParaRPr lang="ru-RU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456658" y="3252058"/>
            <a:ext cx="995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05796" y="2527174"/>
            <a:ext cx="2263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+ 6 =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479541" y="2554334"/>
            <a:ext cx="1057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746" y="1573971"/>
            <a:ext cx="1493008" cy="134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" descr="Картинки по запросу &quot;клипарт дерево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22" y="1440436"/>
            <a:ext cx="1761246" cy="15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5" grpId="0"/>
      <p:bldP spid="66" grpId="0"/>
      <p:bldP spid="67" grpId="0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D7F8ECF7-0611-F2C9-8E73-66835CA4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2" r="30532" b="28212"/>
          <a:stretch/>
        </p:blipFill>
        <p:spPr bwMode="auto">
          <a:xfrm flipH="1">
            <a:off x="793308" y="3025431"/>
            <a:ext cx="1548000" cy="200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429093" y="3025430"/>
            <a:ext cx="6634804" cy="344068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Яке число закінчує перший десяток?</a:t>
            </a:r>
          </a:p>
          <a:p>
            <a:r>
              <a:rPr lang="uk-UA" sz="2400" b="1" dirty="0" smtClean="0">
                <a:solidFill>
                  <a:srgbClr val="7030A0"/>
                </a:solidFill>
              </a:rPr>
              <a:t>Яке число закінчує другий десяток?</a:t>
            </a:r>
          </a:p>
          <a:p>
            <a:r>
              <a:rPr lang="uk-UA" sz="2400" b="1" dirty="0" smtClean="0">
                <a:solidFill>
                  <a:srgbClr val="7030A0"/>
                </a:solidFill>
              </a:rPr>
              <a:t>Яке </a:t>
            </a:r>
            <a:r>
              <a:rPr lang="uk-UA" sz="2400" b="1" dirty="0">
                <a:solidFill>
                  <a:srgbClr val="7030A0"/>
                </a:solidFill>
              </a:rPr>
              <a:t>число передує числу 12?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r>
              <a:rPr lang="uk-UA" sz="2400" b="1" dirty="0" smtClean="0">
                <a:solidFill>
                  <a:srgbClr val="7030A0"/>
                </a:solidFill>
              </a:rPr>
              <a:t>Яке </a:t>
            </a:r>
            <a:r>
              <a:rPr lang="uk-UA" sz="2400" b="1" dirty="0">
                <a:solidFill>
                  <a:srgbClr val="7030A0"/>
                </a:solidFill>
              </a:rPr>
              <a:t>число наступне після числа 14?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r>
              <a:rPr lang="uk-UA" sz="2400" b="1" dirty="0" smtClean="0">
                <a:solidFill>
                  <a:srgbClr val="7030A0"/>
                </a:solidFill>
              </a:rPr>
              <a:t>Назвіть </a:t>
            </a:r>
            <a:r>
              <a:rPr lang="uk-UA" sz="2400" b="1" dirty="0">
                <a:solidFill>
                  <a:srgbClr val="7030A0"/>
                </a:solidFill>
              </a:rPr>
              <a:t>«сусідів» числа 13.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r>
              <a:rPr lang="uk-UA" sz="2400" b="1" dirty="0" smtClean="0">
                <a:solidFill>
                  <a:srgbClr val="7030A0"/>
                </a:solidFill>
              </a:rPr>
              <a:t>Яке </a:t>
            </a:r>
            <a:r>
              <a:rPr lang="uk-UA" sz="2400" b="1" dirty="0">
                <a:solidFill>
                  <a:srgbClr val="7030A0"/>
                </a:solidFill>
              </a:rPr>
              <a:t>число знаходиться між числами 11 і 13?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r>
              <a:rPr lang="uk-UA" sz="2400" b="1" dirty="0" smtClean="0">
                <a:solidFill>
                  <a:srgbClr val="7030A0"/>
                </a:solidFill>
              </a:rPr>
              <a:t>Назвіть </a:t>
            </a:r>
            <a:r>
              <a:rPr lang="uk-UA" sz="2400" b="1" dirty="0">
                <a:solidFill>
                  <a:srgbClr val="7030A0"/>
                </a:solidFill>
              </a:rPr>
              <a:t>числа більші за 10, менші за 13.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r>
              <a:rPr lang="uk-UA" sz="2400" b="1" dirty="0" smtClean="0">
                <a:solidFill>
                  <a:srgbClr val="7030A0"/>
                </a:solidFill>
              </a:rPr>
              <a:t>Які </a:t>
            </a:r>
            <a:r>
              <a:rPr lang="uk-UA" sz="2400" b="1" dirty="0">
                <a:solidFill>
                  <a:srgbClr val="7030A0"/>
                </a:solidFill>
              </a:rPr>
              <a:t>числа більші за 12, менші за 15</a:t>
            </a:r>
            <a:r>
              <a:rPr lang="uk-UA" sz="2400" b="1" dirty="0" smtClean="0">
                <a:solidFill>
                  <a:srgbClr val="7030A0"/>
                </a:solidFill>
              </a:rPr>
              <a:t>?</a:t>
            </a:r>
          </a:p>
          <a:p>
            <a:r>
              <a:rPr lang="uk-UA" sz="2400" b="1" dirty="0" smtClean="0">
                <a:solidFill>
                  <a:srgbClr val="7030A0"/>
                </a:solidFill>
              </a:rPr>
              <a:t>На якому місці стоїть число 12? 15? 19?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13" name="Picture 2" descr="Transparent Cartoon Desk Png - Transparent Background Desk Cartoon Png, Png  Download , Transparent Png Image - PNGitem">
            <a:extLst>
              <a:ext uri="{FF2B5EF4-FFF2-40B4-BE49-F238E27FC236}">
                <a16:creationId xmlns="" xmlns:a16="http://schemas.microsoft.com/office/drawing/2014/main" id="{ED187978-7D78-897C-2928-0E92DBD55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" b="89881" l="667" r="100000"/>
                    </a14:imgEffect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7" y="4720248"/>
            <a:ext cx="2379419" cy="211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7">
            <a:extLst>
              <a:ext uri="{FF2B5EF4-FFF2-40B4-BE49-F238E27FC236}">
                <a16:creationId xmlns="" xmlns:a16="http://schemas.microsoft.com/office/drawing/2014/main" id="{84196B2B-A369-D8F2-8123-2FCB91BE35C8}"/>
              </a:ext>
            </a:extLst>
          </p:cNvPr>
          <p:cNvSpPr/>
          <p:nvPr/>
        </p:nvSpPr>
        <p:spPr>
          <a:xfrm>
            <a:off x="1977666" y="511295"/>
            <a:ext cx="8732066" cy="92561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Мотивація навчальної діяльності</a:t>
            </a:r>
          </a:p>
        </p:txBody>
      </p:sp>
      <p:cxnSp>
        <p:nvCxnSpPr>
          <p:cNvPr id="16" name="Пряма зі стрілкою 10">
            <a:extLst>
              <a:ext uri="{FF2B5EF4-FFF2-40B4-BE49-F238E27FC236}">
                <a16:creationId xmlns="" xmlns:a16="http://schemas.microsoft.com/office/drawing/2014/main" id="{BF00D9CC-36AF-136F-585B-351B83AC69E6}"/>
              </a:ext>
            </a:extLst>
          </p:cNvPr>
          <p:cNvCxnSpPr>
            <a:cxnSpLocks/>
          </p:cNvCxnSpPr>
          <p:nvPr/>
        </p:nvCxnSpPr>
        <p:spPr>
          <a:xfrm flipV="1">
            <a:off x="646810" y="2433113"/>
            <a:ext cx="11425447" cy="5448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EEB31B34-EBDD-DCEF-88AB-DD98C083B4D3}"/>
              </a:ext>
            </a:extLst>
          </p:cNvPr>
          <p:cNvSpPr/>
          <p:nvPr/>
        </p:nvSpPr>
        <p:spPr>
          <a:xfrm>
            <a:off x="593544" y="2433113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500E9E2E-61DA-ECF6-D00A-4DA49571F002}"/>
              </a:ext>
            </a:extLst>
          </p:cNvPr>
          <p:cNvSpPr/>
          <p:nvPr/>
        </p:nvSpPr>
        <p:spPr>
          <a:xfrm>
            <a:off x="1031785" y="2444551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E8332E59-BFEB-BBDF-99E3-EAA7202661BA}"/>
              </a:ext>
            </a:extLst>
          </p:cNvPr>
          <p:cNvSpPr/>
          <p:nvPr/>
        </p:nvSpPr>
        <p:spPr>
          <a:xfrm>
            <a:off x="1417317" y="2444604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864A8128-98CC-62A6-7920-859EAFF4DA7F}"/>
              </a:ext>
            </a:extLst>
          </p:cNvPr>
          <p:cNvSpPr/>
          <p:nvPr/>
        </p:nvSpPr>
        <p:spPr>
          <a:xfrm>
            <a:off x="1871134" y="2422594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9B6D1678-4603-B21D-B3DB-AFC4DFAC22EA}"/>
              </a:ext>
            </a:extLst>
          </p:cNvPr>
          <p:cNvSpPr/>
          <p:nvPr/>
        </p:nvSpPr>
        <p:spPr>
          <a:xfrm>
            <a:off x="2342517" y="2433719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68C35FE2-F46B-87EA-8070-62906B52C558}"/>
              </a:ext>
            </a:extLst>
          </p:cNvPr>
          <p:cNvSpPr/>
          <p:nvPr/>
        </p:nvSpPr>
        <p:spPr>
          <a:xfrm>
            <a:off x="2772000" y="2433535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7553F826-EFEE-B7B3-29D7-749CA49D23E0}"/>
              </a:ext>
            </a:extLst>
          </p:cNvPr>
          <p:cNvSpPr/>
          <p:nvPr/>
        </p:nvSpPr>
        <p:spPr>
          <a:xfrm>
            <a:off x="3220871" y="2411893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C9986048-AE51-F692-2E34-BD52A8A26EA1}"/>
              </a:ext>
            </a:extLst>
          </p:cNvPr>
          <p:cNvSpPr/>
          <p:nvPr/>
        </p:nvSpPr>
        <p:spPr>
          <a:xfrm>
            <a:off x="3693573" y="2433113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8DFA9DB0-A620-A0E0-E47A-D6BD2BA76972}"/>
              </a:ext>
            </a:extLst>
          </p:cNvPr>
          <p:cNvSpPr/>
          <p:nvPr/>
        </p:nvSpPr>
        <p:spPr>
          <a:xfrm>
            <a:off x="4139515" y="2422594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E092DCF8-003F-01C3-8EC5-D08EBEEA22E5}"/>
              </a:ext>
            </a:extLst>
          </p:cNvPr>
          <p:cNvSpPr/>
          <p:nvPr/>
        </p:nvSpPr>
        <p:spPr>
          <a:xfrm>
            <a:off x="4677232" y="2422594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04D1520A-D7C7-1257-7573-8A6AD0F53691}"/>
              </a:ext>
            </a:extLst>
          </p:cNvPr>
          <p:cNvSpPr/>
          <p:nvPr/>
        </p:nvSpPr>
        <p:spPr>
          <a:xfrm>
            <a:off x="5356479" y="2422594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112B5420-22B6-3940-7C09-063EE22EF705}"/>
              </a:ext>
            </a:extLst>
          </p:cNvPr>
          <p:cNvSpPr/>
          <p:nvPr/>
        </p:nvSpPr>
        <p:spPr>
          <a:xfrm>
            <a:off x="6025636" y="2411710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AB5E3160-951C-5C22-C68F-520C6809F726}"/>
              </a:ext>
            </a:extLst>
          </p:cNvPr>
          <p:cNvSpPr/>
          <p:nvPr/>
        </p:nvSpPr>
        <p:spPr>
          <a:xfrm>
            <a:off x="6739796" y="2422594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724A7D60-9E74-2EBD-DD4B-DBBA9B95CCB4}"/>
              </a:ext>
            </a:extLst>
          </p:cNvPr>
          <p:cNvSpPr/>
          <p:nvPr/>
        </p:nvSpPr>
        <p:spPr>
          <a:xfrm>
            <a:off x="7376018" y="2400824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D1C88FB0-23F4-5ED6-8580-2D080CA692F0}"/>
              </a:ext>
            </a:extLst>
          </p:cNvPr>
          <p:cNvSpPr/>
          <p:nvPr/>
        </p:nvSpPr>
        <p:spPr>
          <a:xfrm>
            <a:off x="8065159" y="2400824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08C7A2E5-CDCD-E3AB-72A0-3EE5EBE6C872}"/>
              </a:ext>
            </a:extLst>
          </p:cNvPr>
          <p:cNvSpPr/>
          <p:nvPr/>
        </p:nvSpPr>
        <p:spPr>
          <a:xfrm>
            <a:off x="8699700" y="2417125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230A76B2-F4F2-5923-636E-415C487AB0C5}"/>
              </a:ext>
            </a:extLst>
          </p:cNvPr>
          <p:cNvSpPr/>
          <p:nvPr/>
        </p:nvSpPr>
        <p:spPr>
          <a:xfrm>
            <a:off x="9349141" y="2416941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603E9F0A-9224-FB79-2CB3-6B6FCA5031E4}"/>
              </a:ext>
            </a:extLst>
          </p:cNvPr>
          <p:cNvSpPr/>
          <p:nvPr/>
        </p:nvSpPr>
        <p:spPr>
          <a:xfrm>
            <a:off x="10063897" y="2405872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9EF0975B-4EBC-F2E1-6CDB-E8E9E9B34AFE}"/>
              </a:ext>
            </a:extLst>
          </p:cNvPr>
          <p:cNvSpPr/>
          <p:nvPr/>
        </p:nvSpPr>
        <p:spPr>
          <a:xfrm>
            <a:off x="10686544" y="2405872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8BE2E49D-97E6-B317-638C-F427F8FB0AF2}"/>
              </a:ext>
            </a:extLst>
          </p:cNvPr>
          <p:cNvSpPr/>
          <p:nvPr/>
        </p:nvSpPr>
        <p:spPr>
          <a:xfrm>
            <a:off x="11378491" y="2378815"/>
            <a:ext cx="106532" cy="108966"/>
          </a:xfrm>
          <a:prstGeom prst="ellipse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06EA4B86-EF56-FA00-1DFE-299BF8509154}"/>
              </a:ext>
            </a:extLst>
          </p:cNvPr>
          <p:cNvSpPr txBox="1"/>
          <p:nvPr/>
        </p:nvSpPr>
        <p:spPr>
          <a:xfrm>
            <a:off x="445847" y="1508718"/>
            <a:ext cx="1141308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1  2  3  4  5  6  7  8  9  10  </a:t>
            </a:r>
            <a:r>
              <a:rPr lang="ru-RU" sz="3600" b="1" dirty="0">
                <a:solidFill>
                  <a:srgbClr val="FF0000"/>
                </a:solidFill>
              </a:rPr>
              <a:t>11  12  13  14  15  16  17  18  19  20</a:t>
            </a:r>
            <a:endParaRPr lang="x-none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4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B1CC3A7E-D42D-3A2E-7E57-B2D78A688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85267" b="90901"/>
          <a:stretch/>
        </p:blipFill>
        <p:spPr>
          <a:xfrm>
            <a:off x="8502630" y="1987831"/>
            <a:ext cx="3528000" cy="12266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/>
          <p:cNvSpPr txBox="1"/>
          <p:nvPr/>
        </p:nvSpPr>
        <p:spPr>
          <a:xfrm>
            <a:off x="1463346" y="1311297"/>
            <a:ext cx="5974803" cy="5836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2000" dirty="0" err="1" smtClean="0">
                <a:solidFill>
                  <a:srgbClr val="7030A0"/>
                </a:solidFill>
              </a:rPr>
              <a:t>Запиши</a:t>
            </a:r>
            <a:r>
              <a:rPr lang="uk-UA" sz="2000" dirty="0" smtClean="0">
                <a:solidFill>
                  <a:srgbClr val="7030A0"/>
                </a:solidFill>
              </a:rPr>
              <a:t> числа</a:t>
            </a:r>
            <a:r>
              <a:rPr lang="uk-UA" sz="2000" dirty="0">
                <a:solidFill>
                  <a:srgbClr val="7030A0"/>
                </a:solidFill>
              </a:rPr>
              <a:t> </a:t>
            </a:r>
            <a:r>
              <a:rPr lang="uk-UA" sz="2000" dirty="0" smtClean="0">
                <a:solidFill>
                  <a:srgbClr val="7030A0"/>
                </a:solidFill>
              </a:rPr>
              <a:t>другого десятку в порядку спадання </a:t>
            </a:r>
          </a:p>
        </p:txBody>
      </p:sp>
      <p:pic>
        <p:nvPicPr>
          <p:cNvPr id="16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12" y="318423"/>
            <a:ext cx="995962" cy="220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" r="64969" b="85578"/>
          <a:stretch/>
        </p:blipFill>
        <p:spPr>
          <a:xfrm>
            <a:off x="256340" y="1992086"/>
            <a:ext cx="8388814" cy="194400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4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969837" y="574598"/>
            <a:ext cx="8732066" cy="63371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</a:t>
            </a:r>
            <a:r>
              <a:rPr lang="uk-UA" sz="4000" b="1" dirty="0" smtClean="0">
                <a:solidFill>
                  <a:schemeClr val="bg1"/>
                </a:solidFill>
              </a:rPr>
              <a:t>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0902431" y="2267197"/>
            <a:ext cx="381740" cy="60433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9AF26CE2-1746-2C76-6F39-1AE92C8681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776391" y="2307512"/>
            <a:ext cx="465359" cy="68000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84A376A7-324C-3199-AB04-6FA5B6F751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9041404" y="2296814"/>
            <a:ext cx="424330" cy="68689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CA9B55E8-5C28-2A9E-BC77-BA69C99DB4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7899246" y="2277119"/>
            <a:ext cx="424330" cy="68689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CC9B4253-A0CC-65DF-349D-F996629CD6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6767479" y="2227750"/>
            <a:ext cx="424330" cy="68689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A08E7C1B-B1A1-4B78-4C6F-886A09C383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5645598" y="2306860"/>
            <a:ext cx="381740" cy="68689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1B6023C3-14B1-7BBC-FD8B-064D64DC45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4525944" y="2373264"/>
            <a:ext cx="436157" cy="55408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ED09A65E-04D1-B51D-D94B-CEDBD4C6EB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3390604" y="2378201"/>
            <a:ext cx="455016" cy="5676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815F5EFB-10A9-5C0D-D1A7-B4642FF048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2275923" y="2300622"/>
            <a:ext cx="387602" cy="68689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B1CC3A7E-D42D-3A2E-7E57-B2D78A688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85417" b="94125"/>
          <a:stretch/>
        </p:blipFill>
        <p:spPr>
          <a:xfrm>
            <a:off x="8491744" y="3107218"/>
            <a:ext cx="3492000" cy="79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982746" y="2310306"/>
            <a:ext cx="381740" cy="60433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9AF26CE2-1746-2C76-6F39-1AE92C8681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763198" y="3051441"/>
            <a:ext cx="465359" cy="68000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CA9B55E8-5C28-2A9E-BC77-BA69C99DB4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1524219" y="3039449"/>
            <a:ext cx="424330" cy="686891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A08E7C1B-B1A1-4B78-4C6F-886A09C383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2293598" y="3047995"/>
            <a:ext cx="381740" cy="686891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="" xmlns:a16="http://schemas.microsoft.com/office/drawing/2014/main" id="{ED09A65E-04D1-B51D-D94B-CEDBD4C6EB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8661266" y="3092273"/>
            <a:ext cx="455016" cy="56766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24F9ED0C-52E9-BFB9-968C-3477C50B7F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069203" y="2336735"/>
            <a:ext cx="455016" cy="56766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1297064" y="2273551"/>
            <a:ext cx="381740" cy="60433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3823444" y="3061065"/>
            <a:ext cx="381740" cy="60433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4945790" y="3078358"/>
            <a:ext cx="381740" cy="60433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058776" y="3049068"/>
            <a:ext cx="381740" cy="60433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211715" y="3051018"/>
            <a:ext cx="381740" cy="60433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301298" y="3092273"/>
            <a:ext cx="381740" cy="60433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AF26CE2-1746-2C76-6F39-1AE92C8681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9389218" y="3052303"/>
            <a:ext cx="465359" cy="68000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24F9ED0C-52E9-BFB9-968C-3477C50B7F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702343" y="3071951"/>
            <a:ext cx="455016" cy="56766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AF26CE2-1746-2C76-6F39-1AE92C8681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10115265" y="2304066"/>
            <a:ext cx="465359" cy="68000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3064974" y="2298084"/>
            <a:ext cx="381740" cy="60433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4205184" y="2273552"/>
            <a:ext cx="381740" cy="60433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5327281" y="2299010"/>
            <a:ext cx="381740" cy="604335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445453" y="2291968"/>
            <a:ext cx="381740" cy="604335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558867" y="2328583"/>
            <a:ext cx="381740" cy="604335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690200" y="2296814"/>
            <a:ext cx="381740" cy="604335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4FC27983-523B-CA8D-7E3C-56179A7C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9821919" y="2291968"/>
            <a:ext cx="381740" cy="604335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7587659" y="1333179"/>
            <a:ext cx="3682618" cy="56093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2000" dirty="0" err="1">
                <a:solidFill>
                  <a:srgbClr val="7030A0"/>
                </a:solidFill>
              </a:rPr>
              <a:t>Запиши</a:t>
            </a:r>
            <a:r>
              <a:rPr lang="uk-UA" sz="2000" dirty="0">
                <a:solidFill>
                  <a:srgbClr val="7030A0"/>
                </a:solidFill>
              </a:rPr>
              <a:t> парні числа від 2 до </a:t>
            </a:r>
            <a:r>
              <a:rPr lang="uk-UA" sz="2000" dirty="0" smtClean="0">
                <a:solidFill>
                  <a:srgbClr val="7030A0"/>
                </a:solidFill>
              </a:rPr>
              <a:t>20</a:t>
            </a:r>
            <a:endParaRPr lang="uk-UA" sz="2000" dirty="0">
              <a:solidFill>
                <a:srgbClr val="7030A0"/>
              </a:solidFill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ED09A65E-04D1-B51D-D94B-CEDBD4C6EB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3028336" y="3119511"/>
            <a:ext cx="455016" cy="56766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24F9ED0C-52E9-BFB9-968C-3477C50B7F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075221" y="3082837"/>
            <a:ext cx="455016" cy="56766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9AF26CE2-1746-2C76-6F39-1AE92C8681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5254548" y="3052454"/>
            <a:ext cx="465359" cy="68000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="" xmlns:a16="http://schemas.microsoft.com/office/drawing/2014/main" id="{CA9B55E8-5C28-2A9E-BC77-BA69C99DB4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6402863" y="3028766"/>
            <a:ext cx="424330" cy="686891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="" xmlns:a16="http://schemas.microsoft.com/office/drawing/2014/main" id="{A08E7C1B-B1A1-4B78-4C6F-886A09C383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7517506" y="3025320"/>
            <a:ext cx="381740" cy="686891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307630" y="1960917"/>
            <a:ext cx="11677515" cy="1975169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3C7D2932-C998-DFA8-2908-664D770A66DD}"/>
              </a:ext>
            </a:extLst>
          </p:cNvPr>
          <p:cNvSpPr txBox="1"/>
          <p:nvPr/>
        </p:nvSpPr>
        <p:spPr>
          <a:xfrm>
            <a:off x="3498199" y="4079397"/>
            <a:ext cx="2290380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2 </a:t>
            </a:r>
            <a:r>
              <a:rPr lang="uk-UA" sz="3200" b="1" dirty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12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924031F5-39B0-8112-690B-BE159BE8E3EF}"/>
              </a:ext>
            </a:extLst>
          </p:cNvPr>
          <p:cNvSpPr txBox="1"/>
          <p:nvPr/>
        </p:nvSpPr>
        <p:spPr>
          <a:xfrm>
            <a:off x="3498199" y="4656844"/>
            <a:ext cx="2290380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2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12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4B9E8CAA-BE27-B526-BAA5-CD5988AC077E}"/>
              </a:ext>
            </a:extLst>
          </p:cNvPr>
          <p:cNvSpPr txBox="1"/>
          <p:nvPr/>
        </p:nvSpPr>
        <p:spPr>
          <a:xfrm>
            <a:off x="3483352" y="5246271"/>
            <a:ext cx="230522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12 </a:t>
            </a:r>
            <a:r>
              <a:rPr lang="uk-UA" sz="3200" b="1" dirty="0">
                <a:solidFill>
                  <a:srgbClr val="7030A0"/>
                </a:solidFill>
              </a:rPr>
              <a:t>– </a:t>
            </a:r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2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ACD5B23C-154B-59E4-0308-283F51364E7A}"/>
              </a:ext>
            </a:extLst>
          </p:cNvPr>
          <p:cNvSpPr txBox="1"/>
          <p:nvPr/>
        </p:nvSpPr>
        <p:spPr>
          <a:xfrm>
            <a:off x="3498199" y="5831045"/>
            <a:ext cx="2290380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12 </a:t>
            </a:r>
            <a:r>
              <a:rPr lang="uk-UA" sz="3200" b="1" dirty="0">
                <a:solidFill>
                  <a:srgbClr val="7030A0"/>
                </a:solidFill>
              </a:rPr>
              <a:t>– </a:t>
            </a:r>
            <a:r>
              <a:rPr lang="uk-UA" sz="3200" b="1" dirty="0" smtClean="0">
                <a:solidFill>
                  <a:srgbClr val="7030A0"/>
                </a:solidFill>
              </a:rPr>
              <a:t>2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10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1D0CB8B6-1707-246C-F21D-5FD81D5F856D}"/>
              </a:ext>
            </a:extLst>
          </p:cNvPr>
          <p:cNvSpPr txBox="1"/>
          <p:nvPr/>
        </p:nvSpPr>
        <p:spPr>
          <a:xfrm>
            <a:off x="6969206" y="4117123"/>
            <a:ext cx="2230495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5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15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4A801D30-E71A-74CE-2530-80C73C63EFA2}"/>
              </a:ext>
            </a:extLst>
          </p:cNvPr>
          <p:cNvSpPr txBox="1"/>
          <p:nvPr/>
        </p:nvSpPr>
        <p:spPr>
          <a:xfrm>
            <a:off x="6982308" y="4664172"/>
            <a:ext cx="2217393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5 </a:t>
            </a:r>
            <a:r>
              <a:rPr lang="uk-UA" sz="3200" b="1" dirty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15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DDE096D0-18D0-7E7D-0720-2FBBB7AB453C}"/>
              </a:ext>
            </a:extLst>
          </p:cNvPr>
          <p:cNvSpPr txBox="1"/>
          <p:nvPr/>
        </p:nvSpPr>
        <p:spPr>
          <a:xfrm>
            <a:off x="6982308" y="5202223"/>
            <a:ext cx="2217394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15 </a:t>
            </a:r>
            <a:r>
              <a:rPr lang="uk-UA" sz="3200" b="1" dirty="0">
                <a:solidFill>
                  <a:srgbClr val="7030A0"/>
                </a:solidFill>
              </a:rPr>
              <a:t>– </a:t>
            </a:r>
            <a:r>
              <a:rPr lang="uk-UA" sz="3200" b="1" dirty="0">
                <a:solidFill>
                  <a:srgbClr val="7030A0"/>
                </a:solidFill>
              </a:rPr>
              <a:t>5</a:t>
            </a:r>
            <a:r>
              <a:rPr lang="uk-UA" sz="3200" b="1" dirty="0" smtClean="0">
                <a:solidFill>
                  <a:srgbClr val="7030A0"/>
                </a:solidFill>
              </a:rPr>
              <a:t>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10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3C516F75-97AA-884F-4746-FF3E76523D4D}"/>
              </a:ext>
            </a:extLst>
          </p:cNvPr>
          <p:cNvSpPr txBox="1"/>
          <p:nvPr/>
        </p:nvSpPr>
        <p:spPr>
          <a:xfrm>
            <a:off x="6982307" y="5779464"/>
            <a:ext cx="2217394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15 </a:t>
            </a:r>
            <a:r>
              <a:rPr lang="uk-UA" sz="3200" b="1" dirty="0">
                <a:solidFill>
                  <a:srgbClr val="7030A0"/>
                </a:solidFill>
              </a:rPr>
              <a:t>– </a:t>
            </a:r>
            <a:r>
              <a:rPr lang="uk-UA" sz="3200" b="1" dirty="0" smtClean="0">
                <a:solidFill>
                  <a:srgbClr val="7030A0"/>
                </a:solidFill>
              </a:rPr>
              <a:t>10 </a:t>
            </a:r>
            <a:r>
              <a:rPr lang="uk-UA" sz="3200" b="1" dirty="0">
                <a:solidFill>
                  <a:srgbClr val="7030A0"/>
                </a:solidFill>
              </a:rPr>
              <a:t>= </a:t>
            </a:r>
            <a:r>
              <a:rPr lang="uk-UA" sz="3200" b="1" dirty="0" smtClean="0">
                <a:solidFill>
                  <a:srgbClr val="7030A0"/>
                </a:solidFill>
              </a:rPr>
              <a:t>5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34613" y="4190598"/>
            <a:ext cx="2518024" cy="1208715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2000" dirty="0" smtClean="0">
                <a:solidFill>
                  <a:srgbClr val="7030A0"/>
                </a:solidFill>
              </a:rPr>
              <a:t>Склади 4 рівності </a:t>
            </a:r>
          </a:p>
          <a:p>
            <a:r>
              <a:rPr lang="uk-UA" sz="2000" dirty="0" smtClean="0">
                <a:solidFill>
                  <a:srgbClr val="7030A0"/>
                </a:solidFill>
              </a:rPr>
              <a:t>з числами 2, 10, 12; з числами 10, 5, 15.</a:t>
            </a:r>
          </a:p>
        </p:txBody>
      </p:sp>
    </p:spTree>
    <p:extLst>
      <p:ext uri="{BB962C8B-B14F-4D97-AF65-F5344CB8AC3E}">
        <p14:creationId xmlns:p14="http://schemas.microsoft.com/office/powerpoint/2010/main" val="10195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97561" y="494528"/>
            <a:ext cx="8732066" cy="81175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26793" y="1897851"/>
            <a:ext cx="4855207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ми будемо утворювати, записувати, читати числа 16-20.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Розв'язувати задачі.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8636308" y="1897851"/>
            <a:ext cx="2803695" cy="433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90" y="1556657"/>
            <a:ext cx="2001244" cy="442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Групувати 6">
            <a:extLst>
              <a:ext uri="{FF2B5EF4-FFF2-40B4-BE49-F238E27FC236}">
                <a16:creationId xmlns="" xmlns:a16="http://schemas.microsoft.com/office/drawing/2014/main" id="{CCE7E752-E6BA-DB13-D369-823114DD4F8A}"/>
              </a:ext>
            </a:extLst>
          </p:cNvPr>
          <p:cNvGrpSpPr/>
          <p:nvPr/>
        </p:nvGrpSpPr>
        <p:grpSpPr>
          <a:xfrm>
            <a:off x="8697804" y="4423017"/>
            <a:ext cx="1917576" cy="454512"/>
            <a:chOff x="7726154" y="3978667"/>
            <a:chExt cx="1917576" cy="454512"/>
          </a:xfrm>
          <a:solidFill>
            <a:schemeClr val="bg1"/>
          </a:solidFill>
        </p:grpSpPr>
        <p:sp>
          <p:nvSpPr>
            <p:cNvPr id="127" name="Прямокутник 1">
              <a:extLst>
                <a:ext uri="{FF2B5EF4-FFF2-40B4-BE49-F238E27FC236}">
                  <a16:creationId xmlns="" xmlns:a16="http://schemas.microsoft.com/office/drawing/2014/main" id="{FF912F63-72B2-1D7E-1F50-D37B855289FF}"/>
                </a:ext>
              </a:extLst>
            </p:cNvPr>
            <p:cNvSpPr/>
            <p:nvPr/>
          </p:nvSpPr>
          <p:spPr>
            <a:xfrm>
              <a:off x="7726154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8" name="Прямокутник 27">
              <a:extLst>
                <a:ext uri="{FF2B5EF4-FFF2-40B4-BE49-F238E27FC236}">
                  <a16:creationId xmlns="" xmlns:a16="http://schemas.microsoft.com/office/drawing/2014/main" id="{AC7D5509-C5E4-8BA0-C79D-1A37D6DA326E}"/>
                </a:ext>
              </a:extLst>
            </p:cNvPr>
            <p:cNvSpPr/>
            <p:nvPr/>
          </p:nvSpPr>
          <p:spPr>
            <a:xfrm>
              <a:off x="8205548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9" name="Прямокутник 28">
              <a:extLst>
                <a:ext uri="{FF2B5EF4-FFF2-40B4-BE49-F238E27FC236}">
                  <a16:creationId xmlns="" xmlns:a16="http://schemas.microsoft.com/office/drawing/2014/main" id="{D46C00A6-9095-1020-E00B-7BFAAAA6D571}"/>
                </a:ext>
              </a:extLst>
            </p:cNvPr>
            <p:cNvSpPr/>
            <p:nvPr/>
          </p:nvSpPr>
          <p:spPr>
            <a:xfrm>
              <a:off x="8684942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0" name="Прямокутник 50">
              <a:extLst>
                <a:ext uri="{FF2B5EF4-FFF2-40B4-BE49-F238E27FC236}">
                  <a16:creationId xmlns="" xmlns:a16="http://schemas.microsoft.com/office/drawing/2014/main" id="{9DC6B290-8C7F-B7A8-8558-54D920D3EBB7}"/>
                </a:ext>
              </a:extLst>
            </p:cNvPr>
            <p:cNvSpPr/>
            <p:nvPr/>
          </p:nvSpPr>
          <p:spPr>
            <a:xfrm>
              <a:off x="9164336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52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95D17FC4-5996-4326-DCDF-C66F476FD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947734" y="2804064"/>
            <a:ext cx="2080936" cy="322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Куб 97">
            <a:extLst>
              <a:ext uri="{FF2B5EF4-FFF2-40B4-BE49-F238E27FC236}">
                <a16:creationId xmlns="" xmlns:a16="http://schemas.microsoft.com/office/drawing/2014/main" id="{64128F36-0768-1973-8F1F-67E685F20192}"/>
              </a:ext>
            </a:extLst>
          </p:cNvPr>
          <p:cNvSpPr/>
          <p:nvPr/>
        </p:nvSpPr>
        <p:spPr>
          <a:xfrm>
            <a:off x="3489428" y="2788348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9" name="Куб 98">
            <a:extLst>
              <a:ext uri="{FF2B5EF4-FFF2-40B4-BE49-F238E27FC236}">
                <a16:creationId xmlns="" xmlns:a16="http://schemas.microsoft.com/office/drawing/2014/main" id="{56AEF436-8351-A0E9-BCDC-32E36EA3A273}"/>
              </a:ext>
            </a:extLst>
          </p:cNvPr>
          <p:cNvSpPr/>
          <p:nvPr/>
        </p:nvSpPr>
        <p:spPr>
          <a:xfrm>
            <a:off x="3489429" y="2116592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0" name="Куб 99">
            <a:extLst>
              <a:ext uri="{FF2B5EF4-FFF2-40B4-BE49-F238E27FC236}">
                <a16:creationId xmlns="" xmlns:a16="http://schemas.microsoft.com/office/drawing/2014/main" id="{4874DF4F-D69D-29E9-25A9-AE6158EBB02A}"/>
              </a:ext>
            </a:extLst>
          </p:cNvPr>
          <p:cNvSpPr/>
          <p:nvPr/>
        </p:nvSpPr>
        <p:spPr>
          <a:xfrm>
            <a:off x="4190764" y="2788348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1" name="Куб 100">
            <a:extLst>
              <a:ext uri="{FF2B5EF4-FFF2-40B4-BE49-F238E27FC236}">
                <a16:creationId xmlns="" xmlns:a16="http://schemas.microsoft.com/office/drawing/2014/main" id="{3BAE33B3-2385-5BCB-47DB-991BAFD7A093}"/>
              </a:ext>
            </a:extLst>
          </p:cNvPr>
          <p:cNvSpPr/>
          <p:nvPr/>
        </p:nvSpPr>
        <p:spPr>
          <a:xfrm>
            <a:off x="4889662" y="2788348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2" name="Куб 101">
            <a:extLst>
              <a:ext uri="{FF2B5EF4-FFF2-40B4-BE49-F238E27FC236}">
                <a16:creationId xmlns="" xmlns:a16="http://schemas.microsoft.com/office/drawing/2014/main" id="{70B1CFAF-A81B-1C79-02BA-74365A542605}"/>
              </a:ext>
            </a:extLst>
          </p:cNvPr>
          <p:cNvSpPr/>
          <p:nvPr/>
        </p:nvSpPr>
        <p:spPr>
          <a:xfrm>
            <a:off x="5595000" y="2788348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3" name="Куб 102">
            <a:extLst>
              <a:ext uri="{FF2B5EF4-FFF2-40B4-BE49-F238E27FC236}">
                <a16:creationId xmlns="" xmlns:a16="http://schemas.microsoft.com/office/drawing/2014/main" id="{B1435BA6-E2AE-C4B0-4E13-0EEF50EFC58A}"/>
              </a:ext>
            </a:extLst>
          </p:cNvPr>
          <p:cNvSpPr/>
          <p:nvPr/>
        </p:nvSpPr>
        <p:spPr>
          <a:xfrm>
            <a:off x="6289895" y="2788348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4" name="Куб 103">
            <a:extLst>
              <a:ext uri="{FF2B5EF4-FFF2-40B4-BE49-F238E27FC236}">
                <a16:creationId xmlns="" xmlns:a16="http://schemas.microsoft.com/office/drawing/2014/main" id="{1ADFE37D-0DE0-909F-D536-7BFE6DB991E4}"/>
              </a:ext>
            </a:extLst>
          </p:cNvPr>
          <p:cNvSpPr/>
          <p:nvPr/>
        </p:nvSpPr>
        <p:spPr>
          <a:xfrm>
            <a:off x="6995233" y="2788348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5" name="Куб 104">
            <a:extLst>
              <a:ext uri="{FF2B5EF4-FFF2-40B4-BE49-F238E27FC236}">
                <a16:creationId xmlns="" xmlns:a16="http://schemas.microsoft.com/office/drawing/2014/main" id="{5AF56EA5-6CF9-5470-E65C-B7C0CAF9F37E}"/>
              </a:ext>
            </a:extLst>
          </p:cNvPr>
          <p:cNvSpPr/>
          <p:nvPr/>
        </p:nvSpPr>
        <p:spPr>
          <a:xfrm>
            <a:off x="7696569" y="2788348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6" name="Куб 105">
            <a:extLst>
              <a:ext uri="{FF2B5EF4-FFF2-40B4-BE49-F238E27FC236}">
                <a16:creationId xmlns="" xmlns:a16="http://schemas.microsoft.com/office/drawing/2014/main" id="{9FA8470C-D0D9-137E-7DF4-0A6677AD596A}"/>
              </a:ext>
            </a:extLst>
          </p:cNvPr>
          <p:cNvSpPr/>
          <p:nvPr/>
        </p:nvSpPr>
        <p:spPr>
          <a:xfrm>
            <a:off x="8395467" y="2788348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7" name="Куб 106">
            <a:extLst>
              <a:ext uri="{FF2B5EF4-FFF2-40B4-BE49-F238E27FC236}">
                <a16:creationId xmlns="" xmlns:a16="http://schemas.microsoft.com/office/drawing/2014/main" id="{5C2249A0-0014-4307-F381-5EAAAD511CF7}"/>
              </a:ext>
            </a:extLst>
          </p:cNvPr>
          <p:cNvSpPr/>
          <p:nvPr/>
        </p:nvSpPr>
        <p:spPr>
          <a:xfrm>
            <a:off x="9100805" y="2788348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8" name="Куб 107">
            <a:extLst>
              <a:ext uri="{FF2B5EF4-FFF2-40B4-BE49-F238E27FC236}">
                <a16:creationId xmlns="" xmlns:a16="http://schemas.microsoft.com/office/drawing/2014/main" id="{D43928E1-F9F6-9866-5370-F79954B5CFB0}"/>
              </a:ext>
            </a:extLst>
          </p:cNvPr>
          <p:cNvSpPr/>
          <p:nvPr/>
        </p:nvSpPr>
        <p:spPr>
          <a:xfrm>
            <a:off x="9795700" y="2788348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0" name="Куб 109">
            <a:extLst>
              <a:ext uri="{FF2B5EF4-FFF2-40B4-BE49-F238E27FC236}">
                <a16:creationId xmlns="" xmlns:a16="http://schemas.microsoft.com/office/drawing/2014/main" id="{E4C6B26B-109F-7205-5145-E2AAF253FC70}"/>
              </a:ext>
            </a:extLst>
          </p:cNvPr>
          <p:cNvSpPr/>
          <p:nvPr/>
        </p:nvSpPr>
        <p:spPr>
          <a:xfrm>
            <a:off x="3495734" y="5152372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1" name="Куб 110">
            <a:extLst>
              <a:ext uri="{FF2B5EF4-FFF2-40B4-BE49-F238E27FC236}">
                <a16:creationId xmlns="" xmlns:a16="http://schemas.microsoft.com/office/drawing/2014/main" id="{123C7829-A5C3-F81F-422A-44AB8C814866}"/>
              </a:ext>
            </a:extLst>
          </p:cNvPr>
          <p:cNvSpPr/>
          <p:nvPr/>
        </p:nvSpPr>
        <p:spPr>
          <a:xfrm>
            <a:off x="3495735" y="4480616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2" name="Куб 111">
            <a:extLst>
              <a:ext uri="{FF2B5EF4-FFF2-40B4-BE49-F238E27FC236}">
                <a16:creationId xmlns="" xmlns:a16="http://schemas.microsoft.com/office/drawing/2014/main" id="{8BBE9536-5892-FEA6-1D1F-6E84CBDD4FC0}"/>
              </a:ext>
            </a:extLst>
          </p:cNvPr>
          <p:cNvSpPr/>
          <p:nvPr/>
        </p:nvSpPr>
        <p:spPr>
          <a:xfrm>
            <a:off x="4197070" y="5152372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3" name="Куб 112">
            <a:extLst>
              <a:ext uri="{FF2B5EF4-FFF2-40B4-BE49-F238E27FC236}">
                <a16:creationId xmlns="" xmlns:a16="http://schemas.microsoft.com/office/drawing/2014/main" id="{1E3FE04D-14E9-E5C2-5945-9F26C2C1E9D7}"/>
              </a:ext>
            </a:extLst>
          </p:cNvPr>
          <p:cNvSpPr/>
          <p:nvPr/>
        </p:nvSpPr>
        <p:spPr>
          <a:xfrm>
            <a:off x="4895968" y="5152372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4" name="Куб 113">
            <a:extLst>
              <a:ext uri="{FF2B5EF4-FFF2-40B4-BE49-F238E27FC236}">
                <a16:creationId xmlns="" xmlns:a16="http://schemas.microsoft.com/office/drawing/2014/main" id="{194451F4-1911-564C-D5D4-B67A19DED501}"/>
              </a:ext>
            </a:extLst>
          </p:cNvPr>
          <p:cNvSpPr/>
          <p:nvPr/>
        </p:nvSpPr>
        <p:spPr>
          <a:xfrm>
            <a:off x="5601306" y="5152372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5" name="Куб 114">
            <a:extLst>
              <a:ext uri="{FF2B5EF4-FFF2-40B4-BE49-F238E27FC236}">
                <a16:creationId xmlns="" xmlns:a16="http://schemas.microsoft.com/office/drawing/2014/main" id="{2F662A56-5257-BB04-8E2D-96D85EE20B15}"/>
              </a:ext>
            </a:extLst>
          </p:cNvPr>
          <p:cNvSpPr/>
          <p:nvPr/>
        </p:nvSpPr>
        <p:spPr>
          <a:xfrm>
            <a:off x="6296201" y="5152372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6" name="Куб 115">
            <a:extLst>
              <a:ext uri="{FF2B5EF4-FFF2-40B4-BE49-F238E27FC236}">
                <a16:creationId xmlns="" xmlns:a16="http://schemas.microsoft.com/office/drawing/2014/main" id="{D9D8A878-5569-F2B1-CABE-2A07477AF323}"/>
              </a:ext>
            </a:extLst>
          </p:cNvPr>
          <p:cNvSpPr/>
          <p:nvPr/>
        </p:nvSpPr>
        <p:spPr>
          <a:xfrm>
            <a:off x="7001539" y="5152372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7" name="Куб 116">
            <a:extLst>
              <a:ext uri="{FF2B5EF4-FFF2-40B4-BE49-F238E27FC236}">
                <a16:creationId xmlns="" xmlns:a16="http://schemas.microsoft.com/office/drawing/2014/main" id="{61C0827D-E337-62D3-2B17-4D9B067F0E79}"/>
              </a:ext>
            </a:extLst>
          </p:cNvPr>
          <p:cNvSpPr/>
          <p:nvPr/>
        </p:nvSpPr>
        <p:spPr>
          <a:xfrm>
            <a:off x="7702875" y="5152372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8" name="Куб 117">
            <a:extLst>
              <a:ext uri="{FF2B5EF4-FFF2-40B4-BE49-F238E27FC236}">
                <a16:creationId xmlns="" xmlns:a16="http://schemas.microsoft.com/office/drawing/2014/main" id="{F254479F-088D-F3A7-1094-F2B75AF52958}"/>
              </a:ext>
            </a:extLst>
          </p:cNvPr>
          <p:cNvSpPr/>
          <p:nvPr/>
        </p:nvSpPr>
        <p:spPr>
          <a:xfrm>
            <a:off x="8401773" y="5152372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9" name="Куб 118">
            <a:extLst>
              <a:ext uri="{FF2B5EF4-FFF2-40B4-BE49-F238E27FC236}">
                <a16:creationId xmlns="" xmlns:a16="http://schemas.microsoft.com/office/drawing/2014/main" id="{5D9AB2C5-9274-85AB-1ACA-C79F11E11685}"/>
              </a:ext>
            </a:extLst>
          </p:cNvPr>
          <p:cNvSpPr/>
          <p:nvPr/>
        </p:nvSpPr>
        <p:spPr>
          <a:xfrm>
            <a:off x="9107111" y="5152372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0" name="Куб 119">
            <a:extLst>
              <a:ext uri="{FF2B5EF4-FFF2-40B4-BE49-F238E27FC236}">
                <a16:creationId xmlns="" xmlns:a16="http://schemas.microsoft.com/office/drawing/2014/main" id="{E4141C1C-0679-24CF-87F8-F0EE4B7519FE}"/>
              </a:ext>
            </a:extLst>
          </p:cNvPr>
          <p:cNvSpPr/>
          <p:nvPr/>
        </p:nvSpPr>
        <p:spPr>
          <a:xfrm>
            <a:off x="9802006" y="5152372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4" name="Рисунок 123">
            <a:extLst>
              <a:ext uri="{FF2B5EF4-FFF2-40B4-BE49-F238E27FC236}">
                <a16:creationId xmlns="" xmlns:a16="http://schemas.microsoft.com/office/drawing/2014/main" id="{F1900E55-A146-0565-71D0-9F03FC44BF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9364295" y="4301206"/>
            <a:ext cx="317675" cy="686891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="" xmlns:a16="http://schemas.microsoft.com/office/drawing/2014/main" id="{3B033A43-98E7-2FC5-3D9E-B131E847CD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857308" y="4300740"/>
            <a:ext cx="381740" cy="604335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="" xmlns:a16="http://schemas.microsoft.com/office/drawing/2014/main" id="{865C8738-B9EF-47D8-76DD-298DDA675C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9615084" y="4537710"/>
            <a:ext cx="440143" cy="288932"/>
          </a:xfrm>
          <a:prstGeom prst="rect">
            <a:avLst/>
          </a:prstGeom>
        </p:spPr>
      </p:pic>
      <p:sp>
        <p:nvSpPr>
          <p:cNvPr id="140" name="Куб 139">
            <a:extLst>
              <a:ext uri="{FF2B5EF4-FFF2-40B4-BE49-F238E27FC236}">
                <a16:creationId xmlns="" xmlns:a16="http://schemas.microsoft.com/office/drawing/2014/main" id="{D84B4818-BF1C-E15A-73A6-462DE874F59D}"/>
              </a:ext>
            </a:extLst>
          </p:cNvPr>
          <p:cNvSpPr/>
          <p:nvPr/>
        </p:nvSpPr>
        <p:spPr>
          <a:xfrm>
            <a:off x="4205868" y="4480616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42" name="Рисунок 141">
            <a:extLst>
              <a:ext uri="{FF2B5EF4-FFF2-40B4-BE49-F238E27FC236}">
                <a16:creationId xmlns="" xmlns:a16="http://schemas.microsoft.com/office/drawing/2014/main" id="{3D91E6EB-E751-7A6D-1C39-DA4FC1B86E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10330802" y="4300740"/>
            <a:ext cx="317675" cy="686891"/>
          </a:xfrm>
          <a:prstGeom prst="rect">
            <a:avLst/>
          </a:prstGeom>
        </p:spPr>
      </p:pic>
      <p:sp>
        <p:nvSpPr>
          <p:cNvPr id="143" name="Куб 142">
            <a:extLst>
              <a:ext uri="{FF2B5EF4-FFF2-40B4-BE49-F238E27FC236}">
                <a16:creationId xmlns="" xmlns:a16="http://schemas.microsoft.com/office/drawing/2014/main" id="{6F00E1F3-A0AC-FF44-C4BF-6B923B81876B}"/>
              </a:ext>
            </a:extLst>
          </p:cNvPr>
          <p:cNvSpPr/>
          <p:nvPr/>
        </p:nvSpPr>
        <p:spPr>
          <a:xfrm>
            <a:off x="4178641" y="2116592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4" name="Куб 143">
            <a:extLst>
              <a:ext uri="{FF2B5EF4-FFF2-40B4-BE49-F238E27FC236}">
                <a16:creationId xmlns="" xmlns:a16="http://schemas.microsoft.com/office/drawing/2014/main" id="{B0F2D844-B936-AA5F-3E5F-58794F91A1C9}"/>
              </a:ext>
            </a:extLst>
          </p:cNvPr>
          <p:cNvSpPr/>
          <p:nvPr/>
        </p:nvSpPr>
        <p:spPr>
          <a:xfrm>
            <a:off x="4882598" y="2116592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5" name="Куб 144">
            <a:extLst>
              <a:ext uri="{FF2B5EF4-FFF2-40B4-BE49-F238E27FC236}">
                <a16:creationId xmlns="" xmlns:a16="http://schemas.microsoft.com/office/drawing/2014/main" id="{8FB4A8F0-FF29-D260-A607-5DE38F3582DF}"/>
              </a:ext>
            </a:extLst>
          </p:cNvPr>
          <p:cNvSpPr/>
          <p:nvPr/>
        </p:nvSpPr>
        <p:spPr>
          <a:xfrm>
            <a:off x="5589543" y="2116592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6" name="Куб 145">
            <a:extLst>
              <a:ext uri="{FF2B5EF4-FFF2-40B4-BE49-F238E27FC236}">
                <a16:creationId xmlns="" xmlns:a16="http://schemas.microsoft.com/office/drawing/2014/main" id="{412F859D-5619-D776-756D-3535082E07FA}"/>
              </a:ext>
            </a:extLst>
          </p:cNvPr>
          <p:cNvSpPr/>
          <p:nvPr/>
        </p:nvSpPr>
        <p:spPr>
          <a:xfrm>
            <a:off x="6311233" y="2103349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7" name="Куб 146">
            <a:extLst>
              <a:ext uri="{FF2B5EF4-FFF2-40B4-BE49-F238E27FC236}">
                <a16:creationId xmlns="" xmlns:a16="http://schemas.microsoft.com/office/drawing/2014/main" id="{4A868C7B-1433-3AE3-BD9B-2E919A258981}"/>
              </a:ext>
            </a:extLst>
          </p:cNvPr>
          <p:cNvSpPr/>
          <p:nvPr/>
        </p:nvSpPr>
        <p:spPr>
          <a:xfrm>
            <a:off x="7019394" y="2116592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8" name="Куб 147">
            <a:extLst>
              <a:ext uri="{FF2B5EF4-FFF2-40B4-BE49-F238E27FC236}">
                <a16:creationId xmlns="" xmlns:a16="http://schemas.microsoft.com/office/drawing/2014/main" id="{3E0B3E2B-A7C1-B0CD-670A-9725CDD9B20F}"/>
              </a:ext>
            </a:extLst>
          </p:cNvPr>
          <p:cNvSpPr/>
          <p:nvPr/>
        </p:nvSpPr>
        <p:spPr>
          <a:xfrm>
            <a:off x="4916003" y="4480616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9" name="Куб 148">
            <a:extLst>
              <a:ext uri="{FF2B5EF4-FFF2-40B4-BE49-F238E27FC236}">
                <a16:creationId xmlns="" xmlns:a16="http://schemas.microsoft.com/office/drawing/2014/main" id="{E2BA5580-BE0A-4B47-DFCE-1DDF3C5AD9FC}"/>
              </a:ext>
            </a:extLst>
          </p:cNvPr>
          <p:cNvSpPr/>
          <p:nvPr/>
        </p:nvSpPr>
        <p:spPr>
          <a:xfrm>
            <a:off x="5607744" y="4480616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0" name="Куб 149">
            <a:extLst>
              <a:ext uri="{FF2B5EF4-FFF2-40B4-BE49-F238E27FC236}">
                <a16:creationId xmlns="" xmlns:a16="http://schemas.microsoft.com/office/drawing/2014/main" id="{10382AF5-3FB8-77D5-FDC5-504C7BAC415F}"/>
              </a:ext>
            </a:extLst>
          </p:cNvPr>
          <p:cNvSpPr/>
          <p:nvPr/>
        </p:nvSpPr>
        <p:spPr>
          <a:xfrm>
            <a:off x="6311233" y="4480616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1" name="Куб 150">
            <a:extLst>
              <a:ext uri="{FF2B5EF4-FFF2-40B4-BE49-F238E27FC236}">
                <a16:creationId xmlns="" xmlns:a16="http://schemas.microsoft.com/office/drawing/2014/main" id="{B1C1AAB3-D1F0-C4F3-A39A-68EC06DFFBD2}"/>
              </a:ext>
            </a:extLst>
          </p:cNvPr>
          <p:cNvSpPr/>
          <p:nvPr/>
        </p:nvSpPr>
        <p:spPr>
          <a:xfrm>
            <a:off x="7021368" y="4480616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2" name="Куб 151">
            <a:extLst>
              <a:ext uri="{FF2B5EF4-FFF2-40B4-BE49-F238E27FC236}">
                <a16:creationId xmlns="" xmlns:a16="http://schemas.microsoft.com/office/drawing/2014/main" id="{EC53F768-AF7F-DCCB-EA31-C587F8236E81}"/>
              </a:ext>
            </a:extLst>
          </p:cNvPr>
          <p:cNvSpPr/>
          <p:nvPr/>
        </p:nvSpPr>
        <p:spPr>
          <a:xfrm>
            <a:off x="7713109" y="4480616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63" name="Групувати 6">
            <a:extLst>
              <a:ext uri="{FF2B5EF4-FFF2-40B4-BE49-F238E27FC236}">
                <a16:creationId xmlns:a16="http://schemas.microsoft.com/office/drawing/2014/main" xmlns="" id="{CCE7E752-E6BA-DB13-D369-823114DD4F8A}"/>
              </a:ext>
            </a:extLst>
          </p:cNvPr>
          <p:cNvGrpSpPr/>
          <p:nvPr/>
        </p:nvGrpSpPr>
        <p:grpSpPr>
          <a:xfrm>
            <a:off x="7881634" y="2295542"/>
            <a:ext cx="1917576" cy="454512"/>
            <a:chOff x="7726154" y="3978667"/>
            <a:chExt cx="1917576" cy="454512"/>
          </a:xfrm>
          <a:solidFill>
            <a:schemeClr val="bg1"/>
          </a:solidFill>
        </p:grpSpPr>
        <p:sp>
          <p:nvSpPr>
            <p:cNvPr id="64" name="Прямокутник 1">
              <a:extLst>
                <a:ext uri="{FF2B5EF4-FFF2-40B4-BE49-F238E27FC236}">
                  <a16:creationId xmlns:a16="http://schemas.microsoft.com/office/drawing/2014/main" xmlns="" id="{FF912F63-72B2-1D7E-1F50-D37B855289FF}"/>
                </a:ext>
              </a:extLst>
            </p:cNvPr>
            <p:cNvSpPr/>
            <p:nvPr/>
          </p:nvSpPr>
          <p:spPr>
            <a:xfrm>
              <a:off x="7726154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5" name="Прямокутник 27">
              <a:extLst>
                <a:ext uri="{FF2B5EF4-FFF2-40B4-BE49-F238E27FC236}">
                  <a16:creationId xmlns:a16="http://schemas.microsoft.com/office/drawing/2014/main" xmlns="" id="{AC7D5509-C5E4-8BA0-C79D-1A37D6DA326E}"/>
                </a:ext>
              </a:extLst>
            </p:cNvPr>
            <p:cNvSpPr/>
            <p:nvPr/>
          </p:nvSpPr>
          <p:spPr>
            <a:xfrm>
              <a:off x="8205548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6" name="Прямокутник 28">
              <a:extLst>
                <a:ext uri="{FF2B5EF4-FFF2-40B4-BE49-F238E27FC236}">
                  <a16:creationId xmlns:a16="http://schemas.microsoft.com/office/drawing/2014/main" xmlns="" id="{D46C00A6-9095-1020-E00B-7BFAAAA6D571}"/>
                </a:ext>
              </a:extLst>
            </p:cNvPr>
            <p:cNvSpPr/>
            <p:nvPr/>
          </p:nvSpPr>
          <p:spPr>
            <a:xfrm>
              <a:off x="8684942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7" name="Прямокутник 50">
              <a:extLst>
                <a:ext uri="{FF2B5EF4-FFF2-40B4-BE49-F238E27FC236}">
                  <a16:creationId xmlns:a16="http://schemas.microsoft.com/office/drawing/2014/main" xmlns="" id="{9DC6B290-8C7F-B7A8-8558-54D920D3EBB7}"/>
                </a:ext>
              </a:extLst>
            </p:cNvPr>
            <p:cNvSpPr/>
            <p:nvPr/>
          </p:nvSpPr>
          <p:spPr>
            <a:xfrm>
              <a:off x="9164336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68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894458" y="581613"/>
            <a:ext cx="8732066" cy="7659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Вивчаю нове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9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6B21752B-0484-AA15-073B-DC42DBFC179F}"/>
              </a:ext>
            </a:extLst>
          </p:cNvPr>
          <p:cNvSpPr/>
          <p:nvPr/>
        </p:nvSpPr>
        <p:spPr>
          <a:xfrm>
            <a:off x="594871" y="1593065"/>
            <a:ext cx="2786662" cy="10636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Полічи кубики. </a:t>
            </a:r>
            <a:r>
              <a:rPr lang="uk-UA" sz="2000" b="1" dirty="0" smtClean="0">
                <a:solidFill>
                  <a:srgbClr val="7030A0"/>
                </a:solidFill>
              </a:rPr>
              <a:t>Прочитай </a:t>
            </a:r>
            <a:r>
              <a:rPr lang="uk-UA" sz="2000" b="1" dirty="0">
                <a:solidFill>
                  <a:srgbClr val="7030A0"/>
                </a:solidFill>
              </a:rPr>
              <a:t>назви чисел. </a:t>
            </a:r>
            <a:r>
              <a:rPr lang="uk-UA" sz="20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000" b="1" dirty="0" smtClean="0">
                <a:solidFill>
                  <a:srgbClr val="7030A0"/>
                </a:solidFill>
              </a:rPr>
              <a:t> </a:t>
            </a:r>
            <a:r>
              <a:rPr lang="uk-UA" sz="2000" b="1" dirty="0">
                <a:solidFill>
                  <a:srgbClr val="7030A0"/>
                </a:solidFill>
              </a:rPr>
              <a:t>суми.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3ECEE31F-B564-A060-C4FB-8917E394F517}"/>
              </a:ext>
            </a:extLst>
          </p:cNvPr>
          <p:cNvSpPr txBox="1"/>
          <p:nvPr/>
        </p:nvSpPr>
        <p:spPr>
          <a:xfrm>
            <a:off x="3820887" y="3693215"/>
            <a:ext cx="319850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</a:rPr>
              <a:t>Сімнадцять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DA9C9C06-01F8-697F-5E4F-D1F0F97E0C16}"/>
              </a:ext>
            </a:extLst>
          </p:cNvPr>
          <p:cNvSpPr txBox="1"/>
          <p:nvPr/>
        </p:nvSpPr>
        <p:spPr>
          <a:xfrm>
            <a:off x="9863591" y="1956190"/>
            <a:ext cx="1138039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</a:rPr>
              <a:t>=16</a:t>
            </a:r>
            <a:endParaRPr lang="x-none" sz="4400" b="1" dirty="0">
              <a:solidFill>
                <a:srgbClr val="7030A0"/>
              </a:solidFill>
            </a:endParaRP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F1900E55-A146-0565-71D0-9F03FC44BF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8550502" y="2200195"/>
            <a:ext cx="317675" cy="68689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B033A43-98E7-2FC5-3D9E-B131E847CD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043515" y="2199729"/>
            <a:ext cx="381740" cy="604335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865C8738-B9EF-47D8-76DD-298DDA675C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8801291" y="2436699"/>
            <a:ext cx="440143" cy="288932"/>
          </a:xfrm>
          <a:prstGeom prst="rect">
            <a:avLst/>
          </a:prstGeom>
        </p:spPr>
      </p:pic>
      <p:sp>
        <p:nvSpPr>
          <p:cNvPr id="7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75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41" name="Рисунок 140">
            <a:extLst>
              <a:ext uri="{FF2B5EF4-FFF2-40B4-BE49-F238E27FC236}">
                <a16:creationId xmlns="" xmlns:a16="http://schemas.microsoft.com/office/drawing/2014/main" id="{9E0B9A49-BA43-36F6-096E-4FF4FA14CF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9368643" y="2192352"/>
            <a:ext cx="381740" cy="686891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DA9C9C06-01F8-697F-5E4F-D1F0F97E0C16}"/>
              </a:ext>
            </a:extLst>
          </p:cNvPr>
          <p:cNvSpPr txBox="1"/>
          <p:nvPr/>
        </p:nvSpPr>
        <p:spPr>
          <a:xfrm>
            <a:off x="10674815" y="4119702"/>
            <a:ext cx="1138039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</a:rPr>
              <a:t>=17</a:t>
            </a:r>
            <a:endParaRPr lang="x-none" sz="4400" b="1" dirty="0">
              <a:solidFill>
                <a:srgbClr val="7030A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3ECEE31F-B564-A060-C4FB-8917E394F517}"/>
              </a:ext>
            </a:extLst>
          </p:cNvPr>
          <p:cNvSpPr txBox="1"/>
          <p:nvPr/>
        </p:nvSpPr>
        <p:spPr>
          <a:xfrm>
            <a:off x="4135180" y="1457018"/>
            <a:ext cx="319850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</a:rPr>
              <a:t>Шістнадцять</a:t>
            </a:r>
            <a:endParaRPr lang="x-none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11" grpId="0" animBg="1"/>
      <p:bldP spid="140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70" grpId="0" animBg="1"/>
      <p:bldP spid="71" grpId="0" animBg="1"/>
      <p:bldP spid="77" grpId="0" animBg="1"/>
      <p:bldP spid="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Групувати 6">
            <a:extLst>
              <a:ext uri="{FF2B5EF4-FFF2-40B4-BE49-F238E27FC236}">
                <a16:creationId xmlns="" xmlns:a16="http://schemas.microsoft.com/office/drawing/2014/main" id="{CCE7E752-E6BA-DB13-D369-823114DD4F8A}"/>
              </a:ext>
            </a:extLst>
          </p:cNvPr>
          <p:cNvGrpSpPr/>
          <p:nvPr/>
        </p:nvGrpSpPr>
        <p:grpSpPr>
          <a:xfrm>
            <a:off x="7749252" y="1632241"/>
            <a:ext cx="1917576" cy="454512"/>
            <a:chOff x="7726154" y="3978667"/>
            <a:chExt cx="1917576" cy="454512"/>
          </a:xfrm>
          <a:solidFill>
            <a:schemeClr val="bg1"/>
          </a:solidFill>
        </p:grpSpPr>
        <p:sp>
          <p:nvSpPr>
            <p:cNvPr id="86" name="Прямокутник 1">
              <a:extLst>
                <a:ext uri="{FF2B5EF4-FFF2-40B4-BE49-F238E27FC236}">
                  <a16:creationId xmlns="" xmlns:a16="http://schemas.microsoft.com/office/drawing/2014/main" id="{FF912F63-72B2-1D7E-1F50-D37B855289FF}"/>
                </a:ext>
              </a:extLst>
            </p:cNvPr>
            <p:cNvSpPr/>
            <p:nvPr/>
          </p:nvSpPr>
          <p:spPr>
            <a:xfrm>
              <a:off x="7726154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7" name="Прямокутник 27">
              <a:extLst>
                <a:ext uri="{FF2B5EF4-FFF2-40B4-BE49-F238E27FC236}">
                  <a16:creationId xmlns="" xmlns:a16="http://schemas.microsoft.com/office/drawing/2014/main" id="{AC7D5509-C5E4-8BA0-C79D-1A37D6DA326E}"/>
                </a:ext>
              </a:extLst>
            </p:cNvPr>
            <p:cNvSpPr/>
            <p:nvPr/>
          </p:nvSpPr>
          <p:spPr>
            <a:xfrm>
              <a:off x="8205548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8" name="Прямокутник 28">
              <a:extLst>
                <a:ext uri="{FF2B5EF4-FFF2-40B4-BE49-F238E27FC236}">
                  <a16:creationId xmlns="" xmlns:a16="http://schemas.microsoft.com/office/drawing/2014/main" id="{D46C00A6-9095-1020-E00B-7BFAAAA6D571}"/>
                </a:ext>
              </a:extLst>
            </p:cNvPr>
            <p:cNvSpPr/>
            <p:nvPr/>
          </p:nvSpPr>
          <p:spPr>
            <a:xfrm>
              <a:off x="8684942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9" name="Прямокутник 50">
              <a:extLst>
                <a:ext uri="{FF2B5EF4-FFF2-40B4-BE49-F238E27FC236}">
                  <a16:creationId xmlns="" xmlns:a16="http://schemas.microsoft.com/office/drawing/2014/main" id="{9DC6B290-8C7F-B7A8-8558-54D920D3EBB7}"/>
                </a:ext>
              </a:extLst>
            </p:cNvPr>
            <p:cNvSpPr/>
            <p:nvPr/>
          </p:nvSpPr>
          <p:spPr>
            <a:xfrm>
              <a:off x="9164336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90" name="Групувати 52">
            <a:extLst>
              <a:ext uri="{FF2B5EF4-FFF2-40B4-BE49-F238E27FC236}">
                <a16:creationId xmlns="" xmlns:a16="http://schemas.microsoft.com/office/drawing/2014/main" id="{B046599B-6A84-3BA1-377D-2F882D22BD0D}"/>
              </a:ext>
            </a:extLst>
          </p:cNvPr>
          <p:cNvGrpSpPr/>
          <p:nvPr/>
        </p:nvGrpSpPr>
        <p:grpSpPr>
          <a:xfrm>
            <a:off x="7755558" y="4049279"/>
            <a:ext cx="1917576" cy="454512"/>
            <a:chOff x="7726154" y="3978667"/>
            <a:chExt cx="1917576" cy="454512"/>
          </a:xfrm>
          <a:solidFill>
            <a:schemeClr val="bg1"/>
          </a:solidFill>
        </p:grpSpPr>
        <p:sp>
          <p:nvSpPr>
            <p:cNvPr id="91" name="Прямокутник 53">
              <a:extLst>
                <a:ext uri="{FF2B5EF4-FFF2-40B4-BE49-F238E27FC236}">
                  <a16:creationId xmlns="" xmlns:a16="http://schemas.microsoft.com/office/drawing/2014/main" id="{308EA748-6B87-FC97-B5E9-FD450E9DE70F}"/>
                </a:ext>
              </a:extLst>
            </p:cNvPr>
            <p:cNvSpPr/>
            <p:nvPr/>
          </p:nvSpPr>
          <p:spPr>
            <a:xfrm>
              <a:off x="7726154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2" name="Прямокутник 54">
              <a:extLst>
                <a:ext uri="{FF2B5EF4-FFF2-40B4-BE49-F238E27FC236}">
                  <a16:creationId xmlns="" xmlns:a16="http://schemas.microsoft.com/office/drawing/2014/main" id="{AA4DB6FD-B471-9BE0-EEF9-4DD45F6CD61F}"/>
                </a:ext>
              </a:extLst>
            </p:cNvPr>
            <p:cNvSpPr/>
            <p:nvPr/>
          </p:nvSpPr>
          <p:spPr>
            <a:xfrm>
              <a:off x="8205548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3" name="Прямокутник 55">
              <a:extLst>
                <a:ext uri="{FF2B5EF4-FFF2-40B4-BE49-F238E27FC236}">
                  <a16:creationId xmlns="" xmlns:a16="http://schemas.microsoft.com/office/drawing/2014/main" id="{9E3F355F-5824-E963-9D5C-C77DCC419074}"/>
                </a:ext>
              </a:extLst>
            </p:cNvPr>
            <p:cNvSpPr/>
            <p:nvPr/>
          </p:nvSpPr>
          <p:spPr>
            <a:xfrm>
              <a:off x="8684942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4" name="Прямокутник 56">
              <a:extLst>
                <a:ext uri="{FF2B5EF4-FFF2-40B4-BE49-F238E27FC236}">
                  <a16:creationId xmlns="" xmlns:a16="http://schemas.microsoft.com/office/drawing/2014/main" id="{38C3A2F7-95D6-992D-D6DA-9B4D941374A7}"/>
                </a:ext>
              </a:extLst>
            </p:cNvPr>
            <p:cNvSpPr/>
            <p:nvPr/>
          </p:nvSpPr>
          <p:spPr>
            <a:xfrm>
              <a:off x="9164336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52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95D17FC4-5996-4326-DCDF-C66F476FD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1054100" y="3296437"/>
            <a:ext cx="2042390" cy="316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Куб 56">
            <a:extLst>
              <a:ext uri="{FF2B5EF4-FFF2-40B4-BE49-F238E27FC236}">
                <a16:creationId xmlns="" xmlns:a16="http://schemas.microsoft.com/office/drawing/2014/main" id="{64128F36-0768-1973-8F1F-67E685F20192}"/>
              </a:ext>
            </a:extLst>
          </p:cNvPr>
          <p:cNvSpPr/>
          <p:nvPr/>
        </p:nvSpPr>
        <p:spPr>
          <a:xfrm>
            <a:off x="3489428" y="2900515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Куб 57">
            <a:extLst>
              <a:ext uri="{FF2B5EF4-FFF2-40B4-BE49-F238E27FC236}">
                <a16:creationId xmlns="" xmlns:a16="http://schemas.microsoft.com/office/drawing/2014/main" id="{56AEF436-8351-A0E9-BCDC-32E36EA3A273}"/>
              </a:ext>
            </a:extLst>
          </p:cNvPr>
          <p:cNvSpPr/>
          <p:nvPr/>
        </p:nvSpPr>
        <p:spPr>
          <a:xfrm>
            <a:off x="3489429" y="2228759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" name="Куб 58">
            <a:extLst>
              <a:ext uri="{FF2B5EF4-FFF2-40B4-BE49-F238E27FC236}">
                <a16:creationId xmlns="" xmlns:a16="http://schemas.microsoft.com/office/drawing/2014/main" id="{4874DF4F-D69D-29E9-25A9-AE6158EBB02A}"/>
              </a:ext>
            </a:extLst>
          </p:cNvPr>
          <p:cNvSpPr/>
          <p:nvPr/>
        </p:nvSpPr>
        <p:spPr>
          <a:xfrm>
            <a:off x="4190764" y="2900515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Куб 59">
            <a:extLst>
              <a:ext uri="{FF2B5EF4-FFF2-40B4-BE49-F238E27FC236}">
                <a16:creationId xmlns="" xmlns:a16="http://schemas.microsoft.com/office/drawing/2014/main" id="{3BAE33B3-2385-5BCB-47DB-991BAFD7A093}"/>
              </a:ext>
            </a:extLst>
          </p:cNvPr>
          <p:cNvSpPr/>
          <p:nvPr/>
        </p:nvSpPr>
        <p:spPr>
          <a:xfrm>
            <a:off x="4889662" y="2900515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" name="Куб 60">
            <a:extLst>
              <a:ext uri="{FF2B5EF4-FFF2-40B4-BE49-F238E27FC236}">
                <a16:creationId xmlns="" xmlns:a16="http://schemas.microsoft.com/office/drawing/2014/main" id="{70B1CFAF-A81B-1C79-02BA-74365A542605}"/>
              </a:ext>
            </a:extLst>
          </p:cNvPr>
          <p:cNvSpPr/>
          <p:nvPr/>
        </p:nvSpPr>
        <p:spPr>
          <a:xfrm>
            <a:off x="5595000" y="2900515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" name="Куб 61">
            <a:extLst>
              <a:ext uri="{FF2B5EF4-FFF2-40B4-BE49-F238E27FC236}">
                <a16:creationId xmlns="" xmlns:a16="http://schemas.microsoft.com/office/drawing/2014/main" id="{B1435BA6-E2AE-C4B0-4E13-0EEF50EFC58A}"/>
              </a:ext>
            </a:extLst>
          </p:cNvPr>
          <p:cNvSpPr/>
          <p:nvPr/>
        </p:nvSpPr>
        <p:spPr>
          <a:xfrm>
            <a:off x="6289895" y="2900515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" name="Куб 62">
            <a:extLst>
              <a:ext uri="{FF2B5EF4-FFF2-40B4-BE49-F238E27FC236}">
                <a16:creationId xmlns="" xmlns:a16="http://schemas.microsoft.com/office/drawing/2014/main" id="{1ADFE37D-0DE0-909F-D536-7BFE6DB991E4}"/>
              </a:ext>
            </a:extLst>
          </p:cNvPr>
          <p:cNvSpPr/>
          <p:nvPr/>
        </p:nvSpPr>
        <p:spPr>
          <a:xfrm>
            <a:off x="6995233" y="2900515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" name="Куб 63">
            <a:extLst>
              <a:ext uri="{FF2B5EF4-FFF2-40B4-BE49-F238E27FC236}">
                <a16:creationId xmlns="" xmlns:a16="http://schemas.microsoft.com/office/drawing/2014/main" id="{5AF56EA5-6CF9-5470-E65C-B7C0CAF9F37E}"/>
              </a:ext>
            </a:extLst>
          </p:cNvPr>
          <p:cNvSpPr/>
          <p:nvPr/>
        </p:nvSpPr>
        <p:spPr>
          <a:xfrm>
            <a:off x="7696569" y="2900515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" name="Куб 64">
            <a:extLst>
              <a:ext uri="{FF2B5EF4-FFF2-40B4-BE49-F238E27FC236}">
                <a16:creationId xmlns="" xmlns:a16="http://schemas.microsoft.com/office/drawing/2014/main" id="{9FA8470C-D0D9-137E-7DF4-0A6677AD596A}"/>
              </a:ext>
            </a:extLst>
          </p:cNvPr>
          <p:cNvSpPr/>
          <p:nvPr/>
        </p:nvSpPr>
        <p:spPr>
          <a:xfrm>
            <a:off x="8395467" y="2900515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" name="Куб 65">
            <a:extLst>
              <a:ext uri="{FF2B5EF4-FFF2-40B4-BE49-F238E27FC236}">
                <a16:creationId xmlns="" xmlns:a16="http://schemas.microsoft.com/office/drawing/2014/main" id="{5C2249A0-0014-4307-F381-5EAAAD511CF7}"/>
              </a:ext>
            </a:extLst>
          </p:cNvPr>
          <p:cNvSpPr/>
          <p:nvPr/>
        </p:nvSpPr>
        <p:spPr>
          <a:xfrm>
            <a:off x="9100805" y="2900515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" name="Куб 66">
            <a:extLst>
              <a:ext uri="{FF2B5EF4-FFF2-40B4-BE49-F238E27FC236}">
                <a16:creationId xmlns="" xmlns:a16="http://schemas.microsoft.com/office/drawing/2014/main" id="{D43928E1-F9F6-9866-5370-F79954B5CFB0}"/>
              </a:ext>
            </a:extLst>
          </p:cNvPr>
          <p:cNvSpPr/>
          <p:nvPr/>
        </p:nvSpPr>
        <p:spPr>
          <a:xfrm>
            <a:off x="9795700" y="2900515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Куб 68">
            <a:extLst>
              <a:ext uri="{FF2B5EF4-FFF2-40B4-BE49-F238E27FC236}">
                <a16:creationId xmlns="" xmlns:a16="http://schemas.microsoft.com/office/drawing/2014/main" id="{E4C6B26B-109F-7205-5145-E2AAF253FC70}"/>
              </a:ext>
            </a:extLst>
          </p:cNvPr>
          <p:cNvSpPr/>
          <p:nvPr/>
        </p:nvSpPr>
        <p:spPr>
          <a:xfrm>
            <a:off x="3495734" y="526453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0" name="Куб 69">
            <a:extLst>
              <a:ext uri="{FF2B5EF4-FFF2-40B4-BE49-F238E27FC236}">
                <a16:creationId xmlns="" xmlns:a16="http://schemas.microsoft.com/office/drawing/2014/main" id="{123C7829-A5C3-F81F-422A-44AB8C814866}"/>
              </a:ext>
            </a:extLst>
          </p:cNvPr>
          <p:cNvSpPr/>
          <p:nvPr/>
        </p:nvSpPr>
        <p:spPr>
          <a:xfrm>
            <a:off x="3495735" y="459278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Куб 70">
            <a:extLst>
              <a:ext uri="{FF2B5EF4-FFF2-40B4-BE49-F238E27FC236}">
                <a16:creationId xmlns="" xmlns:a16="http://schemas.microsoft.com/office/drawing/2014/main" id="{8BBE9536-5892-FEA6-1D1F-6E84CBDD4FC0}"/>
              </a:ext>
            </a:extLst>
          </p:cNvPr>
          <p:cNvSpPr/>
          <p:nvPr/>
        </p:nvSpPr>
        <p:spPr>
          <a:xfrm>
            <a:off x="4197070" y="526453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Куб 71">
            <a:extLst>
              <a:ext uri="{FF2B5EF4-FFF2-40B4-BE49-F238E27FC236}">
                <a16:creationId xmlns="" xmlns:a16="http://schemas.microsoft.com/office/drawing/2014/main" id="{1E3FE04D-14E9-E5C2-5945-9F26C2C1E9D7}"/>
              </a:ext>
            </a:extLst>
          </p:cNvPr>
          <p:cNvSpPr/>
          <p:nvPr/>
        </p:nvSpPr>
        <p:spPr>
          <a:xfrm>
            <a:off x="4895968" y="526453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3" name="Куб 72">
            <a:extLst>
              <a:ext uri="{FF2B5EF4-FFF2-40B4-BE49-F238E27FC236}">
                <a16:creationId xmlns="" xmlns:a16="http://schemas.microsoft.com/office/drawing/2014/main" id="{194451F4-1911-564C-D5D4-B67A19DED501}"/>
              </a:ext>
            </a:extLst>
          </p:cNvPr>
          <p:cNvSpPr/>
          <p:nvPr/>
        </p:nvSpPr>
        <p:spPr>
          <a:xfrm>
            <a:off x="5601306" y="526453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Куб 73">
            <a:extLst>
              <a:ext uri="{FF2B5EF4-FFF2-40B4-BE49-F238E27FC236}">
                <a16:creationId xmlns="" xmlns:a16="http://schemas.microsoft.com/office/drawing/2014/main" id="{2F662A56-5257-BB04-8E2D-96D85EE20B15}"/>
              </a:ext>
            </a:extLst>
          </p:cNvPr>
          <p:cNvSpPr/>
          <p:nvPr/>
        </p:nvSpPr>
        <p:spPr>
          <a:xfrm>
            <a:off x="6296201" y="526453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Куб 74">
            <a:extLst>
              <a:ext uri="{FF2B5EF4-FFF2-40B4-BE49-F238E27FC236}">
                <a16:creationId xmlns="" xmlns:a16="http://schemas.microsoft.com/office/drawing/2014/main" id="{D9D8A878-5569-F2B1-CABE-2A07477AF323}"/>
              </a:ext>
            </a:extLst>
          </p:cNvPr>
          <p:cNvSpPr/>
          <p:nvPr/>
        </p:nvSpPr>
        <p:spPr>
          <a:xfrm>
            <a:off x="7001539" y="526453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Куб 75">
            <a:extLst>
              <a:ext uri="{FF2B5EF4-FFF2-40B4-BE49-F238E27FC236}">
                <a16:creationId xmlns="" xmlns:a16="http://schemas.microsoft.com/office/drawing/2014/main" id="{61C0827D-E337-62D3-2B17-4D9B067F0E79}"/>
              </a:ext>
            </a:extLst>
          </p:cNvPr>
          <p:cNvSpPr/>
          <p:nvPr/>
        </p:nvSpPr>
        <p:spPr>
          <a:xfrm>
            <a:off x="7702875" y="526453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Куб 76">
            <a:extLst>
              <a:ext uri="{FF2B5EF4-FFF2-40B4-BE49-F238E27FC236}">
                <a16:creationId xmlns="" xmlns:a16="http://schemas.microsoft.com/office/drawing/2014/main" id="{F254479F-088D-F3A7-1094-F2B75AF52958}"/>
              </a:ext>
            </a:extLst>
          </p:cNvPr>
          <p:cNvSpPr/>
          <p:nvPr/>
        </p:nvSpPr>
        <p:spPr>
          <a:xfrm>
            <a:off x="8401773" y="526453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8" name="Куб 77">
            <a:extLst>
              <a:ext uri="{FF2B5EF4-FFF2-40B4-BE49-F238E27FC236}">
                <a16:creationId xmlns="" xmlns:a16="http://schemas.microsoft.com/office/drawing/2014/main" id="{5D9AB2C5-9274-85AB-1ACA-C79F11E11685}"/>
              </a:ext>
            </a:extLst>
          </p:cNvPr>
          <p:cNvSpPr/>
          <p:nvPr/>
        </p:nvSpPr>
        <p:spPr>
          <a:xfrm>
            <a:off x="9107111" y="526453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Куб 78">
            <a:extLst>
              <a:ext uri="{FF2B5EF4-FFF2-40B4-BE49-F238E27FC236}">
                <a16:creationId xmlns="" xmlns:a16="http://schemas.microsoft.com/office/drawing/2014/main" id="{E4141C1C-0679-24CF-87F8-F0EE4B7519FE}"/>
              </a:ext>
            </a:extLst>
          </p:cNvPr>
          <p:cNvSpPr/>
          <p:nvPr/>
        </p:nvSpPr>
        <p:spPr>
          <a:xfrm>
            <a:off x="9802006" y="526453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3" name="Рисунок 82">
            <a:extLst>
              <a:ext uri="{FF2B5EF4-FFF2-40B4-BE49-F238E27FC236}">
                <a16:creationId xmlns="" xmlns:a16="http://schemas.microsoft.com/office/drawing/2014/main" id="{F1900E55-A146-0565-71D0-9F03FC44BF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8415743" y="1510430"/>
            <a:ext cx="317675" cy="686891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="" xmlns:a16="http://schemas.microsoft.com/office/drawing/2014/main" id="{3B033A43-98E7-2FC5-3D9E-B131E847CD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908756" y="1509964"/>
            <a:ext cx="381740" cy="60433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865C8738-B9EF-47D8-76DD-298DDA675C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8666532" y="1746934"/>
            <a:ext cx="440143" cy="288932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0037E91C-CA97-A338-0677-98B1ADE7E4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8422049" y="3933961"/>
            <a:ext cx="317675" cy="686891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3E3EE495-6232-009B-E721-617403440D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915062" y="3933495"/>
            <a:ext cx="381740" cy="604335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="" xmlns:a16="http://schemas.microsoft.com/office/drawing/2014/main" id="{2EF22830-526A-0358-4E2D-0D61C51795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8690175" y="4132069"/>
            <a:ext cx="440143" cy="288932"/>
          </a:xfrm>
          <a:prstGeom prst="rect">
            <a:avLst/>
          </a:prstGeom>
        </p:spPr>
      </p:pic>
      <p:sp>
        <p:nvSpPr>
          <p:cNvPr id="148" name="Куб 147">
            <a:extLst>
              <a:ext uri="{FF2B5EF4-FFF2-40B4-BE49-F238E27FC236}">
                <a16:creationId xmlns="" xmlns:a16="http://schemas.microsoft.com/office/drawing/2014/main" id="{D84B4818-BF1C-E15A-73A6-462DE874F59D}"/>
              </a:ext>
            </a:extLst>
          </p:cNvPr>
          <p:cNvSpPr/>
          <p:nvPr/>
        </p:nvSpPr>
        <p:spPr>
          <a:xfrm>
            <a:off x="4205868" y="459278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49" name="Рисунок 148">
            <a:extLst>
              <a:ext uri="{FF2B5EF4-FFF2-40B4-BE49-F238E27FC236}">
                <a16:creationId xmlns="" xmlns:a16="http://schemas.microsoft.com/office/drawing/2014/main" id="{050245CD-7589-B757-717B-C2D079302A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9242498" y="1526736"/>
            <a:ext cx="424330" cy="686891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="" xmlns:a16="http://schemas.microsoft.com/office/drawing/2014/main" id="{4DAC7F0F-A56F-8E9B-1BF6-4AAA92C508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9337102" y="3933089"/>
            <a:ext cx="387602" cy="686891"/>
          </a:xfrm>
          <a:prstGeom prst="rect">
            <a:avLst/>
          </a:prstGeom>
        </p:spPr>
      </p:pic>
      <p:sp>
        <p:nvSpPr>
          <p:cNvPr id="151" name="Куб 150">
            <a:extLst>
              <a:ext uri="{FF2B5EF4-FFF2-40B4-BE49-F238E27FC236}">
                <a16:creationId xmlns="" xmlns:a16="http://schemas.microsoft.com/office/drawing/2014/main" id="{6F00E1F3-A0AC-FF44-C4BF-6B923B81876B}"/>
              </a:ext>
            </a:extLst>
          </p:cNvPr>
          <p:cNvSpPr/>
          <p:nvPr/>
        </p:nvSpPr>
        <p:spPr>
          <a:xfrm>
            <a:off x="4178641" y="2228759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2" name="Куб 151">
            <a:extLst>
              <a:ext uri="{FF2B5EF4-FFF2-40B4-BE49-F238E27FC236}">
                <a16:creationId xmlns="" xmlns:a16="http://schemas.microsoft.com/office/drawing/2014/main" id="{B0F2D844-B936-AA5F-3E5F-58794F91A1C9}"/>
              </a:ext>
            </a:extLst>
          </p:cNvPr>
          <p:cNvSpPr/>
          <p:nvPr/>
        </p:nvSpPr>
        <p:spPr>
          <a:xfrm>
            <a:off x="4882598" y="2228759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53" name="Куб 152">
            <a:extLst>
              <a:ext uri="{FF2B5EF4-FFF2-40B4-BE49-F238E27FC236}">
                <a16:creationId xmlns="" xmlns:a16="http://schemas.microsoft.com/office/drawing/2014/main" id="{8FB4A8F0-FF29-D260-A607-5DE38F3582DF}"/>
              </a:ext>
            </a:extLst>
          </p:cNvPr>
          <p:cNvSpPr/>
          <p:nvPr/>
        </p:nvSpPr>
        <p:spPr>
          <a:xfrm>
            <a:off x="5589543" y="2228759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4" name="Куб 153">
            <a:extLst>
              <a:ext uri="{FF2B5EF4-FFF2-40B4-BE49-F238E27FC236}">
                <a16:creationId xmlns="" xmlns:a16="http://schemas.microsoft.com/office/drawing/2014/main" id="{412F859D-5619-D776-756D-3535082E07FA}"/>
              </a:ext>
            </a:extLst>
          </p:cNvPr>
          <p:cNvSpPr/>
          <p:nvPr/>
        </p:nvSpPr>
        <p:spPr>
          <a:xfrm>
            <a:off x="6311233" y="2215516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5" name="Куб 154">
            <a:extLst>
              <a:ext uri="{FF2B5EF4-FFF2-40B4-BE49-F238E27FC236}">
                <a16:creationId xmlns="" xmlns:a16="http://schemas.microsoft.com/office/drawing/2014/main" id="{4A868C7B-1433-3AE3-BD9B-2E919A258981}"/>
              </a:ext>
            </a:extLst>
          </p:cNvPr>
          <p:cNvSpPr/>
          <p:nvPr/>
        </p:nvSpPr>
        <p:spPr>
          <a:xfrm>
            <a:off x="7019394" y="2228759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6" name="Куб 155">
            <a:extLst>
              <a:ext uri="{FF2B5EF4-FFF2-40B4-BE49-F238E27FC236}">
                <a16:creationId xmlns="" xmlns:a16="http://schemas.microsoft.com/office/drawing/2014/main" id="{3E0B3E2B-A7C1-B0CD-670A-9725CDD9B20F}"/>
              </a:ext>
            </a:extLst>
          </p:cNvPr>
          <p:cNvSpPr/>
          <p:nvPr/>
        </p:nvSpPr>
        <p:spPr>
          <a:xfrm>
            <a:off x="4916003" y="459278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7" name="Куб 156">
            <a:extLst>
              <a:ext uri="{FF2B5EF4-FFF2-40B4-BE49-F238E27FC236}">
                <a16:creationId xmlns="" xmlns:a16="http://schemas.microsoft.com/office/drawing/2014/main" id="{E2BA5580-BE0A-4B47-DFCE-1DDF3C5AD9FC}"/>
              </a:ext>
            </a:extLst>
          </p:cNvPr>
          <p:cNvSpPr/>
          <p:nvPr/>
        </p:nvSpPr>
        <p:spPr>
          <a:xfrm>
            <a:off x="5607744" y="459278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8" name="Куб 157">
            <a:extLst>
              <a:ext uri="{FF2B5EF4-FFF2-40B4-BE49-F238E27FC236}">
                <a16:creationId xmlns="" xmlns:a16="http://schemas.microsoft.com/office/drawing/2014/main" id="{10382AF5-3FB8-77D5-FDC5-504C7BAC415F}"/>
              </a:ext>
            </a:extLst>
          </p:cNvPr>
          <p:cNvSpPr/>
          <p:nvPr/>
        </p:nvSpPr>
        <p:spPr>
          <a:xfrm>
            <a:off x="6311233" y="459278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9" name="Куб 158">
            <a:extLst>
              <a:ext uri="{FF2B5EF4-FFF2-40B4-BE49-F238E27FC236}">
                <a16:creationId xmlns="" xmlns:a16="http://schemas.microsoft.com/office/drawing/2014/main" id="{B1C1AAB3-D1F0-C4F3-A39A-68EC06DFFBD2}"/>
              </a:ext>
            </a:extLst>
          </p:cNvPr>
          <p:cNvSpPr/>
          <p:nvPr/>
        </p:nvSpPr>
        <p:spPr>
          <a:xfrm>
            <a:off x="7021368" y="459278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0" name="Куб 159">
            <a:extLst>
              <a:ext uri="{FF2B5EF4-FFF2-40B4-BE49-F238E27FC236}">
                <a16:creationId xmlns="" xmlns:a16="http://schemas.microsoft.com/office/drawing/2014/main" id="{EC53F768-AF7F-DCCB-EA31-C587F8236E81}"/>
              </a:ext>
            </a:extLst>
          </p:cNvPr>
          <p:cNvSpPr/>
          <p:nvPr/>
        </p:nvSpPr>
        <p:spPr>
          <a:xfrm>
            <a:off x="7713109" y="459278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1" name="Куб 160">
            <a:extLst>
              <a:ext uri="{FF2B5EF4-FFF2-40B4-BE49-F238E27FC236}">
                <a16:creationId xmlns="" xmlns:a16="http://schemas.microsoft.com/office/drawing/2014/main" id="{05C44E9C-C692-C150-A877-AD3C153181C9}"/>
              </a:ext>
            </a:extLst>
          </p:cNvPr>
          <p:cNvSpPr/>
          <p:nvPr/>
        </p:nvSpPr>
        <p:spPr>
          <a:xfrm>
            <a:off x="7736522" y="2215516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2" name="Куб 161">
            <a:extLst>
              <a:ext uri="{FF2B5EF4-FFF2-40B4-BE49-F238E27FC236}">
                <a16:creationId xmlns="" xmlns:a16="http://schemas.microsoft.com/office/drawing/2014/main" id="{1596A84B-9AD6-6E2D-3DAA-541803C6F599}"/>
              </a:ext>
            </a:extLst>
          </p:cNvPr>
          <p:cNvSpPr/>
          <p:nvPr/>
        </p:nvSpPr>
        <p:spPr>
          <a:xfrm>
            <a:off x="8444683" y="2228759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3" name="Куб 162">
            <a:extLst>
              <a:ext uri="{FF2B5EF4-FFF2-40B4-BE49-F238E27FC236}">
                <a16:creationId xmlns="" xmlns:a16="http://schemas.microsoft.com/office/drawing/2014/main" id="{4F5E3656-A115-4B1A-2B17-131BE3978A8F}"/>
              </a:ext>
            </a:extLst>
          </p:cNvPr>
          <p:cNvSpPr/>
          <p:nvPr/>
        </p:nvSpPr>
        <p:spPr>
          <a:xfrm>
            <a:off x="8415163" y="459278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4" name="Куб 163">
            <a:extLst>
              <a:ext uri="{FF2B5EF4-FFF2-40B4-BE49-F238E27FC236}">
                <a16:creationId xmlns="" xmlns:a16="http://schemas.microsoft.com/office/drawing/2014/main" id="{667924B3-D8ED-0E14-7921-959F2B9EE680}"/>
              </a:ext>
            </a:extLst>
          </p:cNvPr>
          <p:cNvSpPr/>
          <p:nvPr/>
        </p:nvSpPr>
        <p:spPr>
          <a:xfrm>
            <a:off x="9106904" y="459278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8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894458" y="581613"/>
            <a:ext cx="8732066" cy="7659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Вивчаю нове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9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6B21752B-0484-AA15-073B-DC42DBFC179F}"/>
              </a:ext>
            </a:extLst>
          </p:cNvPr>
          <p:cNvSpPr/>
          <p:nvPr/>
        </p:nvSpPr>
        <p:spPr>
          <a:xfrm>
            <a:off x="594871" y="1593065"/>
            <a:ext cx="2786662" cy="10636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Полічи кубики. </a:t>
            </a:r>
            <a:r>
              <a:rPr lang="uk-UA" sz="2000" b="1" dirty="0" smtClean="0">
                <a:solidFill>
                  <a:srgbClr val="7030A0"/>
                </a:solidFill>
              </a:rPr>
              <a:t>Прочитай </a:t>
            </a:r>
            <a:r>
              <a:rPr lang="uk-UA" sz="2000" b="1" dirty="0">
                <a:solidFill>
                  <a:srgbClr val="7030A0"/>
                </a:solidFill>
              </a:rPr>
              <a:t>назви чисел. </a:t>
            </a:r>
            <a:r>
              <a:rPr lang="uk-UA" sz="20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000" b="1" dirty="0" smtClean="0">
                <a:solidFill>
                  <a:srgbClr val="7030A0"/>
                </a:solidFill>
              </a:rPr>
              <a:t> </a:t>
            </a:r>
            <a:r>
              <a:rPr lang="uk-UA" sz="2000" b="1" dirty="0">
                <a:solidFill>
                  <a:srgbClr val="7030A0"/>
                </a:solidFill>
              </a:rPr>
              <a:t>суми.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3ECEE31F-B564-A060-C4FB-8917E394F517}"/>
              </a:ext>
            </a:extLst>
          </p:cNvPr>
          <p:cNvSpPr txBox="1"/>
          <p:nvPr/>
        </p:nvSpPr>
        <p:spPr>
          <a:xfrm>
            <a:off x="3803031" y="3808903"/>
            <a:ext cx="319850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</a:rPr>
              <a:t>Дев’ятнадцять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0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75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3ECEE31F-B564-A060-C4FB-8917E394F517}"/>
              </a:ext>
            </a:extLst>
          </p:cNvPr>
          <p:cNvSpPr txBox="1"/>
          <p:nvPr/>
        </p:nvSpPr>
        <p:spPr>
          <a:xfrm>
            <a:off x="4135180" y="1457018"/>
            <a:ext cx="319850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</a:rPr>
              <a:t>Вісімнадцять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DA9C9C06-01F8-697F-5E4F-D1F0F97E0C16}"/>
              </a:ext>
            </a:extLst>
          </p:cNvPr>
          <p:cNvSpPr txBox="1"/>
          <p:nvPr/>
        </p:nvSpPr>
        <p:spPr>
          <a:xfrm>
            <a:off x="9724704" y="1485460"/>
            <a:ext cx="1138039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</a:rPr>
              <a:t>=18</a:t>
            </a:r>
            <a:endParaRPr lang="x-none" sz="4400" b="1" dirty="0">
              <a:solidFill>
                <a:srgbClr val="7030A0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DA9C9C06-01F8-697F-5E4F-D1F0F97E0C16}"/>
              </a:ext>
            </a:extLst>
          </p:cNvPr>
          <p:cNvSpPr txBox="1"/>
          <p:nvPr/>
        </p:nvSpPr>
        <p:spPr>
          <a:xfrm>
            <a:off x="9756894" y="3759061"/>
            <a:ext cx="1138039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</a:rPr>
              <a:t>=19</a:t>
            </a:r>
            <a:endParaRPr lang="x-none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0" grpId="0" animBg="1"/>
      <p:bldP spid="148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00" grpId="0" animBg="1"/>
      <p:bldP spid="102" grpId="0" animBg="1"/>
      <p:bldP spid="103" grpId="0" animBg="1"/>
      <p:bldP spid="10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Групувати 6">
            <a:extLst>
              <a:ext uri="{FF2B5EF4-FFF2-40B4-BE49-F238E27FC236}">
                <a16:creationId xmlns="" xmlns:a16="http://schemas.microsoft.com/office/drawing/2014/main" id="{CCE7E752-E6BA-DB13-D369-823114DD4F8A}"/>
              </a:ext>
            </a:extLst>
          </p:cNvPr>
          <p:cNvGrpSpPr/>
          <p:nvPr/>
        </p:nvGrpSpPr>
        <p:grpSpPr>
          <a:xfrm>
            <a:off x="7233281" y="1779310"/>
            <a:ext cx="1917576" cy="454512"/>
            <a:chOff x="7726154" y="3978667"/>
            <a:chExt cx="1917576" cy="454512"/>
          </a:xfrm>
          <a:solidFill>
            <a:schemeClr val="bg1"/>
          </a:solidFill>
        </p:grpSpPr>
        <p:sp>
          <p:nvSpPr>
            <p:cNvPr id="53" name="Прямокутник 1">
              <a:extLst>
                <a:ext uri="{FF2B5EF4-FFF2-40B4-BE49-F238E27FC236}">
                  <a16:creationId xmlns="" xmlns:a16="http://schemas.microsoft.com/office/drawing/2014/main" id="{FF912F63-72B2-1D7E-1F50-D37B855289FF}"/>
                </a:ext>
              </a:extLst>
            </p:cNvPr>
            <p:cNvSpPr/>
            <p:nvPr/>
          </p:nvSpPr>
          <p:spPr>
            <a:xfrm>
              <a:off x="7726154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4" name="Прямокутник 27">
              <a:extLst>
                <a:ext uri="{FF2B5EF4-FFF2-40B4-BE49-F238E27FC236}">
                  <a16:creationId xmlns="" xmlns:a16="http://schemas.microsoft.com/office/drawing/2014/main" id="{AC7D5509-C5E4-8BA0-C79D-1A37D6DA326E}"/>
                </a:ext>
              </a:extLst>
            </p:cNvPr>
            <p:cNvSpPr/>
            <p:nvPr/>
          </p:nvSpPr>
          <p:spPr>
            <a:xfrm>
              <a:off x="8205548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5" name="Прямокутник 28">
              <a:extLst>
                <a:ext uri="{FF2B5EF4-FFF2-40B4-BE49-F238E27FC236}">
                  <a16:creationId xmlns="" xmlns:a16="http://schemas.microsoft.com/office/drawing/2014/main" id="{D46C00A6-9095-1020-E00B-7BFAAAA6D571}"/>
                </a:ext>
              </a:extLst>
            </p:cNvPr>
            <p:cNvSpPr/>
            <p:nvPr/>
          </p:nvSpPr>
          <p:spPr>
            <a:xfrm>
              <a:off x="8684942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6" name="Прямокутник 50">
              <a:extLst>
                <a:ext uri="{FF2B5EF4-FFF2-40B4-BE49-F238E27FC236}">
                  <a16:creationId xmlns="" xmlns:a16="http://schemas.microsoft.com/office/drawing/2014/main" id="{9DC6B290-8C7F-B7A8-8558-54D920D3EBB7}"/>
                </a:ext>
              </a:extLst>
            </p:cNvPr>
            <p:cNvSpPr/>
            <p:nvPr/>
          </p:nvSpPr>
          <p:spPr>
            <a:xfrm>
              <a:off x="9164336" y="3978667"/>
              <a:ext cx="479394" cy="454512"/>
            </a:xfrm>
            <a:prstGeom prst="rect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</p:grpSp>
      <p:pic>
        <p:nvPicPr>
          <p:cNvPr id="52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95D17FC4-5996-4326-DCDF-C66F476FD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-32289" y="2766886"/>
            <a:ext cx="1827762" cy="282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Куб 34">
            <a:extLst>
              <a:ext uri="{FF2B5EF4-FFF2-40B4-BE49-F238E27FC236}">
                <a16:creationId xmlns="" xmlns:a16="http://schemas.microsoft.com/office/drawing/2014/main" id="{64128F36-0768-1973-8F1F-67E685F20192}"/>
              </a:ext>
            </a:extLst>
          </p:cNvPr>
          <p:cNvSpPr/>
          <p:nvPr/>
        </p:nvSpPr>
        <p:spPr>
          <a:xfrm>
            <a:off x="3613010" y="328410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Куб 35">
            <a:extLst>
              <a:ext uri="{FF2B5EF4-FFF2-40B4-BE49-F238E27FC236}">
                <a16:creationId xmlns="" xmlns:a16="http://schemas.microsoft.com/office/drawing/2014/main" id="{56AEF436-8351-A0E9-BCDC-32E36EA3A273}"/>
              </a:ext>
            </a:extLst>
          </p:cNvPr>
          <p:cNvSpPr/>
          <p:nvPr/>
        </p:nvSpPr>
        <p:spPr>
          <a:xfrm>
            <a:off x="3613011" y="261235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Куб 36">
            <a:extLst>
              <a:ext uri="{FF2B5EF4-FFF2-40B4-BE49-F238E27FC236}">
                <a16:creationId xmlns="" xmlns:a16="http://schemas.microsoft.com/office/drawing/2014/main" id="{4874DF4F-D69D-29E9-25A9-AE6158EBB02A}"/>
              </a:ext>
            </a:extLst>
          </p:cNvPr>
          <p:cNvSpPr/>
          <p:nvPr/>
        </p:nvSpPr>
        <p:spPr>
          <a:xfrm>
            <a:off x="4314346" y="328410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Куб 37">
            <a:extLst>
              <a:ext uri="{FF2B5EF4-FFF2-40B4-BE49-F238E27FC236}">
                <a16:creationId xmlns="" xmlns:a16="http://schemas.microsoft.com/office/drawing/2014/main" id="{3BAE33B3-2385-5BCB-47DB-991BAFD7A093}"/>
              </a:ext>
            </a:extLst>
          </p:cNvPr>
          <p:cNvSpPr/>
          <p:nvPr/>
        </p:nvSpPr>
        <p:spPr>
          <a:xfrm>
            <a:off x="5013244" y="328410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Куб 38">
            <a:extLst>
              <a:ext uri="{FF2B5EF4-FFF2-40B4-BE49-F238E27FC236}">
                <a16:creationId xmlns="" xmlns:a16="http://schemas.microsoft.com/office/drawing/2014/main" id="{70B1CFAF-A81B-1C79-02BA-74365A542605}"/>
              </a:ext>
            </a:extLst>
          </p:cNvPr>
          <p:cNvSpPr/>
          <p:nvPr/>
        </p:nvSpPr>
        <p:spPr>
          <a:xfrm>
            <a:off x="5718582" y="328410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Куб 39">
            <a:extLst>
              <a:ext uri="{FF2B5EF4-FFF2-40B4-BE49-F238E27FC236}">
                <a16:creationId xmlns="" xmlns:a16="http://schemas.microsoft.com/office/drawing/2014/main" id="{B1435BA6-E2AE-C4B0-4E13-0EEF50EFC58A}"/>
              </a:ext>
            </a:extLst>
          </p:cNvPr>
          <p:cNvSpPr/>
          <p:nvPr/>
        </p:nvSpPr>
        <p:spPr>
          <a:xfrm>
            <a:off x="6413477" y="328410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Куб 40">
            <a:extLst>
              <a:ext uri="{FF2B5EF4-FFF2-40B4-BE49-F238E27FC236}">
                <a16:creationId xmlns="" xmlns:a16="http://schemas.microsoft.com/office/drawing/2014/main" id="{1ADFE37D-0DE0-909F-D536-7BFE6DB991E4}"/>
              </a:ext>
            </a:extLst>
          </p:cNvPr>
          <p:cNvSpPr/>
          <p:nvPr/>
        </p:nvSpPr>
        <p:spPr>
          <a:xfrm>
            <a:off x="7118815" y="328410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Куб 41">
            <a:extLst>
              <a:ext uri="{FF2B5EF4-FFF2-40B4-BE49-F238E27FC236}">
                <a16:creationId xmlns="" xmlns:a16="http://schemas.microsoft.com/office/drawing/2014/main" id="{5AF56EA5-6CF9-5470-E65C-B7C0CAF9F37E}"/>
              </a:ext>
            </a:extLst>
          </p:cNvPr>
          <p:cNvSpPr/>
          <p:nvPr/>
        </p:nvSpPr>
        <p:spPr>
          <a:xfrm>
            <a:off x="7820151" y="328410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Куб 42">
            <a:extLst>
              <a:ext uri="{FF2B5EF4-FFF2-40B4-BE49-F238E27FC236}">
                <a16:creationId xmlns="" xmlns:a16="http://schemas.microsoft.com/office/drawing/2014/main" id="{9FA8470C-D0D9-137E-7DF4-0A6677AD596A}"/>
              </a:ext>
            </a:extLst>
          </p:cNvPr>
          <p:cNvSpPr/>
          <p:nvPr/>
        </p:nvSpPr>
        <p:spPr>
          <a:xfrm>
            <a:off x="8519049" y="328410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Куб 43">
            <a:extLst>
              <a:ext uri="{FF2B5EF4-FFF2-40B4-BE49-F238E27FC236}">
                <a16:creationId xmlns="" xmlns:a16="http://schemas.microsoft.com/office/drawing/2014/main" id="{5C2249A0-0014-4307-F381-5EAAAD511CF7}"/>
              </a:ext>
            </a:extLst>
          </p:cNvPr>
          <p:cNvSpPr/>
          <p:nvPr/>
        </p:nvSpPr>
        <p:spPr>
          <a:xfrm>
            <a:off x="9224387" y="328410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Куб 44">
            <a:extLst>
              <a:ext uri="{FF2B5EF4-FFF2-40B4-BE49-F238E27FC236}">
                <a16:creationId xmlns="" xmlns:a16="http://schemas.microsoft.com/office/drawing/2014/main" id="{D43928E1-F9F6-9866-5370-F79954B5CFB0}"/>
              </a:ext>
            </a:extLst>
          </p:cNvPr>
          <p:cNvSpPr/>
          <p:nvPr/>
        </p:nvSpPr>
        <p:spPr>
          <a:xfrm>
            <a:off x="9919282" y="3284109"/>
            <a:ext cx="872809" cy="838413"/>
          </a:xfrm>
          <a:prstGeom prst="cube">
            <a:avLst/>
          </a:prstGeom>
          <a:solidFill>
            <a:srgbClr val="1694E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F1900E55-A146-0565-71D0-9F03FC44BF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7899772" y="1657499"/>
            <a:ext cx="317675" cy="68689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3B033A43-98E7-2FC5-3D9E-B131E847CD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7392785" y="1657033"/>
            <a:ext cx="381740" cy="604335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="" xmlns:a16="http://schemas.microsoft.com/office/drawing/2014/main" id="{865C8738-B9EF-47D8-76DD-298DDA675C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8150561" y="1894003"/>
            <a:ext cx="440143" cy="288932"/>
          </a:xfrm>
          <a:prstGeom prst="rect">
            <a:avLst/>
          </a:prstGeom>
        </p:spPr>
      </p:pic>
      <p:sp>
        <p:nvSpPr>
          <p:cNvPr id="85" name="Куб 84">
            <a:extLst>
              <a:ext uri="{FF2B5EF4-FFF2-40B4-BE49-F238E27FC236}">
                <a16:creationId xmlns="" xmlns:a16="http://schemas.microsoft.com/office/drawing/2014/main" id="{9C0951AA-949C-DFDD-F5EC-7F247EF2BA71}"/>
              </a:ext>
            </a:extLst>
          </p:cNvPr>
          <p:cNvSpPr/>
          <p:nvPr/>
        </p:nvSpPr>
        <p:spPr>
          <a:xfrm>
            <a:off x="4314345" y="261235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6" name="Куб 85">
            <a:extLst>
              <a:ext uri="{FF2B5EF4-FFF2-40B4-BE49-F238E27FC236}">
                <a16:creationId xmlns="" xmlns:a16="http://schemas.microsoft.com/office/drawing/2014/main" id="{F81AC499-615E-4719-4C0E-F91CFD7BDD77}"/>
              </a:ext>
            </a:extLst>
          </p:cNvPr>
          <p:cNvSpPr/>
          <p:nvPr/>
        </p:nvSpPr>
        <p:spPr>
          <a:xfrm>
            <a:off x="5014358" y="261235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7" name="Куб 86">
            <a:extLst>
              <a:ext uri="{FF2B5EF4-FFF2-40B4-BE49-F238E27FC236}">
                <a16:creationId xmlns="" xmlns:a16="http://schemas.microsoft.com/office/drawing/2014/main" id="{562DE1DF-3D72-8402-64DB-B62DAE26BF05}"/>
              </a:ext>
            </a:extLst>
          </p:cNvPr>
          <p:cNvSpPr/>
          <p:nvPr/>
        </p:nvSpPr>
        <p:spPr>
          <a:xfrm>
            <a:off x="5716581" y="261235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8" name="Куб 87">
            <a:extLst>
              <a:ext uri="{FF2B5EF4-FFF2-40B4-BE49-F238E27FC236}">
                <a16:creationId xmlns="" xmlns:a16="http://schemas.microsoft.com/office/drawing/2014/main" id="{7EBAF7E3-D70B-0116-FB42-BA61D1E7F49F}"/>
              </a:ext>
            </a:extLst>
          </p:cNvPr>
          <p:cNvSpPr/>
          <p:nvPr/>
        </p:nvSpPr>
        <p:spPr>
          <a:xfrm>
            <a:off x="6429057" y="261235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06EA4B86-EF56-FA00-1DFE-299BF8509154}"/>
              </a:ext>
            </a:extLst>
          </p:cNvPr>
          <p:cNvSpPr txBox="1"/>
          <p:nvPr/>
        </p:nvSpPr>
        <p:spPr>
          <a:xfrm>
            <a:off x="1582375" y="4507309"/>
            <a:ext cx="1025661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1  2  3  4  5  6  7  8  9  10 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11  12  13  14  15  16  17  18  19  20</a:t>
            </a:r>
            <a:endParaRPr lang="x-none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Прямокутник 37">
            <a:extLst>
              <a:ext uri="{FF2B5EF4-FFF2-40B4-BE49-F238E27FC236}">
                <a16:creationId xmlns="" xmlns:a16="http://schemas.microsoft.com/office/drawing/2014/main" id="{03BB81F7-31BD-2E2F-28DE-90FDECCD9B83}"/>
              </a:ext>
            </a:extLst>
          </p:cNvPr>
          <p:cNvSpPr/>
          <p:nvPr/>
        </p:nvSpPr>
        <p:spPr>
          <a:xfrm>
            <a:off x="9150857" y="1779310"/>
            <a:ext cx="479394" cy="4545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91" name="Рисунок 90">
            <a:extLst>
              <a:ext uri="{FF2B5EF4-FFF2-40B4-BE49-F238E27FC236}">
                <a16:creationId xmlns="" xmlns:a16="http://schemas.microsoft.com/office/drawing/2014/main" id="{B289DF92-3C29-A650-E28B-33325988F1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9287198" y="1657499"/>
            <a:ext cx="317675" cy="686891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C6DAE18A-B60D-D8DF-9203-B752498669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780211" y="1657033"/>
            <a:ext cx="381740" cy="604335"/>
          </a:xfrm>
          <a:prstGeom prst="rect">
            <a:avLst/>
          </a:prstGeom>
        </p:spPr>
      </p:pic>
      <p:sp>
        <p:nvSpPr>
          <p:cNvPr id="93" name="Куб 92">
            <a:extLst>
              <a:ext uri="{FF2B5EF4-FFF2-40B4-BE49-F238E27FC236}">
                <a16:creationId xmlns="" xmlns:a16="http://schemas.microsoft.com/office/drawing/2014/main" id="{CE2CCF87-39FB-A4E9-5540-2C461EFB6B0B}"/>
              </a:ext>
            </a:extLst>
          </p:cNvPr>
          <p:cNvSpPr/>
          <p:nvPr/>
        </p:nvSpPr>
        <p:spPr>
          <a:xfrm>
            <a:off x="7117011" y="261235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4" name="Куб 93">
            <a:extLst>
              <a:ext uri="{FF2B5EF4-FFF2-40B4-BE49-F238E27FC236}">
                <a16:creationId xmlns="" xmlns:a16="http://schemas.microsoft.com/office/drawing/2014/main" id="{BFD47673-6DF9-69CC-91F9-859D863386DE}"/>
              </a:ext>
            </a:extLst>
          </p:cNvPr>
          <p:cNvSpPr/>
          <p:nvPr/>
        </p:nvSpPr>
        <p:spPr>
          <a:xfrm>
            <a:off x="7818345" y="261235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Куб 94">
            <a:extLst>
              <a:ext uri="{FF2B5EF4-FFF2-40B4-BE49-F238E27FC236}">
                <a16:creationId xmlns="" xmlns:a16="http://schemas.microsoft.com/office/drawing/2014/main" id="{5936F476-1331-6A08-046F-9BAC539C0359}"/>
              </a:ext>
            </a:extLst>
          </p:cNvPr>
          <p:cNvSpPr/>
          <p:nvPr/>
        </p:nvSpPr>
        <p:spPr>
          <a:xfrm>
            <a:off x="8518358" y="261235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6" name="Куб 95">
            <a:extLst>
              <a:ext uri="{FF2B5EF4-FFF2-40B4-BE49-F238E27FC236}">
                <a16:creationId xmlns="" xmlns:a16="http://schemas.microsoft.com/office/drawing/2014/main" id="{26006976-C2EE-05AA-B085-4B3F921BB958}"/>
              </a:ext>
            </a:extLst>
          </p:cNvPr>
          <p:cNvSpPr/>
          <p:nvPr/>
        </p:nvSpPr>
        <p:spPr>
          <a:xfrm>
            <a:off x="9220581" y="261235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7" name="Куб 96">
            <a:extLst>
              <a:ext uri="{FF2B5EF4-FFF2-40B4-BE49-F238E27FC236}">
                <a16:creationId xmlns="" xmlns:a16="http://schemas.microsoft.com/office/drawing/2014/main" id="{40BCA3C3-9855-5D60-F031-1FBC15066692}"/>
              </a:ext>
            </a:extLst>
          </p:cNvPr>
          <p:cNvSpPr/>
          <p:nvPr/>
        </p:nvSpPr>
        <p:spPr>
          <a:xfrm>
            <a:off x="9933057" y="2612353"/>
            <a:ext cx="872809" cy="838413"/>
          </a:xfrm>
          <a:prstGeom prst="cube">
            <a:avLst/>
          </a:prstGeom>
          <a:solidFill>
            <a:srgbClr val="00FF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894458" y="581613"/>
            <a:ext cx="8732066" cy="7659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Вивчаю нове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8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6B21752B-0484-AA15-073B-DC42DBFC179F}"/>
              </a:ext>
            </a:extLst>
          </p:cNvPr>
          <p:cNvSpPr/>
          <p:nvPr/>
        </p:nvSpPr>
        <p:spPr>
          <a:xfrm>
            <a:off x="594871" y="1593065"/>
            <a:ext cx="2786662" cy="10636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Полічи кубики. </a:t>
            </a:r>
            <a:r>
              <a:rPr lang="uk-UA" sz="2000" b="1" dirty="0" smtClean="0">
                <a:solidFill>
                  <a:srgbClr val="7030A0"/>
                </a:solidFill>
              </a:rPr>
              <a:t>Прочитай </a:t>
            </a:r>
            <a:r>
              <a:rPr lang="uk-UA" sz="2000" b="1" dirty="0">
                <a:solidFill>
                  <a:srgbClr val="7030A0"/>
                </a:solidFill>
              </a:rPr>
              <a:t>назви чисел. </a:t>
            </a:r>
            <a:r>
              <a:rPr lang="uk-UA" sz="20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000" b="1" dirty="0" smtClean="0">
                <a:solidFill>
                  <a:srgbClr val="7030A0"/>
                </a:solidFill>
              </a:rPr>
              <a:t> </a:t>
            </a:r>
            <a:r>
              <a:rPr lang="uk-UA" sz="2000" b="1" dirty="0">
                <a:solidFill>
                  <a:srgbClr val="7030A0"/>
                </a:solidFill>
              </a:rPr>
              <a:t>суми.</a:t>
            </a:r>
          </a:p>
        </p:txBody>
      </p:sp>
      <p:sp>
        <p:nvSpPr>
          <p:cNvPr id="5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75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ECEE31F-B564-A060-C4FB-8917E394F517}"/>
              </a:ext>
            </a:extLst>
          </p:cNvPr>
          <p:cNvSpPr txBox="1"/>
          <p:nvPr/>
        </p:nvSpPr>
        <p:spPr>
          <a:xfrm>
            <a:off x="3918503" y="1683400"/>
            <a:ext cx="319850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</a:rPr>
              <a:t>Двадцять</a:t>
            </a:r>
            <a:endParaRPr lang="x-none" sz="3600" b="1" dirty="0">
              <a:solidFill>
                <a:srgbClr val="7030A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DA9C9C06-01F8-697F-5E4F-D1F0F97E0C16}"/>
              </a:ext>
            </a:extLst>
          </p:cNvPr>
          <p:cNvSpPr txBox="1"/>
          <p:nvPr/>
        </p:nvSpPr>
        <p:spPr>
          <a:xfrm>
            <a:off x="9724704" y="1485460"/>
            <a:ext cx="1138039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</a:rPr>
              <a:t>=20</a:t>
            </a:r>
            <a:endParaRPr lang="x-none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16" name="Фізкультхвилинка №10">
            <a:hlinkClick r:id="" action="ppaction://media"/>
            <a:extLst>
              <a:ext uri="{FF2B5EF4-FFF2-40B4-BE49-F238E27FC236}">
                <a16:creationId xmlns="" xmlns:a16="http://schemas.microsoft.com/office/drawing/2014/main" id="{9A9586A1-A002-429F-80EC-36DAAF3448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8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кутник: округлені кути 33">
            <a:extLst>
              <a:ext uri="{FF2B5EF4-FFF2-40B4-BE49-F238E27FC236}">
                <a16:creationId xmlns="" xmlns:a16="http://schemas.microsoft.com/office/drawing/2014/main" id="{428E6509-6FFE-D8C0-D476-C9A4001765D3}"/>
              </a:ext>
            </a:extLst>
          </p:cNvPr>
          <p:cNvSpPr/>
          <p:nvPr/>
        </p:nvSpPr>
        <p:spPr>
          <a:xfrm>
            <a:off x="6280112" y="4108948"/>
            <a:ext cx="4565748" cy="111533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7" name="Прямоугольник 11">
            <a:extLst>
              <a:ext uri="{FF2B5EF4-FFF2-40B4-BE49-F238E27FC236}">
                <a16:creationId xmlns="" xmlns:a16="http://schemas.microsoft.com/office/drawing/2014/main" id="{7A039DD5-B75A-4134-3C89-2ED97C0983D9}"/>
              </a:ext>
            </a:extLst>
          </p:cNvPr>
          <p:cNvSpPr/>
          <p:nvPr/>
        </p:nvSpPr>
        <p:spPr>
          <a:xfrm>
            <a:off x="1493229" y="476888"/>
            <a:ext cx="8732066" cy="69162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Розв'язування задачі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A2E9B238-FEC7-0D67-E796-9FC8DB63AC41}"/>
              </a:ext>
            </a:extLst>
          </p:cNvPr>
          <p:cNvSpPr/>
          <p:nvPr/>
        </p:nvSpPr>
        <p:spPr>
          <a:xfrm>
            <a:off x="1684614" y="1765330"/>
            <a:ext cx="2269765" cy="2040085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983512C-AF78-9F91-E72E-0A52B91747E0}"/>
              </a:ext>
            </a:extLst>
          </p:cNvPr>
          <p:cNvSpPr txBox="1"/>
          <p:nvPr/>
        </p:nvSpPr>
        <p:spPr>
          <a:xfrm>
            <a:off x="5309347" y="1617684"/>
            <a:ext cx="5536513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Марійка спекла пиріг і розрізала його на </a:t>
            </a:r>
            <a:r>
              <a:rPr lang="uk-UA" sz="2800" b="1" dirty="0" smtClean="0">
                <a:solidFill>
                  <a:srgbClr val="7030A0"/>
                </a:solidFill>
              </a:rPr>
              <a:t>16 </a:t>
            </a:r>
            <a:r>
              <a:rPr lang="uk-UA" sz="2800" b="1" dirty="0">
                <a:solidFill>
                  <a:srgbClr val="7030A0"/>
                </a:solidFill>
              </a:rPr>
              <a:t>шматочків. </a:t>
            </a:r>
            <a:r>
              <a:rPr lang="uk-UA" sz="2800" b="1" dirty="0" smtClean="0">
                <a:solidFill>
                  <a:srgbClr val="7030A0"/>
                </a:solidFill>
              </a:rPr>
              <a:t>6 </a:t>
            </a:r>
            <a:r>
              <a:rPr lang="uk-UA" sz="2800" b="1" dirty="0">
                <a:solidFill>
                  <a:srgbClr val="7030A0"/>
                </a:solidFill>
              </a:rPr>
              <a:t>шматочки вона віднесла дідусеві та бабусі. </a:t>
            </a:r>
            <a:endParaRPr lang="uk-UA" sz="2800" b="1" dirty="0" smtClean="0">
              <a:solidFill>
                <a:srgbClr val="7030A0"/>
              </a:solidFill>
            </a:endParaRPr>
          </a:p>
          <a:p>
            <a:r>
              <a:rPr lang="uk-UA" sz="2800" b="1" dirty="0">
                <a:solidFill>
                  <a:srgbClr val="7030A0"/>
                </a:solidFill>
              </a:rPr>
              <a:t>Скільки шматочків пирога залишилося</a:t>
            </a:r>
            <a:r>
              <a:rPr lang="uk-UA" sz="2800" b="1" dirty="0" smtClean="0">
                <a:solidFill>
                  <a:srgbClr val="7030A0"/>
                </a:solidFill>
              </a:rPr>
              <a:t>?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29" name="Прямокутник: округлені кути 1">
            <a:extLst>
              <a:ext uri="{FF2B5EF4-FFF2-40B4-BE49-F238E27FC236}">
                <a16:creationId xmlns="" xmlns:a16="http://schemas.microsoft.com/office/drawing/2014/main" id="{AB40231A-05DD-DEBE-2840-0D3CABC01D7F}"/>
              </a:ext>
            </a:extLst>
          </p:cNvPr>
          <p:cNvSpPr/>
          <p:nvPr/>
        </p:nvSpPr>
        <p:spPr>
          <a:xfrm>
            <a:off x="1151684" y="1596685"/>
            <a:ext cx="3722915" cy="2377373"/>
          </a:xfrm>
          <a:prstGeom prst="roundRect">
            <a:avLst/>
          </a:prstGeom>
          <a:noFill/>
          <a:ln w="762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0" name="Picture 2" descr="Парта клипарт (65 фото) » Рисунки для срисовки и не только">
            <a:extLst>
              <a:ext uri="{FF2B5EF4-FFF2-40B4-BE49-F238E27FC236}">
                <a16:creationId xmlns="" xmlns:a16="http://schemas.microsoft.com/office/drawing/2014/main" id="{88C15C08-5298-82FC-19BE-F7847A23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176" y="4889642"/>
            <a:ext cx="1694306" cy="16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eabody &amp; Sherman - Facebook Sticker Repository">
            <a:extLst>
              <a:ext uri="{FF2B5EF4-FFF2-40B4-BE49-F238E27FC236}">
                <a16:creationId xmlns="" xmlns:a16="http://schemas.microsoft.com/office/drawing/2014/main" id="{B577C875-EE10-BF7D-898C-D4E484DF6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59715" r="26584" b="17797"/>
          <a:stretch/>
        </p:blipFill>
        <p:spPr bwMode="auto">
          <a:xfrm>
            <a:off x="2201601" y="4211559"/>
            <a:ext cx="977988" cy="135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кутник: округлені кути 65">
            <a:extLst>
              <a:ext uri="{FF2B5EF4-FFF2-40B4-BE49-F238E27FC236}">
                <a16:creationId xmlns="" xmlns:a16="http://schemas.microsoft.com/office/drawing/2014/main" id="{9FE0BA55-A41A-0748-F713-0EA4A031D0D2}"/>
              </a:ext>
            </a:extLst>
          </p:cNvPr>
          <p:cNvSpPr/>
          <p:nvPr/>
        </p:nvSpPr>
        <p:spPr>
          <a:xfrm>
            <a:off x="5242982" y="1617684"/>
            <a:ext cx="5669242" cy="2246769"/>
          </a:xfrm>
          <a:prstGeom prst="roundRect">
            <a:avLst/>
          </a:prstGeom>
          <a:noFill/>
          <a:ln w="762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6FDF4A3B-9CC8-15AD-89C3-4D3C2F8482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0756" b="90901"/>
          <a:stretch/>
        </p:blipFill>
        <p:spPr>
          <a:xfrm>
            <a:off x="6204605" y="3972239"/>
            <a:ext cx="4608000" cy="122669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4F138BE9-FB88-3761-DFAA-E5AA6EC09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8229341" y="4562513"/>
            <a:ext cx="336084" cy="22062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1C61F582-EFE4-A70E-ECC4-5826A494A2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740856" y="4319709"/>
            <a:ext cx="381740" cy="60433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AA55E889-ADDE-B193-EBE1-C5B0A1A6E8EE}"/>
              </a:ext>
            </a:extLst>
          </p:cNvPr>
          <p:cNvSpPr txBox="1"/>
          <p:nvPr/>
        </p:nvSpPr>
        <p:spPr>
          <a:xfrm>
            <a:off x="3954379" y="5441996"/>
            <a:ext cx="6957845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Відповідь:</a:t>
            </a:r>
            <a:r>
              <a:rPr lang="uk-UA" sz="3200" b="1" i="1" dirty="0">
                <a:solidFill>
                  <a:srgbClr val="7030A0"/>
                </a:solidFill>
              </a:rPr>
              <a:t> </a:t>
            </a:r>
            <a:r>
              <a:rPr lang="uk-UA" sz="3200" dirty="0" smtClean="0">
                <a:solidFill>
                  <a:srgbClr val="7030A0"/>
                </a:solidFill>
              </a:rPr>
              <a:t>10 </a:t>
            </a:r>
            <a:r>
              <a:rPr lang="uk-UA" sz="3200" dirty="0">
                <a:solidFill>
                  <a:srgbClr val="7030A0"/>
                </a:solidFill>
              </a:rPr>
              <a:t>шматочків залишилося.</a:t>
            </a:r>
            <a:endParaRPr lang="x-none" sz="3200" dirty="0">
              <a:solidFill>
                <a:srgbClr val="7030A0"/>
              </a:solidFill>
            </a:endParaRPr>
          </a:p>
        </p:txBody>
      </p:sp>
      <p:sp>
        <p:nvSpPr>
          <p:cNvPr id="56" name="Полілінія: фігура 7">
            <a:extLst>
              <a:ext uri="{FF2B5EF4-FFF2-40B4-BE49-F238E27FC236}">
                <a16:creationId xmlns="" xmlns:a16="http://schemas.microsoft.com/office/drawing/2014/main" id="{7D39FBBB-3D02-B6B5-D165-0E6197B0A765}"/>
              </a:ext>
            </a:extLst>
          </p:cNvPr>
          <p:cNvSpPr/>
          <p:nvPr/>
        </p:nvSpPr>
        <p:spPr>
          <a:xfrm rot="540116">
            <a:off x="2567663" y="2925606"/>
            <a:ext cx="392431" cy="708953"/>
          </a:xfrm>
          <a:custGeom>
            <a:avLst/>
            <a:gdLst>
              <a:gd name="connsiteX0" fmla="*/ 0 w 370935"/>
              <a:gd name="connsiteY0" fmla="*/ 836763 h 897148"/>
              <a:gd name="connsiteX1" fmla="*/ 181154 w 370935"/>
              <a:gd name="connsiteY1" fmla="*/ 0 h 897148"/>
              <a:gd name="connsiteX2" fmla="*/ 370935 w 370935"/>
              <a:gd name="connsiteY2" fmla="*/ 802257 h 897148"/>
              <a:gd name="connsiteX3" fmla="*/ 232913 w 370935"/>
              <a:gd name="connsiteY3" fmla="*/ 897148 h 897148"/>
              <a:gd name="connsiteX4" fmla="*/ 0 w 370935"/>
              <a:gd name="connsiteY4" fmla="*/ 836763 h 897148"/>
              <a:gd name="connsiteX0" fmla="*/ 0 w 371544"/>
              <a:gd name="connsiteY0" fmla="*/ 836763 h 925488"/>
              <a:gd name="connsiteX1" fmla="*/ 181154 w 371544"/>
              <a:gd name="connsiteY1" fmla="*/ 0 h 925488"/>
              <a:gd name="connsiteX2" fmla="*/ 370935 w 371544"/>
              <a:gd name="connsiteY2" fmla="*/ 802257 h 925488"/>
              <a:gd name="connsiteX3" fmla="*/ 232913 w 371544"/>
              <a:gd name="connsiteY3" fmla="*/ 897148 h 925488"/>
              <a:gd name="connsiteX4" fmla="*/ 0 w 371544"/>
              <a:gd name="connsiteY4" fmla="*/ 836763 h 925488"/>
              <a:gd name="connsiteX0" fmla="*/ 0 w 371544"/>
              <a:gd name="connsiteY0" fmla="*/ 836763 h 947375"/>
              <a:gd name="connsiteX1" fmla="*/ 181154 w 371544"/>
              <a:gd name="connsiteY1" fmla="*/ 0 h 947375"/>
              <a:gd name="connsiteX2" fmla="*/ 370935 w 371544"/>
              <a:gd name="connsiteY2" fmla="*/ 802257 h 947375"/>
              <a:gd name="connsiteX3" fmla="*/ 232913 w 371544"/>
              <a:gd name="connsiteY3" fmla="*/ 937150 h 947375"/>
              <a:gd name="connsiteX4" fmla="*/ 0 w 371544"/>
              <a:gd name="connsiteY4" fmla="*/ 836763 h 94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44" h="947375">
                <a:moveTo>
                  <a:pt x="0" y="836763"/>
                </a:moveTo>
                <a:lnTo>
                  <a:pt x="181154" y="0"/>
                </a:lnTo>
                <a:lnTo>
                  <a:pt x="370935" y="802257"/>
                </a:lnTo>
                <a:cubicBezTo>
                  <a:pt x="379561" y="951781"/>
                  <a:pt x="294735" y="931399"/>
                  <a:pt x="232913" y="937150"/>
                </a:cubicBezTo>
                <a:cubicBezTo>
                  <a:pt x="171091" y="942901"/>
                  <a:pt x="8626" y="986287"/>
                  <a:pt x="0" y="83676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Овал 56">
            <a:extLst>
              <a:ext uri="{FF2B5EF4-FFF2-40B4-BE49-F238E27FC236}">
                <a16:creationId xmlns="" xmlns:a16="http://schemas.microsoft.com/office/drawing/2014/main" id="{DA7E0D8C-C9BB-72DC-2F20-6911980B8CDF}"/>
              </a:ext>
            </a:extLst>
          </p:cNvPr>
          <p:cNvSpPr/>
          <p:nvPr/>
        </p:nvSpPr>
        <p:spPr>
          <a:xfrm>
            <a:off x="2652770" y="3367595"/>
            <a:ext cx="160564" cy="163286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" name="Полілінія: фігура 34">
            <a:extLst>
              <a:ext uri="{FF2B5EF4-FFF2-40B4-BE49-F238E27FC236}">
                <a16:creationId xmlns="" xmlns:a16="http://schemas.microsoft.com/office/drawing/2014/main" id="{513C54E7-4471-B286-7241-C65576C0FE7F}"/>
              </a:ext>
            </a:extLst>
          </p:cNvPr>
          <p:cNvSpPr/>
          <p:nvPr/>
        </p:nvSpPr>
        <p:spPr>
          <a:xfrm rot="20017452">
            <a:off x="2871005" y="2880036"/>
            <a:ext cx="424919" cy="708953"/>
          </a:xfrm>
          <a:custGeom>
            <a:avLst/>
            <a:gdLst>
              <a:gd name="connsiteX0" fmla="*/ 0 w 370935"/>
              <a:gd name="connsiteY0" fmla="*/ 836763 h 897148"/>
              <a:gd name="connsiteX1" fmla="*/ 181154 w 370935"/>
              <a:gd name="connsiteY1" fmla="*/ 0 h 897148"/>
              <a:gd name="connsiteX2" fmla="*/ 370935 w 370935"/>
              <a:gd name="connsiteY2" fmla="*/ 802257 h 897148"/>
              <a:gd name="connsiteX3" fmla="*/ 232913 w 370935"/>
              <a:gd name="connsiteY3" fmla="*/ 897148 h 897148"/>
              <a:gd name="connsiteX4" fmla="*/ 0 w 370935"/>
              <a:gd name="connsiteY4" fmla="*/ 836763 h 897148"/>
              <a:gd name="connsiteX0" fmla="*/ 0 w 371544"/>
              <a:gd name="connsiteY0" fmla="*/ 836763 h 925488"/>
              <a:gd name="connsiteX1" fmla="*/ 181154 w 371544"/>
              <a:gd name="connsiteY1" fmla="*/ 0 h 925488"/>
              <a:gd name="connsiteX2" fmla="*/ 370935 w 371544"/>
              <a:gd name="connsiteY2" fmla="*/ 802257 h 925488"/>
              <a:gd name="connsiteX3" fmla="*/ 232913 w 371544"/>
              <a:gd name="connsiteY3" fmla="*/ 897148 h 925488"/>
              <a:gd name="connsiteX4" fmla="*/ 0 w 371544"/>
              <a:gd name="connsiteY4" fmla="*/ 836763 h 925488"/>
              <a:gd name="connsiteX0" fmla="*/ 0 w 371544"/>
              <a:gd name="connsiteY0" fmla="*/ 836763 h 947375"/>
              <a:gd name="connsiteX1" fmla="*/ 181154 w 371544"/>
              <a:gd name="connsiteY1" fmla="*/ 0 h 947375"/>
              <a:gd name="connsiteX2" fmla="*/ 370935 w 371544"/>
              <a:gd name="connsiteY2" fmla="*/ 802257 h 947375"/>
              <a:gd name="connsiteX3" fmla="*/ 232913 w 371544"/>
              <a:gd name="connsiteY3" fmla="*/ 937150 h 947375"/>
              <a:gd name="connsiteX4" fmla="*/ 0 w 371544"/>
              <a:gd name="connsiteY4" fmla="*/ 836763 h 94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44" h="947375">
                <a:moveTo>
                  <a:pt x="0" y="836763"/>
                </a:moveTo>
                <a:lnTo>
                  <a:pt x="181154" y="0"/>
                </a:lnTo>
                <a:lnTo>
                  <a:pt x="370935" y="802257"/>
                </a:lnTo>
                <a:cubicBezTo>
                  <a:pt x="379561" y="951781"/>
                  <a:pt x="294735" y="931399"/>
                  <a:pt x="232913" y="937150"/>
                </a:cubicBezTo>
                <a:cubicBezTo>
                  <a:pt x="171091" y="942901"/>
                  <a:pt x="8626" y="986287"/>
                  <a:pt x="0" y="83676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" name="Полілінія: фігура 36">
            <a:extLst>
              <a:ext uri="{FF2B5EF4-FFF2-40B4-BE49-F238E27FC236}">
                <a16:creationId xmlns="" xmlns:a16="http://schemas.microsoft.com/office/drawing/2014/main" id="{35A549CD-DCD4-0818-4E72-4200F5884A75}"/>
              </a:ext>
            </a:extLst>
          </p:cNvPr>
          <p:cNvSpPr/>
          <p:nvPr/>
        </p:nvSpPr>
        <p:spPr>
          <a:xfrm rot="17864362">
            <a:off x="3082859" y="2654750"/>
            <a:ext cx="436976" cy="708953"/>
          </a:xfrm>
          <a:custGeom>
            <a:avLst/>
            <a:gdLst>
              <a:gd name="connsiteX0" fmla="*/ 0 w 370935"/>
              <a:gd name="connsiteY0" fmla="*/ 836763 h 897148"/>
              <a:gd name="connsiteX1" fmla="*/ 181154 w 370935"/>
              <a:gd name="connsiteY1" fmla="*/ 0 h 897148"/>
              <a:gd name="connsiteX2" fmla="*/ 370935 w 370935"/>
              <a:gd name="connsiteY2" fmla="*/ 802257 h 897148"/>
              <a:gd name="connsiteX3" fmla="*/ 232913 w 370935"/>
              <a:gd name="connsiteY3" fmla="*/ 897148 h 897148"/>
              <a:gd name="connsiteX4" fmla="*/ 0 w 370935"/>
              <a:gd name="connsiteY4" fmla="*/ 836763 h 897148"/>
              <a:gd name="connsiteX0" fmla="*/ 0 w 371544"/>
              <a:gd name="connsiteY0" fmla="*/ 836763 h 925488"/>
              <a:gd name="connsiteX1" fmla="*/ 181154 w 371544"/>
              <a:gd name="connsiteY1" fmla="*/ 0 h 925488"/>
              <a:gd name="connsiteX2" fmla="*/ 370935 w 371544"/>
              <a:gd name="connsiteY2" fmla="*/ 802257 h 925488"/>
              <a:gd name="connsiteX3" fmla="*/ 232913 w 371544"/>
              <a:gd name="connsiteY3" fmla="*/ 897148 h 925488"/>
              <a:gd name="connsiteX4" fmla="*/ 0 w 371544"/>
              <a:gd name="connsiteY4" fmla="*/ 836763 h 925488"/>
              <a:gd name="connsiteX0" fmla="*/ 0 w 371544"/>
              <a:gd name="connsiteY0" fmla="*/ 836763 h 947375"/>
              <a:gd name="connsiteX1" fmla="*/ 181154 w 371544"/>
              <a:gd name="connsiteY1" fmla="*/ 0 h 947375"/>
              <a:gd name="connsiteX2" fmla="*/ 370935 w 371544"/>
              <a:gd name="connsiteY2" fmla="*/ 802257 h 947375"/>
              <a:gd name="connsiteX3" fmla="*/ 232913 w 371544"/>
              <a:gd name="connsiteY3" fmla="*/ 937150 h 947375"/>
              <a:gd name="connsiteX4" fmla="*/ 0 w 371544"/>
              <a:gd name="connsiteY4" fmla="*/ 836763 h 94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44" h="947375">
                <a:moveTo>
                  <a:pt x="0" y="836763"/>
                </a:moveTo>
                <a:lnTo>
                  <a:pt x="181154" y="0"/>
                </a:lnTo>
                <a:lnTo>
                  <a:pt x="370935" y="802257"/>
                </a:lnTo>
                <a:cubicBezTo>
                  <a:pt x="379561" y="951781"/>
                  <a:pt x="294735" y="931399"/>
                  <a:pt x="232913" y="937150"/>
                </a:cubicBezTo>
                <a:cubicBezTo>
                  <a:pt x="171091" y="942901"/>
                  <a:pt x="8626" y="986287"/>
                  <a:pt x="0" y="83676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" name="Полілінія: фігура 37">
            <a:extLst>
              <a:ext uri="{FF2B5EF4-FFF2-40B4-BE49-F238E27FC236}">
                <a16:creationId xmlns="" xmlns:a16="http://schemas.microsoft.com/office/drawing/2014/main" id="{3AE49B8E-9568-4A40-94DC-FD6175ECD89E}"/>
              </a:ext>
            </a:extLst>
          </p:cNvPr>
          <p:cNvSpPr/>
          <p:nvPr/>
        </p:nvSpPr>
        <p:spPr>
          <a:xfrm rot="15622716">
            <a:off x="3120313" y="2345180"/>
            <a:ext cx="430407" cy="708953"/>
          </a:xfrm>
          <a:custGeom>
            <a:avLst/>
            <a:gdLst>
              <a:gd name="connsiteX0" fmla="*/ 0 w 370935"/>
              <a:gd name="connsiteY0" fmla="*/ 836763 h 897148"/>
              <a:gd name="connsiteX1" fmla="*/ 181154 w 370935"/>
              <a:gd name="connsiteY1" fmla="*/ 0 h 897148"/>
              <a:gd name="connsiteX2" fmla="*/ 370935 w 370935"/>
              <a:gd name="connsiteY2" fmla="*/ 802257 h 897148"/>
              <a:gd name="connsiteX3" fmla="*/ 232913 w 370935"/>
              <a:gd name="connsiteY3" fmla="*/ 897148 h 897148"/>
              <a:gd name="connsiteX4" fmla="*/ 0 w 370935"/>
              <a:gd name="connsiteY4" fmla="*/ 836763 h 897148"/>
              <a:gd name="connsiteX0" fmla="*/ 0 w 371544"/>
              <a:gd name="connsiteY0" fmla="*/ 836763 h 925488"/>
              <a:gd name="connsiteX1" fmla="*/ 181154 w 371544"/>
              <a:gd name="connsiteY1" fmla="*/ 0 h 925488"/>
              <a:gd name="connsiteX2" fmla="*/ 370935 w 371544"/>
              <a:gd name="connsiteY2" fmla="*/ 802257 h 925488"/>
              <a:gd name="connsiteX3" fmla="*/ 232913 w 371544"/>
              <a:gd name="connsiteY3" fmla="*/ 897148 h 925488"/>
              <a:gd name="connsiteX4" fmla="*/ 0 w 371544"/>
              <a:gd name="connsiteY4" fmla="*/ 836763 h 925488"/>
              <a:gd name="connsiteX0" fmla="*/ 0 w 371544"/>
              <a:gd name="connsiteY0" fmla="*/ 836763 h 947375"/>
              <a:gd name="connsiteX1" fmla="*/ 181154 w 371544"/>
              <a:gd name="connsiteY1" fmla="*/ 0 h 947375"/>
              <a:gd name="connsiteX2" fmla="*/ 370935 w 371544"/>
              <a:gd name="connsiteY2" fmla="*/ 802257 h 947375"/>
              <a:gd name="connsiteX3" fmla="*/ 232913 w 371544"/>
              <a:gd name="connsiteY3" fmla="*/ 937150 h 947375"/>
              <a:gd name="connsiteX4" fmla="*/ 0 w 371544"/>
              <a:gd name="connsiteY4" fmla="*/ 836763 h 94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44" h="947375">
                <a:moveTo>
                  <a:pt x="0" y="836763"/>
                </a:moveTo>
                <a:lnTo>
                  <a:pt x="181154" y="0"/>
                </a:lnTo>
                <a:lnTo>
                  <a:pt x="370935" y="802257"/>
                </a:lnTo>
                <a:cubicBezTo>
                  <a:pt x="379561" y="951781"/>
                  <a:pt x="294735" y="931399"/>
                  <a:pt x="232913" y="937150"/>
                </a:cubicBezTo>
                <a:cubicBezTo>
                  <a:pt x="171091" y="942901"/>
                  <a:pt x="8626" y="986287"/>
                  <a:pt x="0" y="83676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" name="Полілінія: фігура 39">
            <a:extLst>
              <a:ext uri="{FF2B5EF4-FFF2-40B4-BE49-F238E27FC236}">
                <a16:creationId xmlns="" xmlns:a16="http://schemas.microsoft.com/office/drawing/2014/main" id="{1366B80C-CF32-B000-00E9-5711F9546C07}"/>
              </a:ext>
            </a:extLst>
          </p:cNvPr>
          <p:cNvSpPr/>
          <p:nvPr/>
        </p:nvSpPr>
        <p:spPr>
          <a:xfrm rot="13330529">
            <a:off x="2967861" y="2082447"/>
            <a:ext cx="406666" cy="708953"/>
          </a:xfrm>
          <a:custGeom>
            <a:avLst/>
            <a:gdLst>
              <a:gd name="connsiteX0" fmla="*/ 0 w 370935"/>
              <a:gd name="connsiteY0" fmla="*/ 836763 h 897148"/>
              <a:gd name="connsiteX1" fmla="*/ 181154 w 370935"/>
              <a:gd name="connsiteY1" fmla="*/ 0 h 897148"/>
              <a:gd name="connsiteX2" fmla="*/ 370935 w 370935"/>
              <a:gd name="connsiteY2" fmla="*/ 802257 h 897148"/>
              <a:gd name="connsiteX3" fmla="*/ 232913 w 370935"/>
              <a:gd name="connsiteY3" fmla="*/ 897148 h 897148"/>
              <a:gd name="connsiteX4" fmla="*/ 0 w 370935"/>
              <a:gd name="connsiteY4" fmla="*/ 836763 h 897148"/>
              <a:gd name="connsiteX0" fmla="*/ 0 w 371544"/>
              <a:gd name="connsiteY0" fmla="*/ 836763 h 925488"/>
              <a:gd name="connsiteX1" fmla="*/ 181154 w 371544"/>
              <a:gd name="connsiteY1" fmla="*/ 0 h 925488"/>
              <a:gd name="connsiteX2" fmla="*/ 370935 w 371544"/>
              <a:gd name="connsiteY2" fmla="*/ 802257 h 925488"/>
              <a:gd name="connsiteX3" fmla="*/ 232913 w 371544"/>
              <a:gd name="connsiteY3" fmla="*/ 897148 h 925488"/>
              <a:gd name="connsiteX4" fmla="*/ 0 w 371544"/>
              <a:gd name="connsiteY4" fmla="*/ 836763 h 925488"/>
              <a:gd name="connsiteX0" fmla="*/ 0 w 371544"/>
              <a:gd name="connsiteY0" fmla="*/ 836763 h 947375"/>
              <a:gd name="connsiteX1" fmla="*/ 181154 w 371544"/>
              <a:gd name="connsiteY1" fmla="*/ 0 h 947375"/>
              <a:gd name="connsiteX2" fmla="*/ 370935 w 371544"/>
              <a:gd name="connsiteY2" fmla="*/ 802257 h 947375"/>
              <a:gd name="connsiteX3" fmla="*/ 232913 w 371544"/>
              <a:gd name="connsiteY3" fmla="*/ 937150 h 947375"/>
              <a:gd name="connsiteX4" fmla="*/ 0 w 371544"/>
              <a:gd name="connsiteY4" fmla="*/ 836763 h 94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44" h="947375">
                <a:moveTo>
                  <a:pt x="0" y="836763"/>
                </a:moveTo>
                <a:lnTo>
                  <a:pt x="181154" y="0"/>
                </a:lnTo>
                <a:lnTo>
                  <a:pt x="370935" y="802257"/>
                </a:lnTo>
                <a:cubicBezTo>
                  <a:pt x="379561" y="951781"/>
                  <a:pt x="294735" y="931399"/>
                  <a:pt x="232913" y="937150"/>
                </a:cubicBezTo>
                <a:cubicBezTo>
                  <a:pt x="171091" y="942901"/>
                  <a:pt x="8626" y="986287"/>
                  <a:pt x="0" y="83676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" name="Овал 66">
            <a:extLst>
              <a:ext uri="{FF2B5EF4-FFF2-40B4-BE49-F238E27FC236}">
                <a16:creationId xmlns="" xmlns:a16="http://schemas.microsoft.com/office/drawing/2014/main" id="{7339CEFC-E82B-B579-F145-8AB6FE5A194C}"/>
              </a:ext>
            </a:extLst>
          </p:cNvPr>
          <p:cNvSpPr/>
          <p:nvPr/>
        </p:nvSpPr>
        <p:spPr>
          <a:xfrm>
            <a:off x="3087495" y="3329608"/>
            <a:ext cx="160564" cy="163286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" name="Овал 67">
            <a:extLst>
              <a:ext uri="{FF2B5EF4-FFF2-40B4-BE49-F238E27FC236}">
                <a16:creationId xmlns="" xmlns:a16="http://schemas.microsoft.com/office/drawing/2014/main" id="{585516A6-28F6-56ED-E49C-DDDB8ABF85B6}"/>
              </a:ext>
            </a:extLst>
          </p:cNvPr>
          <p:cNvSpPr/>
          <p:nvPr/>
        </p:nvSpPr>
        <p:spPr>
          <a:xfrm>
            <a:off x="3395603" y="3016163"/>
            <a:ext cx="160564" cy="163286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Овал 68">
            <a:extLst>
              <a:ext uri="{FF2B5EF4-FFF2-40B4-BE49-F238E27FC236}">
                <a16:creationId xmlns="" xmlns:a16="http://schemas.microsoft.com/office/drawing/2014/main" id="{589DF8C7-99A8-5BA5-0C86-C25C6B898641}"/>
              </a:ext>
            </a:extLst>
          </p:cNvPr>
          <p:cNvSpPr/>
          <p:nvPr/>
        </p:nvSpPr>
        <p:spPr>
          <a:xfrm>
            <a:off x="3421020" y="2586942"/>
            <a:ext cx="160564" cy="163286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0" name="Овал 69">
            <a:extLst>
              <a:ext uri="{FF2B5EF4-FFF2-40B4-BE49-F238E27FC236}">
                <a16:creationId xmlns="" xmlns:a16="http://schemas.microsoft.com/office/drawing/2014/main" id="{0785ED5F-2BFC-A227-D955-267E4B7DF403}"/>
              </a:ext>
            </a:extLst>
          </p:cNvPr>
          <p:cNvSpPr/>
          <p:nvPr/>
        </p:nvSpPr>
        <p:spPr>
          <a:xfrm>
            <a:off x="3213961" y="2201495"/>
            <a:ext cx="160564" cy="163286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71" name="Групувати 49">
            <a:extLst>
              <a:ext uri="{FF2B5EF4-FFF2-40B4-BE49-F238E27FC236}">
                <a16:creationId xmlns="" xmlns:a16="http://schemas.microsoft.com/office/drawing/2014/main" id="{B5D190AA-67AD-900B-C424-ABEAF5191DDB}"/>
              </a:ext>
            </a:extLst>
          </p:cNvPr>
          <p:cNvGrpSpPr/>
          <p:nvPr/>
        </p:nvGrpSpPr>
        <p:grpSpPr>
          <a:xfrm rot="10545205">
            <a:off x="1928502" y="1964124"/>
            <a:ext cx="1162282" cy="1533199"/>
            <a:chOff x="2580957" y="1879266"/>
            <a:chExt cx="1162282" cy="1533199"/>
          </a:xfrm>
        </p:grpSpPr>
        <p:sp>
          <p:nvSpPr>
            <p:cNvPr id="72" name="Полілінія: фігура 50">
              <a:extLst>
                <a:ext uri="{FF2B5EF4-FFF2-40B4-BE49-F238E27FC236}">
                  <a16:creationId xmlns="" xmlns:a16="http://schemas.microsoft.com/office/drawing/2014/main" id="{B3B7E9F9-C868-4B5E-DE9B-8A088597F40C}"/>
                </a:ext>
              </a:extLst>
            </p:cNvPr>
            <p:cNvSpPr/>
            <p:nvPr/>
          </p:nvSpPr>
          <p:spPr>
            <a:xfrm rot="950360">
              <a:off x="2580957" y="2703512"/>
              <a:ext cx="392431" cy="708953"/>
            </a:xfrm>
            <a:custGeom>
              <a:avLst/>
              <a:gdLst>
                <a:gd name="connsiteX0" fmla="*/ 0 w 370935"/>
                <a:gd name="connsiteY0" fmla="*/ 836763 h 897148"/>
                <a:gd name="connsiteX1" fmla="*/ 181154 w 370935"/>
                <a:gd name="connsiteY1" fmla="*/ 0 h 897148"/>
                <a:gd name="connsiteX2" fmla="*/ 370935 w 370935"/>
                <a:gd name="connsiteY2" fmla="*/ 802257 h 897148"/>
                <a:gd name="connsiteX3" fmla="*/ 232913 w 370935"/>
                <a:gd name="connsiteY3" fmla="*/ 897148 h 897148"/>
                <a:gd name="connsiteX4" fmla="*/ 0 w 370935"/>
                <a:gd name="connsiteY4" fmla="*/ 836763 h 897148"/>
                <a:gd name="connsiteX0" fmla="*/ 0 w 371544"/>
                <a:gd name="connsiteY0" fmla="*/ 836763 h 925488"/>
                <a:gd name="connsiteX1" fmla="*/ 181154 w 371544"/>
                <a:gd name="connsiteY1" fmla="*/ 0 h 925488"/>
                <a:gd name="connsiteX2" fmla="*/ 370935 w 371544"/>
                <a:gd name="connsiteY2" fmla="*/ 802257 h 925488"/>
                <a:gd name="connsiteX3" fmla="*/ 232913 w 371544"/>
                <a:gd name="connsiteY3" fmla="*/ 897148 h 925488"/>
                <a:gd name="connsiteX4" fmla="*/ 0 w 371544"/>
                <a:gd name="connsiteY4" fmla="*/ 836763 h 925488"/>
                <a:gd name="connsiteX0" fmla="*/ 0 w 371544"/>
                <a:gd name="connsiteY0" fmla="*/ 836763 h 947375"/>
                <a:gd name="connsiteX1" fmla="*/ 181154 w 371544"/>
                <a:gd name="connsiteY1" fmla="*/ 0 h 947375"/>
                <a:gd name="connsiteX2" fmla="*/ 370935 w 371544"/>
                <a:gd name="connsiteY2" fmla="*/ 802257 h 947375"/>
                <a:gd name="connsiteX3" fmla="*/ 232913 w 371544"/>
                <a:gd name="connsiteY3" fmla="*/ 937150 h 947375"/>
                <a:gd name="connsiteX4" fmla="*/ 0 w 371544"/>
                <a:gd name="connsiteY4" fmla="*/ 836763 h 94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544" h="947375">
                  <a:moveTo>
                    <a:pt x="0" y="836763"/>
                  </a:moveTo>
                  <a:lnTo>
                    <a:pt x="181154" y="0"/>
                  </a:lnTo>
                  <a:lnTo>
                    <a:pt x="370935" y="802257"/>
                  </a:lnTo>
                  <a:cubicBezTo>
                    <a:pt x="379561" y="951781"/>
                    <a:pt x="294735" y="931399"/>
                    <a:pt x="232913" y="937150"/>
                  </a:cubicBezTo>
                  <a:cubicBezTo>
                    <a:pt x="171091" y="942901"/>
                    <a:pt x="8626" y="986287"/>
                    <a:pt x="0" y="836763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3" name="Овал 72">
              <a:extLst>
                <a:ext uri="{FF2B5EF4-FFF2-40B4-BE49-F238E27FC236}">
                  <a16:creationId xmlns="" xmlns:a16="http://schemas.microsoft.com/office/drawing/2014/main" id="{C265AFFE-1C37-EEC3-DF7F-7B7BE45DF5F3}"/>
                </a:ext>
              </a:extLst>
            </p:cNvPr>
            <p:cNvSpPr/>
            <p:nvPr/>
          </p:nvSpPr>
          <p:spPr>
            <a:xfrm>
              <a:off x="2652641" y="3140455"/>
              <a:ext cx="160564" cy="163286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4" name="Полілінія: фігура 52">
              <a:extLst>
                <a:ext uri="{FF2B5EF4-FFF2-40B4-BE49-F238E27FC236}">
                  <a16:creationId xmlns="" xmlns:a16="http://schemas.microsoft.com/office/drawing/2014/main" id="{0D8E5BD4-9757-3C13-680C-2839A1B53C26}"/>
                </a:ext>
              </a:extLst>
            </p:cNvPr>
            <p:cNvSpPr/>
            <p:nvPr/>
          </p:nvSpPr>
          <p:spPr>
            <a:xfrm rot="20017452">
              <a:off x="2874907" y="2660529"/>
              <a:ext cx="424919" cy="708953"/>
            </a:xfrm>
            <a:custGeom>
              <a:avLst/>
              <a:gdLst>
                <a:gd name="connsiteX0" fmla="*/ 0 w 370935"/>
                <a:gd name="connsiteY0" fmla="*/ 836763 h 897148"/>
                <a:gd name="connsiteX1" fmla="*/ 181154 w 370935"/>
                <a:gd name="connsiteY1" fmla="*/ 0 h 897148"/>
                <a:gd name="connsiteX2" fmla="*/ 370935 w 370935"/>
                <a:gd name="connsiteY2" fmla="*/ 802257 h 897148"/>
                <a:gd name="connsiteX3" fmla="*/ 232913 w 370935"/>
                <a:gd name="connsiteY3" fmla="*/ 897148 h 897148"/>
                <a:gd name="connsiteX4" fmla="*/ 0 w 370935"/>
                <a:gd name="connsiteY4" fmla="*/ 836763 h 897148"/>
                <a:gd name="connsiteX0" fmla="*/ 0 w 371544"/>
                <a:gd name="connsiteY0" fmla="*/ 836763 h 925488"/>
                <a:gd name="connsiteX1" fmla="*/ 181154 w 371544"/>
                <a:gd name="connsiteY1" fmla="*/ 0 h 925488"/>
                <a:gd name="connsiteX2" fmla="*/ 370935 w 371544"/>
                <a:gd name="connsiteY2" fmla="*/ 802257 h 925488"/>
                <a:gd name="connsiteX3" fmla="*/ 232913 w 371544"/>
                <a:gd name="connsiteY3" fmla="*/ 897148 h 925488"/>
                <a:gd name="connsiteX4" fmla="*/ 0 w 371544"/>
                <a:gd name="connsiteY4" fmla="*/ 836763 h 925488"/>
                <a:gd name="connsiteX0" fmla="*/ 0 w 371544"/>
                <a:gd name="connsiteY0" fmla="*/ 836763 h 947375"/>
                <a:gd name="connsiteX1" fmla="*/ 181154 w 371544"/>
                <a:gd name="connsiteY1" fmla="*/ 0 h 947375"/>
                <a:gd name="connsiteX2" fmla="*/ 370935 w 371544"/>
                <a:gd name="connsiteY2" fmla="*/ 802257 h 947375"/>
                <a:gd name="connsiteX3" fmla="*/ 232913 w 371544"/>
                <a:gd name="connsiteY3" fmla="*/ 937150 h 947375"/>
                <a:gd name="connsiteX4" fmla="*/ 0 w 371544"/>
                <a:gd name="connsiteY4" fmla="*/ 836763 h 94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544" h="947375">
                  <a:moveTo>
                    <a:pt x="0" y="836763"/>
                  </a:moveTo>
                  <a:lnTo>
                    <a:pt x="181154" y="0"/>
                  </a:lnTo>
                  <a:lnTo>
                    <a:pt x="370935" y="802257"/>
                  </a:lnTo>
                  <a:cubicBezTo>
                    <a:pt x="379561" y="951781"/>
                    <a:pt x="294735" y="931399"/>
                    <a:pt x="232913" y="937150"/>
                  </a:cubicBezTo>
                  <a:cubicBezTo>
                    <a:pt x="171091" y="942901"/>
                    <a:pt x="8626" y="986287"/>
                    <a:pt x="0" y="836763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5" name="Полілінія: фігура 53">
              <a:extLst>
                <a:ext uri="{FF2B5EF4-FFF2-40B4-BE49-F238E27FC236}">
                  <a16:creationId xmlns="" xmlns:a16="http://schemas.microsoft.com/office/drawing/2014/main" id="{A4B1C8F8-42A6-0FB8-9060-21E9A502A88B}"/>
                </a:ext>
              </a:extLst>
            </p:cNvPr>
            <p:cNvSpPr/>
            <p:nvPr/>
          </p:nvSpPr>
          <p:spPr>
            <a:xfrm rot="17864362">
              <a:off x="3104263" y="2441085"/>
              <a:ext cx="436976" cy="708953"/>
            </a:xfrm>
            <a:custGeom>
              <a:avLst/>
              <a:gdLst>
                <a:gd name="connsiteX0" fmla="*/ 0 w 370935"/>
                <a:gd name="connsiteY0" fmla="*/ 836763 h 897148"/>
                <a:gd name="connsiteX1" fmla="*/ 181154 w 370935"/>
                <a:gd name="connsiteY1" fmla="*/ 0 h 897148"/>
                <a:gd name="connsiteX2" fmla="*/ 370935 w 370935"/>
                <a:gd name="connsiteY2" fmla="*/ 802257 h 897148"/>
                <a:gd name="connsiteX3" fmla="*/ 232913 w 370935"/>
                <a:gd name="connsiteY3" fmla="*/ 897148 h 897148"/>
                <a:gd name="connsiteX4" fmla="*/ 0 w 370935"/>
                <a:gd name="connsiteY4" fmla="*/ 836763 h 897148"/>
                <a:gd name="connsiteX0" fmla="*/ 0 w 371544"/>
                <a:gd name="connsiteY0" fmla="*/ 836763 h 925488"/>
                <a:gd name="connsiteX1" fmla="*/ 181154 w 371544"/>
                <a:gd name="connsiteY1" fmla="*/ 0 h 925488"/>
                <a:gd name="connsiteX2" fmla="*/ 370935 w 371544"/>
                <a:gd name="connsiteY2" fmla="*/ 802257 h 925488"/>
                <a:gd name="connsiteX3" fmla="*/ 232913 w 371544"/>
                <a:gd name="connsiteY3" fmla="*/ 897148 h 925488"/>
                <a:gd name="connsiteX4" fmla="*/ 0 w 371544"/>
                <a:gd name="connsiteY4" fmla="*/ 836763 h 925488"/>
                <a:gd name="connsiteX0" fmla="*/ 0 w 371544"/>
                <a:gd name="connsiteY0" fmla="*/ 836763 h 947375"/>
                <a:gd name="connsiteX1" fmla="*/ 181154 w 371544"/>
                <a:gd name="connsiteY1" fmla="*/ 0 h 947375"/>
                <a:gd name="connsiteX2" fmla="*/ 370935 w 371544"/>
                <a:gd name="connsiteY2" fmla="*/ 802257 h 947375"/>
                <a:gd name="connsiteX3" fmla="*/ 232913 w 371544"/>
                <a:gd name="connsiteY3" fmla="*/ 937150 h 947375"/>
                <a:gd name="connsiteX4" fmla="*/ 0 w 371544"/>
                <a:gd name="connsiteY4" fmla="*/ 836763 h 94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544" h="947375">
                  <a:moveTo>
                    <a:pt x="0" y="836763"/>
                  </a:moveTo>
                  <a:lnTo>
                    <a:pt x="181154" y="0"/>
                  </a:lnTo>
                  <a:lnTo>
                    <a:pt x="370935" y="802257"/>
                  </a:lnTo>
                  <a:cubicBezTo>
                    <a:pt x="379561" y="951781"/>
                    <a:pt x="294735" y="931399"/>
                    <a:pt x="232913" y="937150"/>
                  </a:cubicBezTo>
                  <a:cubicBezTo>
                    <a:pt x="171091" y="942901"/>
                    <a:pt x="8626" y="986287"/>
                    <a:pt x="0" y="836763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76" name="Полілінія: фігура 54">
              <a:extLst>
                <a:ext uri="{FF2B5EF4-FFF2-40B4-BE49-F238E27FC236}">
                  <a16:creationId xmlns="" xmlns:a16="http://schemas.microsoft.com/office/drawing/2014/main" id="{F6A5F696-0839-6BF8-8B3C-3F2C7EBD5261}"/>
                </a:ext>
              </a:extLst>
            </p:cNvPr>
            <p:cNvSpPr/>
            <p:nvPr/>
          </p:nvSpPr>
          <p:spPr>
            <a:xfrm rot="15622716">
              <a:off x="3173559" y="2139208"/>
              <a:ext cx="430407" cy="708953"/>
            </a:xfrm>
            <a:custGeom>
              <a:avLst/>
              <a:gdLst>
                <a:gd name="connsiteX0" fmla="*/ 0 w 370935"/>
                <a:gd name="connsiteY0" fmla="*/ 836763 h 897148"/>
                <a:gd name="connsiteX1" fmla="*/ 181154 w 370935"/>
                <a:gd name="connsiteY1" fmla="*/ 0 h 897148"/>
                <a:gd name="connsiteX2" fmla="*/ 370935 w 370935"/>
                <a:gd name="connsiteY2" fmla="*/ 802257 h 897148"/>
                <a:gd name="connsiteX3" fmla="*/ 232913 w 370935"/>
                <a:gd name="connsiteY3" fmla="*/ 897148 h 897148"/>
                <a:gd name="connsiteX4" fmla="*/ 0 w 370935"/>
                <a:gd name="connsiteY4" fmla="*/ 836763 h 897148"/>
                <a:gd name="connsiteX0" fmla="*/ 0 w 371544"/>
                <a:gd name="connsiteY0" fmla="*/ 836763 h 925488"/>
                <a:gd name="connsiteX1" fmla="*/ 181154 w 371544"/>
                <a:gd name="connsiteY1" fmla="*/ 0 h 925488"/>
                <a:gd name="connsiteX2" fmla="*/ 370935 w 371544"/>
                <a:gd name="connsiteY2" fmla="*/ 802257 h 925488"/>
                <a:gd name="connsiteX3" fmla="*/ 232913 w 371544"/>
                <a:gd name="connsiteY3" fmla="*/ 897148 h 925488"/>
                <a:gd name="connsiteX4" fmla="*/ 0 w 371544"/>
                <a:gd name="connsiteY4" fmla="*/ 836763 h 925488"/>
                <a:gd name="connsiteX0" fmla="*/ 0 w 371544"/>
                <a:gd name="connsiteY0" fmla="*/ 836763 h 947375"/>
                <a:gd name="connsiteX1" fmla="*/ 181154 w 371544"/>
                <a:gd name="connsiteY1" fmla="*/ 0 h 947375"/>
                <a:gd name="connsiteX2" fmla="*/ 370935 w 371544"/>
                <a:gd name="connsiteY2" fmla="*/ 802257 h 947375"/>
                <a:gd name="connsiteX3" fmla="*/ 232913 w 371544"/>
                <a:gd name="connsiteY3" fmla="*/ 937150 h 947375"/>
                <a:gd name="connsiteX4" fmla="*/ 0 w 371544"/>
                <a:gd name="connsiteY4" fmla="*/ 836763 h 94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544" h="947375">
                  <a:moveTo>
                    <a:pt x="0" y="836763"/>
                  </a:moveTo>
                  <a:lnTo>
                    <a:pt x="181154" y="0"/>
                  </a:lnTo>
                  <a:lnTo>
                    <a:pt x="370935" y="802257"/>
                  </a:lnTo>
                  <a:cubicBezTo>
                    <a:pt x="379561" y="951781"/>
                    <a:pt x="294735" y="931399"/>
                    <a:pt x="232913" y="937150"/>
                  </a:cubicBezTo>
                  <a:cubicBezTo>
                    <a:pt x="171091" y="942901"/>
                    <a:pt x="8626" y="986287"/>
                    <a:pt x="0" y="836763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77" name="Полілінія: фігура 55">
              <a:extLst>
                <a:ext uri="{FF2B5EF4-FFF2-40B4-BE49-F238E27FC236}">
                  <a16:creationId xmlns="" xmlns:a16="http://schemas.microsoft.com/office/drawing/2014/main" id="{892BB25E-2C70-AC02-DA95-0766E3A1905D}"/>
                </a:ext>
              </a:extLst>
            </p:cNvPr>
            <p:cNvSpPr/>
            <p:nvPr/>
          </p:nvSpPr>
          <p:spPr>
            <a:xfrm rot="13330529">
              <a:off x="3011992" y="1879266"/>
              <a:ext cx="406666" cy="708953"/>
            </a:xfrm>
            <a:custGeom>
              <a:avLst/>
              <a:gdLst>
                <a:gd name="connsiteX0" fmla="*/ 0 w 370935"/>
                <a:gd name="connsiteY0" fmla="*/ 836763 h 897148"/>
                <a:gd name="connsiteX1" fmla="*/ 181154 w 370935"/>
                <a:gd name="connsiteY1" fmla="*/ 0 h 897148"/>
                <a:gd name="connsiteX2" fmla="*/ 370935 w 370935"/>
                <a:gd name="connsiteY2" fmla="*/ 802257 h 897148"/>
                <a:gd name="connsiteX3" fmla="*/ 232913 w 370935"/>
                <a:gd name="connsiteY3" fmla="*/ 897148 h 897148"/>
                <a:gd name="connsiteX4" fmla="*/ 0 w 370935"/>
                <a:gd name="connsiteY4" fmla="*/ 836763 h 897148"/>
                <a:gd name="connsiteX0" fmla="*/ 0 w 371544"/>
                <a:gd name="connsiteY0" fmla="*/ 836763 h 925488"/>
                <a:gd name="connsiteX1" fmla="*/ 181154 w 371544"/>
                <a:gd name="connsiteY1" fmla="*/ 0 h 925488"/>
                <a:gd name="connsiteX2" fmla="*/ 370935 w 371544"/>
                <a:gd name="connsiteY2" fmla="*/ 802257 h 925488"/>
                <a:gd name="connsiteX3" fmla="*/ 232913 w 371544"/>
                <a:gd name="connsiteY3" fmla="*/ 897148 h 925488"/>
                <a:gd name="connsiteX4" fmla="*/ 0 w 371544"/>
                <a:gd name="connsiteY4" fmla="*/ 836763 h 925488"/>
                <a:gd name="connsiteX0" fmla="*/ 0 w 371544"/>
                <a:gd name="connsiteY0" fmla="*/ 836763 h 947375"/>
                <a:gd name="connsiteX1" fmla="*/ 181154 w 371544"/>
                <a:gd name="connsiteY1" fmla="*/ 0 h 947375"/>
                <a:gd name="connsiteX2" fmla="*/ 370935 w 371544"/>
                <a:gd name="connsiteY2" fmla="*/ 802257 h 947375"/>
                <a:gd name="connsiteX3" fmla="*/ 232913 w 371544"/>
                <a:gd name="connsiteY3" fmla="*/ 937150 h 947375"/>
                <a:gd name="connsiteX4" fmla="*/ 0 w 371544"/>
                <a:gd name="connsiteY4" fmla="*/ 836763 h 94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544" h="947375">
                  <a:moveTo>
                    <a:pt x="0" y="836763"/>
                  </a:moveTo>
                  <a:lnTo>
                    <a:pt x="181154" y="0"/>
                  </a:lnTo>
                  <a:lnTo>
                    <a:pt x="370935" y="802257"/>
                  </a:lnTo>
                  <a:cubicBezTo>
                    <a:pt x="379561" y="951781"/>
                    <a:pt x="294735" y="931399"/>
                    <a:pt x="232913" y="937150"/>
                  </a:cubicBezTo>
                  <a:cubicBezTo>
                    <a:pt x="171091" y="942901"/>
                    <a:pt x="8626" y="986287"/>
                    <a:pt x="0" y="836763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8" name="Овал 77">
              <a:extLst>
                <a:ext uri="{FF2B5EF4-FFF2-40B4-BE49-F238E27FC236}">
                  <a16:creationId xmlns="" xmlns:a16="http://schemas.microsoft.com/office/drawing/2014/main" id="{1B9B537A-F579-2CC3-2EA6-3CD3E81357C8}"/>
                </a:ext>
              </a:extLst>
            </p:cNvPr>
            <p:cNvSpPr/>
            <p:nvPr/>
          </p:nvSpPr>
          <p:spPr>
            <a:xfrm>
              <a:off x="3087366" y="3102468"/>
              <a:ext cx="160564" cy="163286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9" name="Овал 78">
              <a:extLst>
                <a:ext uri="{FF2B5EF4-FFF2-40B4-BE49-F238E27FC236}">
                  <a16:creationId xmlns="" xmlns:a16="http://schemas.microsoft.com/office/drawing/2014/main" id="{351A4870-6498-C746-479C-132D47C843EF}"/>
                </a:ext>
              </a:extLst>
            </p:cNvPr>
            <p:cNvSpPr/>
            <p:nvPr/>
          </p:nvSpPr>
          <p:spPr>
            <a:xfrm>
              <a:off x="3395474" y="2789023"/>
              <a:ext cx="160564" cy="163286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0" name="Овал 79">
              <a:extLst>
                <a:ext uri="{FF2B5EF4-FFF2-40B4-BE49-F238E27FC236}">
                  <a16:creationId xmlns="" xmlns:a16="http://schemas.microsoft.com/office/drawing/2014/main" id="{A48B37ED-50A0-F086-1006-FC36BA506849}"/>
                </a:ext>
              </a:extLst>
            </p:cNvPr>
            <p:cNvSpPr/>
            <p:nvPr/>
          </p:nvSpPr>
          <p:spPr>
            <a:xfrm>
              <a:off x="3499944" y="2390133"/>
              <a:ext cx="160564" cy="163286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1" name="Овал 80">
              <a:extLst>
                <a:ext uri="{FF2B5EF4-FFF2-40B4-BE49-F238E27FC236}">
                  <a16:creationId xmlns="" xmlns:a16="http://schemas.microsoft.com/office/drawing/2014/main" id="{CB3B2B27-52E5-B3BE-2ECB-3BD4BCC51956}"/>
                </a:ext>
              </a:extLst>
            </p:cNvPr>
            <p:cNvSpPr/>
            <p:nvPr/>
          </p:nvSpPr>
          <p:spPr>
            <a:xfrm>
              <a:off x="3246460" y="2000869"/>
              <a:ext cx="160564" cy="163286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84" name="Рисунок 83">
            <a:extLst>
              <a:ext uri="{FF2B5EF4-FFF2-40B4-BE49-F238E27FC236}">
                <a16:creationId xmlns="" xmlns:a16="http://schemas.microsoft.com/office/drawing/2014/main" id="{18C08ABA-97BB-831F-8511-C8A71AE6A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5386"/>
          <a:stretch/>
        </p:blipFill>
        <p:spPr>
          <a:xfrm>
            <a:off x="7493416" y="4602406"/>
            <a:ext cx="336084" cy="111515"/>
          </a:xfrm>
          <a:prstGeom prst="rect">
            <a:avLst/>
          </a:prstGeom>
        </p:spPr>
      </p:pic>
      <p:sp>
        <p:nvSpPr>
          <p:cNvPr id="4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75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1C61F582-EFE4-A70E-ECC4-5826A494A2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591455" y="4283419"/>
            <a:ext cx="381740" cy="60433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53F640D4-5775-7CF8-2FA0-F7BCB4CBBA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9015668" y="4278430"/>
            <a:ext cx="317675" cy="686891"/>
          </a:xfrm>
          <a:prstGeom prst="rect">
            <a:avLst/>
          </a:prstGeom>
        </p:spPr>
      </p:pic>
      <p:cxnSp>
        <p:nvCxnSpPr>
          <p:cNvPr id="44" name="Прямая соединительная линия 43"/>
          <p:cNvCxnSpPr/>
          <p:nvPr/>
        </p:nvCxnSpPr>
        <p:spPr>
          <a:xfrm flipV="1">
            <a:off x="8973195" y="2072355"/>
            <a:ext cx="1575062" cy="173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204605" y="2916596"/>
            <a:ext cx="12888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5452045" y="3750210"/>
            <a:ext cx="18289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9337208" y="4404552"/>
            <a:ext cx="99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/>
              <a:t>(</a:t>
            </a:r>
            <a:r>
              <a:rPr lang="uk-UA" sz="2800" dirty="0" err="1" smtClean="0"/>
              <a:t>шм</a:t>
            </a:r>
            <a:r>
              <a:rPr lang="uk-UA" sz="2800" dirty="0" smtClean="0"/>
              <a:t>.)</a:t>
            </a:r>
            <a:endParaRPr lang="ru-RU" sz="2800" dirty="0"/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A08E7C1B-B1A1-4B78-4C6F-886A09C383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7090122" y="4314717"/>
            <a:ext cx="381740" cy="68689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A08E7C1B-B1A1-4B78-4C6F-886A09C383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7826152" y="4277818"/>
            <a:ext cx="381740" cy="6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Mr Peabody Stickers | Redbubble">
            <a:extLst>
              <a:ext uri="{FF2B5EF4-FFF2-40B4-BE49-F238E27FC236}">
                <a16:creationId xmlns="" xmlns:a16="http://schemas.microsoft.com/office/drawing/2014/main" id="{9D53DC38-DBF2-38F3-38E0-475C2BB88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30332" y="2946236"/>
            <a:ext cx="2118534" cy="31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870889" y="559843"/>
            <a:ext cx="8732066" cy="82264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0" y="5845629"/>
            <a:ext cx="1099457" cy="101237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 №2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pic>
        <p:nvPicPr>
          <p:cNvPr id="1029" name="Picture 5" descr="D:\1 клас\2 Матем\1 УРОКИ Листопад\5 Числа 11_20\№083 Десяток. Числа 16-20\2024-02-14_1059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798" y="1563459"/>
            <a:ext cx="7091181" cy="439102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6B21752B-0484-AA15-073B-DC42DBFC179F}"/>
              </a:ext>
            </a:extLst>
          </p:cNvPr>
          <p:cNvSpPr/>
          <p:nvPr/>
        </p:nvSpPr>
        <p:spPr>
          <a:xfrm>
            <a:off x="594871" y="1593064"/>
            <a:ext cx="2786662" cy="135317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З’єднай по порядку </a:t>
            </a:r>
            <a:r>
              <a:rPr lang="uk-UA" sz="2400" b="1" dirty="0" smtClean="0">
                <a:solidFill>
                  <a:srgbClr val="7030A0"/>
                </a:solidFill>
              </a:rPr>
              <a:t>числа </a:t>
            </a: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від 1 до 20.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5138057" y="3276600"/>
            <a:ext cx="1929331" cy="65314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5138058" y="3973284"/>
            <a:ext cx="337456" cy="28302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853367" y="495119"/>
            <a:ext cx="8732066" cy="74585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pic>
        <p:nvPicPr>
          <p:cNvPr id="23" name="Picture 2" descr="Клипарт на прозрачном фоне школа ученики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04079" y="2072135"/>
            <a:ext cx="5731854" cy="428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E018D5C-1C3F-4E2B-949C-FDE6EFBA4C78}"/>
              </a:ext>
            </a:extLst>
          </p:cNvPr>
          <p:cNvSpPr txBox="1"/>
          <p:nvPr/>
        </p:nvSpPr>
        <p:spPr>
          <a:xfrm>
            <a:off x="552767" y="1564567"/>
            <a:ext cx="2802829" cy="2009061"/>
          </a:xfrm>
          <a:prstGeom prst="wedgeRoundRectCallout">
            <a:avLst>
              <a:gd name="adj1" fmla="val 41371"/>
              <a:gd name="adj2" fmla="val 73279"/>
              <a:gd name="adj3" fmla="val 16667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Знову день почався, діти.</a:t>
            </a:r>
          </a:p>
          <a:p>
            <a:pPr algn="ctr"/>
            <a:r>
              <a:rPr lang="uk-UA" sz="2800" b="1" dirty="0">
                <a:solidFill>
                  <a:srgbClr val="7030A0"/>
                </a:solidFill>
              </a:rPr>
              <a:t>Всі зібрались на урок?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968CF2C-47A1-4CBF-A151-2B08A3870FD3}"/>
              </a:ext>
            </a:extLst>
          </p:cNvPr>
          <p:cNvSpPr txBox="1"/>
          <p:nvPr/>
        </p:nvSpPr>
        <p:spPr>
          <a:xfrm>
            <a:off x="8522208" y="1564568"/>
            <a:ext cx="3264181" cy="2009061"/>
          </a:xfrm>
          <a:prstGeom prst="wedgeRoundRectCallout">
            <a:avLst>
              <a:gd name="adj1" fmla="val -40629"/>
              <a:gd name="adj2" fmla="val 69782"/>
              <a:gd name="adj3" fmla="val 16667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rgbClr val="5B6C6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800" dirty="0">
                <a:solidFill>
                  <a:srgbClr val="7030A0"/>
                </a:solidFill>
                <a:effectLst/>
              </a:rPr>
              <a:t>Тож пора нам поспішати —</a:t>
            </a:r>
          </a:p>
          <a:p>
            <a:r>
              <a:rPr lang="uk-UA" sz="2800" dirty="0">
                <a:solidFill>
                  <a:srgbClr val="7030A0"/>
                </a:solidFill>
                <a:effectLst/>
              </a:rPr>
              <a:t>Кличе в подорож дзвінок.</a:t>
            </a:r>
          </a:p>
        </p:txBody>
      </p:sp>
    </p:spTree>
    <p:extLst>
      <p:ext uri="{BB962C8B-B14F-4D97-AF65-F5344CB8AC3E}">
        <p14:creationId xmlns:p14="http://schemas.microsoft.com/office/powerpoint/2010/main" val="41856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Mr Peabody Stickers | Redbubble">
            <a:extLst>
              <a:ext uri="{FF2B5EF4-FFF2-40B4-BE49-F238E27FC236}">
                <a16:creationId xmlns="" xmlns:a16="http://schemas.microsoft.com/office/drawing/2014/main" id="{9D53DC38-DBF2-38F3-38E0-475C2BB88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30332" y="3287486"/>
            <a:ext cx="1887375" cy="27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870889" y="559843"/>
            <a:ext cx="8732066" cy="82264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0" y="5780314"/>
            <a:ext cx="1730829" cy="107768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 №1, 3, 4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2 Матем\1 УРОКИ Листопад\5 Числа 11_20\№083 Десяток. Числа 16-20\2024-02-14_1059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683" y="1447250"/>
            <a:ext cx="7070271" cy="139822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 клас\2 Матем\1 УРОКИ Листопад\5 Числа 11_20\№083 Десяток. Числа 16-20\2024-02-14_110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683" y="2930060"/>
            <a:ext cx="7070272" cy="1014178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1 клас\2 Матем\1 УРОКИ Листопад\5 Числа 11_20\№083 Десяток. Числа 16-20\2024-02-14_1100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33" y="4000489"/>
            <a:ext cx="5892696" cy="237037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6B21752B-0484-AA15-073B-DC42DBFC179F}"/>
              </a:ext>
            </a:extLst>
          </p:cNvPr>
          <p:cNvSpPr/>
          <p:nvPr/>
        </p:nvSpPr>
        <p:spPr>
          <a:xfrm>
            <a:off x="1077685" y="1593065"/>
            <a:ext cx="2303847" cy="99773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Напиши за зразком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10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6B21752B-0484-AA15-073B-DC42DBFC179F}"/>
              </a:ext>
            </a:extLst>
          </p:cNvPr>
          <p:cNvSpPr/>
          <p:nvPr/>
        </p:nvSpPr>
        <p:spPr>
          <a:xfrm>
            <a:off x="1730829" y="3101502"/>
            <a:ext cx="1650703" cy="62154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Обчисли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11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6B21752B-0484-AA15-073B-DC42DBFC179F}"/>
              </a:ext>
            </a:extLst>
          </p:cNvPr>
          <p:cNvSpPr/>
          <p:nvPr/>
        </p:nvSpPr>
        <p:spPr>
          <a:xfrm>
            <a:off x="1870889" y="4180002"/>
            <a:ext cx="2492319" cy="67502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6 = 1+1+1+1+2</a:t>
            </a:r>
          </a:p>
        </p:txBody>
      </p:sp>
      <p:sp>
        <p:nvSpPr>
          <p:cNvPr id="12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6B21752B-0484-AA15-073B-DC42DBFC179F}"/>
              </a:ext>
            </a:extLst>
          </p:cNvPr>
          <p:cNvSpPr/>
          <p:nvPr/>
        </p:nvSpPr>
        <p:spPr>
          <a:xfrm>
            <a:off x="1870889" y="4915596"/>
            <a:ext cx="2492319" cy="540155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6 = 2+2+2</a:t>
            </a:r>
          </a:p>
        </p:txBody>
      </p:sp>
      <p:sp>
        <p:nvSpPr>
          <p:cNvPr id="14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6B21752B-0484-AA15-073B-DC42DBFC179F}"/>
              </a:ext>
            </a:extLst>
          </p:cNvPr>
          <p:cNvSpPr/>
          <p:nvPr/>
        </p:nvSpPr>
        <p:spPr>
          <a:xfrm>
            <a:off x="1870889" y="5550401"/>
            <a:ext cx="2492319" cy="52333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6 = 2+2+1+1</a:t>
            </a:r>
          </a:p>
        </p:txBody>
      </p:sp>
    </p:spTree>
    <p:extLst>
      <p:ext uri="{BB962C8B-B14F-4D97-AF65-F5344CB8AC3E}">
        <p14:creationId xmlns:p14="http://schemas.microsoft.com/office/powerpoint/2010/main" val="25706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75855" y="424085"/>
            <a:ext cx="8811364" cy="8060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388193" y="1861127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2086" y="2201620"/>
            <a:ext cx="1212405" cy="121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546491" y="496267"/>
            <a:ext cx="9213242" cy="76647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«Печиво від совенят»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0184" y="1766387"/>
            <a:ext cx="5705856" cy="3514203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9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60" b="95847" l="9585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208860" y="3523489"/>
            <a:ext cx="2974752" cy="30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757071" y="1090308"/>
            <a:ext cx="2856986" cy="290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8367862" y="962215"/>
            <a:ext cx="2682241" cy="27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8815277" y="3453894"/>
            <a:ext cx="2813958" cy="286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A422E68-C715-41C5-BD9F-D4C4EE7F7FFA}"/>
              </a:ext>
            </a:extLst>
          </p:cNvPr>
          <p:cNvSpPr txBox="1"/>
          <p:nvPr/>
        </p:nvSpPr>
        <p:spPr>
          <a:xfrm>
            <a:off x="939600" y="4615061"/>
            <a:ext cx="1574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На </a:t>
            </a:r>
            <a:r>
              <a:rPr lang="uk-UA" sz="2000" b="1" dirty="0"/>
              <a:t>уроці </a:t>
            </a:r>
          </a:p>
          <a:p>
            <a:pPr algn="ctr"/>
            <a:r>
              <a:rPr lang="uk-UA" sz="2000" b="1" dirty="0"/>
              <a:t>я навчився/</a:t>
            </a:r>
          </a:p>
          <a:p>
            <a:pPr algn="ctr"/>
            <a:r>
              <a:rPr lang="uk-UA" sz="2000" b="1" dirty="0"/>
              <a:t>навчилася…</a:t>
            </a:r>
            <a:endParaRPr lang="ru-RU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1470578" y="2245435"/>
            <a:ext cx="1429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/>
              <a:t>Найкраще </a:t>
            </a:r>
          </a:p>
          <a:p>
            <a:r>
              <a:rPr lang="uk-UA" sz="2000" dirty="0"/>
              <a:t>мені вдалося…</a:t>
            </a:r>
            <a:endParaRPr lang="ru-RU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8854B14-A831-4207-9DA7-F8B11852112C}"/>
              </a:ext>
            </a:extLst>
          </p:cNvPr>
          <p:cNvSpPr txBox="1"/>
          <p:nvPr/>
        </p:nvSpPr>
        <p:spPr>
          <a:xfrm>
            <a:off x="9467687" y="4484264"/>
            <a:ext cx="150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/>
              <a:t>Урок </a:t>
            </a:r>
          </a:p>
          <a:p>
            <a:r>
              <a:rPr lang="uk-UA" sz="2000" dirty="0"/>
              <a:t>завершую з настроєм…</a:t>
            </a:r>
            <a:endParaRPr lang="ru-RU" sz="2000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8815277" y="1930218"/>
            <a:ext cx="1429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/>
              <a:t>Я хотів би дізнатися про…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486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8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2946407" y="1400930"/>
            <a:ext cx="671576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</a:rPr>
              <a:t> Совенята пригощають своїм печивом з передбаченнями. Печиво з яким написом ти вибираєш?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23257" y="528924"/>
            <a:ext cx="10026846" cy="76647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Очікування від уроку  </a:t>
            </a:r>
            <a:r>
              <a:rPr lang="uk-UA" sz="4000" b="1" dirty="0">
                <a:solidFill>
                  <a:schemeClr val="bg1"/>
                </a:solidFill>
              </a:rPr>
              <a:t>«Печиво від совенят»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1746" y="2274218"/>
            <a:ext cx="5705856" cy="3514203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9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60" b="95847" l="9585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754585" y="3447822"/>
            <a:ext cx="3296340" cy="335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217714" y="962215"/>
            <a:ext cx="3200400" cy="325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8697726" y="1460692"/>
            <a:ext cx="2931509" cy="29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8169975" y="3453893"/>
            <a:ext cx="3064081" cy="311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A422E68-C715-41C5-BD9F-D4C4EE7F7FFA}"/>
              </a:ext>
            </a:extLst>
          </p:cNvPr>
          <p:cNvSpPr txBox="1"/>
          <p:nvPr/>
        </p:nvSpPr>
        <p:spPr>
          <a:xfrm>
            <a:off x="1626747" y="4772758"/>
            <a:ext cx="1574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Я легко розв’яжу задачі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1084627" y="2155274"/>
            <a:ext cx="1429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</a:rPr>
              <a:t> Мені вдасться швидко рахувати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8854B14-A831-4207-9DA7-F8B11852112C}"/>
              </a:ext>
            </a:extLst>
          </p:cNvPr>
          <p:cNvSpPr txBox="1"/>
          <p:nvPr/>
        </p:nvSpPr>
        <p:spPr>
          <a:xfrm>
            <a:off x="8907602" y="4772758"/>
            <a:ext cx="150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</a:rPr>
              <a:t>Красиво напишу в зошиті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9448494" y="2660017"/>
            <a:ext cx="1429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</a:rPr>
              <a:t>Відкрию нові знання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9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/>
      <p:bldP spid="25" grpId="0"/>
      <p:bldP spid="38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965374" y="505328"/>
            <a:ext cx="10053422" cy="93360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Лічба </a:t>
            </a:r>
            <a:r>
              <a:rPr lang="uk-UA" sz="4000" b="1" dirty="0" smtClean="0">
                <a:solidFill>
                  <a:schemeClr val="bg1"/>
                </a:solidFill>
              </a:rPr>
              <a:t>10-20 в порядку зростання, спадання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9" name="Picture 2" descr="Девочка пускает мыльные пузыри - анимационная картинк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7025" y="2393058"/>
            <a:ext cx="3681349" cy="45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591" y="1240194"/>
            <a:ext cx="1647018" cy="165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066750" y="1705830"/>
            <a:ext cx="815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805" y="3012242"/>
            <a:ext cx="1502933" cy="15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4970725" y="3159051"/>
            <a:ext cx="1136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878" y="1268960"/>
            <a:ext cx="1502933" cy="15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600942" y="1624297"/>
            <a:ext cx="1082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281" y="4606586"/>
            <a:ext cx="1502933" cy="155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233932" y="4969007"/>
            <a:ext cx="899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21" y="3218595"/>
            <a:ext cx="1610192" cy="161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394100" y="3608895"/>
            <a:ext cx="823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25" y="4654517"/>
            <a:ext cx="1502933" cy="15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4314402" y="5059835"/>
            <a:ext cx="1082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00" y="4038982"/>
            <a:ext cx="1724964" cy="172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1716840" y="4519488"/>
            <a:ext cx="1037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74" y="2501115"/>
            <a:ext cx="1502933" cy="15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287800" y="2885699"/>
            <a:ext cx="1180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97" y="1414836"/>
            <a:ext cx="1502933" cy="15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4778247" y="1800951"/>
            <a:ext cx="954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345" y="2950863"/>
            <a:ext cx="1564137" cy="156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7447340" y="3238920"/>
            <a:ext cx="954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185" y="1336928"/>
            <a:ext cx="1502933" cy="15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8890454" y="1637863"/>
            <a:ext cx="1082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4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4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73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7" grpId="0"/>
      <p:bldP spid="41" grpId="0"/>
      <p:bldP spid="45" grpId="0"/>
      <p:bldP spid="47" grpId="0"/>
      <p:bldP spid="49" grpId="0"/>
      <p:bldP spid="51" grpId="0"/>
      <p:bldP spid="53" grpId="0"/>
      <p:bldP spid="57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541511" y="554474"/>
            <a:ext cx="8732066" cy="8062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Як утворилися числа другого десятку?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2" name="Picture 2" descr="Божья коровк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320" y="3072384"/>
            <a:ext cx="1455136" cy="11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Божья коровк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87" y="3072384"/>
            <a:ext cx="1455136" cy="11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Божья коровк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7015" y="3072384"/>
            <a:ext cx="1455136" cy="11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Божья коровк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5479" y="3072384"/>
            <a:ext cx="1455136" cy="11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Божья коровк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943" y="3072384"/>
            <a:ext cx="1455136" cy="11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Божья коровк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943" y="1926464"/>
            <a:ext cx="1455136" cy="11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Божья коровк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4375" y="1926464"/>
            <a:ext cx="1455136" cy="11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Божья коровк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5911" y="1926464"/>
            <a:ext cx="1455136" cy="11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Божья коровк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7015" y="4267136"/>
            <a:ext cx="1455136" cy="11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Божья коровк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0332" y="4267136"/>
            <a:ext cx="1455136" cy="11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Божья коровк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196" y="4267136"/>
            <a:ext cx="1455136" cy="11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Флажок желтый 36х22см/A - купить, цена с доставкой в Санкт-Петербурге -  артикул 1501-422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>
                        <a14:foregroundMark x1="21500" y1="58000" x2="21500" y2="58000"/>
                        <a14:foregroundMark x1="21250" y1="75500" x2="21250" y2="75500"/>
                        <a14:foregroundMark x1="21250" y1="3000" x2="21250" y2="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59" y="1770357"/>
            <a:ext cx="1999150" cy="199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Флажок желтый 36х22см/A - купить, цена с доставкой в Санкт-Петербурге -  артикул 1501-422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>
                        <a14:foregroundMark x1="21500" y1="58000" x2="21500" y2="58000"/>
                        <a14:foregroundMark x1="21250" y1="75500" x2="21250" y2="75500"/>
                        <a14:foregroundMark x1="21250" y1="3000" x2="21250" y2="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2151" y="1741835"/>
            <a:ext cx="1999150" cy="199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6012036" y="1779427"/>
            <a:ext cx="1121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246855" y="1779427"/>
            <a:ext cx="608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33A7135-136B-0B57-1005-175608489A32}"/>
              </a:ext>
            </a:extLst>
          </p:cNvPr>
          <p:cNvSpPr txBox="1"/>
          <p:nvPr/>
        </p:nvSpPr>
        <p:spPr>
          <a:xfrm>
            <a:off x="7507014" y="4831838"/>
            <a:ext cx="2284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x-none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243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4" descr="Флажок желтый 36х22см/A - купить, цена с доставкой в Санкт-Петербурге -  артикул 1501-422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10000" r="90000">
                        <a14:foregroundMark x1="21500" y1="58000" x2="21500" y2="58000"/>
                        <a14:foregroundMark x1="21250" y1="75500" x2="21250" y2="75500"/>
                        <a14:foregroundMark x1="21250" y1="3000" x2="21250" y2="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432" y="1588271"/>
            <a:ext cx="1999150" cy="199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 descr="Флажок желтый 36х22см/A - купить, цена с доставкой в Санкт-Петербурге -  артикул 1501-422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10000" r="90000">
                        <a14:foregroundMark x1="21500" y1="58000" x2="21500" y2="58000"/>
                        <a14:foregroundMark x1="21250" y1="75500" x2="21250" y2="75500"/>
                        <a14:foregroundMark x1="21250" y1="3000" x2="21250" y2="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90890" y="1618867"/>
            <a:ext cx="1999150" cy="199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4"/>
          <p:cNvSpPr txBox="1"/>
          <p:nvPr/>
        </p:nvSpPr>
        <p:spPr>
          <a:xfrm>
            <a:off x="5175197" y="1631026"/>
            <a:ext cx="1121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888855" y="1618867"/>
            <a:ext cx="608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97" name="Picture 2" descr="Download HD Robot Clipart Comic - Robot Side View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23" y="2495147"/>
            <a:ext cx="1007533" cy="188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Download HD Robot Clipart Comic - Robot Side View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5626" y="2495147"/>
            <a:ext cx="1007533" cy="188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Download HD Robot Clipart Comic - Robot Side View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00016" y="2493380"/>
            <a:ext cx="1007533" cy="188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Download HD Robot Clipart Comic - Robot Side View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07821" y="2422187"/>
            <a:ext cx="1007533" cy="188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Download HD Robot Clipart Comic - Robot Side View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94" y="1385115"/>
            <a:ext cx="1007533" cy="188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Download HD Robot Clipart Comic - Robot Side View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42" y="4032854"/>
            <a:ext cx="1007533" cy="188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Download HD Robot Clipart Comic - Robot Side View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286" y="4032854"/>
            <a:ext cx="1007533" cy="188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Download HD Robot Clipart Comic - Robot Side View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751" y="4032854"/>
            <a:ext cx="1007533" cy="188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Download HD Robot Clipart Comic - Robot Side View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751" y="1353259"/>
            <a:ext cx="1007533" cy="188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Download HD Robot Clipart Comic - Robot Side View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55" y="1353259"/>
            <a:ext cx="1007533" cy="188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Download HD Robot Clipart Comic - Robot Side View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89" y="2503854"/>
            <a:ext cx="1007533" cy="188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Download HD Robot Clipart Comic - Robot Side View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433" y="2503854"/>
            <a:ext cx="1007533" cy="188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Download HD Robot Clipart Comic - Robot Side View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068" y="2503854"/>
            <a:ext cx="1007533" cy="188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3D22ADD9-5D7A-394F-A2D9-CE8C50911B05}"/>
              </a:ext>
            </a:extLst>
          </p:cNvPr>
          <p:cNvSpPr txBox="1"/>
          <p:nvPr/>
        </p:nvSpPr>
        <p:spPr>
          <a:xfrm>
            <a:off x="6958491" y="4817648"/>
            <a:ext cx="2284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x-none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41511" y="554474"/>
            <a:ext cx="8732066" cy="8062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Як утворилися числа другого десятку? 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0" y="3049978"/>
            <a:ext cx="1044795" cy="10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детей футбол, футбольный клипарт, синий и желтый, детские игрушки PNG и  PSD-файл пнг для бесплатной загрузки | Футбол, Футбол дети, Де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297" y="2738499"/>
            <a:ext cx="1772132" cy="17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1" y="1533703"/>
            <a:ext cx="1044795" cy="10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026" y="1533703"/>
            <a:ext cx="1044795" cy="10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03" y="2086953"/>
            <a:ext cx="1044795" cy="10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814" y="3071859"/>
            <a:ext cx="1044795" cy="10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387" y="4131163"/>
            <a:ext cx="1044795" cy="10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156" y="3063466"/>
            <a:ext cx="1044795" cy="10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993" y="3063465"/>
            <a:ext cx="1044795" cy="10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05" y="4825831"/>
            <a:ext cx="1044795" cy="10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Таня не плачь - Наша Таня громко плачет, уронила в речку мячик. Тихо,  Танечка, не плачь - будет тебе новый мяч. Ты веди себя спокойно, даже если  очень больно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0" y="4825831"/>
            <a:ext cx="1044795" cy="10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детей футбол, футбольный клипарт, синий и желтый, детские игрушки PNG и  PSD-файл пнг для бесплатной загрузки | Футбол, Футбол дети, Де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128" y="1904622"/>
            <a:ext cx="1772132" cy="17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детей футбол, футбольный клипарт, синий и желтый, детские игрушки PNG и  PSD-файл пнг для бесплатной загрузки | Футбол, Футбол дети, Де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608" y="1135473"/>
            <a:ext cx="1772132" cy="17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детей футбол, футбольный клипарт, синий и желтый, детские игрушки PNG и  PSD-файл пнг для бесплатной загрузки | Футбол, Футбол дети, Де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899" y="4445903"/>
            <a:ext cx="1772132" cy="17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детей футбол, футбольный клипарт, синий и желтый, детские игрушки PNG и  PSD-файл пнг для бесплатной загрузки | Футбол, Футбол дети, Де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386" y="3572376"/>
            <a:ext cx="1772132" cy="17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C48E8CE8-AFA9-BD33-42C2-45CDE8DCFB6B}"/>
              </a:ext>
            </a:extLst>
          </p:cNvPr>
          <p:cNvSpPr txBox="1"/>
          <p:nvPr/>
        </p:nvSpPr>
        <p:spPr>
          <a:xfrm>
            <a:off x="6485652" y="4831838"/>
            <a:ext cx="2284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x-none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41511" y="554474"/>
            <a:ext cx="8732066" cy="8062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Як утворилися числа другого десятку? 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0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TextBox 56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0" name="Прямоугольник 7">
            <a:extLst>
              <a:ext uri="{FF2B5EF4-FFF2-40B4-BE49-F238E27FC236}">
                <a16:creationId xmlns="" xmlns:a16="http://schemas.microsoft.com/office/drawing/2014/main" id="{90A9701A-45C8-B2DD-2A3A-FF4A5E4B7932}"/>
              </a:ext>
            </a:extLst>
          </p:cNvPr>
          <p:cNvSpPr/>
          <p:nvPr/>
        </p:nvSpPr>
        <p:spPr>
          <a:xfrm>
            <a:off x="2061228" y="535217"/>
            <a:ext cx="8732066" cy="89726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Лічба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1" name="Прямокутник: округлені кути 5">
            <a:extLst>
              <a:ext uri="{FF2B5EF4-FFF2-40B4-BE49-F238E27FC236}">
                <a16:creationId xmlns="" xmlns:a16="http://schemas.microsoft.com/office/drawing/2014/main" id="{3C9B3180-F1F4-9E42-C928-212FDF402A38}"/>
              </a:ext>
            </a:extLst>
          </p:cNvPr>
          <p:cNvSpPr/>
          <p:nvPr/>
        </p:nvSpPr>
        <p:spPr>
          <a:xfrm>
            <a:off x="363065" y="1698171"/>
            <a:ext cx="5359154" cy="458749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" name="Рівнобедрений трикутник 87">
            <a:extLst>
              <a:ext uri="{FF2B5EF4-FFF2-40B4-BE49-F238E27FC236}">
                <a16:creationId xmlns="" xmlns:a16="http://schemas.microsoft.com/office/drawing/2014/main" id="{21EF38BA-FBAF-4769-3858-9430E80B2DA8}"/>
              </a:ext>
            </a:extLst>
          </p:cNvPr>
          <p:cNvSpPr/>
          <p:nvPr/>
        </p:nvSpPr>
        <p:spPr>
          <a:xfrm>
            <a:off x="6707610" y="2608163"/>
            <a:ext cx="832298" cy="691869"/>
          </a:xfrm>
          <a:prstGeom prst="triangle">
            <a:avLst/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" name="Овал 62">
            <a:extLst>
              <a:ext uri="{FF2B5EF4-FFF2-40B4-BE49-F238E27FC236}">
                <a16:creationId xmlns="" xmlns:a16="http://schemas.microsoft.com/office/drawing/2014/main" id="{BAEF7B81-BC78-6E5E-E5B3-55ABBCC91CBA}"/>
              </a:ext>
            </a:extLst>
          </p:cNvPr>
          <p:cNvSpPr/>
          <p:nvPr/>
        </p:nvSpPr>
        <p:spPr>
          <a:xfrm>
            <a:off x="731932" y="2676485"/>
            <a:ext cx="767792" cy="691869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" name="Прямокутник: округлені кути 58">
            <a:extLst>
              <a:ext uri="{FF2B5EF4-FFF2-40B4-BE49-F238E27FC236}">
                <a16:creationId xmlns="" xmlns:a16="http://schemas.microsoft.com/office/drawing/2014/main" id="{F0F6189D-E8D7-3ED5-2C43-99FE889877D9}"/>
              </a:ext>
            </a:extLst>
          </p:cNvPr>
          <p:cNvSpPr/>
          <p:nvPr/>
        </p:nvSpPr>
        <p:spPr>
          <a:xfrm>
            <a:off x="6328859" y="2098699"/>
            <a:ext cx="5359154" cy="418696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" name="Зірка: 32-кутна 60">
            <a:extLst>
              <a:ext uri="{FF2B5EF4-FFF2-40B4-BE49-F238E27FC236}">
                <a16:creationId xmlns="" xmlns:a16="http://schemas.microsoft.com/office/drawing/2014/main" id="{D5A9EEB4-BDC0-59A1-3C70-4BAAAF60D422}"/>
              </a:ext>
            </a:extLst>
          </p:cNvPr>
          <p:cNvSpPr/>
          <p:nvPr/>
        </p:nvSpPr>
        <p:spPr>
          <a:xfrm>
            <a:off x="3994951" y="3698609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Зірка: 32-кутна 62">
            <a:extLst>
              <a:ext uri="{FF2B5EF4-FFF2-40B4-BE49-F238E27FC236}">
                <a16:creationId xmlns="" xmlns:a16="http://schemas.microsoft.com/office/drawing/2014/main" id="{A80C8E5E-6EB8-18C5-7746-4A0339126B5B}"/>
              </a:ext>
            </a:extLst>
          </p:cNvPr>
          <p:cNvSpPr/>
          <p:nvPr/>
        </p:nvSpPr>
        <p:spPr>
          <a:xfrm>
            <a:off x="3994951" y="2419320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Зірка: 32-кутна 63">
            <a:extLst>
              <a:ext uri="{FF2B5EF4-FFF2-40B4-BE49-F238E27FC236}">
                <a16:creationId xmlns="" xmlns:a16="http://schemas.microsoft.com/office/drawing/2014/main" id="{351436CC-2B4D-3F23-FF60-17399D3ED43A}"/>
              </a:ext>
            </a:extLst>
          </p:cNvPr>
          <p:cNvSpPr/>
          <p:nvPr/>
        </p:nvSpPr>
        <p:spPr>
          <a:xfrm>
            <a:off x="3994951" y="4929403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Зірка: 32-кутна 64">
            <a:extLst>
              <a:ext uri="{FF2B5EF4-FFF2-40B4-BE49-F238E27FC236}">
                <a16:creationId xmlns="" xmlns:a16="http://schemas.microsoft.com/office/drawing/2014/main" id="{A69BBCC9-4063-C51A-353A-AD48DB8F252E}"/>
              </a:ext>
            </a:extLst>
          </p:cNvPr>
          <p:cNvSpPr/>
          <p:nvPr/>
        </p:nvSpPr>
        <p:spPr>
          <a:xfrm>
            <a:off x="9889724" y="3698609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Зірка: 32-кутна 65">
            <a:extLst>
              <a:ext uri="{FF2B5EF4-FFF2-40B4-BE49-F238E27FC236}">
                <a16:creationId xmlns="" xmlns:a16="http://schemas.microsoft.com/office/drawing/2014/main" id="{5F985770-45DC-C5C1-59C9-C28A7AD708D7}"/>
              </a:ext>
            </a:extLst>
          </p:cNvPr>
          <p:cNvSpPr/>
          <p:nvPr/>
        </p:nvSpPr>
        <p:spPr>
          <a:xfrm>
            <a:off x="9889724" y="2419320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Зірка: 32-кутна 66">
            <a:extLst>
              <a:ext uri="{FF2B5EF4-FFF2-40B4-BE49-F238E27FC236}">
                <a16:creationId xmlns="" xmlns:a16="http://schemas.microsoft.com/office/drawing/2014/main" id="{E3E9A2CC-2886-DBB8-D6AA-07606A196C99}"/>
              </a:ext>
            </a:extLst>
          </p:cNvPr>
          <p:cNvSpPr/>
          <p:nvPr/>
        </p:nvSpPr>
        <p:spPr>
          <a:xfrm>
            <a:off x="9889724" y="4929403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Овал 70">
            <a:extLst>
              <a:ext uri="{FF2B5EF4-FFF2-40B4-BE49-F238E27FC236}">
                <a16:creationId xmlns="" xmlns:a16="http://schemas.microsoft.com/office/drawing/2014/main" id="{671D505D-6BD9-99B9-4433-C5524B4D2DAD}"/>
              </a:ext>
            </a:extLst>
          </p:cNvPr>
          <p:cNvSpPr/>
          <p:nvPr/>
        </p:nvSpPr>
        <p:spPr>
          <a:xfrm>
            <a:off x="1814532" y="2664363"/>
            <a:ext cx="767792" cy="691869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Овал 71">
            <a:extLst>
              <a:ext uri="{FF2B5EF4-FFF2-40B4-BE49-F238E27FC236}">
                <a16:creationId xmlns="" xmlns:a16="http://schemas.microsoft.com/office/drawing/2014/main" id="{683AE0DA-2C49-A2FC-9365-95E55C0BEF5F}"/>
              </a:ext>
            </a:extLst>
          </p:cNvPr>
          <p:cNvSpPr/>
          <p:nvPr/>
        </p:nvSpPr>
        <p:spPr>
          <a:xfrm>
            <a:off x="2790675" y="2732739"/>
            <a:ext cx="767792" cy="691869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3" name="Овал 72">
            <a:extLst>
              <a:ext uri="{FF2B5EF4-FFF2-40B4-BE49-F238E27FC236}">
                <a16:creationId xmlns="" xmlns:a16="http://schemas.microsoft.com/office/drawing/2014/main" id="{84D15277-1E04-2818-A57E-AF79C722AE6D}"/>
              </a:ext>
            </a:extLst>
          </p:cNvPr>
          <p:cNvSpPr/>
          <p:nvPr/>
        </p:nvSpPr>
        <p:spPr>
          <a:xfrm>
            <a:off x="731932" y="3539234"/>
            <a:ext cx="767792" cy="691869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Овал 73">
            <a:extLst>
              <a:ext uri="{FF2B5EF4-FFF2-40B4-BE49-F238E27FC236}">
                <a16:creationId xmlns="" xmlns:a16="http://schemas.microsoft.com/office/drawing/2014/main" id="{26BA4CC4-FC8D-F124-2E9B-8CCF6DAD4877}"/>
              </a:ext>
            </a:extLst>
          </p:cNvPr>
          <p:cNvSpPr/>
          <p:nvPr/>
        </p:nvSpPr>
        <p:spPr>
          <a:xfrm>
            <a:off x="1759617" y="3531585"/>
            <a:ext cx="767792" cy="691869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Овал 74">
            <a:extLst>
              <a:ext uri="{FF2B5EF4-FFF2-40B4-BE49-F238E27FC236}">
                <a16:creationId xmlns="" xmlns:a16="http://schemas.microsoft.com/office/drawing/2014/main" id="{4C39485B-3894-D63C-CACD-D4C80BC61AD5}"/>
              </a:ext>
            </a:extLst>
          </p:cNvPr>
          <p:cNvSpPr/>
          <p:nvPr/>
        </p:nvSpPr>
        <p:spPr>
          <a:xfrm>
            <a:off x="2790675" y="3586257"/>
            <a:ext cx="767792" cy="691869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Овал 75">
            <a:extLst>
              <a:ext uri="{FF2B5EF4-FFF2-40B4-BE49-F238E27FC236}">
                <a16:creationId xmlns="" xmlns:a16="http://schemas.microsoft.com/office/drawing/2014/main" id="{C82ED863-AE9C-B763-C132-5815A37E71D6}"/>
              </a:ext>
            </a:extLst>
          </p:cNvPr>
          <p:cNvSpPr/>
          <p:nvPr/>
        </p:nvSpPr>
        <p:spPr>
          <a:xfrm>
            <a:off x="731932" y="5195093"/>
            <a:ext cx="767792" cy="691869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Овал 76">
            <a:extLst>
              <a:ext uri="{FF2B5EF4-FFF2-40B4-BE49-F238E27FC236}">
                <a16:creationId xmlns="" xmlns:a16="http://schemas.microsoft.com/office/drawing/2014/main" id="{721FB467-DCB1-01FF-08A9-2E2E343D1AF0}"/>
              </a:ext>
            </a:extLst>
          </p:cNvPr>
          <p:cNvSpPr/>
          <p:nvPr/>
        </p:nvSpPr>
        <p:spPr>
          <a:xfrm>
            <a:off x="1759131" y="5250845"/>
            <a:ext cx="767792" cy="691869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8" name="Овал 77">
            <a:extLst>
              <a:ext uri="{FF2B5EF4-FFF2-40B4-BE49-F238E27FC236}">
                <a16:creationId xmlns="" xmlns:a16="http://schemas.microsoft.com/office/drawing/2014/main" id="{00DF854B-6AD9-48D2-FACC-BE0E272A0BD9}"/>
              </a:ext>
            </a:extLst>
          </p:cNvPr>
          <p:cNvSpPr/>
          <p:nvPr/>
        </p:nvSpPr>
        <p:spPr>
          <a:xfrm>
            <a:off x="2790675" y="5195093"/>
            <a:ext cx="767792" cy="691869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Рівнобедрений трикутник 76">
            <a:extLst>
              <a:ext uri="{FF2B5EF4-FFF2-40B4-BE49-F238E27FC236}">
                <a16:creationId xmlns="" xmlns:a16="http://schemas.microsoft.com/office/drawing/2014/main" id="{FE0E6B42-D403-98BE-5448-4B0FEA4E60E7}"/>
              </a:ext>
            </a:extLst>
          </p:cNvPr>
          <p:cNvSpPr/>
          <p:nvPr/>
        </p:nvSpPr>
        <p:spPr>
          <a:xfrm rot="10800000">
            <a:off x="7460825" y="2609330"/>
            <a:ext cx="832298" cy="691869"/>
          </a:xfrm>
          <a:prstGeom prst="triangle">
            <a:avLst/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0" name="Рівнобедрений трикутник 77">
            <a:extLst>
              <a:ext uri="{FF2B5EF4-FFF2-40B4-BE49-F238E27FC236}">
                <a16:creationId xmlns="" xmlns:a16="http://schemas.microsoft.com/office/drawing/2014/main" id="{53FF1B14-DB0D-7D8E-F0B8-1978D4FBBF48}"/>
              </a:ext>
            </a:extLst>
          </p:cNvPr>
          <p:cNvSpPr/>
          <p:nvPr/>
        </p:nvSpPr>
        <p:spPr>
          <a:xfrm>
            <a:off x="8113720" y="2609331"/>
            <a:ext cx="832298" cy="691869"/>
          </a:xfrm>
          <a:prstGeom prst="triangle">
            <a:avLst/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1" name="Рівнобедрений трикутник 78">
            <a:extLst>
              <a:ext uri="{FF2B5EF4-FFF2-40B4-BE49-F238E27FC236}">
                <a16:creationId xmlns="" xmlns:a16="http://schemas.microsoft.com/office/drawing/2014/main" id="{5C9EB5A0-E6BE-4C3F-3A49-605FE3D5A741}"/>
              </a:ext>
            </a:extLst>
          </p:cNvPr>
          <p:cNvSpPr/>
          <p:nvPr/>
        </p:nvSpPr>
        <p:spPr>
          <a:xfrm rot="10800000">
            <a:off x="8866935" y="2610498"/>
            <a:ext cx="832298" cy="691869"/>
          </a:xfrm>
          <a:prstGeom prst="triangle">
            <a:avLst/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2" name="Рівнобедрений трикутник 79">
            <a:extLst>
              <a:ext uri="{FF2B5EF4-FFF2-40B4-BE49-F238E27FC236}">
                <a16:creationId xmlns="" xmlns:a16="http://schemas.microsoft.com/office/drawing/2014/main" id="{03F613BC-F411-D87E-2957-7E065C8D2B06}"/>
              </a:ext>
            </a:extLst>
          </p:cNvPr>
          <p:cNvSpPr/>
          <p:nvPr/>
        </p:nvSpPr>
        <p:spPr>
          <a:xfrm>
            <a:off x="6707610" y="3728077"/>
            <a:ext cx="832298" cy="691869"/>
          </a:xfrm>
          <a:prstGeom prst="triangle">
            <a:avLst/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3" name="Рівнобедрений трикутник 80">
            <a:extLst>
              <a:ext uri="{FF2B5EF4-FFF2-40B4-BE49-F238E27FC236}">
                <a16:creationId xmlns="" xmlns:a16="http://schemas.microsoft.com/office/drawing/2014/main" id="{FBCAAE94-09B8-AD43-47F8-8AA58A1F19C3}"/>
              </a:ext>
            </a:extLst>
          </p:cNvPr>
          <p:cNvSpPr/>
          <p:nvPr/>
        </p:nvSpPr>
        <p:spPr>
          <a:xfrm rot="10800000">
            <a:off x="7460825" y="3729244"/>
            <a:ext cx="832298" cy="691869"/>
          </a:xfrm>
          <a:prstGeom prst="triangle">
            <a:avLst/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4" name="Рівнобедрений трикутник 81">
            <a:extLst>
              <a:ext uri="{FF2B5EF4-FFF2-40B4-BE49-F238E27FC236}">
                <a16:creationId xmlns="" xmlns:a16="http://schemas.microsoft.com/office/drawing/2014/main" id="{63B85076-6C1A-73D6-90A2-25410F7DECDD}"/>
              </a:ext>
            </a:extLst>
          </p:cNvPr>
          <p:cNvSpPr/>
          <p:nvPr/>
        </p:nvSpPr>
        <p:spPr>
          <a:xfrm>
            <a:off x="8113720" y="3729245"/>
            <a:ext cx="832298" cy="691869"/>
          </a:xfrm>
          <a:prstGeom prst="triangle">
            <a:avLst/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Рівнобедрений трикутник 82">
            <a:extLst>
              <a:ext uri="{FF2B5EF4-FFF2-40B4-BE49-F238E27FC236}">
                <a16:creationId xmlns="" xmlns:a16="http://schemas.microsoft.com/office/drawing/2014/main" id="{7B26317D-51A4-802E-796E-677CE46A9EF4}"/>
              </a:ext>
            </a:extLst>
          </p:cNvPr>
          <p:cNvSpPr/>
          <p:nvPr/>
        </p:nvSpPr>
        <p:spPr>
          <a:xfrm rot="10800000">
            <a:off x="8866935" y="3730412"/>
            <a:ext cx="832298" cy="691869"/>
          </a:xfrm>
          <a:prstGeom prst="triangle">
            <a:avLst/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6" name="Рівнобедрений трикутник 127">
            <a:extLst>
              <a:ext uri="{FF2B5EF4-FFF2-40B4-BE49-F238E27FC236}">
                <a16:creationId xmlns="" xmlns:a16="http://schemas.microsoft.com/office/drawing/2014/main" id="{73CD0EAF-6E92-2FFD-2251-AB66CCCB845C}"/>
              </a:ext>
            </a:extLst>
          </p:cNvPr>
          <p:cNvSpPr/>
          <p:nvPr/>
        </p:nvSpPr>
        <p:spPr>
          <a:xfrm>
            <a:off x="6707610" y="4846823"/>
            <a:ext cx="832298" cy="691869"/>
          </a:xfrm>
          <a:prstGeom prst="triangle">
            <a:avLst/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7" name="Рівнобедрений трикутник 128">
            <a:extLst>
              <a:ext uri="{FF2B5EF4-FFF2-40B4-BE49-F238E27FC236}">
                <a16:creationId xmlns="" xmlns:a16="http://schemas.microsoft.com/office/drawing/2014/main" id="{131A01F8-B6E3-940A-084D-5405F5560F14}"/>
              </a:ext>
            </a:extLst>
          </p:cNvPr>
          <p:cNvSpPr/>
          <p:nvPr/>
        </p:nvSpPr>
        <p:spPr>
          <a:xfrm rot="10800000">
            <a:off x="7460825" y="4847990"/>
            <a:ext cx="832298" cy="691869"/>
          </a:xfrm>
          <a:prstGeom prst="triangle">
            <a:avLst/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8" name="Рівнобедрений трикутник 129">
            <a:extLst>
              <a:ext uri="{FF2B5EF4-FFF2-40B4-BE49-F238E27FC236}">
                <a16:creationId xmlns="" xmlns:a16="http://schemas.microsoft.com/office/drawing/2014/main" id="{029F4ABE-B6DC-DCD0-57CF-F598BDD67F6F}"/>
              </a:ext>
            </a:extLst>
          </p:cNvPr>
          <p:cNvSpPr/>
          <p:nvPr/>
        </p:nvSpPr>
        <p:spPr>
          <a:xfrm>
            <a:off x="8113720" y="4847991"/>
            <a:ext cx="832298" cy="691869"/>
          </a:xfrm>
          <a:prstGeom prst="triangle">
            <a:avLst/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Рівнобедрений трикутник 130">
            <a:extLst>
              <a:ext uri="{FF2B5EF4-FFF2-40B4-BE49-F238E27FC236}">
                <a16:creationId xmlns="" xmlns:a16="http://schemas.microsoft.com/office/drawing/2014/main" id="{5A3F8D83-EC78-F037-FFEE-E7625531FFC9}"/>
              </a:ext>
            </a:extLst>
          </p:cNvPr>
          <p:cNvSpPr/>
          <p:nvPr/>
        </p:nvSpPr>
        <p:spPr>
          <a:xfrm rot="10800000">
            <a:off x="8866935" y="4849158"/>
            <a:ext cx="832298" cy="691869"/>
          </a:xfrm>
          <a:prstGeom prst="triangle">
            <a:avLst/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00DF854B-6AD9-48D2-FACC-BE0E272A0BD9}"/>
              </a:ext>
            </a:extLst>
          </p:cNvPr>
          <p:cNvSpPr/>
          <p:nvPr/>
        </p:nvSpPr>
        <p:spPr>
          <a:xfrm>
            <a:off x="731932" y="4390501"/>
            <a:ext cx="767792" cy="691869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00DF854B-6AD9-48D2-FACC-BE0E272A0BD9}"/>
              </a:ext>
            </a:extLst>
          </p:cNvPr>
          <p:cNvSpPr/>
          <p:nvPr/>
        </p:nvSpPr>
        <p:spPr>
          <a:xfrm>
            <a:off x="1759617" y="4401984"/>
            <a:ext cx="767792" cy="691869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00DF854B-6AD9-48D2-FACC-BE0E272A0BD9}"/>
              </a:ext>
            </a:extLst>
          </p:cNvPr>
          <p:cNvSpPr/>
          <p:nvPr/>
        </p:nvSpPr>
        <p:spPr>
          <a:xfrm>
            <a:off x="2790675" y="4414106"/>
            <a:ext cx="767792" cy="691869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BAEF7B81-BC78-6E5E-E5B3-55ABBCC91CBA}"/>
              </a:ext>
            </a:extLst>
          </p:cNvPr>
          <p:cNvSpPr/>
          <p:nvPr/>
        </p:nvSpPr>
        <p:spPr>
          <a:xfrm>
            <a:off x="786445" y="1856915"/>
            <a:ext cx="767792" cy="691869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Овал 36">
            <a:extLst>
              <a:ext uri="{FF2B5EF4-FFF2-40B4-BE49-F238E27FC236}">
                <a16:creationId xmlns="" xmlns:a16="http://schemas.microsoft.com/office/drawing/2014/main" id="{671D505D-6BD9-99B9-4433-C5524B4D2DAD}"/>
              </a:ext>
            </a:extLst>
          </p:cNvPr>
          <p:cNvSpPr/>
          <p:nvPr/>
        </p:nvSpPr>
        <p:spPr>
          <a:xfrm>
            <a:off x="1786387" y="1844792"/>
            <a:ext cx="767792" cy="691869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683AE0DA-2C49-A2FC-9365-95E55C0BEF5F}"/>
              </a:ext>
            </a:extLst>
          </p:cNvPr>
          <p:cNvSpPr/>
          <p:nvPr/>
        </p:nvSpPr>
        <p:spPr>
          <a:xfrm>
            <a:off x="2790675" y="1892270"/>
            <a:ext cx="767792" cy="691869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429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5" grpId="0" animBg="1"/>
      <p:bldP spid="67" grpId="0" animBg="1"/>
      <p:bldP spid="68" grpId="0" animBg="1"/>
      <p:bldP spid="69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TextBox 1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Прямокутник: округлені кути 5">
            <a:extLst>
              <a:ext uri="{FF2B5EF4-FFF2-40B4-BE49-F238E27FC236}">
                <a16:creationId xmlns="" xmlns:a16="http://schemas.microsoft.com/office/drawing/2014/main" id="{3C9B3180-F1F4-9E42-C928-212FDF402A38}"/>
              </a:ext>
            </a:extLst>
          </p:cNvPr>
          <p:cNvSpPr/>
          <p:nvPr/>
        </p:nvSpPr>
        <p:spPr>
          <a:xfrm>
            <a:off x="363065" y="2098699"/>
            <a:ext cx="5359154" cy="418696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Прямокутник: округлені кути 58">
            <a:extLst>
              <a:ext uri="{FF2B5EF4-FFF2-40B4-BE49-F238E27FC236}">
                <a16:creationId xmlns="" xmlns:a16="http://schemas.microsoft.com/office/drawing/2014/main" id="{F0F6189D-E8D7-3ED5-2C43-99FE889877D9}"/>
              </a:ext>
            </a:extLst>
          </p:cNvPr>
          <p:cNvSpPr/>
          <p:nvPr/>
        </p:nvSpPr>
        <p:spPr>
          <a:xfrm>
            <a:off x="6328859" y="2098699"/>
            <a:ext cx="5359154" cy="418696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Зірка: 32-кутна 60">
            <a:extLst>
              <a:ext uri="{FF2B5EF4-FFF2-40B4-BE49-F238E27FC236}">
                <a16:creationId xmlns="" xmlns:a16="http://schemas.microsoft.com/office/drawing/2014/main" id="{D5A9EEB4-BDC0-59A1-3C70-4BAAAF60D422}"/>
              </a:ext>
            </a:extLst>
          </p:cNvPr>
          <p:cNvSpPr/>
          <p:nvPr/>
        </p:nvSpPr>
        <p:spPr>
          <a:xfrm>
            <a:off x="3994951" y="3698609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Зірка: 32-кутна 62">
            <a:extLst>
              <a:ext uri="{FF2B5EF4-FFF2-40B4-BE49-F238E27FC236}">
                <a16:creationId xmlns="" xmlns:a16="http://schemas.microsoft.com/office/drawing/2014/main" id="{A80C8E5E-6EB8-18C5-7746-4A0339126B5B}"/>
              </a:ext>
            </a:extLst>
          </p:cNvPr>
          <p:cNvSpPr/>
          <p:nvPr/>
        </p:nvSpPr>
        <p:spPr>
          <a:xfrm>
            <a:off x="3994951" y="2419320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Зірка: 32-кутна 63">
            <a:extLst>
              <a:ext uri="{FF2B5EF4-FFF2-40B4-BE49-F238E27FC236}">
                <a16:creationId xmlns="" xmlns:a16="http://schemas.microsoft.com/office/drawing/2014/main" id="{351436CC-2B4D-3F23-FF60-17399D3ED43A}"/>
              </a:ext>
            </a:extLst>
          </p:cNvPr>
          <p:cNvSpPr/>
          <p:nvPr/>
        </p:nvSpPr>
        <p:spPr>
          <a:xfrm>
            <a:off x="3994951" y="4929403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Зірка: 32-кутна 64">
            <a:extLst>
              <a:ext uri="{FF2B5EF4-FFF2-40B4-BE49-F238E27FC236}">
                <a16:creationId xmlns="" xmlns:a16="http://schemas.microsoft.com/office/drawing/2014/main" id="{A69BBCC9-4063-C51A-353A-AD48DB8F252E}"/>
              </a:ext>
            </a:extLst>
          </p:cNvPr>
          <p:cNvSpPr/>
          <p:nvPr/>
        </p:nvSpPr>
        <p:spPr>
          <a:xfrm>
            <a:off x="9889724" y="3698609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Зірка: 32-кутна 65">
            <a:extLst>
              <a:ext uri="{FF2B5EF4-FFF2-40B4-BE49-F238E27FC236}">
                <a16:creationId xmlns="" xmlns:a16="http://schemas.microsoft.com/office/drawing/2014/main" id="{5F985770-45DC-C5C1-59C9-C28A7AD708D7}"/>
              </a:ext>
            </a:extLst>
          </p:cNvPr>
          <p:cNvSpPr/>
          <p:nvPr/>
        </p:nvSpPr>
        <p:spPr>
          <a:xfrm>
            <a:off x="9889724" y="2419320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Зірка: 32-кутна 66">
            <a:extLst>
              <a:ext uri="{FF2B5EF4-FFF2-40B4-BE49-F238E27FC236}">
                <a16:creationId xmlns="" xmlns:a16="http://schemas.microsoft.com/office/drawing/2014/main" id="{E3E9A2CC-2886-DBB8-D6AA-07606A196C99}"/>
              </a:ext>
            </a:extLst>
          </p:cNvPr>
          <p:cNvSpPr/>
          <p:nvPr/>
        </p:nvSpPr>
        <p:spPr>
          <a:xfrm>
            <a:off x="9889724" y="4929403"/>
            <a:ext cx="1580226" cy="1067540"/>
          </a:xfrm>
          <a:prstGeom prst="star32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x-none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Блок-схема: рішення 1">
            <a:extLst>
              <a:ext uri="{FF2B5EF4-FFF2-40B4-BE49-F238E27FC236}">
                <a16:creationId xmlns="" xmlns:a16="http://schemas.microsoft.com/office/drawing/2014/main" id="{789B5140-6954-D591-01A9-D574A8D44F9A}"/>
              </a:ext>
            </a:extLst>
          </p:cNvPr>
          <p:cNvSpPr/>
          <p:nvPr/>
        </p:nvSpPr>
        <p:spPr>
          <a:xfrm>
            <a:off x="625921" y="2791763"/>
            <a:ext cx="710214" cy="804958"/>
          </a:xfrm>
          <a:prstGeom prst="flowChartDecision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Блок-схема: рішення 36">
            <a:extLst>
              <a:ext uri="{FF2B5EF4-FFF2-40B4-BE49-F238E27FC236}">
                <a16:creationId xmlns="" xmlns:a16="http://schemas.microsoft.com/office/drawing/2014/main" id="{CFF91486-69B6-CCA7-3CD9-4742BC95F706}"/>
              </a:ext>
            </a:extLst>
          </p:cNvPr>
          <p:cNvSpPr/>
          <p:nvPr/>
        </p:nvSpPr>
        <p:spPr>
          <a:xfrm>
            <a:off x="1442800" y="2783652"/>
            <a:ext cx="710214" cy="804958"/>
          </a:xfrm>
          <a:prstGeom prst="flowChartDecision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Блок-схема: рішення 37">
            <a:extLst>
              <a:ext uri="{FF2B5EF4-FFF2-40B4-BE49-F238E27FC236}">
                <a16:creationId xmlns="" xmlns:a16="http://schemas.microsoft.com/office/drawing/2014/main" id="{AB1024C0-3E6F-4ACE-9CE6-3E418B2A77EC}"/>
              </a:ext>
            </a:extLst>
          </p:cNvPr>
          <p:cNvSpPr/>
          <p:nvPr/>
        </p:nvSpPr>
        <p:spPr>
          <a:xfrm>
            <a:off x="2306434" y="2783652"/>
            <a:ext cx="710214" cy="804958"/>
          </a:xfrm>
          <a:prstGeom prst="flowChartDecision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Блок-схема: рішення 38">
            <a:extLst>
              <a:ext uri="{FF2B5EF4-FFF2-40B4-BE49-F238E27FC236}">
                <a16:creationId xmlns="" xmlns:a16="http://schemas.microsoft.com/office/drawing/2014/main" id="{7779C2C5-125A-32B0-0C69-079458AF0B55}"/>
              </a:ext>
            </a:extLst>
          </p:cNvPr>
          <p:cNvSpPr/>
          <p:nvPr/>
        </p:nvSpPr>
        <p:spPr>
          <a:xfrm>
            <a:off x="3137695" y="2783652"/>
            <a:ext cx="710214" cy="804958"/>
          </a:xfrm>
          <a:prstGeom prst="flowChartDecision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Блок-схема: рішення 39">
            <a:extLst>
              <a:ext uri="{FF2B5EF4-FFF2-40B4-BE49-F238E27FC236}">
                <a16:creationId xmlns="" xmlns:a16="http://schemas.microsoft.com/office/drawing/2014/main" id="{F7B82B51-10FC-4DD5-AC27-FF46FBFFE993}"/>
              </a:ext>
            </a:extLst>
          </p:cNvPr>
          <p:cNvSpPr/>
          <p:nvPr/>
        </p:nvSpPr>
        <p:spPr>
          <a:xfrm>
            <a:off x="1102075" y="3502743"/>
            <a:ext cx="710214" cy="804958"/>
          </a:xfrm>
          <a:prstGeom prst="flowChartDecision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Блок-схема: рішення 40">
            <a:extLst>
              <a:ext uri="{FF2B5EF4-FFF2-40B4-BE49-F238E27FC236}">
                <a16:creationId xmlns="" xmlns:a16="http://schemas.microsoft.com/office/drawing/2014/main" id="{695B012B-2CFF-4E80-8AEE-1FACFDFB4D09}"/>
              </a:ext>
            </a:extLst>
          </p:cNvPr>
          <p:cNvSpPr/>
          <p:nvPr/>
        </p:nvSpPr>
        <p:spPr>
          <a:xfrm>
            <a:off x="1918954" y="3494632"/>
            <a:ext cx="710214" cy="804958"/>
          </a:xfrm>
          <a:prstGeom prst="flowChartDecision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Блок-схема: рішення 41">
            <a:extLst>
              <a:ext uri="{FF2B5EF4-FFF2-40B4-BE49-F238E27FC236}">
                <a16:creationId xmlns="" xmlns:a16="http://schemas.microsoft.com/office/drawing/2014/main" id="{361D1568-891E-D130-1B3E-BFCFA387A0D5}"/>
              </a:ext>
            </a:extLst>
          </p:cNvPr>
          <p:cNvSpPr/>
          <p:nvPr/>
        </p:nvSpPr>
        <p:spPr>
          <a:xfrm>
            <a:off x="2782588" y="3494632"/>
            <a:ext cx="710214" cy="804958"/>
          </a:xfrm>
          <a:prstGeom prst="flowChartDecision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Блок-схема: рішення 42">
            <a:extLst>
              <a:ext uri="{FF2B5EF4-FFF2-40B4-BE49-F238E27FC236}">
                <a16:creationId xmlns="" xmlns:a16="http://schemas.microsoft.com/office/drawing/2014/main" id="{29CF7A27-C29C-73BF-98DE-2DF77E093F9D}"/>
              </a:ext>
            </a:extLst>
          </p:cNvPr>
          <p:cNvSpPr/>
          <p:nvPr/>
        </p:nvSpPr>
        <p:spPr>
          <a:xfrm>
            <a:off x="708499" y="4213723"/>
            <a:ext cx="710214" cy="804958"/>
          </a:xfrm>
          <a:prstGeom prst="flowChartDecision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Блок-схема: рішення 43">
            <a:extLst>
              <a:ext uri="{FF2B5EF4-FFF2-40B4-BE49-F238E27FC236}">
                <a16:creationId xmlns="" xmlns:a16="http://schemas.microsoft.com/office/drawing/2014/main" id="{99AF63DF-7DC8-8B6C-EB58-C34F0379F0FC}"/>
              </a:ext>
            </a:extLst>
          </p:cNvPr>
          <p:cNvSpPr/>
          <p:nvPr/>
        </p:nvSpPr>
        <p:spPr>
          <a:xfrm>
            <a:off x="1525378" y="4205612"/>
            <a:ext cx="710214" cy="804958"/>
          </a:xfrm>
          <a:prstGeom prst="flowChartDecision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Блок-схема: рішення 44">
            <a:extLst>
              <a:ext uri="{FF2B5EF4-FFF2-40B4-BE49-F238E27FC236}">
                <a16:creationId xmlns="" xmlns:a16="http://schemas.microsoft.com/office/drawing/2014/main" id="{931FDCD5-E0CD-6085-4735-D2FE7ED3B93C}"/>
              </a:ext>
            </a:extLst>
          </p:cNvPr>
          <p:cNvSpPr/>
          <p:nvPr/>
        </p:nvSpPr>
        <p:spPr>
          <a:xfrm>
            <a:off x="2389012" y="4205612"/>
            <a:ext cx="710214" cy="804958"/>
          </a:xfrm>
          <a:prstGeom prst="flowChartDecision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6" name="Блок-схема: рішення 46">
            <a:extLst>
              <a:ext uri="{FF2B5EF4-FFF2-40B4-BE49-F238E27FC236}">
                <a16:creationId xmlns="" xmlns:a16="http://schemas.microsoft.com/office/drawing/2014/main" id="{CBA723C8-E87A-26D9-040F-BB1D65292EB2}"/>
              </a:ext>
            </a:extLst>
          </p:cNvPr>
          <p:cNvSpPr/>
          <p:nvPr/>
        </p:nvSpPr>
        <p:spPr>
          <a:xfrm>
            <a:off x="3220273" y="4205612"/>
            <a:ext cx="710214" cy="804958"/>
          </a:xfrm>
          <a:prstGeom prst="flowChartDecision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Блок-схема: рішення 47">
            <a:extLst>
              <a:ext uri="{FF2B5EF4-FFF2-40B4-BE49-F238E27FC236}">
                <a16:creationId xmlns="" xmlns:a16="http://schemas.microsoft.com/office/drawing/2014/main" id="{CC0E8A75-E40F-ACD2-60D0-908F63D9B612}"/>
              </a:ext>
            </a:extLst>
          </p:cNvPr>
          <p:cNvSpPr/>
          <p:nvPr/>
        </p:nvSpPr>
        <p:spPr>
          <a:xfrm>
            <a:off x="1254172" y="4905196"/>
            <a:ext cx="710214" cy="804958"/>
          </a:xfrm>
          <a:prstGeom prst="flowChartDecision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Блок-схема: рішення 48">
            <a:extLst>
              <a:ext uri="{FF2B5EF4-FFF2-40B4-BE49-F238E27FC236}">
                <a16:creationId xmlns="" xmlns:a16="http://schemas.microsoft.com/office/drawing/2014/main" id="{1D0E4A04-3952-3D81-BAF4-376263538CFD}"/>
              </a:ext>
            </a:extLst>
          </p:cNvPr>
          <p:cNvSpPr/>
          <p:nvPr/>
        </p:nvSpPr>
        <p:spPr>
          <a:xfrm>
            <a:off x="2071051" y="4897085"/>
            <a:ext cx="710214" cy="804958"/>
          </a:xfrm>
          <a:prstGeom prst="flowChartDecision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Блок-схема: рішення 49">
            <a:extLst>
              <a:ext uri="{FF2B5EF4-FFF2-40B4-BE49-F238E27FC236}">
                <a16:creationId xmlns="" xmlns:a16="http://schemas.microsoft.com/office/drawing/2014/main" id="{0EBD0A03-17A7-E55F-D705-41B9D3A9D257}"/>
              </a:ext>
            </a:extLst>
          </p:cNvPr>
          <p:cNvSpPr/>
          <p:nvPr/>
        </p:nvSpPr>
        <p:spPr>
          <a:xfrm>
            <a:off x="2934685" y="4897085"/>
            <a:ext cx="710214" cy="804958"/>
          </a:xfrm>
          <a:prstGeom prst="flowChartDecision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" name="Прямокутник 4">
            <a:extLst>
              <a:ext uri="{FF2B5EF4-FFF2-40B4-BE49-F238E27FC236}">
                <a16:creationId xmlns="" xmlns:a16="http://schemas.microsoft.com/office/drawing/2014/main" id="{139672AB-BFB2-0B68-918D-C6F2C75119FF}"/>
              </a:ext>
            </a:extLst>
          </p:cNvPr>
          <p:cNvSpPr/>
          <p:nvPr/>
        </p:nvSpPr>
        <p:spPr>
          <a:xfrm>
            <a:off x="6945320" y="2647065"/>
            <a:ext cx="626234" cy="63723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" name="Прямокутник 50">
            <a:extLst>
              <a:ext uri="{FF2B5EF4-FFF2-40B4-BE49-F238E27FC236}">
                <a16:creationId xmlns="" xmlns:a16="http://schemas.microsoft.com/office/drawing/2014/main" id="{8DE3D8BD-23DC-69AC-654D-D733AE675748}"/>
              </a:ext>
            </a:extLst>
          </p:cNvPr>
          <p:cNvSpPr/>
          <p:nvPr/>
        </p:nvSpPr>
        <p:spPr>
          <a:xfrm>
            <a:off x="7770943" y="2647065"/>
            <a:ext cx="626234" cy="63723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" name="Прямокутник 51">
            <a:extLst>
              <a:ext uri="{FF2B5EF4-FFF2-40B4-BE49-F238E27FC236}">
                <a16:creationId xmlns="" xmlns:a16="http://schemas.microsoft.com/office/drawing/2014/main" id="{4105B8AA-2374-3C96-A4EC-33038E329A99}"/>
              </a:ext>
            </a:extLst>
          </p:cNvPr>
          <p:cNvSpPr/>
          <p:nvPr/>
        </p:nvSpPr>
        <p:spPr>
          <a:xfrm>
            <a:off x="8664248" y="2647065"/>
            <a:ext cx="626234" cy="63723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Прямокутник 52">
            <a:extLst>
              <a:ext uri="{FF2B5EF4-FFF2-40B4-BE49-F238E27FC236}">
                <a16:creationId xmlns="" xmlns:a16="http://schemas.microsoft.com/office/drawing/2014/main" id="{DE20CD49-87B6-A439-9548-CC65315AC059}"/>
              </a:ext>
            </a:extLst>
          </p:cNvPr>
          <p:cNvSpPr/>
          <p:nvPr/>
        </p:nvSpPr>
        <p:spPr>
          <a:xfrm>
            <a:off x="6624805" y="3822832"/>
            <a:ext cx="626234" cy="63723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4" name="Прямокутник 53">
            <a:extLst>
              <a:ext uri="{FF2B5EF4-FFF2-40B4-BE49-F238E27FC236}">
                <a16:creationId xmlns="" xmlns:a16="http://schemas.microsoft.com/office/drawing/2014/main" id="{2B9EDA9E-82C7-488A-42AC-326D55C05EE8}"/>
              </a:ext>
            </a:extLst>
          </p:cNvPr>
          <p:cNvSpPr/>
          <p:nvPr/>
        </p:nvSpPr>
        <p:spPr>
          <a:xfrm>
            <a:off x="7450428" y="3822832"/>
            <a:ext cx="626234" cy="63723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Прямокутник 54">
            <a:extLst>
              <a:ext uri="{FF2B5EF4-FFF2-40B4-BE49-F238E27FC236}">
                <a16:creationId xmlns="" xmlns:a16="http://schemas.microsoft.com/office/drawing/2014/main" id="{527724D5-F57F-7A4B-9EC7-959E6235A3C3}"/>
              </a:ext>
            </a:extLst>
          </p:cNvPr>
          <p:cNvSpPr/>
          <p:nvPr/>
        </p:nvSpPr>
        <p:spPr>
          <a:xfrm>
            <a:off x="8351131" y="3822832"/>
            <a:ext cx="626234" cy="63723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Прямокутник 55">
            <a:extLst>
              <a:ext uri="{FF2B5EF4-FFF2-40B4-BE49-F238E27FC236}">
                <a16:creationId xmlns="" xmlns:a16="http://schemas.microsoft.com/office/drawing/2014/main" id="{1A1893A8-11F9-1EE6-663C-BF6280487798}"/>
              </a:ext>
            </a:extLst>
          </p:cNvPr>
          <p:cNvSpPr/>
          <p:nvPr/>
        </p:nvSpPr>
        <p:spPr>
          <a:xfrm>
            <a:off x="9176754" y="3822832"/>
            <a:ext cx="626234" cy="63723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Прямокутник 56">
            <a:extLst>
              <a:ext uri="{FF2B5EF4-FFF2-40B4-BE49-F238E27FC236}">
                <a16:creationId xmlns="" xmlns:a16="http://schemas.microsoft.com/office/drawing/2014/main" id="{B27EE710-FE21-0A69-BC95-7B6CB9B300EB}"/>
              </a:ext>
            </a:extLst>
          </p:cNvPr>
          <p:cNvSpPr/>
          <p:nvPr/>
        </p:nvSpPr>
        <p:spPr>
          <a:xfrm>
            <a:off x="6624805" y="5054249"/>
            <a:ext cx="626234" cy="63723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Прямокутник 57">
            <a:extLst>
              <a:ext uri="{FF2B5EF4-FFF2-40B4-BE49-F238E27FC236}">
                <a16:creationId xmlns="" xmlns:a16="http://schemas.microsoft.com/office/drawing/2014/main" id="{0538FA05-86E4-6E50-0E16-CFCE557580B2}"/>
              </a:ext>
            </a:extLst>
          </p:cNvPr>
          <p:cNvSpPr/>
          <p:nvPr/>
        </p:nvSpPr>
        <p:spPr>
          <a:xfrm>
            <a:off x="7450428" y="5054249"/>
            <a:ext cx="626234" cy="63723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" name="Прямокутник 59">
            <a:extLst>
              <a:ext uri="{FF2B5EF4-FFF2-40B4-BE49-F238E27FC236}">
                <a16:creationId xmlns="" xmlns:a16="http://schemas.microsoft.com/office/drawing/2014/main" id="{C96B2273-A59F-E55B-B58D-4C7E4A7E9BF0}"/>
              </a:ext>
            </a:extLst>
          </p:cNvPr>
          <p:cNvSpPr/>
          <p:nvPr/>
        </p:nvSpPr>
        <p:spPr>
          <a:xfrm>
            <a:off x="8351131" y="5054249"/>
            <a:ext cx="626234" cy="63723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Прямокутник 61">
            <a:extLst>
              <a:ext uri="{FF2B5EF4-FFF2-40B4-BE49-F238E27FC236}">
                <a16:creationId xmlns="" xmlns:a16="http://schemas.microsoft.com/office/drawing/2014/main" id="{4E31E883-09BE-6C86-B72D-6313D7AA738E}"/>
              </a:ext>
            </a:extLst>
          </p:cNvPr>
          <p:cNvSpPr/>
          <p:nvPr/>
        </p:nvSpPr>
        <p:spPr>
          <a:xfrm>
            <a:off x="9176754" y="5054249"/>
            <a:ext cx="626234" cy="63723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" name="Прямоугольник 7">
            <a:extLst>
              <a:ext uri="{FF2B5EF4-FFF2-40B4-BE49-F238E27FC236}">
                <a16:creationId xmlns="" xmlns:a16="http://schemas.microsoft.com/office/drawing/2014/main" id="{90A9701A-45C8-B2DD-2A3A-FF4A5E4B7932}"/>
              </a:ext>
            </a:extLst>
          </p:cNvPr>
          <p:cNvSpPr/>
          <p:nvPr/>
        </p:nvSpPr>
        <p:spPr>
          <a:xfrm>
            <a:off x="2061228" y="535217"/>
            <a:ext cx="8732066" cy="89726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Лічба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  <p:bldP spid="34" grpId="0" animBg="1"/>
      <p:bldP spid="35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11474</TotalTime>
  <Words>572</Words>
  <Application>Microsoft Office PowerPoint</Application>
  <PresentationFormat>Произвольный</PresentationFormat>
  <Paragraphs>155</Paragraphs>
  <Slides>22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1201</cp:revision>
  <dcterms:created xsi:type="dcterms:W3CDTF">2018-01-05T16:38:53Z</dcterms:created>
  <dcterms:modified xsi:type="dcterms:W3CDTF">2024-02-14T09:19:01Z</dcterms:modified>
</cp:coreProperties>
</file>