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4v" ContentType="video/unknown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8" r:id="rId2"/>
    <p:sldId id="1085" r:id="rId3"/>
    <p:sldId id="1071" r:id="rId4"/>
    <p:sldId id="1086" r:id="rId5"/>
    <p:sldId id="808" r:id="rId6"/>
    <p:sldId id="1072" r:id="rId7"/>
    <p:sldId id="1073" r:id="rId8"/>
    <p:sldId id="1081" r:id="rId9"/>
    <p:sldId id="1088" r:id="rId10"/>
    <p:sldId id="1064" r:id="rId11"/>
    <p:sldId id="1079" r:id="rId12"/>
    <p:sldId id="1080" r:id="rId13"/>
    <p:sldId id="1056" r:id="rId14"/>
    <p:sldId id="352" r:id="rId15"/>
    <p:sldId id="866" r:id="rId16"/>
    <p:sldId id="1087" r:id="rId1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Василь Цупа" initials="ВЦ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90BD1"/>
    <a:srgbClr val="CC00CC"/>
    <a:srgbClr val="295FFF"/>
    <a:srgbClr val="78B64E"/>
    <a:srgbClr val="FF66FF"/>
    <a:srgbClr val="F5F6F9"/>
    <a:srgbClr val="F7F8FB"/>
    <a:srgbClr val="FCFCFE"/>
    <a:srgbClr val="FF5050"/>
    <a:srgbClr val="F0F2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E8B1032C-EA38-4F05-BA0D-38AFFFC7BED3}" styleName="Светлый стиль 3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16D9F66E-5EB9-4882-86FB-DCBF35E3C3E4}" styleName="Средний стиль 4 —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272" autoAdjust="0"/>
    <p:restoredTop sz="94660"/>
  </p:normalViewPr>
  <p:slideViewPr>
    <p:cSldViewPr snapToGrid="0">
      <p:cViewPr varScale="1">
        <p:scale>
          <a:sx n="88" d="100"/>
          <a:sy n="88" d="100"/>
        </p:scale>
        <p:origin x="-318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2BE04B-0FEE-474E-98E3-E5C059B0E3D6}" type="datetimeFigureOut">
              <a:rPr lang="ru-RU" smtClean="0"/>
              <a:t>07.03.2024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08AAFC-F45B-4763-9C1F-8029DFCE03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9451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2268244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26D62-0A69-489C-AD8A-DBBB454FE69F}" type="datetime1">
              <a:rPr lang="uk-UA" smtClean="0"/>
              <a:t>07.03.2024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5242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41F5A-B942-463D-BFFB-A6C0BF2A95D9}" type="datetime1">
              <a:rPr lang="uk-UA" smtClean="0"/>
              <a:t>07.03.2024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6421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F5CA3-AACC-4614-BF69-00E689DA5E5C}" type="datetime1">
              <a:rPr lang="uk-UA" smtClean="0"/>
              <a:t>07.03.2024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8756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57AFC-C01B-4F35-8E90-7CDC7BDC9F41}" type="datetime1">
              <a:rPr lang="uk-UA" smtClean="0"/>
              <a:t>07.03.2024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9445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57DF8-A1C4-4191-9BCE-6255C9741248}" type="datetime1">
              <a:rPr lang="uk-UA" smtClean="0"/>
              <a:t>07.03.2024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0646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B527B-8C9A-436C-98CD-9931061FA41E}" type="datetime1">
              <a:rPr lang="uk-UA" smtClean="0"/>
              <a:t>07.03.2024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3066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2E25-D864-431C-9803-DC1DF816B3B2}" type="datetime1">
              <a:rPr lang="uk-UA" smtClean="0"/>
              <a:t>07.03.2024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9923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1627C-B8CA-44C8-AA80-F38F7E2DC942}" type="datetime1">
              <a:rPr lang="uk-UA" smtClean="0"/>
              <a:t>07.03.2024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1058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8820F-613B-4084-A210-F6071CA8AA12}" type="datetime1">
              <a:rPr lang="uk-UA" smtClean="0"/>
              <a:t>07.03.2024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9499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3D5AF-C886-45A1-B5DC-5A526CB61C15}" type="datetime1">
              <a:rPr lang="uk-UA" smtClean="0"/>
              <a:t>07.03.2024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2121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D2A21-8E22-4A57-9D96-C14531AB525D}" type="datetime1">
              <a:rPr lang="uk-UA" smtClean="0"/>
              <a:t>07.03.2024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1652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FBF2D6-4F70-474E-8189-F1C29A9FD449}" type="datetime1">
              <a:rPr lang="uk-UA" smtClean="0"/>
              <a:t>07.03.2024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610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8.png"/><Relationship Id="rId7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microsoft.com/office/2007/relationships/hdphoto" Target="../media/hdphoto4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4v"/><Relationship Id="rId1" Type="http://schemas.microsoft.com/office/2007/relationships/media" Target="../media/media2.m4v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27.jpe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learningapps.org/watch?v=pihrt30a523" TargetMode="External"/><Relationship Id="rId5" Type="http://schemas.microsoft.com/office/2007/relationships/hdphoto" Target="../media/hdphoto5.wdp"/><Relationship Id="rId4" Type="http://schemas.openxmlformats.org/officeDocument/2006/relationships/image" Target="../media/image28.png"/><Relationship Id="rId9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microsoft.com/office/2007/relationships/hdphoto" Target="../media/hdphoto7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microsoft.com/office/2007/relationships/hdphoto" Target="../media/hdphoto8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10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microsoft.com/office/2007/relationships/hdphoto" Target="../media/hdphoto3.wdp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012370" y="4276372"/>
            <a:ext cx="10243459" cy="160043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4400" b="1" dirty="0" smtClean="0">
                <a:solidFill>
                  <a:schemeClr val="bg1"/>
                </a:solidFill>
              </a:rPr>
              <a:t>Написання слів з буквосполученням ДЗ, слів і речень з вивченими буквами. </a:t>
            </a:r>
            <a:endParaRPr lang="uk-UA" sz="4400" b="1" dirty="0">
              <a:solidFill>
                <a:schemeClr val="bg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l="2344" t="3517" r="1649" b="2161"/>
          <a:stretch/>
        </p:blipFill>
        <p:spPr>
          <a:xfrm>
            <a:off x="1368000" y="1044000"/>
            <a:ext cx="3420000" cy="2520000"/>
          </a:xfrm>
          <a:prstGeom prst="roundRect">
            <a:avLst/>
          </a:prstGeom>
          <a:ln w="38100">
            <a:solidFill>
              <a:schemeClr val="bg1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7200386" y="1486545"/>
            <a:ext cx="3343597" cy="200906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Навчання грамоти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Письмо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Букварний </a:t>
            </a:r>
            <a:r>
              <a:rPr lang="uk-UA" sz="2800" b="1" dirty="0">
                <a:solidFill>
                  <a:schemeClr val="bg1"/>
                </a:solidFill>
              </a:rPr>
              <a:t>період</a:t>
            </a:r>
            <a:endParaRPr lang="ru-RU" sz="28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Урок 88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57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138179" y="459131"/>
            <a:ext cx="9791078" cy="156561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Розглянь малюнки </a:t>
            </a:r>
            <a:r>
              <a:rPr lang="uk-UA" sz="2800" b="1" dirty="0">
                <a:solidFill>
                  <a:schemeClr val="bg1"/>
                </a:solidFill>
              </a:rPr>
              <a:t>і </a:t>
            </a:r>
            <a:r>
              <a:rPr lang="uk-UA" sz="2800" b="1" dirty="0" smtClean="0">
                <a:solidFill>
                  <a:schemeClr val="bg1"/>
                </a:solidFill>
              </a:rPr>
              <a:t>назви </a:t>
            </a:r>
            <a:r>
              <a:rPr lang="uk-UA" sz="2800" b="1" dirty="0">
                <a:solidFill>
                  <a:schemeClr val="bg1"/>
                </a:solidFill>
              </a:rPr>
              <a:t>зображені на них </a:t>
            </a:r>
            <a:r>
              <a:rPr lang="uk-UA" sz="2800" b="1" dirty="0" smtClean="0">
                <a:solidFill>
                  <a:schemeClr val="bg1"/>
                </a:solidFill>
              </a:rPr>
              <a:t>предмети. Прочитай </a:t>
            </a:r>
            <a:r>
              <a:rPr lang="uk-UA" sz="2800" b="1" dirty="0">
                <a:solidFill>
                  <a:schemeClr val="bg1"/>
                </a:solidFill>
              </a:rPr>
              <a:t>слова, написані під малюнками і </a:t>
            </a:r>
            <a:r>
              <a:rPr lang="uk-UA" sz="2800" b="1" dirty="0" smtClean="0">
                <a:solidFill>
                  <a:schemeClr val="bg1"/>
                </a:solidFill>
              </a:rPr>
              <a:t>поєднай </a:t>
            </a:r>
            <a:r>
              <a:rPr lang="uk-UA" sz="2800" b="1" dirty="0">
                <a:solidFill>
                  <a:schemeClr val="bg1"/>
                </a:solidFill>
              </a:rPr>
              <a:t>їх із назвами відповідних </a:t>
            </a:r>
            <a:r>
              <a:rPr lang="uk-UA" sz="2800" b="1" dirty="0" smtClean="0">
                <a:solidFill>
                  <a:schemeClr val="bg1"/>
                </a:solidFill>
              </a:rPr>
              <a:t>малюнків. </a:t>
            </a:r>
            <a:endParaRPr lang="uk-UA" sz="2800" b="1" dirty="0">
              <a:solidFill>
                <a:schemeClr val="bg1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4391" y="2328493"/>
            <a:ext cx="8696356" cy="3290033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15"/>
          <a:stretch/>
        </p:blipFill>
        <p:spPr>
          <a:xfrm>
            <a:off x="2604391" y="2337783"/>
            <a:ext cx="8696356" cy="1881174"/>
          </a:xfrm>
          <a:prstGeom prst="rect">
            <a:avLst/>
          </a:prstGeom>
        </p:spPr>
      </p:pic>
      <p:cxnSp>
        <p:nvCxnSpPr>
          <p:cNvPr id="14" name="Прямая со стрелкой 13"/>
          <p:cNvCxnSpPr/>
          <p:nvPr/>
        </p:nvCxnSpPr>
        <p:spPr>
          <a:xfrm>
            <a:off x="4963886" y="3842657"/>
            <a:ext cx="4159704" cy="71080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 flipH="1">
            <a:off x="3984853" y="3842657"/>
            <a:ext cx="2437718" cy="79419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 flipH="1">
            <a:off x="6952570" y="3842657"/>
            <a:ext cx="2648630" cy="79419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Прямоугольник 15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chemeClr val="bg1"/>
                </a:solidFill>
              </a:rPr>
              <a:t>Сторінка</a:t>
            </a:r>
            <a:endParaRPr lang="uk-UA" b="1" dirty="0">
              <a:solidFill>
                <a:schemeClr val="bg1"/>
              </a:solidFill>
            </a:endParaRP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57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341835" y="2340000"/>
            <a:ext cx="2175471" cy="189975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Зафарбуй малюнки </a:t>
            </a:r>
            <a:r>
              <a:rPr lang="uk-UA" sz="2400" b="1" dirty="0">
                <a:solidFill>
                  <a:schemeClr val="bg1"/>
                </a:solidFill>
              </a:rPr>
              <a:t>кольоровими олівцями</a:t>
            </a:r>
          </a:p>
        </p:txBody>
      </p:sp>
    </p:spTree>
    <p:extLst>
      <p:ext uri="{BB962C8B-B14F-4D97-AF65-F5344CB8AC3E}">
        <p14:creationId xmlns:p14="http://schemas.microsoft.com/office/powerpoint/2010/main" val="2155212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7" t="17188" r="48058" b="58092"/>
          <a:stretch/>
        </p:blipFill>
        <p:spPr>
          <a:xfrm>
            <a:off x="1193608" y="1917341"/>
            <a:ext cx="8100000" cy="3059193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56" name="Рисунок 5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85" t="38250" r="75000" b="42087"/>
          <a:stretch/>
        </p:blipFill>
        <p:spPr>
          <a:xfrm>
            <a:off x="1193608" y="1620749"/>
            <a:ext cx="1536794" cy="1616552"/>
          </a:xfrm>
          <a:prstGeom prst="rect">
            <a:avLst/>
          </a:prstGeom>
        </p:spPr>
      </p:pic>
      <p:pic>
        <p:nvPicPr>
          <p:cNvPr id="65" name="Рисунок 6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85" t="38250" r="75000" b="42087"/>
          <a:stretch/>
        </p:blipFill>
        <p:spPr>
          <a:xfrm>
            <a:off x="2885762" y="1631406"/>
            <a:ext cx="1536794" cy="1616552"/>
          </a:xfrm>
          <a:prstGeom prst="rect">
            <a:avLst/>
          </a:prstGeom>
        </p:spPr>
      </p:pic>
      <p:pic>
        <p:nvPicPr>
          <p:cNvPr id="68" name="Рисунок 6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85" t="38250" r="75000" b="42087"/>
          <a:stretch/>
        </p:blipFill>
        <p:spPr>
          <a:xfrm>
            <a:off x="4536728" y="1631406"/>
            <a:ext cx="1536794" cy="1616552"/>
          </a:xfrm>
          <a:prstGeom prst="rect">
            <a:avLst/>
          </a:prstGeom>
        </p:spPr>
      </p:pic>
      <p:pic>
        <p:nvPicPr>
          <p:cNvPr id="69" name="Рисунок 6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85" t="38250" r="75000" b="42087"/>
          <a:stretch/>
        </p:blipFill>
        <p:spPr>
          <a:xfrm>
            <a:off x="6187694" y="1631406"/>
            <a:ext cx="1536794" cy="1616552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85" t="38250" r="75000" b="42087"/>
          <a:stretch/>
        </p:blipFill>
        <p:spPr>
          <a:xfrm>
            <a:off x="7896322" y="1620749"/>
            <a:ext cx="1536794" cy="161655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4965" t="22400" r="34101" b="60558"/>
          <a:stretch/>
        </p:blipFill>
        <p:spPr>
          <a:xfrm>
            <a:off x="1095885" y="2931829"/>
            <a:ext cx="4630888" cy="1084531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5807" t="40513" r="50711" b="45142"/>
          <a:stretch/>
        </p:blipFill>
        <p:spPr>
          <a:xfrm>
            <a:off x="5929662" y="3011699"/>
            <a:ext cx="2656521" cy="912899"/>
          </a:xfrm>
          <a:prstGeom prst="rect">
            <a:avLst/>
          </a:prstGeom>
        </p:spPr>
      </p:pic>
      <p:sp>
        <p:nvSpPr>
          <p:cNvPr id="19" name="Прямоугольник 18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chemeClr val="bg1"/>
                </a:solidFill>
              </a:rPr>
              <a:t>Сторінка</a:t>
            </a:r>
            <a:endParaRPr lang="uk-UA" b="1" dirty="0">
              <a:solidFill>
                <a:schemeClr val="bg1"/>
              </a:solidFill>
            </a:endParaRP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58</a:t>
            </a:r>
            <a:endParaRPr lang="ru-RU" sz="3200" b="1" dirty="0">
              <a:solidFill>
                <a:schemeClr val="bg1"/>
              </a:solidFill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3" t="32292" r="47949" b="58092"/>
          <a:stretch/>
        </p:blipFill>
        <p:spPr>
          <a:xfrm>
            <a:off x="1191285" y="4976534"/>
            <a:ext cx="8100000" cy="1190028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8456" t="38265" r="29782" b="44693"/>
          <a:stretch/>
        </p:blipFill>
        <p:spPr>
          <a:xfrm>
            <a:off x="1187057" y="5038023"/>
            <a:ext cx="2461917" cy="1084531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4964" t="55353" r="29272" b="27331"/>
          <a:stretch/>
        </p:blipFill>
        <p:spPr>
          <a:xfrm>
            <a:off x="3753897" y="5038023"/>
            <a:ext cx="5177283" cy="1102014"/>
          </a:xfrm>
          <a:prstGeom prst="rect">
            <a:avLst/>
          </a:prstGeom>
        </p:spPr>
      </p:pic>
      <p:sp>
        <p:nvSpPr>
          <p:cNvPr id="23" name="Прямоугольник 22"/>
          <p:cNvSpPr/>
          <p:nvPr/>
        </p:nvSpPr>
        <p:spPr>
          <a:xfrm>
            <a:off x="1435712" y="3919454"/>
            <a:ext cx="6780895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500" dirty="0" err="1"/>
              <a:t>Дзвінко</a:t>
            </a:r>
            <a:r>
              <a:rPr lang="ru-RU" sz="4500" dirty="0"/>
              <a:t> </a:t>
            </a:r>
            <a:r>
              <a:rPr lang="ru-RU" sz="4500" dirty="0" err="1"/>
              <a:t>дзвонить</a:t>
            </a:r>
            <a:r>
              <a:rPr lang="ru-RU" sz="4500" dirty="0"/>
              <a:t> </a:t>
            </a:r>
            <a:r>
              <a:rPr lang="ru-RU" sz="4500" dirty="0" err="1"/>
              <a:t>дзвоник</a:t>
            </a:r>
            <a:r>
              <a:rPr lang="ru-RU" sz="4500" dirty="0"/>
              <a:t>.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1054099" y="559171"/>
            <a:ext cx="9929291" cy="93217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err="1" smtClean="0">
                <a:solidFill>
                  <a:schemeClr val="bg1"/>
                </a:solidFill>
              </a:rPr>
              <a:t>Запиши</a:t>
            </a:r>
            <a:r>
              <a:rPr lang="uk-UA" sz="3600" b="1" dirty="0" smtClean="0">
                <a:solidFill>
                  <a:schemeClr val="bg1"/>
                </a:solidFill>
              </a:rPr>
              <a:t> </a:t>
            </a:r>
            <a:r>
              <a:rPr lang="uk-UA" sz="3600" b="1" dirty="0"/>
              <a:t>з’єднання букв </a:t>
            </a:r>
            <a:r>
              <a:rPr lang="uk-UA" sz="3600" b="1" dirty="0" smtClean="0"/>
              <a:t>ДЗ </a:t>
            </a:r>
            <a:r>
              <a:rPr lang="uk-UA" sz="3600" b="1" dirty="0"/>
              <a:t>в </a:t>
            </a:r>
            <a:r>
              <a:rPr lang="uk-UA" sz="3600" b="1" dirty="0" smtClean="0"/>
              <a:t>першому </a:t>
            </a:r>
            <a:r>
              <a:rPr lang="uk-UA" sz="3600" b="1" dirty="0"/>
              <a:t>рядку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1054099" y="559171"/>
            <a:ext cx="9929291" cy="122608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Прочитай речення в наступних рядках. </a:t>
            </a:r>
          </a:p>
          <a:p>
            <a:pPr algn="ctr"/>
            <a:r>
              <a:rPr lang="uk-UA" sz="3600" b="1" dirty="0" err="1" smtClean="0">
                <a:solidFill>
                  <a:schemeClr val="bg1"/>
                </a:solidFill>
              </a:rPr>
              <a:t>Запиши</a:t>
            </a:r>
            <a:r>
              <a:rPr lang="uk-UA" sz="3600" b="1" dirty="0" smtClean="0">
                <a:solidFill>
                  <a:schemeClr val="bg1"/>
                </a:solidFill>
              </a:rPr>
              <a:t> речення.</a:t>
            </a:r>
            <a:endParaRPr lang="uk-UA" sz="3600" b="1" dirty="0">
              <a:solidFill>
                <a:schemeClr val="bg1"/>
              </a:solidFill>
            </a:endParaRPr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11" b="87131" l="10019" r="88312">
                        <a14:foregroundMark x1="49351" y1="61814" x2="49351" y2="61814"/>
                        <a14:foregroundMark x1="53432" y1="52110" x2="53432" y2="52110"/>
                        <a14:foregroundMark x1="34323" y1="56962" x2="34323" y2="569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874" r="10987" b="11826"/>
          <a:stretch/>
        </p:blipFill>
        <p:spPr>
          <a:xfrm>
            <a:off x="9433116" y="2012878"/>
            <a:ext cx="2182936" cy="2028825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87176" l="11000" r="90300">
                        <a14:foregroundMark x1="52800" y1="55294" x2="52800" y2="55294"/>
                        <a14:foregroundMark x1="51351" y1="25798" x2="51351" y2="25798"/>
                        <a14:foregroundMark x1="51351" y1="28571" x2="51351" y2="28571"/>
                        <a14:foregroundMark x1="50059" y1="23717" x2="50059" y2="23717"/>
                        <a14:foregroundMark x1="54407" y1="58807" x2="54407" y2="58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277" r="10334" b="12778"/>
          <a:stretch/>
        </p:blipFill>
        <p:spPr>
          <a:xfrm>
            <a:off x="9452986" y="4123262"/>
            <a:ext cx="1978094" cy="1829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082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6" t="17188" r="48117" b="58092"/>
          <a:stretch/>
        </p:blipFill>
        <p:spPr>
          <a:xfrm>
            <a:off x="1420466" y="3524557"/>
            <a:ext cx="8064000" cy="3059193"/>
          </a:xfrm>
          <a:prstGeom prst="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l="20442" t="40759" r="36612" b="26702"/>
          <a:stretch/>
        </p:blipFill>
        <p:spPr>
          <a:xfrm>
            <a:off x="1420466" y="1867343"/>
            <a:ext cx="4251511" cy="1740590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5589" t="22690" r="49847" b="60739"/>
          <a:stretch/>
        </p:blipFill>
        <p:spPr>
          <a:xfrm>
            <a:off x="1544302" y="3624264"/>
            <a:ext cx="2629212" cy="997632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0417" t="26487" r="32672" b="59818"/>
          <a:stretch/>
        </p:blipFill>
        <p:spPr>
          <a:xfrm>
            <a:off x="4532416" y="3850422"/>
            <a:ext cx="1810062" cy="824518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5767" t="55915" r="49669" b="27514"/>
          <a:stretch/>
        </p:blipFill>
        <p:spPr>
          <a:xfrm>
            <a:off x="4921354" y="4540836"/>
            <a:ext cx="2705643" cy="1026633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5856" t="74584" r="42995" b="8845"/>
          <a:stretch/>
        </p:blipFill>
        <p:spPr>
          <a:xfrm>
            <a:off x="4300579" y="5613867"/>
            <a:ext cx="3545985" cy="1061063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6212" t="38670" r="45149" b="44759"/>
          <a:stretch/>
        </p:blipFill>
        <p:spPr>
          <a:xfrm>
            <a:off x="1461526" y="4519767"/>
            <a:ext cx="3174661" cy="1033202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1129" t="55440" r="24307" b="27989"/>
          <a:stretch/>
        </p:blipFill>
        <p:spPr>
          <a:xfrm>
            <a:off x="1551014" y="5451101"/>
            <a:ext cx="2891297" cy="1097078"/>
          </a:xfrm>
          <a:prstGeom prst="rect">
            <a:avLst/>
          </a:prstGeom>
        </p:spPr>
      </p:pic>
      <p:pic>
        <p:nvPicPr>
          <p:cNvPr id="3076" name="Picture 4" descr="Колокольчик ПНГ на Прозрачном Фоне • Скачать PNG Колокольчик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6941" y="1743511"/>
            <a:ext cx="1652008" cy="1849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25261" y="1867343"/>
            <a:ext cx="1346716" cy="1536869"/>
          </a:xfrm>
          <a:prstGeom prst="rect">
            <a:avLst/>
          </a:prstGeom>
        </p:spPr>
      </p:pic>
      <p:sp>
        <p:nvSpPr>
          <p:cNvPr id="17" name="Прямоугольник 16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chemeClr val="bg1"/>
                </a:solidFill>
              </a:rPr>
              <a:t>Сторінка</a:t>
            </a:r>
            <a:endParaRPr lang="uk-UA" b="1" dirty="0">
              <a:solidFill>
                <a:schemeClr val="bg1"/>
              </a:solidFill>
            </a:endParaRP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58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758543" y="1890509"/>
            <a:ext cx="5224847" cy="1631216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sz="2000" b="1" dirty="0" smtClean="0">
                <a:solidFill>
                  <a:srgbClr val="0070C0"/>
                </a:solidFill>
              </a:rPr>
              <a:t>Прочитай </a:t>
            </a:r>
            <a:r>
              <a:rPr lang="uk-UA" sz="2000" b="1" dirty="0">
                <a:solidFill>
                  <a:srgbClr val="0070C0"/>
                </a:solidFill>
              </a:rPr>
              <a:t>слова, зображені пунктиром у наступних рядках </a:t>
            </a:r>
            <a:r>
              <a:rPr lang="uk-UA" sz="2000" b="1" dirty="0" smtClean="0">
                <a:solidFill>
                  <a:srgbClr val="0070C0"/>
                </a:solidFill>
              </a:rPr>
              <a:t>зошита. Визнач, </a:t>
            </a:r>
            <a:r>
              <a:rPr lang="uk-UA" sz="2000" b="1" dirty="0">
                <a:solidFill>
                  <a:srgbClr val="0070C0"/>
                </a:solidFill>
              </a:rPr>
              <a:t>з якою назвою малюнка можна сполучити кожне з цих </a:t>
            </a:r>
            <a:r>
              <a:rPr lang="uk-UA" sz="2000" b="1" dirty="0" smtClean="0">
                <a:solidFill>
                  <a:srgbClr val="0070C0"/>
                </a:solidFill>
              </a:rPr>
              <a:t>слів. </a:t>
            </a:r>
            <a:r>
              <a:rPr lang="uk-UA" sz="2000" b="1" dirty="0" err="1" smtClean="0">
                <a:solidFill>
                  <a:srgbClr val="0070C0"/>
                </a:solidFill>
              </a:rPr>
              <a:t>Запиши</a:t>
            </a:r>
            <a:r>
              <a:rPr lang="uk-UA" sz="2000" b="1" dirty="0" smtClean="0">
                <a:solidFill>
                  <a:srgbClr val="0070C0"/>
                </a:solidFill>
              </a:rPr>
              <a:t> </a:t>
            </a:r>
            <a:r>
              <a:rPr lang="uk-UA" sz="2000" b="1" dirty="0">
                <a:solidFill>
                  <a:srgbClr val="0070C0"/>
                </a:solidFill>
              </a:rPr>
              <a:t>утворені речення </a:t>
            </a:r>
            <a:r>
              <a:rPr lang="uk-UA" sz="2000" b="1" dirty="0" smtClean="0">
                <a:solidFill>
                  <a:srgbClr val="0070C0"/>
                </a:solidFill>
              </a:rPr>
              <a:t>Зафарбуй </a:t>
            </a:r>
            <a:r>
              <a:rPr lang="uk-UA" sz="2000" b="1" dirty="0">
                <a:solidFill>
                  <a:srgbClr val="0070C0"/>
                </a:solidFill>
              </a:rPr>
              <a:t>дзвіночки і дзиґу кольоровими олівцями.</a:t>
            </a:r>
            <a:endParaRPr lang="ru-RU" sz="2000" b="1" dirty="0">
              <a:solidFill>
                <a:srgbClr val="0070C0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1054099" y="559171"/>
            <a:ext cx="9929291" cy="122608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/>
              <a:t>Назви зображені на малюнках </a:t>
            </a:r>
            <a:r>
              <a:rPr lang="uk-UA" sz="3600" b="1" dirty="0" smtClean="0"/>
              <a:t>предмети.  </a:t>
            </a:r>
            <a:r>
              <a:rPr lang="uk-UA" sz="3600" b="1" dirty="0" err="1" smtClean="0"/>
              <a:t>Запиши</a:t>
            </a:r>
            <a:r>
              <a:rPr lang="uk-UA" sz="3600" b="1" dirty="0" smtClean="0"/>
              <a:t> </a:t>
            </a:r>
            <a:r>
              <a:rPr lang="uk-UA" sz="3600" b="1" dirty="0"/>
              <a:t>назви цих предметів </a:t>
            </a:r>
            <a:r>
              <a:rPr lang="uk-UA" sz="3600" b="1" dirty="0" smtClean="0"/>
              <a:t>під </a:t>
            </a:r>
            <a:r>
              <a:rPr lang="uk-UA" sz="3600" b="1" dirty="0"/>
              <a:t>малюнками.</a:t>
            </a:r>
            <a:endParaRPr lang="uk-UA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6066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07.03.2024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Фізкультхвилинка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A9119B7A-EE3F-4C85-B067-F5C3A20660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929" y="1266380"/>
            <a:ext cx="11814711" cy="5328928"/>
          </a:xfrm>
          <a:prstGeom prst="rect">
            <a:avLst/>
          </a:prstGeom>
        </p:spPr>
      </p:pic>
      <p:pic>
        <p:nvPicPr>
          <p:cNvPr id="6" name="Фізкультхвилинка №10">
            <a:hlinkClick r:id="" action="ppaction://media"/>
            <a:extLst>
              <a:ext uri="{FF2B5EF4-FFF2-40B4-BE49-F238E27FC236}">
                <a16:creationId xmlns:a16="http://schemas.microsoft.com/office/drawing/2014/main" xmlns="" id="{9A9586A1-A002-429F-80EC-36DAAF34481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171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9282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Дети с помощью планшета с иконками образования Бесплатные векторы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2621" y="2515995"/>
            <a:ext cx="4530953" cy="3959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4"/>
          <p:cNvSpPr/>
          <p:nvPr/>
        </p:nvSpPr>
        <p:spPr>
          <a:xfrm>
            <a:off x="1793914" y="407565"/>
            <a:ext cx="8811364" cy="75720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uk-UA" sz="4000" b="1" dirty="0">
                <a:solidFill>
                  <a:schemeClr val="bg1"/>
                </a:solidFill>
              </a:rPr>
              <a:t>Online </a:t>
            </a:r>
            <a:r>
              <a:rPr lang="uk-UA" altLang="uk-UA" sz="4000" b="1" dirty="0">
                <a:solidFill>
                  <a:schemeClr val="bg1"/>
                </a:solidFill>
              </a:rPr>
              <a:t>завдання</a:t>
            </a:r>
            <a:endParaRPr lang="en-US" altLang="uk-UA" sz="4000" b="1" dirty="0">
              <a:solidFill>
                <a:schemeClr val="bg1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A0166A2E-11B6-9924-13BC-3EA377A2E6B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10"/>
          <a:stretch/>
        </p:blipFill>
        <p:spPr>
          <a:xfrm>
            <a:off x="9415902" y="1870364"/>
            <a:ext cx="2598052" cy="4538966"/>
          </a:xfrm>
          <a:prstGeom prst="rect">
            <a:avLst/>
          </a:prstGeom>
        </p:spPr>
      </p:pic>
      <p:pic>
        <p:nvPicPr>
          <p:cNvPr id="7" name="Рисунок 6">
            <a:hlinkClick r:id="rId6"/>
            <a:extLst>
              <a:ext uri="{FF2B5EF4-FFF2-40B4-BE49-F238E27FC236}">
                <a16:creationId xmlns:a16="http://schemas.microsoft.com/office/drawing/2014/main" xmlns="" id="{AE1BDFF9-2805-3F10-36E3-965C7681E7D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597" t="13192" r="17996" b="19677"/>
          <a:stretch/>
        </p:blipFill>
        <p:spPr>
          <a:xfrm>
            <a:off x="300163" y="1821424"/>
            <a:ext cx="4265586" cy="4587906"/>
          </a:xfrm>
          <a:prstGeom prst="rect">
            <a:avLst/>
          </a:prstGeom>
        </p:spPr>
      </p:pic>
      <p:sp>
        <p:nvSpPr>
          <p:cNvPr id="15" name="Бульбашка прямої мови: прямокутна з округленими кутами 14">
            <a:extLst>
              <a:ext uri="{FF2B5EF4-FFF2-40B4-BE49-F238E27FC236}">
                <a16:creationId xmlns:a16="http://schemas.microsoft.com/office/drawing/2014/main" xmlns="" id="{40C535D8-E54A-66BB-B01B-D0A4914AA87E}"/>
              </a:ext>
            </a:extLst>
          </p:cNvPr>
          <p:cNvSpPr/>
          <p:nvPr/>
        </p:nvSpPr>
        <p:spPr>
          <a:xfrm>
            <a:off x="4972096" y="1339730"/>
            <a:ext cx="3912001" cy="1061268"/>
          </a:xfrm>
          <a:prstGeom prst="wedgeRoundRectCallout">
            <a:avLst>
              <a:gd name="adj1" fmla="val -7355"/>
              <a:gd name="adj2" fmla="val 74448"/>
              <a:gd name="adj3" fmla="val 16667"/>
            </a:avLst>
          </a:prstGeom>
          <a:solidFill>
            <a:srgbClr val="78B64E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i="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Відскануй</a:t>
            </a:r>
            <a:r>
              <a:rPr lang="uk-UA" sz="2400" b="1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QR</a:t>
            </a:r>
            <a:r>
              <a:rPr lang="uk-UA" sz="2400" b="1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-код або натисни </a:t>
            </a:r>
            <a:r>
              <a:rPr lang="uk-UA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жовтий круг</a:t>
            </a:r>
            <a:r>
              <a:rPr lang="uk-UA" sz="2400" b="1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</a:t>
            </a:r>
            <a:endParaRPr lang="uk-UA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029824" y="2162174"/>
            <a:ext cx="1228725" cy="1228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367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570339" y="494529"/>
            <a:ext cx="8732066" cy="85530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Вправа «Мікрофон»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641383" y="2302502"/>
            <a:ext cx="4368800" cy="224676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2800" b="1" dirty="0" smtClean="0">
                <a:solidFill>
                  <a:schemeClr val="bg1"/>
                </a:solidFill>
              </a:rPr>
              <a:t>Яке </a:t>
            </a:r>
            <a:r>
              <a:rPr lang="ru-RU" sz="2800" b="1" dirty="0" err="1" smtClean="0">
                <a:solidFill>
                  <a:schemeClr val="bg1"/>
                </a:solidFill>
              </a:rPr>
              <a:t>буквосполучення</a:t>
            </a:r>
            <a:r>
              <a:rPr lang="ru-RU" sz="2800" b="1" dirty="0" smtClean="0">
                <a:solidFill>
                  <a:schemeClr val="bg1"/>
                </a:solidFill>
              </a:rPr>
              <a:t> </a:t>
            </a:r>
            <a:r>
              <a:rPr lang="ru-RU" sz="2800" b="1" dirty="0">
                <a:solidFill>
                  <a:schemeClr val="bg1"/>
                </a:solidFill>
              </a:rPr>
              <a:t>писали на </a:t>
            </a:r>
            <a:r>
              <a:rPr lang="ru-RU" sz="2800" b="1" dirty="0" err="1" smtClean="0">
                <a:solidFill>
                  <a:schemeClr val="bg1"/>
                </a:solidFill>
              </a:rPr>
              <a:t>уроці</a:t>
            </a:r>
            <a:r>
              <a:rPr lang="ru-RU" sz="2800" b="1" dirty="0" smtClean="0">
                <a:solidFill>
                  <a:schemeClr val="bg1"/>
                </a:solidFill>
              </a:rPr>
              <a:t>?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2800" b="1" dirty="0" smtClean="0">
                <a:solidFill>
                  <a:schemeClr val="bg1"/>
                </a:solidFill>
              </a:rPr>
              <a:t>Добери і </a:t>
            </a:r>
            <a:r>
              <a:rPr lang="ru-RU" sz="2800" b="1" dirty="0">
                <a:solidFill>
                  <a:schemeClr val="bg1"/>
                </a:solidFill>
              </a:rPr>
              <a:t>правильно </a:t>
            </a:r>
            <a:r>
              <a:rPr lang="ru-RU" sz="2800" b="1" dirty="0" err="1" smtClean="0">
                <a:solidFill>
                  <a:schemeClr val="bg1"/>
                </a:solidFill>
              </a:rPr>
              <a:t>вимов</a:t>
            </a:r>
            <a:r>
              <a:rPr lang="ru-RU" sz="2800" b="1" dirty="0" smtClean="0">
                <a:solidFill>
                  <a:schemeClr val="bg1"/>
                </a:solidFill>
              </a:rPr>
              <a:t> </a:t>
            </a:r>
            <a:r>
              <a:rPr lang="ru-RU" sz="2800" b="1" dirty="0">
                <a:solidFill>
                  <a:schemeClr val="bg1"/>
                </a:solidFill>
              </a:rPr>
              <a:t>слова з </a:t>
            </a:r>
            <a:r>
              <a:rPr lang="ru-RU" sz="2800" b="1" dirty="0" err="1">
                <a:solidFill>
                  <a:schemeClr val="bg1"/>
                </a:solidFill>
              </a:rPr>
              <a:t>буквосполученням</a:t>
            </a:r>
            <a:r>
              <a:rPr lang="ru-RU" sz="2800" b="1" dirty="0">
                <a:solidFill>
                  <a:schemeClr val="bg1"/>
                </a:solidFill>
              </a:rPr>
              <a:t> </a:t>
            </a:r>
            <a:r>
              <a:rPr lang="ru-RU" sz="2800" b="1" dirty="0" err="1">
                <a:solidFill>
                  <a:schemeClr val="bg1"/>
                </a:solidFill>
              </a:rPr>
              <a:t>дз</a:t>
            </a:r>
            <a:r>
              <a:rPr lang="ru-RU" sz="2800" b="1" dirty="0">
                <a:solidFill>
                  <a:schemeClr val="bg1"/>
                </a:solidFill>
              </a:rPr>
              <a:t>. </a:t>
            </a:r>
            <a:endParaRPr lang="uk-UA" sz="2800" b="1" dirty="0">
              <a:solidFill>
                <a:schemeClr val="bg1"/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1" t="7258" r="4332" b="9742"/>
          <a:stretch/>
        </p:blipFill>
        <p:spPr>
          <a:xfrm>
            <a:off x="412691" y="1926771"/>
            <a:ext cx="2995599" cy="361337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030" t="22565" r="14586"/>
          <a:stretch/>
        </p:blipFill>
        <p:spPr>
          <a:xfrm>
            <a:off x="8365815" y="1844078"/>
            <a:ext cx="2748991" cy="3448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526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4">
            <a:extLst>
              <a:ext uri="{FF2B5EF4-FFF2-40B4-BE49-F238E27FC236}">
                <a16:creationId xmlns:a16="http://schemas.microsoft.com/office/drawing/2014/main" xmlns="" id="{6F18290F-02C1-493B-B24A-343BB9484D7F}"/>
              </a:ext>
            </a:extLst>
          </p:cNvPr>
          <p:cNvSpPr/>
          <p:nvPr/>
        </p:nvSpPr>
        <p:spPr>
          <a:xfrm>
            <a:off x="1175657" y="646929"/>
            <a:ext cx="9607138" cy="90972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Рефлексія. </a:t>
            </a:r>
            <a:r>
              <a:rPr lang="uk-UA" sz="4000" b="1" dirty="0" smtClean="0">
                <a:solidFill>
                  <a:schemeClr val="bg1"/>
                </a:solidFill>
              </a:rPr>
              <a:t>«</a:t>
            </a:r>
            <a:r>
              <a:rPr lang="uk-UA" sz="4000" b="1" dirty="0">
                <a:solidFill>
                  <a:schemeClr val="bg1"/>
                </a:solidFill>
              </a:rPr>
              <a:t>Ранець-м'ясорубка-кошик»</a:t>
            </a:r>
          </a:p>
        </p:txBody>
      </p:sp>
      <p:pic>
        <p:nvPicPr>
          <p:cNvPr id="21506" name="Picture 2" descr="Мультфильм школьный рюкзак дает большие пальцы | Премиум векторы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57942" y="1895338"/>
            <a:ext cx="3041907" cy="2648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 descr="Векторный мультфильм кухни мясорубки Клипарт Изображение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5362" y="2035905"/>
            <a:ext cx="2774030" cy="2367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 descr="SHOPPING CART GREEN vector icon | SVG(VECTOR):Domínio público ..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4003" y="1795902"/>
            <a:ext cx="2953259" cy="2607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404257" y="4630735"/>
            <a:ext cx="2471057" cy="120032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Корисні </a:t>
            </a:r>
          </a:p>
          <a:p>
            <a:pPr algn="ctr"/>
            <a:r>
              <a:rPr lang="uk-UA" sz="3600" b="1" dirty="0">
                <a:solidFill>
                  <a:schemeClr val="bg1"/>
                </a:solidFill>
              </a:rPr>
              <a:t>знання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350043" y="4630734"/>
            <a:ext cx="3258366" cy="120032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Над цим варто замислитися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118831" y="4565704"/>
            <a:ext cx="2768431" cy="1200329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Це мені  потрібно</a:t>
            </a:r>
            <a:endParaRPr lang="ru-RU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3990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338944" y="644555"/>
            <a:ext cx="9369451" cy="78649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Налаштуйся </a:t>
            </a:r>
            <a:r>
              <a:rPr lang="uk-UA" sz="4000" b="1" dirty="0">
                <a:solidFill>
                  <a:schemeClr val="bg1"/>
                </a:solidFill>
              </a:rPr>
              <a:t>на </a:t>
            </a:r>
            <a:r>
              <a:rPr lang="uk-UA" sz="4000" b="1" dirty="0" smtClean="0">
                <a:solidFill>
                  <a:schemeClr val="bg1"/>
                </a:solidFill>
              </a:rPr>
              <a:t>урок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2714518" y="1612108"/>
            <a:ext cx="6048672" cy="181837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uk-UA" altLang="ru-RU" sz="2800" b="1" dirty="0">
                <a:solidFill>
                  <a:schemeClr val="bg1"/>
                </a:solidFill>
              </a:rPr>
              <a:t>В школі справу хоч яку</a:t>
            </a:r>
          </a:p>
          <a:p>
            <a:pPr algn="ctr">
              <a:lnSpc>
                <a:spcPct val="90000"/>
              </a:lnSpc>
            </a:pPr>
            <a:r>
              <a:rPr lang="uk-UA" altLang="ru-RU" sz="2800" b="1" dirty="0">
                <a:solidFill>
                  <a:schemeClr val="bg1"/>
                </a:solidFill>
              </a:rPr>
              <a:t>Починаєм по дзвінку.</a:t>
            </a:r>
          </a:p>
          <a:p>
            <a:pPr algn="ctr">
              <a:lnSpc>
                <a:spcPct val="90000"/>
              </a:lnSpc>
            </a:pPr>
            <a:r>
              <a:rPr lang="uk-UA" altLang="ru-RU" sz="2800" b="1" dirty="0">
                <a:solidFill>
                  <a:schemeClr val="bg1"/>
                </a:solidFill>
              </a:rPr>
              <a:t>Тож хвилини не втрачаєм,</a:t>
            </a:r>
          </a:p>
          <a:p>
            <a:pPr algn="ctr">
              <a:lnSpc>
                <a:spcPct val="90000"/>
              </a:lnSpc>
            </a:pPr>
            <a:r>
              <a:rPr lang="uk-UA" altLang="ru-RU" sz="2800" b="1" dirty="0">
                <a:solidFill>
                  <a:schemeClr val="bg1"/>
                </a:solidFill>
              </a:rPr>
              <a:t>Все нове запам’ятаєм.</a:t>
            </a:r>
          </a:p>
        </p:txBody>
      </p:sp>
      <p:sp>
        <p:nvSpPr>
          <p:cNvPr id="5" name="Заголовок 3"/>
          <p:cNvSpPr txBox="1">
            <a:spLocks/>
          </p:cNvSpPr>
          <p:nvPr/>
        </p:nvSpPr>
        <p:spPr>
          <a:xfrm>
            <a:off x="2714518" y="1612108"/>
            <a:ext cx="6048672" cy="112496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ru-RU" sz="2800" b="1" dirty="0" err="1" smtClean="0">
                <a:solidFill>
                  <a:srgbClr val="0070C0"/>
                </a:solidFill>
              </a:rPr>
              <a:t>Вибер</a:t>
            </a:r>
            <a:r>
              <a:rPr lang="uk-UA" sz="2800" b="1" dirty="0">
                <a:solidFill>
                  <a:srgbClr val="0070C0"/>
                </a:solidFill>
              </a:rPr>
              <a:t>и</a:t>
            </a:r>
            <a:r>
              <a:rPr lang="ru-RU" sz="2800" b="1" dirty="0" smtClean="0">
                <a:solidFill>
                  <a:srgbClr val="0070C0"/>
                </a:solidFill>
              </a:rPr>
              <a:t> </a:t>
            </a:r>
            <a:r>
              <a:rPr lang="ru-RU" sz="2800" b="1" dirty="0">
                <a:solidFill>
                  <a:srgbClr val="0070C0"/>
                </a:solidFill>
              </a:rPr>
              <a:t>вагончик, </a:t>
            </a:r>
            <a:r>
              <a:rPr lang="ru-RU" sz="2800" b="1" dirty="0" smtClean="0">
                <a:solidFill>
                  <a:srgbClr val="0070C0"/>
                </a:solidFill>
              </a:rPr>
              <a:t>у </a:t>
            </a:r>
            <a:r>
              <a:rPr lang="ru-RU" sz="2800" b="1" dirty="0" err="1">
                <a:solidFill>
                  <a:srgbClr val="0070C0"/>
                </a:solidFill>
              </a:rPr>
              <a:t>якому</a:t>
            </a:r>
            <a:r>
              <a:rPr lang="ru-RU" sz="2800" b="1" dirty="0">
                <a:solidFill>
                  <a:srgbClr val="0070C0"/>
                </a:solidFill>
              </a:rPr>
              <a:t> </a:t>
            </a:r>
            <a:r>
              <a:rPr lang="ru-RU" sz="2800" b="1" dirty="0" smtClean="0">
                <a:solidFill>
                  <a:srgbClr val="0070C0"/>
                </a:solidFill>
              </a:rPr>
              <a:t>б </a:t>
            </a:r>
            <a:r>
              <a:rPr lang="ru-RU" sz="2800" b="1" dirty="0" err="1" smtClean="0">
                <a:solidFill>
                  <a:srgbClr val="0070C0"/>
                </a:solidFill>
              </a:rPr>
              <a:t>хотів</a:t>
            </a:r>
            <a:r>
              <a:rPr lang="ru-RU" sz="2800" b="1" dirty="0" smtClean="0">
                <a:solidFill>
                  <a:srgbClr val="0070C0"/>
                </a:solidFill>
              </a:rPr>
              <a:t>(ла) </a:t>
            </a:r>
            <a:r>
              <a:rPr lang="ru-RU" sz="2800" b="1" dirty="0" err="1">
                <a:solidFill>
                  <a:srgbClr val="0070C0"/>
                </a:solidFill>
              </a:rPr>
              <a:t>мандрувати</a:t>
            </a:r>
            <a:r>
              <a:rPr lang="ru-RU" sz="2800" b="1" dirty="0">
                <a:solidFill>
                  <a:srgbClr val="0070C0"/>
                </a:solidFill>
              </a:rPr>
              <a:t> </a:t>
            </a:r>
            <a:r>
              <a:rPr lang="ru-RU" sz="2800" b="1" dirty="0" err="1">
                <a:solidFill>
                  <a:srgbClr val="0070C0"/>
                </a:solidFill>
              </a:rPr>
              <a:t>цим</a:t>
            </a:r>
            <a:r>
              <a:rPr lang="ru-RU" sz="2800" b="1" dirty="0">
                <a:solidFill>
                  <a:srgbClr val="0070C0"/>
                </a:solidFill>
              </a:rPr>
              <a:t> уроком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768075" y="714636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uk-UA" dirty="0" smtClean="0"/>
              <a:t> </a:t>
            </a:r>
            <a:endParaRPr lang="ru-RU" dirty="0"/>
          </a:p>
          <a:p>
            <a:r>
              <a:rPr lang="uk-UA" dirty="0"/>
              <a:t> </a:t>
            </a:r>
            <a:endParaRPr lang="ru-RU" dirty="0"/>
          </a:p>
        </p:txBody>
      </p:sp>
      <p:pic>
        <p:nvPicPr>
          <p:cNvPr id="1026" name="Picture 2" descr="https://kartinkof.club/uploads/posts/2022-05/1653673499_24-kartinkof-club-p-parovoz-kartinka-veselii-26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182" b="29967"/>
          <a:stretch/>
        </p:blipFill>
        <p:spPr bwMode="auto">
          <a:xfrm>
            <a:off x="655972" y="3294042"/>
            <a:ext cx="10673745" cy="2985571"/>
          </a:xfrm>
          <a:prstGeom prst="roundRect">
            <a:avLst/>
          </a:prstGeom>
          <a:noFill/>
          <a:ln w="19050">
            <a:solidFill>
              <a:schemeClr val="accent3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699304" y="3294042"/>
            <a:ext cx="2427268" cy="523220"/>
          </a:xfrm>
          <a:prstGeom prst="rect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ru-RU" sz="2800" b="1" dirty="0" err="1"/>
              <a:t>Працьовитість</a:t>
            </a:r>
            <a:endParaRPr lang="ru-RU" sz="2800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9042422" y="3293870"/>
            <a:ext cx="1739964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ru-RU" sz="2800" b="1" dirty="0" err="1"/>
              <a:t>Уважність</a:t>
            </a:r>
            <a:endParaRPr lang="ru-RU" sz="2800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6438470" y="3294042"/>
            <a:ext cx="1850186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ru-RU" sz="2800" b="1" dirty="0" err="1"/>
              <a:t>Активність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2516554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" dur="75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049477" y="721424"/>
            <a:ext cx="8732066" cy="67199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err="1" smtClean="0">
                <a:solidFill>
                  <a:schemeClr val="bg1"/>
                </a:solidFill>
              </a:rPr>
              <a:t>Відгадай</a:t>
            </a:r>
            <a:r>
              <a:rPr lang="ru-RU" sz="4000" b="1" dirty="0" smtClean="0">
                <a:solidFill>
                  <a:schemeClr val="bg1"/>
                </a:solidFill>
              </a:rPr>
              <a:t> загадку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390125" y="1605168"/>
            <a:ext cx="5391418" cy="181588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b="1" dirty="0" err="1">
                <a:solidFill>
                  <a:schemeClr val="bg1"/>
                </a:solidFill>
              </a:rPr>
              <a:t>Хто</a:t>
            </a:r>
            <a:r>
              <a:rPr lang="ru-RU" sz="2800" b="1" dirty="0">
                <a:solidFill>
                  <a:schemeClr val="bg1"/>
                </a:solidFill>
              </a:rPr>
              <a:t> </a:t>
            </a:r>
            <a:r>
              <a:rPr lang="ru-RU" sz="2800" b="1" dirty="0" err="1">
                <a:solidFill>
                  <a:schemeClr val="bg1"/>
                </a:solidFill>
              </a:rPr>
              <a:t>завжди</a:t>
            </a:r>
            <a:r>
              <a:rPr lang="ru-RU" sz="2800" b="1" dirty="0">
                <a:solidFill>
                  <a:schemeClr val="bg1"/>
                </a:solidFill>
              </a:rPr>
              <a:t> правду </a:t>
            </a:r>
            <a:r>
              <a:rPr lang="ru-RU" sz="2800" b="1" dirty="0" err="1">
                <a:solidFill>
                  <a:schemeClr val="bg1"/>
                </a:solidFill>
              </a:rPr>
              <a:t>каже</a:t>
            </a:r>
            <a:r>
              <a:rPr lang="ru-RU" sz="2800" b="1" dirty="0" smtClean="0">
                <a:solidFill>
                  <a:schemeClr val="bg1"/>
                </a:solidFill>
              </a:rPr>
              <a:t>?</a:t>
            </a:r>
          </a:p>
          <a:p>
            <a:pPr algn="ctr"/>
            <a:r>
              <a:rPr lang="ru-RU" sz="2800" b="1" dirty="0" err="1" smtClean="0">
                <a:solidFill>
                  <a:schemeClr val="bg1"/>
                </a:solidFill>
              </a:rPr>
              <a:t>Який</a:t>
            </a:r>
            <a:r>
              <a:rPr lang="ru-RU" sz="2800" b="1" dirty="0" smtClean="0">
                <a:solidFill>
                  <a:schemeClr val="bg1"/>
                </a:solidFill>
              </a:rPr>
              <a:t> </a:t>
            </a:r>
            <a:r>
              <a:rPr lang="ru-RU" sz="2800" b="1" dirty="0">
                <a:solidFill>
                  <a:schemeClr val="bg1"/>
                </a:solidFill>
              </a:rPr>
              <a:t>є, таким </a:t>
            </a:r>
            <a:r>
              <a:rPr lang="ru-RU" sz="2800" b="1" dirty="0" err="1">
                <a:solidFill>
                  <a:schemeClr val="bg1"/>
                </a:solidFill>
              </a:rPr>
              <a:t>покаже</a:t>
            </a:r>
            <a:r>
              <a:rPr lang="ru-RU" sz="2800" b="1" dirty="0" smtClean="0">
                <a:solidFill>
                  <a:schemeClr val="bg1"/>
                </a:solidFill>
              </a:rPr>
              <a:t>,</a:t>
            </a:r>
          </a:p>
          <a:p>
            <a:pPr algn="ctr"/>
            <a:r>
              <a:rPr lang="ru-RU" sz="2800" b="1" dirty="0" smtClean="0">
                <a:solidFill>
                  <a:schemeClr val="bg1"/>
                </a:solidFill>
              </a:rPr>
              <a:t>І </a:t>
            </a:r>
            <a:r>
              <a:rPr lang="ru-RU" sz="2800" b="1" dirty="0">
                <a:solidFill>
                  <a:schemeClr val="bg1"/>
                </a:solidFill>
              </a:rPr>
              <a:t>без </a:t>
            </a:r>
            <a:r>
              <a:rPr lang="ru-RU" sz="2800" b="1" dirty="0" err="1">
                <a:solidFill>
                  <a:schemeClr val="bg1"/>
                </a:solidFill>
              </a:rPr>
              <a:t>слів</a:t>
            </a:r>
            <a:r>
              <a:rPr lang="ru-RU" sz="2800" b="1" dirty="0">
                <a:solidFill>
                  <a:schemeClr val="bg1"/>
                </a:solidFill>
              </a:rPr>
              <a:t> про все </a:t>
            </a:r>
            <a:r>
              <a:rPr lang="ru-RU" sz="2800" b="1" dirty="0" err="1">
                <a:solidFill>
                  <a:schemeClr val="bg1"/>
                </a:solidFill>
              </a:rPr>
              <a:t>розкаже</a:t>
            </a:r>
            <a:r>
              <a:rPr lang="ru-RU" sz="2800" b="1" dirty="0" smtClean="0">
                <a:solidFill>
                  <a:schemeClr val="bg1"/>
                </a:solidFill>
              </a:rPr>
              <a:t>.</a:t>
            </a:r>
          </a:p>
          <a:p>
            <a:pPr algn="ctr"/>
            <a:r>
              <a:rPr lang="ru-RU" sz="2800" b="1" dirty="0" smtClean="0">
                <a:solidFill>
                  <a:schemeClr val="bg1"/>
                </a:solidFill>
              </a:rPr>
              <a:t>На </a:t>
            </a:r>
            <a:r>
              <a:rPr lang="ru-RU" sz="2800" b="1" dirty="0" err="1">
                <a:solidFill>
                  <a:schemeClr val="bg1"/>
                </a:solidFill>
              </a:rPr>
              <a:t>нього</a:t>
            </a:r>
            <a:r>
              <a:rPr lang="ru-RU" sz="2800" b="1" dirty="0">
                <a:solidFill>
                  <a:schemeClr val="bg1"/>
                </a:solidFill>
              </a:rPr>
              <a:t> </a:t>
            </a:r>
            <a:r>
              <a:rPr lang="ru-RU" sz="2800" b="1" dirty="0" err="1">
                <a:solidFill>
                  <a:schemeClr val="bg1"/>
                </a:solidFill>
              </a:rPr>
              <a:t>дивишся</a:t>
            </a:r>
            <a:r>
              <a:rPr lang="ru-RU" sz="2800" b="1" dirty="0">
                <a:solidFill>
                  <a:schemeClr val="bg1"/>
                </a:solidFill>
              </a:rPr>
              <a:t>, а себе </a:t>
            </a:r>
            <a:r>
              <a:rPr lang="ru-RU" sz="2800" b="1" dirty="0" err="1" smtClean="0">
                <a:solidFill>
                  <a:schemeClr val="bg1"/>
                </a:solidFill>
              </a:rPr>
              <a:t>бачиш</a:t>
            </a:r>
            <a:r>
              <a:rPr lang="ru-RU" sz="2800" b="1" dirty="0" smtClean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5390125" y="3520401"/>
            <a:ext cx="1685955" cy="523220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800" b="1" dirty="0" err="1" smtClean="0">
                <a:solidFill>
                  <a:srgbClr val="0070C0"/>
                </a:solidFill>
              </a:rPr>
              <a:t>Дзеркало</a:t>
            </a:r>
            <a:endParaRPr lang="ru-RU" sz="2800" b="1" dirty="0" smtClean="0">
              <a:solidFill>
                <a:srgbClr val="0070C0"/>
              </a:solidFill>
            </a:endParaRPr>
          </a:p>
        </p:txBody>
      </p:sp>
      <p:pic>
        <p:nvPicPr>
          <p:cNvPr id="3074" name="Picture 2" descr="https://uk.ravlyk.art/wp-content/uploads/2021/08/kak-narisovat-zerkalo-na-tualetn-1200x67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33" r="27195"/>
          <a:stretch/>
        </p:blipFill>
        <p:spPr bwMode="auto">
          <a:xfrm>
            <a:off x="1292601" y="1617886"/>
            <a:ext cx="3753515" cy="4175146"/>
          </a:xfrm>
          <a:prstGeom prst="rect">
            <a:avLst/>
          </a:prstGeom>
          <a:noFill/>
          <a:ln w="381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Заголовок 3"/>
          <p:cNvSpPr txBox="1">
            <a:spLocks/>
          </p:cNvSpPr>
          <p:nvPr/>
        </p:nvSpPr>
        <p:spPr>
          <a:xfrm>
            <a:off x="5390125" y="4256827"/>
            <a:ext cx="5391418" cy="946544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uk-UA" sz="2400" b="1" dirty="0" smtClean="0">
                <a:solidFill>
                  <a:srgbClr val="0070C0"/>
                </a:solidFill>
              </a:rPr>
              <a:t>Який перший звук у слові ДЗЕРКАЛО? Якими буквами позначаємо звук [</a:t>
            </a:r>
            <a:r>
              <a:rPr lang="uk-UA" sz="2400" b="1" dirty="0" err="1" smtClean="0">
                <a:solidFill>
                  <a:srgbClr val="0070C0"/>
                </a:solidFill>
              </a:rPr>
              <a:t>дз</a:t>
            </a:r>
            <a:r>
              <a:rPr lang="uk-UA" sz="2400" b="1" dirty="0" smtClean="0">
                <a:solidFill>
                  <a:srgbClr val="0070C0"/>
                </a:solidFill>
              </a:rPr>
              <a:t>]?</a:t>
            </a:r>
            <a:endParaRPr lang="ru-RU" sz="24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2822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1584859" y="601161"/>
            <a:ext cx="8732066" cy="89005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Повідомлення теми уроку</a:t>
            </a:r>
            <a:endParaRPr lang="uk-UA" sz="4000" b="1" dirty="0">
              <a:solidFill>
                <a:schemeClr val="bg1"/>
              </a:solidFill>
            </a:endParaRPr>
          </a:p>
        </p:txBody>
      </p:sp>
      <p:pic>
        <p:nvPicPr>
          <p:cNvPr id="15" name="Picture 3" descr="D:\Картинки до тестів\!!!!Эсмира_512х512\_free_2024-01-13-17-38-02_00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314" y="1803682"/>
            <a:ext cx="3861531" cy="3861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4898571" y="2163638"/>
            <a:ext cx="5211526" cy="2962513"/>
          </a:xfrm>
          <a:prstGeom prst="roundRect">
            <a:avLst/>
          </a:prstGeom>
          <a:solidFill>
            <a:srgbClr val="00B05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Сьогодні на </a:t>
            </a:r>
            <a:r>
              <a:rPr lang="uk-UA" sz="2800" b="1" dirty="0" err="1">
                <a:solidFill>
                  <a:schemeClr val="bg1"/>
                </a:solidFill>
              </a:rPr>
              <a:t>уроці</a:t>
            </a:r>
            <a:r>
              <a:rPr lang="uk-UA" sz="2800" b="1" dirty="0">
                <a:solidFill>
                  <a:schemeClr val="bg1"/>
                </a:solidFill>
              </a:rPr>
              <a:t> письма ми будемо </a:t>
            </a:r>
            <a:r>
              <a:rPr lang="ru-RU" sz="2800" b="1" dirty="0" err="1">
                <a:solidFill>
                  <a:schemeClr val="bg1"/>
                </a:solidFill>
              </a:rPr>
              <a:t>формувати</a:t>
            </a:r>
            <a:r>
              <a:rPr lang="ru-RU" sz="2800" b="1" dirty="0">
                <a:solidFill>
                  <a:schemeClr val="bg1"/>
                </a:solidFill>
              </a:rPr>
              <a:t> </a:t>
            </a:r>
            <a:r>
              <a:rPr lang="ru-RU" sz="2800" b="1" dirty="0" err="1">
                <a:solidFill>
                  <a:schemeClr val="bg1"/>
                </a:solidFill>
              </a:rPr>
              <a:t>вміння</a:t>
            </a:r>
            <a:r>
              <a:rPr lang="ru-RU" sz="2800" b="1" dirty="0">
                <a:solidFill>
                  <a:schemeClr val="bg1"/>
                </a:solidFill>
              </a:rPr>
              <a:t> </a:t>
            </a:r>
            <a:r>
              <a:rPr lang="ru-RU" sz="2800" b="1" dirty="0" err="1">
                <a:solidFill>
                  <a:schemeClr val="bg1"/>
                </a:solidFill>
              </a:rPr>
              <a:t>позначати</a:t>
            </a:r>
            <a:r>
              <a:rPr lang="ru-RU" sz="2800" b="1" dirty="0">
                <a:solidFill>
                  <a:schemeClr val="bg1"/>
                </a:solidFill>
              </a:rPr>
              <a:t> звуки </a:t>
            </a:r>
            <a:r>
              <a:rPr lang="en-US" sz="2800" b="1" dirty="0">
                <a:solidFill>
                  <a:schemeClr val="bg1"/>
                </a:solidFill>
              </a:rPr>
              <a:t>[</a:t>
            </a:r>
            <a:r>
              <a:rPr lang="uk-UA" sz="2800" b="1" dirty="0" err="1">
                <a:solidFill>
                  <a:schemeClr val="bg1"/>
                </a:solidFill>
              </a:rPr>
              <a:t>дз</a:t>
            </a:r>
            <a:r>
              <a:rPr lang="en-US" sz="2800" b="1" dirty="0">
                <a:solidFill>
                  <a:schemeClr val="bg1"/>
                </a:solidFill>
              </a:rPr>
              <a:t>]</a:t>
            </a:r>
            <a:r>
              <a:rPr lang="uk-UA" sz="2800" b="1" dirty="0">
                <a:solidFill>
                  <a:schemeClr val="bg1"/>
                </a:solidFill>
              </a:rPr>
              <a:t>, </a:t>
            </a:r>
            <a:r>
              <a:rPr lang="en-US" sz="2800" b="1" dirty="0">
                <a:solidFill>
                  <a:schemeClr val="bg1"/>
                </a:solidFill>
              </a:rPr>
              <a:t>[</a:t>
            </a:r>
            <a:r>
              <a:rPr lang="uk-UA" sz="2800" b="1" dirty="0" err="1">
                <a:solidFill>
                  <a:schemeClr val="bg1"/>
                </a:solidFill>
              </a:rPr>
              <a:t>дз</a:t>
            </a:r>
            <a:r>
              <a:rPr lang="uk-UA" sz="2800" b="1" dirty="0">
                <a:solidFill>
                  <a:schemeClr val="bg1"/>
                </a:solidFill>
              </a:rPr>
              <a:t>´</a:t>
            </a:r>
            <a:r>
              <a:rPr lang="en-US" sz="2800" b="1" dirty="0">
                <a:solidFill>
                  <a:schemeClr val="bg1"/>
                </a:solidFill>
              </a:rPr>
              <a:t>]</a:t>
            </a:r>
            <a:r>
              <a:rPr lang="ru-RU" sz="2800" b="1" dirty="0">
                <a:solidFill>
                  <a:schemeClr val="bg1"/>
                </a:solidFill>
              </a:rPr>
              <a:t> на </a:t>
            </a:r>
            <a:r>
              <a:rPr lang="ru-RU" sz="2800" b="1" dirty="0" err="1">
                <a:solidFill>
                  <a:schemeClr val="bg1"/>
                </a:solidFill>
              </a:rPr>
              <a:t>письмі</a:t>
            </a:r>
            <a:r>
              <a:rPr lang="ru-RU" sz="2800" b="1" dirty="0">
                <a:solidFill>
                  <a:schemeClr val="bg1"/>
                </a:solidFill>
              </a:rPr>
              <a:t> </a:t>
            </a:r>
            <a:r>
              <a:rPr lang="ru-RU" sz="2800" b="1" dirty="0" err="1">
                <a:solidFill>
                  <a:schemeClr val="bg1"/>
                </a:solidFill>
              </a:rPr>
              <a:t>буквосполученням</a:t>
            </a:r>
            <a:r>
              <a:rPr lang="ru-RU" sz="2800" b="1" dirty="0">
                <a:solidFill>
                  <a:schemeClr val="bg1"/>
                </a:solidFill>
              </a:rPr>
              <a:t> </a:t>
            </a:r>
            <a:r>
              <a:rPr lang="ru-RU" sz="2800" b="1" dirty="0" err="1">
                <a:solidFill>
                  <a:schemeClr val="bg1"/>
                </a:solidFill>
              </a:rPr>
              <a:t>дз</a:t>
            </a:r>
            <a:r>
              <a:rPr lang="ru-RU" sz="2800" b="1" dirty="0">
                <a:solidFill>
                  <a:schemeClr val="bg1"/>
                </a:solidFill>
              </a:rPr>
              <a:t>, </a:t>
            </a:r>
            <a:r>
              <a:rPr lang="ru-RU" sz="2800" b="1" dirty="0" err="1">
                <a:solidFill>
                  <a:schemeClr val="bg1"/>
                </a:solidFill>
              </a:rPr>
              <a:t>читати</a:t>
            </a:r>
            <a:r>
              <a:rPr lang="ru-RU" sz="2800" b="1" dirty="0">
                <a:solidFill>
                  <a:schemeClr val="bg1"/>
                </a:solidFill>
              </a:rPr>
              <a:t> й </a:t>
            </a:r>
            <a:r>
              <a:rPr lang="ru-RU" sz="2800" b="1" dirty="0" err="1">
                <a:solidFill>
                  <a:schemeClr val="bg1"/>
                </a:solidFill>
              </a:rPr>
              <a:t>писати</a:t>
            </a:r>
            <a:r>
              <a:rPr lang="ru-RU" sz="2800" b="1" dirty="0">
                <a:solidFill>
                  <a:schemeClr val="bg1"/>
                </a:solidFill>
              </a:rPr>
              <a:t> слова з </a:t>
            </a:r>
            <a:r>
              <a:rPr lang="ru-RU" sz="2800" b="1" dirty="0" err="1">
                <a:solidFill>
                  <a:schemeClr val="bg1"/>
                </a:solidFill>
              </a:rPr>
              <a:t>буквосполученням</a:t>
            </a:r>
            <a:r>
              <a:rPr lang="ru-RU" sz="2800" b="1" dirty="0">
                <a:solidFill>
                  <a:schemeClr val="bg1"/>
                </a:solidFill>
              </a:rPr>
              <a:t> </a:t>
            </a:r>
            <a:r>
              <a:rPr lang="ru-RU" sz="2800" b="1" dirty="0" err="1">
                <a:solidFill>
                  <a:schemeClr val="bg1"/>
                </a:solidFill>
              </a:rPr>
              <a:t>дз</a:t>
            </a:r>
            <a:r>
              <a:rPr lang="uk-UA" sz="2800" b="1" dirty="0">
                <a:solidFill>
                  <a:schemeClr val="bg1"/>
                </a:solidFill>
              </a:rPr>
              <a:t>.</a:t>
            </a:r>
            <a:endParaRPr lang="uk-UA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6116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957943" y="461633"/>
            <a:ext cx="9938657" cy="136716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Чим зайнята дівчинка? Куди вона дивиться? Для чого існують дзеркала? Важливо бути охайним, чепурним </a:t>
            </a:r>
            <a:endParaRPr lang="uk-UA" sz="3200" b="1" dirty="0">
              <a:solidFill>
                <a:schemeClr val="bg1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/>
          <a:srcRect l="8688" t="29675" r="36101" b="32007"/>
          <a:stretch/>
        </p:blipFill>
        <p:spPr>
          <a:xfrm>
            <a:off x="2972914" y="1926940"/>
            <a:ext cx="8208000" cy="320400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</p:pic>
      <p:sp>
        <p:nvSpPr>
          <p:cNvPr id="2" name="Прямоугольник 1"/>
          <p:cNvSpPr/>
          <p:nvPr/>
        </p:nvSpPr>
        <p:spPr>
          <a:xfrm>
            <a:off x="805540" y="1926940"/>
            <a:ext cx="2013857" cy="230832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2400" b="1" dirty="0">
                <a:solidFill>
                  <a:schemeClr val="bg1"/>
                </a:solidFill>
              </a:rPr>
              <a:t>Як часто ти дивишся в дзеркало? Коли саме це </a:t>
            </a:r>
            <a:r>
              <a:rPr lang="uk-UA" sz="2400" b="1" dirty="0" smtClean="0">
                <a:solidFill>
                  <a:schemeClr val="bg1"/>
                </a:solidFill>
              </a:rPr>
              <a:t>робиш </a:t>
            </a:r>
            <a:r>
              <a:rPr lang="uk-UA" sz="2400" b="1" dirty="0">
                <a:solidFill>
                  <a:schemeClr val="bg1"/>
                </a:solidFill>
              </a:rPr>
              <a:t>і з якою метою? 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chemeClr val="bg1"/>
                </a:solidFill>
              </a:rPr>
              <a:t>Сторінка</a:t>
            </a:r>
            <a:endParaRPr lang="uk-UA" b="1" dirty="0">
              <a:solidFill>
                <a:schemeClr val="bg1"/>
              </a:solidFill>
            </a:endParaRP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57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972914" y="5361772"/>
            <a:ext cx="8208000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Побудуй під малюнком звукову схему слова ДЗЕРКАЛО</a:t>
            </a:r>
            <a:endParaRPr lang="uk-UA" sz="2400" b="1" dirty="0">
              <a:solidFill>
                <a:schemeClr val="bg1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4715179" y="4674346"/>
            <a:ext cx="2045401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ДЗ</a:t>
            </a:r>
            <a:r>
              <a:rPr lang="uk-UA" sz="2400" b="1" dirty="0" smtClean="0">
                <a:solidFill>
                  <a:srgbClr val="FF0000"/>
                </a:solidFill>
              </a:rPr>
              <a:t>Е</a:t>
            </a:r>
            <a:r>
              <a:rPr lang="uk-UA" sz="2400" b="1" dirty="0" smtClean="0">
                <a:solidFill>
                  <a:schemeClr val="bg1"/>
                </a:solidFill>
              </a:rPr>
              <a:t>РК</a:t>
            </a:r>
            <a:r>
              <a:rPr lang="uk-UA" sz="2400" b="1" dirty="0" smtClean="0">
                <a:solidFill>
                  <a:srgbClr val="FF0000"/>
                </a:solidFill>
              </a:rPr>
              <a:t>А</a:t>
            </a:r>
            <a:r>
              <a:rPr lang="uk-UA" sz="2400" b="1" dirty="0" smtClean="0">
                <a:solidFill>
                  <a:schemeClr val="bg1"/>
                </a:solidFill>
              </a:rPr>
              <a:t>Л</a:t>
            </a:r>
            <a:r>
              <a:rPr lang="uk-UA" sz="2400" b="1" dirty="0" smtClean="0">
                <a:solidFill>
                  <a:srgbClr val="FF0000"/>
                </a:solidFill>
              </a:rPr>
              <a:t>О</a:t>
            </a:r>
            <a:endParaRPr lang="uk-UA" sz="2400" b="1" dirty="0">
              <a:solidFill>
                <a:srgbClr val="FF0000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715180" y="4212681"/>
            <a:ext cx="2045401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2400" b="1" dirty="0">
                <a:solidFill>
                  <a:schemeClr val="bg1"/>
                </a:solidFill>
              </a:rPr>
              <a:t>–</a:t>
            </a:r>
            <a:r>
              <a:rPr lang="uk-UA" sz="2400" b="1" dirty="0" smtClean="0">
                <a:solidFill>
                  <a:schemeClr val="bg1"/>
                </a:solidFill>
              </a:rPr>
              <a:t> </a:t>
            </a:r>
            <a:r>
              <a:rPr lang="uk-UA" sz="2400" b="1" dirty="0" smtClean="0">
                <a:solidFill>
                  <a:srgbClr val="FF0000"/>
                </a:solidFill>
              </a:rPr>
              <a:t>о</a:t>
            </a:r>
            <a:r>
              <a:rPr lang="uk-UA" sz="2400" b="1" dirty="0" smtClean="0">
                <a:solidFill>
                  <a:schemeClr val="bg1"/>
                </a:solidFill>
              </a:rPr>
              <a:t> </a:t>
            </a:r>
            <a:r>
              <a:rPr lang="uk-UA" sz="2400" b="1" dirty="0">
                <a:solidFill>
                  <a:schemeClr val="bg1"/>
                </a:solidFill>
              </a:rPr>
              <a:t>–</a:t>
            </a:r>
            <a:r>
              <a:rPr lang="uk-UA" sz="2400" b="1" dirty="0" smtClean="0">
                <a:solidFill>
                  <a:schemeClr val="bg1"/>
                </a:solidFill>
              </a:rPr>
              <a:t> </a:t>
            </a:r>
            <a:r>
              <a:rPr lang="uk-UA" sz="2400" b="1" dirty="0">
                <a:solidFill>
                  <a:schemeClr val="bg1"/>
                </a:solidFill>
              </a:rPr>
              <a:t>–</a:t>
            </a:r>
            <a:r>
              <a:rPr lang="uk-UA" sz="2400" b="1" dirty="0" smtClean="0">
                <a:solidFill>
                  <a:schemeClr val="bg1"/>
                </a:solidFill>
              </a:rPr>
              <a:t> </a:t>
            </a:r>
            <a:r>
              <a:rPr lang="uk-UA" sz="2400" b="1" dirty="0" smtClean="0">
                <a:solidFill>
                  <a:srgbClr val="FF0000"/>
                </a:solidFill>
              </a:rPr>
              <a:t>о</a:t>
            </a:r>
            <a:r>
              <a:rPr lang="uk-UA" sz="2400" b="1" dirty="0" smtClean="0">
                <a:solidFill>
                  <a:schemeClr val="bg1"/>
                </a:solidFill>
              </a:rPr>
              <a:t> – </a:t>
            </a:r>
            <a:r>
              <a:rPr lang="uk-UA" sz="2400" b="1" dirty="0" smtClean="0">
                <a:solidFill>
                  <a:srgbClr val="FF0000"/>
                </a:solidFill>
              </a:rPr>
              <a:t>о</a:t>
            </a:r>
            <a:endParaRPr lang="uk-UA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3749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834839" y="450609"/>
            <a:ext cx="8485498" cy="82656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bg1"/>
                </a:solidFill>
              </a:rPr>
              <a:t>Вчимося </a:t>
            </a:r>
            <a:r>
              <a:rPr lang="ru-RU" sz="4000" b="1" dirty="0" err="1">
                <a:solidFill>
                  <a:schemeClr val="bg1"/>
                </a:solidFill>
              </a:rPr>
              <a:t>писати</a:t>
            </a:r>
            <a:endParaRPr lang="ru-RU" sz="4000" b="1" dirty="0">
              <a:solidFill>
                <a:schemeClr val="bg1"/>
              </a:solidFill>
            </a:endParaRPr>
          </a:p>
        </p:txBody>
      </p:sp>
      <p:cxnSp>
        <p:nvCxnSpPr>
          <p:cNvPr id="17" name="Прямая соединительная линия 16"/>
          <p:cNvCxnSpPr/>
          <p:nvPr/>
        </p:nvCxnSpPr>
        <p:spPr>
          <a:xfrm>
            <a:off x="933450" y="3714750"/>
            <a:ext cx="10839450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>
            <a:off x="933450" y="4705350"/>
            <a:ext cx="10839450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>
            <a:off x="933450" y="2152650"/>
            <a:ext cx="10839450" cy="0"/>
          </a:xfrm>
          <a:prstGeom prst="line">
            <a:avLst/>
          </a:prstGeom>
          <a:ln w="38100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>
            <a:off x="933450" y="6286500"/>
            <a:ext cx="10839450" cy="0"/>
          </a:xfrm>
          <a:prstGeom prst="line">
            <a:avLst/>
          </a:prstGeom>
          <a:ln w="38100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 flipV="1">
            <a:off x="933450" y="1905000"/>
            <a:ext cx="2124075" cy="4743451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 flipV="1">
            <a:off x="9258300" y="1905000"/>
            <a:ext cx="2124075" cy="4743451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 flipV="1">
            <a:off x="5095875" y="1905000"/>
            <a:ext cx="2124075" cy="4743451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 flipV="1">
            <a:off x="2126384" y="1915589"/>
            <a:ext cx="2124075" cy="4743451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/>
          <p:cNvCxnSpPr/>
          <p:nvPr/>
        </p:nvCxnSpPr>
        <p:spPr>
          <a:xfrm flipV="1">
            <a:off x="10451234" y="1915589"/>
            <a:ext cx="2124075" cy="4743451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/>
          <p:cNvCxnSpPr/>
          <p:nvPr/>
        </p:nvCxnSpPr>
        <p:spPr>
          <a:xfrm flipV="1">
            <a:off x="6288809" y="1915589"/>
            <a:ext cx="2124075" cy="4743451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0" name="Групувати 8">
            <a:extLst>
              <a:ext uri="{FF2B5EF4-FFF2-40B4-BE49-F238E27FC236}">
                <a16:creationId xmlns:a16="http://schemas.microsoft.com/office/drawing/2014/main" xmlns="" id="{A522D08A-74AB-4CAA-9C16-CA118F0F98A0}"/>
              </a:ext>
            </a:extLst>
          </p:cNvPr>
          <p:cNvGrpSpPr/>
          <p:nvPr/>
        </p:nvGrpSpPr>
        <p:grpSpPr>
          <a:xfrm>
            <a:off x="3093375" y="2245001"/>
            <a:ext cx="3868534" cy="4052253"/>
            <a:chOff x="1643266" y="1949432"/>
            <a:chExt cx="3868534" cy="4052253"/>
          </a:xfrm>
        </p:grpSpPr>
        <p:sp>
          <p:nvSpPr>
            <p:cNvPr id="31" name="Полілінія: фігура 4">
              <a:extLst>
                <a:ext uri="{FF2B5EF4-FFF2-40B4-BE49-F238E27FC236}">
                  <a16:creationId xmlns:a16="http://schemas.microsoft.com/office/drawing/2014/main" xmlns="" id="{F6494FBC-1E49-4EA8-B79D-0571E5B83BD6}"/>
                </a:ext>
              </a:extLst>
            </p:cNvPr>
            <p:cNvSpPr/>
            <p:nvPr/>
          </p:nvSpPr>
          <p:spPr>
            <a:xfrm>
              <a:off x="1643266" y="1949432"/>
              <a:ext cx="2474135" cy="2462658"/>
            </a:xfrm>
            <a:custGeom>
              <a:avLst/>
              <a:gdLst>
                <a:gd name="connsiteX0" fmla="*/ 833234 w 2474135"/>
                <a:gd name="connsiteY0" fmla="*/ 660546 h 2462786"/>
                <a:gd name="connsiteX1" fmla="*/ 998334 w 2474135"/>
                <a:gd name="connsiteY1" fmla="*/ 374796 h 2462786"/>
                <a:gd name="connsiteX2" fmla="*/ 1303134 w 2474135"/>
                <a:gd name="connsiteY2" fmla="*/ 108096 h 2462786"/>
                <a:gd name="connsiteX3" fmla="*/ 1887334 w 2474135"/>
                <a:gd name="connsiteY3" fmla="*/ 146 h 2462786"/>
                <a:gd name="connsiteX4" fmla="*/ 2160384 w 2474135"/>
                <a:gd name="connsiteY4" fmla="*/ 127146 h 2462786"/>
                <a:gd name="connsiteX5" fmla="*/ 2338184 w 2474135"/>
                <a:gd name="connsiteY5" fmla="*/ 285896 h 2462786"/>
                <a:gd name="connsiteX6" fmla="*/ 2465184 w 2474135"/>
                <a:gd name="connsiteY6" fmla="*/ 647846 h 2462786"/>
                <a:gd name="connsiteX7" fmla="*/ 2439784 w 2474135"/>
                <a:gd name="connsiteY7" fmla="*/ 1105046 h 2462786"/>
                <a:gd name="connsiteX8" fmla="*/ 2249284 w 2474135"/>
                <a:gd name="connsiteY8" fmla="*/ 1759096 h 2462786"/>
                <a:gd name="connsiteX9" fmla="*/ 1842884 w 2474135"/>
                <a:gd name="connsiteY9" fmla="*/ 2362346 h 2462786"/>
                <a:gd name="connsiteX10" fmla="*/ 1493634 w 2474135"/>
                <a:gd name="connsiteY10" fmla="*/ 2451246 h 2462786"/>
                <a:gd name="connsiteX11" fmla="*/ 864984 w 2474135"/>
                <a:gd name="connsiteY11" fmla="*/ 2241696 h 2462786"/>
                <a:gd name="connsiteX12" fmla="*/ 395084 w 2474135"/>
                <a:gd name="connsiteY12" fmla="*/ 2101996 h 2462786"/>
                <a:gd name="connsiteX13" fmla="*/ 33134 w 2474135"/>
                <a:gd name="connsiteY13" fmla="*/ 2159146 h 2462786"/>
                <a:gd name="connsiteX14" fmla="*/ 77584 w 2474135"/>
                <a:gd name="connsiteY14" fmla="*/ 2387746 h 2462786"/>
                <a:gd name="connsiteX15" fmla="*/ 572884 w 2474135"/>
                <a:gd name="connsiteY15" fmla="*/ 2419496 h 2462786"/>
                <a:gd name="connsiteX16" fmla="*/ 953884 w 2474135"/>
                <a:gd name="connsiteY16" fmla="*/ 2127396 h 2462786"/>
                <a:gd name="connsiteX17" fmla="*/ 1296784 w 2474135"/>
                <a:gd name="connsiteY17" fmla="*/ 1473346 h 2462786"/>
                <a:gd name="connsiteX18" fmla="*/ 1969884 w 2474135"/>
                <a:gd name="connsiteY18" fmla="*/ 50946 h 2462786"/>
                <a:gd name="connsiteX0" fmla="*/ 833234 w 2474135"/>
                <a:gd name="connsiteY0" fmla="*/ 660546 h 2462786"/>
                <a:gd name="connsiteX1" fmla="*/ 998334 w 2474135"/>
                <a:gd name="connsiteY1" fmla="*/ 374796 h 2462786"/>
                <a:gd name="connsiteX2" fmla="*/ 1303134 w 2474135"/>
                <a:gd name="connsiteY2" fmla="*/ 108096 h 2462786"/>
                <a:gd name="connsiteX3" fmla="*/ 1887334 w 2474135"/>
                <a:gd name="connsiteY3" fmla="*/ 146 h 2462786"/>
                <a:gd name="connsiteX4" fmla="*/ 2160384 w 2474135"/>
                <a:gd name="connsiteY4" fmla="*/ 127146 h 2462786"/>
                <a:gd name="connsiteX5" fmla="*/ 2338184 w 2474135"/>
                <a:gd name="connsiteY5" fmla="*/ 285896 h 2462786"/>
                <a:gd name="connsiteX6" fmla="*/ 2465184 w 2474135"/>
                <a:gd name="connsiteY6" fmla="*/ 647846 h 2462786"/>
                <a:gd name="connsiteX7" fmla="*/ 2439784 w 2474135"/>
                <a:gd name="connsiteY7" fmla="*/ 1105046 h 2462786"/>
                <a:gd name="connsiteX8" fmla="*/ 2249284 w 2474135"/>
                <a:gd name="connsiteY8" fmla="*/ 1759096 h 2462786"/>
                <a:gd name="connsiteX9" fmla="*/ 1842884 w 2474135"/>
                <a:gd name="connsiteY9" fmla="*/ 2362346 h 2462786"/>
                <a:gd name="connsiteX10" fmla="*/ 1493634 w 2474135"/>
                <a:gd name="connsiteY10" fmla="*/ 2451246 h 2462786"/>
                <a:gd name="connsiteX11" fmla="*/ 864984 w 2474135"/>
                <a:gd name="connsiteY11" fmla="*/ 2241696 h 2462786"/>
                <a:gd name="connsiteX12" fmla="*/ 395084 w 2474135"/>
                <a:gd name="connsiteY12" fmla="*/ 2101996 h 2462786"/>
                <a:gd name="connsiteX13" fmla="*/ 33134 w 2474135"/>
                <a:gd name="connsiteY13" fmla="*/ 2159146 h 2462786"/>
                <a:gd name="connsiteX14" fmla="*/ 77584 w 2474135"/>
                <a:gd name="connsiteY14" fmla="*/ 2387746 h 2462786"/>
                <a:gd name="connsiteX15" fmla="*/ 572884 w 2474135"/>
                <a:gd name="connsiteY15" fmla="*/ 2419496 h 2462786"/>
                <a:gd name="connsiteX16" fmla="*/ 953884 w 2474135"/>
                <a:gd name="connsiteY16" fmla="*/ 2127396 h 2462786"/>
                <a:gd name="connsiteX17" fmla="*/ 1296784 w 2474135"/>
                <a:gd name="connsiteY17" fmla="*/ 1473346 h 2462786"/>
                <a:gd name="connsiteX18" fmla="*/ 1982584 w 2474135"/>
                <a:gd name="connsiteY18" fmla="*/ 19196 h 2462786"/>
                <a:gd name="connsiteX0" fmla="*/ 833234 w 2474135"/>
                <a:gd name="connsiteY0" fmla="*/ 660418 h 2462658"/>
                <a:gd name="connsiteX1" fmla="*/ 998334 w 2474135"/>
                <a:gd name="connsiteY1" fmla="*/ 374668 h 2462658"/>
                <a:gd name="connsiteX2" fmla="*/ 1303134 w 2474135"/>
                <a:gd name="connsiteY2" fmla="*/ 107968 h 2462658"/>
                <a:gd name="connsiteX3" fmla="*/ 1887334 w 2474135"/>
                <a:gd name="connsiteY3" fmla="*/ 18 h 2462658"/>
                <a:gd name="connsiteX4" fmla="*/ 2176259 w 2474135"/>
                <a:gd name="connsiteY4" fmla="*/ 114318 h 2462658"/>
                <a:gd name="connsiteX5" fmla="*/ 2338184 w 2474135"/>
                <a:gd name="connsiteY5" fmla="*/ 285768 h 2462658"/>
                <a:gd name="connsiteX6" fmla="*/ 2465184 w 2474135"/>
                <a:gd name="connsiteY6" fmla="*/ 647718 h 2462658"/>
                <a:gd name="connsiteX7" fmla="*/ 2439784 w 2474135"/>
                <a:gd name="connsiteY7" fmla="*/ 1104918 h 2462658"/>
                <a:gd name="connsiteX8" fmla="*/ 2249284 w 2474135"/>
                <a:gd name="connsiteY8" fmla="*/ 1758968 h 2462658"/>
                <a:gd name="connsiteX9" fmla="*/ 1842884 w 2474135"/>
                <a:gd name="connsiteY9" fmla="*/ 2362218 h 2462658"/>
                <a:gd name="connsiteX10" fmla="*/ 1493634 w 2474135"/>
                <a:gd name="connsiteY10" fmla="*/ 2451118 h 2462658"/>
                <a:gd name="connsiteX11" fmla="*/ 864984 w 2474135"/>
                <a:gd name="connsiteY11" fmla="*/ 2241568 h 2462658"/>
                <a:gd name="connsiteX12" fmla="*/ 395084 w 2474135"/>
                <a:gd name="connsiteY12" fmla="*/ 2101868 h 2462658"/>
                <a:gd name="connsiteX13" fmla="*/ 33134 w 2474135"/>
                <a:gd name="connsiteY13" fmla="*/ 2159018 h 2462658"/>
                <a:gd name="connsiteX14" fmla="*/ 77584 w 2474135"/>
                <a:gd name="connsiteY14" fmla="*/ 2387618 h 2462658"/>
                <a:gd name="connsiteX15" fmla="*/ 572884 w 2474135"/>
                <a:gd name="connsiteY15" fmla="*/ 2419368 h 2462658"/>
                <a:gd name="connsiteX16" fmla="*/ 953884 w 2474135"/>
                <a:gd name="connsiteY16" fmla="*/ 2127268 h 2462658"/>
                <a:gd name="connsiteX17" fmla="*/ 1296784 w 2474135"/>
                <a:gd name="connsiteY17" fmla="*/ 1473218 h 2462658"/>
                <a:gd name="connsiteX18" fmla="*/ 1982584 w 2474135"/>
                <a:gd name="connsiteY18" fmla="*/ 19068 h 24626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474135" h="2462658">
                  <a:moveTo>
                    <a:pt x="833234" y="660418"/>
                  </a:moveTo>
                  <a:cubicBezTo>
                    <a:pt x="876625" y="563580"/>
                    <a:pt x="920017" y="466743"/>
                    <a:pt x="998334" y="374668"/>
                  </a:cubicBezTo>
                  <a:cubicBezTo>
                    <a:pt x="1076651" y="282593"/>
                    <a:pt x="1154967" y="170410"/>
                    <a:pt x="1303134" y="107968"/>
                  </a:cubicBezTo>
                  <a:cubicBezTo>
                    <a:pt x="1451301" y="45526"/>
                    <a:pt x="1741813" y="-1040"/>
                    <a:pt x="1887334" y="18"/>
                  </a:cubicBezTo>
                  <a:cubicBezTo>
                    <a:pt x="2032855" y="1076"/>
                    <a:pt x="2101117" y="66693"/>
                    <a:pt x="2176259" y="114318"/>
                  </a:cubicBezTo>
                  <a:cubicBezTo>
                    <a:pt x="2251401" y="161943"/>
                    <a:pt x="2290030" y="196868"/>
                    <a:pt x="2338184" y="285768"/>
                  </a:cubicBezTo>
                  <a:cubicBezTo>
                    <a:pt x="2386338" y="374668"/>
                    <a:pt x="2448251" y="511193"/>
                    <a:pt x="2465184" y="647718"/>
                  </a:cubicBezTo>
                  <a:cubicBezTo>
                    <a:pt x="2482117" y="784243"/>
                    <a:pt x="2475767" y="919710"/>
                    <a:pt x="2439784" y="1104918"/>
                  </a:cubicBezTo>
                  <a:cubicBezTo>
                    <a:pt x="2403801" y="1290126"/>
                    <a:pt x="2348767" y="1549418"/>
                    <a:pt x="2249284" y="1758968"/>
                  </a:cubicBezTo>
                  <a:cubicBezTo>
                    <a:pt x="2149801" y="1968518"/>
                    <a:pt x="1968826" y="2246860"/>
                    <a:pt x="1842884" y="2362218"/>
                  </a:cubicBezTo>
                  <a:cubicBezTo>
                    <a:pt x="1716942" y="2477576"/>
                    <a:pt x="1656617" y="2471226"/>
                    <a:pt x="1493634" y="2451118"/>
                  </a:cubicBezTo>
                  <a:cubicBezTo>
                    <a:pt x="1330651" y="2431010"/>
                    <a:pt x="1048076" y="2299776"/>
                    <a:pt x="864984" y="2241568"/>
                  </a:cubicBezTo>
                  <a:cubicBezTo>
                    <a:pt x="681892" y="2183360"/>
                    <a:pt x="533726" y="2115626"/>
                    <a:pt x="395084" y="2101868"/>
                  </a:cubicBezTo>
                  <a:cubicBezTo>
                    <a:pt x="256442" y="2088110"/>
                    <a:pt x="86051" y="2111393"/>
                    <a:pt x="33134" y="2159018"/>
                  </a:cubicBezTo>
                  <a:cubicBezTo>
                    <a:pt x="-19783" y="2206643"/>
                    <a:pt x="-12374" y="2344226"/>
                    <a:pt x="77584" y="2387618"/>
                  </a:cubicBezTo>
                  <a:cubicBezTo>
                    <a:pt x="167542" y="2431010"/>
                    <a:pt x="426834" y="2462760"/>
                    <a:pt x="572884" y="2419368"/>
                  </a:cubicBezTo>
                  <a:cubicBezTo>
                    <a:pt x="718934" y="2375976"/>
                    <a:pt x="833234" y="2284960"/>
                    <a:pt x="953884" y="2127268"/>
                  </a:cubicBezTo>
                  <a:cubicBezTo>
                    <a:pt x="1074534" y="1969576"/>
                    <a:pt x="1125334" y="1824585"/>
                    <a:pt x="1296784" y="1473218"/>
                  </a:cubicBezTo>
                  <a:cubicBezTo>
                    <a:pt x="1468234" y="1121851"/>
                    <a:pt x="1730700" y="557230"/>
                    <a:pt x="1982584" y="19068"/>
                  </a:cubicBezTo>
                </a:path>
              </a:pathLst>
            </a:custGeom>
            <a:noFill/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32" name="Полілінія: фігура 5">
              <a:extLst>
                <a:ext uri="{FF2B5EF4-FFF2-40B4-BE49-F238E27FC236}">
                  <a16:creationId xmlns:a16="http://schemas.microsoft.com/office/drawing/2014/main" xmlns="" id="{480EFE11-4345-42F1-9069-E1015563F1D8}"/>
                </a:ext>
              </a:extLst>
            </p:cNvPr>
            <p:cNvSpPr/>
            <p:nvPr/>
          </p:nvSpPr>
          <p:spPr>
            <a:xfrm>
              <a:off x="3409950" y="3489649"/>
              <a:ext cx="2101850" cy="2512036"/>
            </a:xfrm>
            <a:custGeom>
              <a:avLst/>
              <a:gdLst>
                <a:gd name="connsiteX0" fmla="*/ 0 w 2101850"/>
                <a:gd name="connsiteY0" fmla="*/ 885501 h 2512036"/>
                <a:gd name="connsiteX1" fmla="*/ 247650 w 2101850"/>
                <a:gd name="connsiteY1" fmla="*/ 853751 h 2512036"/>
                <a:gd name="connsiteX2" fmla="*/ 628650 w 2101850"/>
                <a:gd name="connsiteY2" fmla="*/ 701351 h 2512036"/>
                <a:gd name="connsiteX3" fmla="*/ 965200 w 2101850"/>
                <a:gd name="connsiteY3" fmla="*/ 453701 h 2512036"/>
                <a:gd name="connsiteX4" fmla="*/ 1206500 w 2101850"/>
                <a:gd name="connsiteY4" fmla="*/ 180651 h 2512036"/>
                <a:gd name="connsiteX5" fmla="*/ 1549400 w 2101850"/>
                <a:gd name="connsiteY5" fmla="*/ 9201 h 2512036"/>
                <a:gd name="connsiteX6" fmla="*/ 1778000 w 2101850"/>
                <a:gd name="connsiteY6" fmla="*/ 47301 h 2512036"/>
                <a:gd name="connsiteX7" fmla="*/ 1822450 w 2101850"/>
                <a:gd name="connsiteY7" fmla="*/ 250501 h 2512036"/>
                <a:gd name="connsiteX8" fmla="*/ 1720850 w 2101850"/>
                <a:gd name="connsiteY8" fmla="*/ 504501 h 2512036"/>
                <a:gd name="connsiteX9" fmla="*/ 1250950 w 2101850"/>
                <a:gd name="connsiteY9" fmla="*/ 764851 h 2512036"/>
                <a:gd name="connsiteX10" fmla="*/ 1289050 w 2101850"/>
                <a:gd name="connsiteY10" fmla="*/ 853751 h 2512036"/>
                <a:gd name="connsiteX11" fmla="*/ 1358900 w 2101850"/>
                <a:gd name="connsiteY11" fmla="*/ 1222051 h 2512036"/>
                <a:gd name="connsiteX12" fmla="*/ 1143000 w 2101850"/>
                <a:gd name="connsiteY12" fmla="*/ 1799901 h 2512036"/>
                <a:gd name="connsiteX13" fmla="*/ 736600 w 2101850"/>
                <a:gd name="connsiteY13" fmla="*/ 2352351 h 2512036"/>
                <a:gd name="connsiteX14" fmla="*/ 387350 w 2101850"/>
                <a:gd name="connsiteY14" fmla="*/ 2511101 h 2512036"/>
                <a:gd name="connsiteX15" fmla="*/ 241300 w 2101850"/>
                <a:gd name="connsiteY15" fmla="*/ 2301551 h 2512036"/>
                <a:gd name="connsiteX16" fmla="*/ 666750 w 2101850"/>
                <a:gd name="connsiteY16" fmla="*/ 1622101 h 2512036"/>
                <a:gd name="connsiteX17" fmla="*/ 2101850 w 2101850"/>
                <a:gd name="connsiteY17" fmla="*/ 460051 h 2512036"/>
                <a:gd name="connsiteX0" fmla="*/ 0 w 2101850"/>
                <a:gd name="connsiteY0" fmla="*/ 885501 h 2512036"/>
                <a:gd name="connsiteX1" fmla="*/ 247650 w 2101850"/>
                <a:gd name="connsiteY1" fmla="*/ 853751 h 2512036"/>
                <a:gd name="connsiteX2" fmla="*/ 628650 w 2101850"/>
                <a:gd name="connsiteY2" fmla="*/ 701351 h 2512036"/>
                <a:gd name="connsiteX3" fmla="*/ 965200 w 2101850"/>
                <a:gd name="connsiteY3" fmla="*/ 453701 h 2512036"/>
                <a:gd name="connsiteX4" fmla="*/ 1206500 w 2101850"/>
                <a:gd name="connsiteY4" fmla="*/ 180651 h 2512036"/>
                <a:gd name="connsiteX5" fmla="*/ 1549400 w 2101850"/>
                <a:gd name="connsiteY5" fmla="*/ 9201 h 2512036"/>
                <a:gd name="connsiteX6" fmla="*/ 1778000 w 2101850"/>
                <a:gd name="connsiteY6" fmla="*/ 47301 h 2512036"/>
                <a:gd name="connsiteX7" fmla="*/ 1822450 w 2101850"/>
                <a:gd name="connsiteY7" fmla="*/ 250501 h 2512036"/>
                <a:gd name="connsiteX8" fmla="*/ 1720850 w 2101850"/>
                <a:gd name="connsiteY8" fmla="*/ 504501 h 2512036"/>
                <a:gd name="connsiteX9" fmla="*/ 1250950 w 2101850"/>
                <a:gd name="connsiteY9" fmla="*/ 764851 h 2512036"/>
                <a:gd name="connsiteX10" fmla="*/ 1289050 w 2101850"/>
                <a:gd name="connsiteY10" fmla="*/ 853751 h 2512036"/>
                <a:gd name="connsiteX11" fmla="*/ 1358900 w 2101850"/>
                <a:gd name="connsiteY11" fmla="*/ 1222051 h 2512036"/>
                <a:gd name="connsiteX12" fmla="*/ 1143000 w 2101850"/>
                <a:gd name="connsiteY12" fmla="*/ 1799901 h 2512036"/>
                <a:gd name="connsiteX13" fmla="*/ 736600 w 2101850"/>
                <a:gd name="connsiteY13" fmla="*/ 2352351 h 2512036"/>
                <a:gd name="connsiteX14" fmla="*/ 387350 w 2101850"/>
                <a:gd name="connsiteY14" fmla="*/ 2511101 h 2512036"/>
                <a:gd name="connsiteX15" fmla="*/ 241300 w 2101850"/>
                <a:gd name="connsiteY15" fmla="*/ 2301551 h 2512036"/>
                <a:gd name="connsiteX16" fmla="*/ 666750 w 2101850"/>
                <a:gd name="connsiteY16" fmla="*/ 1622101 h 2512036"/>
                <a:gd name="connsiteX17" fmla="*/ 2101850 w 2101850"/>
                <a:gd name="connsiteY17" fmla="*/ 460051 h 2512036"/>
                <a:gd name="connsiteX0" fmla="*/ 0 w 2101850"/>
                <a:gd name="connsiteY0" fmla="*/ 885501 h 2512036"/>
                <a:gd name="connsiteX1" fmla="*/ 247650 w 2101850"/>
                <a:gd name="connsiteY1" fmla="*/ 853751 h 2512036"/>
                <a:gd name="connsiteX2" fmla="*/ 628650 w 2101850"/>
                <a:gd name="connsiteY2" fmla="*/ 701351 h 2512036"/>
                <a:gd name="connsiteX3" fmla="*/ 965200 w 2101850"/>
                <a:gd name="connsiteY3" fmla="*/ 453701 h 2512036"/>
                <a:gd name="connsiteX4" fmla="*/ 1206500 w 2101850"/>
                <a:gd name="connsiteY4" fmla="*/ 180651 h 2512036"/>
                <a:gd name="connsiteX5" fmla="*/ 1549400 w 2101850"/>
                <a:gd name="connsiteY5" fmla="*/ 9201 h 2512036"/>
                <a:gd name="connsiteX6" fmla="*/ 1778000 w 2101850"/>
                <a:gd name="connsiteY6" fmla="*/ 47301 h 2512036"/>
                <a:gd name="connsiteX7" fmla="*/ 1822450 w 2101850"/>
                <a:gd name="connsiteY7" fmla="*/ 250501 h 2512036"/>
                <a:gd name="connsiteX8" fmla="*/ 1720850 w 2101850"/>
                <a:gd name="connsiteY8" fmla="*/ 504501 h 2512036"/>
                <a:gd name="connsiteX9" fmla="*/ 1250950 w 2101850"/>
                <a:gd name="connsiteY9" fmla="*/ 764851 h 2512036"/>
                <a:gd name="connsiteX10" fmla="*/ 1228725 w 2101850"/>
                <a:gd name="connsiteY10" fmla="*/ 802951 h 2512036"/>
                <a:gd name="connsiteX11" fmla="*/ 1358900 w 2101850"/>
                <a:gd name="connsiteY11" fmla="*/ 1222051 h 2512036"/>
                <a:gd name="connsiteX12" fmla="*/ 1143000 w 2101850"/>
                <a:gd name="connsiteY12" fmla="*/ 1799901 h 2512036"/>
                <a:gd name="connsiteX13" fmla="*/ 736600 w 2101850"/>
                <a:gd name="connsiteY13" fmla="*/ 2352351 h 2512036"/>
                <a:gd name="connsiteX14" fmla="*/ 387350 w 2101850"/>
                <a:gd name="connsiteY14" fmla="*/ 2511101 h 2512036"/>
                <a:gd name="connsiteX15" fmla="*/ 241300 w 2101850"/>
                <a:gd name="connsiteY15" fmla="*/ 2301551 h 2512036"/>
                <a:gd name="connsiteX16" fmla="*/ 666750 w 2101850"/>
                <a:gd name="connsiteY16" fmla="*/ 1622101 h 2512036"/>
                <a:gd name="connsiteX17" fmla="*/ 2101850 w 2101850"/>
                <a:gd name="connsiteY17" fmla="*/ 460051 h 2512036"/>
                <a:gd name="connsiteX0" fmla="*/ 0 w 2101850"/>
                <a:gd name="connsiteY0" fmla="*/ 885501 h 2512036"/>
                <a:gd name="connsiteX1" fmla="*/ 247650 w 2101850"/>
                <a:gd name="connsiteY1" fmla="*/ 853751 h 2512036"/>
                <a:gd name="connsiteX2" fmla="*/ 628650 w 2101850"/>
                <a:gd name="connsiteY2" fmla="*/ 701351 h 2512036"/>
                <a:gd name="connsiteX3" fmla="*/ 965200 w 2101850"/>
                <a:gd name="connsiteY3" fmla="*/ 453701 h 2512036"/>
                <a:gd name="connsiteX4" fmla="*/ 1206500 w 2101850"/>
                <a:gd name="connsiteY4" fmla="*/ 180651 h 2512036"/>
                <a:gd name="connsiteX5" fmla="*/ 1549400 w 2101850"/>
                <a:gd name="connsiteY5" fmla="*/ 9201 h 2512036"/>
                <a:gd name="connsiteX6" fmla="*/ 1778000 w 2101850"/>
                <a:gd name="connsiteY6" fmla="*/ 47301 h 2512036"/>
                <a:gd name="connsiteX7" fmla="*/ 1822450 w 2101850"/>
                <a:gd name="connsiteY7" fmla="*/ 250501 h 2512036"/>
                <a:gd name="connsiteX8" fmla="*/ 1720850 w 2101850"/>
                <a:gd name="connsiteY8" fmla="*/ 504501 h 2512036"/>
                <a:gd name="connsiteX9" fmla="*/ 1250950 w 2101850"/>
                <a:gd name="connsiteY9" fmla="*/ 764851 h 2512036"/>
                <a:gd name="connsiteX10" fmla="*/ 1228725 w 2101850"/>
                <a:gd name="connsiteY10" fmla="*/ 802951 h 2512036"/>
                <a:gd name="connsiteX11" fmla="*/ 1358900 w 2101850"/>
                <a:gd name="connsiteY11" fmla="*/ 1222051 h 2512036"/>
                <a:gd name="connsiteX12" fmla="*/ 1143000 w 2101850"/>
                <a:gd name="connsiteY12" fmla="*/ 1799901 h 2512036"/>
                <a:gd name="connsiteX13" fmla="*/ 736600 w 2101850"/>
                <a:gd name="connsiteY13" fmla="*/ 2352351 h 2512036"/>
                <a:gd name="connsiteX14" fmla="*/ 387350 w 2101850"/>
                <a:gd name="connsiteY14" fmla="*/ 2511101 h 2512036"/>
                <a:gd name="connsiteX15" fmla="*/ 241300 w 2101850"/>
                <a:gd name="connsiteY15" fmla="*/ 2301551 h 2512036"/>
                <a:gd name="connsiteX16" fmla="*/ 666750 w 2101850"/>
                <a:gd name="connsiteY16" fmla="*/ 1622101 h 2512036"/>
                <a:gd name="connsiteX17" fmla="*/ 2101850 w 2101850"/>
                <a:gd name="connsiteY17" fmla="*/ 460051 h 2512036"/>
                <a:gd name="connsiteX0" fmla="*/ 0 w 2101850"/>
                <a:gd name="connsiteY0" fmla="*/ 885501 h 2512036"/>
                <a:gd name="connsiteX1" fmla="*/ 247650 w 2101850"/>
                <a:gd name="connsiteY1" fmla="*/ 853751 h 2512036"/>
                <a:gd name="connsiteX2" fmla="*/ 628650 w 2101850"/>
                <a:gd name="connsiteY2" fmla="*/ 701351 h 2512036"/>
                <a:gd name="connsiteX3" fmla="*/ 965200 w 2101850"/>
                <a:gd name="connsiteY3" fmla="*/ 453701 h 2512036"/>
                <a:gd name="connsiteX4" fmla="*/ 1206500 w 2101850"/>
                <a:gd name="connsiteY4" fmla="*/ 180651 h 2512036"/>
                <a:gd name="connsiteX5" fmla="*/ 1549400 w 2101850"/>
                <a:gd name="connsiteY5" fmla="*/ 9201 h 2512036"/>
                <a:gd name="connsiteX6" fmla="*/ 1778000 w 2101850"/>
                <a:gd name="connsiteY6" fmla="*/ 47301 h 2512036"/>
                <a:gd name="connsiteX7" fmla="*/ 1822450 w 2101850"/>
                <a:gd name="connsiteY7" fmla="*/ 250501 h 2512036"/>
                <a:gd name="connsiteX8" fmla="*/ 1720850 w 2101850"/>
                <a:gd name="connsiteY8" fmla="*/ 504501 h 2512036"/>
                <a:gd name="connsiteX9" fmla="*/ 1381125 w 2101850"/>
                <a:gd name="connsiteY9" fmla="*/ 701351 h 2512036"/>
                <a:gd name="connsiteX10" fmla="*/ 1228725 w 2101850"/>
                <a:gd name="connsiteY10" fmla="*/ 802951 h 2512036"/>
                <a:gd name="connsiteX11" fmla="*/ 1358900 w 2101850"/>
                <a:gd name="connsiteY11" fmla="*/ 1222051 h 2512036"/>
                <a:gd name="connsiteX12" fmla="*/ 1143000 w 2101850"/>
                <a:gd name="connsiteY12" fmla="*/ 1799901 h 2512036"/>
                <a:gd name="connsiteX13" fmla="*/ 736600 w 2101850"/>
                <a:gd name="connsiteY13" fmla="*/ 2352351 h 2512036"/>
                <a:gd name="connsiteX14" fmla="*/ 387350 w 2101850"/>
                <a:gd name="connsiteY14" fmla="*/ 2511101 h 2512036"/>
                <a:gd name="connsiteX15" fmla="*/ 241300 w 2101850"/>
                <a:gd name="connsiteY15" fmla="*/ 2301551 h 2512036"/>
                <a:gd name="connsiteX16" fmla="*/ 666750 w 2101850"/>
                <a:gd name="connsiteY16" fmla="*/ 1622101 h 2512036"/>
                <a:gd name="connsiteX17" fmla="*/ 2101850 w 2101850"/>
                <a:gd name="connsiteY17" fmla="*/ 460051 h 2512036"/>
                <a:gd name="connsiteX0" fmla="*/ 0 w 2101850"/>
                <a:gd name="connsiteY0" fmla="*/ 885501 h 2512036"/>
                <a:gd name="connsiteX1" fmla="*/ 247650 w 2101850"/>
                <a:gd name="connsiteY1" fmla="*/ 853751 h 2512036"/>
                <a:gd name="connsiteX2" fmla="*/ 628650 w 2101850"/>
                <a:gd name="connsiteY2" fmla="*/ 701351 h 2512036"/>
                <a:gd name="connsiteX3" fmla="*/ 965200 w 2101850"/>
                <a:gd name="connsiteY3" fmla="*/ 453701 h 2512036"/>
                <a:gd name="connsiteX4" fmla="*/ 1206500 w 2101850"/>
                <a:gd name="connsiteY4" fmla="*/ 180651 h 2512036"/>
                <a:gd name="connsiteX5" fmla="*/ 1549400 w 2101850"/>
                <a:gd name="connsiteY5" fmla="*/ 9201 h 2512036"/>
                <a:gd name="connsiteX6" fmla="*/ 1778000 w 2101850"/>
                <a:gd name="connsiteY6" fmla="*/ 47301 h 2512036"/>
                <a:gd name="connsiteX7" fmla="*/ 1822450 w 2101850"/>
                <a:gd name="connsiteY7" fmla="*/ 250501 h 2512036"/>
                <a:gd name="connsiteX8" fmla="*/ 1720850 w 2101850"/>
                <a:gd name="connsiteY8" fmla="*/ 504501 h 2512036"/>
                <a:gd name="connsiteX9" fmla="*/ 1381125 w 2101850"/>
                <a:gd name="connsiteY9" fmla="*/ 701351 h 2512036"/>
                <a:gd name="connsiteX10" fmla="*/ 1228725 w 2101850"/>
                <a:gd name="connsiteY10" fmla="*/ 802951 h 2512036"/>
                <a:gd name="connsiteX11" fmla="*/ 1358900 w 2101850"/>
                <a:gd name="connsiteY11" fmla="*/ 1222051 h 2512036"/>
                <a:gd name="connsiteX12" fmla="*/ 1143000 w 2101850"/>
                <a:gd name="connsiteY12" fmla="*/ 1799901 h 2512036"/>
                <a:gd name="connsiteX13" fmla="*/ 736600 w 2101850"/>
                <a:gd name="connsiteY13" fmla="*/ 2352351 h 2512036"/>
                <a:gd name="connsiteX14" fmla="*/ 387350 w 2101850"/>
                <a:gd name="connsiteY14" fmla="*/ 2511101 h 2512036"/>
                <a:gd name="connsiteX15" fmla="*/ 241300 w 2101850"/>
                <a:gd name="connsiteY15" fmla="*/ 2301551 h 2512036"/>
                <a:gd name="connsiteX16" fmla="*/ 666750 w 2101850"/>
                <a:gd name="connsiteY16" fmla="*/ 1622101 h 2512036"/>
                <a:gd name="connsiteX17" fmla="*/ 2101850 w 2101850"/>
                <a:gd name="connsiteY17" fmla="*/ 460051 h 2512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101850" h="2512036">
                  <a:moveTo>
                    <a:pt x="0" y="885501"/>
                  </a:moveTo>
                  <a:cubicBezTo>
                    <a:pt x="71437" y="884972"/>
                    <a:pt x="142875" y="884443"/>
                    <a:pt x="247650" y="853751"/>
                  </a:cubicBezTo>
                  <a:cubicBezTo>
                    <a:pt x="352425" y="823059"/>
                    <a:pt x="509058" y="768026"/>
                    <a:pt x="628650" y="701351"/>
                  </a:cubicBezTo>
                  <a:cubicBezTo>
                    <a:pt x="748242" y="634676"/>
                    <a:pt x="868892" y="540484"/>
                    <a:pt x="965200" y="453701"/>
                  </a:cubicBezTo>
                  <a:cubicBezTo>
                    <a:pt x="1061508" y="366918"/>
                    <a:pt x="1109133" y="254734"/>
                    <a:pt x="1206500" y="180651"/>
                  </a:cubicBezTo>
                  <a:cubicBezTo>
                    <a:pt x="1303867" y="106568"/>
                    <a:pt x="1454150" y="31426"/>
                    <a:pt x="1549400" y="9201"/>
                  </a:cubicBezTo>
                  <a:cubicBezTo>
                    <a:pt x="1644650" y="-13024"/>
                    <a:pt x="1732492" y="7084"/>
                    <a:pt x="1778000" y="47301"/>
                  </a:cubicBezTo>
                  <a:cubicBezTo>
                    <a:pt x="1823508" y="87518"/>
                    <a:pt x="1831975" y="174301"/>
                    <a:pt x="1822450" y="250501"/>
                  </a:cubicBezTo>
                  <a:cubicBezTo>
                    <a:pt x="1812925" y="326701"/>
                    <a:pt x="1794404" y="429359"/>
                    <a:pt x="1720850" y="504501"/>
                  </a:cubicBezTo>
                  <a:cubicBezTo>
                    <a:pt x="1647296" y="579643"/>
                    <a:pt x="1463146" y="651609"/>
                    <a:pt x="1381125" y="701351"/>
                  </a:cubicBezTo>
                  <a:cubicBezTo>
                    <a:pt x="1299104" y="751093"/>
                    <a:pt x="1226079" y="795543"/>
                    <a:pt x="1228725" y="802951"/>
                  </a:cubicBezTo>
                  <a:cubicBezTo>
                    <a:pt x="1231371" y="810359"/>
                    <a:pt x="1373187" y="1055893"/>
                    <a:pt x="1358900" y="1222051"/>
                  </a:cubicBezTo>
                  <a:cubicBezTo>
                    <a:pt x="1344613" y="1388209"/>
                    <a:pt x="1246717" y="1611518"/>
                    <a:pt x="1143000" y="1799901"/>
                  </a:cubicBezTo>
                  <a:cubicBezTo>
                    <a:pt x="1039283" y="1988284"/>
                    <a:pt x="862542" y="2233818"/>
                    <a:pt x="736600" y="2352351"/>
                  </a:cubicBezTo>
                  <a:cubicBezTo>
                    <a:pt x="610658" y="2470884"/>
                    <a:pt x="469900" y="2519568"/>
                    <a:pt x="387350" y="2511101"/>
                  </a:cubicBezTo>
                  <a:cubicBezTo>
                    <a:pt x="304800" y="2502634"/>
                    <a:pt x="194733" y="2449718"/>
                    <a:pt x="241300" y="2301551"/>
                  </a:cubicBezTo>
                  <a:cubicBezTo>
                    <a:pt x="287867" y="2153384"/>
                    <a:pt x="356658" y="1929018"/>
                    <a:pt x="666750" y="1622101"/>
                  </a:cubicBezTo>
                  <a:cubicBezTo>
                    <a:pt x="976842" y="1315184"/>
                    <a:pt x="1539346" y="887617"/>
                    <a:pt x="2101850" y="460051"/>
                  </a:cubicBezTo>
                </a:path>
              </a:pathLst>
            </a:custGeom>
            <a:noFill/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</p:grpSp>
      <p:grpSp>
        <p:nvGrpSpPr>
          <p:cNvPr id="33" name="Групувати 9">
            <a:extLst>
              <a:ext uri="{FF2B5EF4-FFF2-40B4-BE49-F238E27FC236}">
                <a16:creationId xmlns:a16="http://schemas.microsoft.com/office/drawing/2014/main" xmlns="" id="{9C1DD943-F970-4B9C-876A-5B319A0A5E29}"/>
              </a:ext>
            </a:extLst>
          </p:cNvPr>
          <p:cNvGrpSpPr/>
          <p:nvPr/>
        </p:nvGrpSpPr>
        <p:grpSpPr>
          <a:xfrm>
            <a:off x="8018113" y="3673770"/>
            <a:ext cx="3185596" cy="2556900"/>
            <a:chOff x="6568004" y="3378201"/>
            <a:chExt cx="3185596" cy="2556900"/>
          </a:xfrm>
        </p:grpSpPr>
        <p:sp>
          <p:nvSpPr>
            <p:cNvPr id="34" name="Полілінія: фігура 6">
              <a:extLst>
                <a:ext uri="{FF2B5EF4-FFF2-40B4-BE49-F238E27FC236}">
                  <a16:creationId xmlns:a16="http://schemas.microsoft.com/office/drawing/2014/main" xmlns="" id="{2CEA94A4-770F-47A5-A191-6625A6778983}"/>
                </a:ext>
              </a:extLst>
            </p:cNvPr>
            <p:cNvSpPr/>
            <p:nvPr/>
          </p:nvSpPr>
          <p:spPr>
            <a:xfrm>
              <a:off x="6568004" y="3378201"/>
              <a:ext cx="3185596" cy="2556900"/>
            </a:xfrm>
            <a:custGeom>
              <a:avLst/>
              <a:gdLst>
                <a:gd name="connsiteX0" fmla="*/ 1639697 w 3163697"/>
                <a:gd name="connsiteY0" fmla="*/ 0 h 2556523"/>
                <a:gd name="connsiteX1" fmla="*/ 941197 w 3163697"/>
                <a:gd name="connsiteY1" fmla="*/ 1422400 h 2556523"/>
                <a:gd name="connsiteX2" fmla="*/ 636397 w 3163697"/>
                <a:gd name="connsiteY2" fmla="*/ 2120900 h 2556523"/>
                <a:gd name="connsiteX3" fmla="*/ 382397 w 3163697"/>
                <a:gd name="connsiteY3" fmla="*/ 2457450 h 2556523"/>
                <a:gd name="connsiteX4" fmla="*/ 210947 w 3163697"/>
                <a:gd name="connsiteY4" fmla="*/ 2552700 h 2556523"/>
                <a:gd name="connsiteX5" fmla="*/ 77597 w 3163697"/>
                <a:gd name="connsiteY5" fmla="*/ 2520950 h 2556523"/>
                <a:gd name="connsiteX6" fmla="*/ 1397 w 3163697"/>
                <a:gd name="connsiteY6" fmla="*/ 2368550 h 2556523"/>
                <a:gd name="connsiteX7" fmla="*/ 141097 w 3163697"/>
                <a:gd name="connsiteY7" fmla="*/ 2006600 h 2556523"/>
                <a:gd name="connsiteX8" fmla="*/ 966597 w 3163697"/>
                <a:gd name="connsiteY8" fmla="*/ 1244600 h 2556523"/>
                <a:gd name="connsiteX9" fmla="*/ 2382647 w 3163697"/>
                <a:gd name="connsiteY9" fmla="*/ 107950 h 2556523"/>
                <a:gd name="connsiteX10" fmla="*/ 2833497 w 3163697"/>
                <a:gd name="connsiteY10" fmla="*/ 152400 h 2556523"/>
                <a:gd name="connsiteX11" fmla="*/ 2808097 w 3163697"/>
                <a:gd name="connsiteY11" fmla="*/ 444500 h 2556523"/>
                <a:gd name="connsiteX12" fmla="*/ 2300097 w 3163697"/>
                <a:gd name="connsiteY12" fmla="*/ 762000 h 2556523"/>
                <a:gd name="connsiteX13" fmla="*/ 2357247 w 3163697"/>
                <a:gd name="connsiteY13" fmla="*/ 863600 h 2556523"/>
                <a:gd name="connsiteX14" fmla="*/ 2369947 w 3163697"/>
                <a:gd name="connsiteY14" fmla="*/ 1333500 h 2556523"/>
                <a:gd name="connsiteX15" fmla="*/ 1957197 w 3163697"/>
                <a:gd name="connsiteY15" fmla="*/ 2152650 h 2556523"/>
                <a:gd name="connsiteX16" fmla="*/ 1512697 w 3163697"/>
                <a:gd name="connsiteY16" fmla="*/ 2527300 h 2556523"/>
                <a:gd name="connsiteX17" fmla="*/ 1315847 w 3163697"/>
                <a:gd name="connsiteY17" fmla="*/ 2476500 h 2556523"/>
                <a:gd name="connsiteX18" fmla="*/ 1328547 w 3163697"/>
                <a:gd name="connsiteY18" fmla="*/ 2127250 h 2556523"/>
                <a:gd name="connsiteX19" fmla="*/ 1874647 w 3163697"/>
                <a:gd name="connsiteY19" fmla="*/ 1473200 h 2556523"/>
                <a:gd name="connsiteX20" fmla="*/ 3163697 w 3163697"/>
                <a:gd name="connsiteY20" fmla="*/ 444500 h 2556523"/>
                <a:gd name="connsiteX0" fmla="*/ 1661596 w 3185596"/>
                <a:gd name="connsiteY0" fmla="*/ 0 h 2556900"/>
                <a:gd name="connsiteX1" fmla="*/ 963096 w 3185596"/>
                <a:gd name="connsiteY1" fmla="*/ 1422400 h 2556900"/>
                <a:gd name="connsiteX2" fmla="*/ 658296 w 3185596"/>
                <a:gd name="connsiteY2" fmla="*/ 2120900 h 2556900"/>
                <a:gd name="connsiteX3" fmla="*/ 404296 w 3185596"/>
                <a:gd name="connsiteY3" fmla="*/ 2457450 h 2556900"/>
                <a:gd name="connsiteX4" fmla="*/ 232846 w 3185596"/>
                <a:gd name="connsiteY4" fmla="*/ 2552700 h 2556900"/>
                <a:gd name="connsiteX5" fmla="*/ 99496 w 3185596"/>
                <a:gd name="connsiteY5" fmla="*/ 2520950 h 2556900"/>
                <a:gd name="connsiteX6" fmla="*/ 1071 w 3185596"/>
                <a:gd name="connsiteY6" fmla="*/ 2352675 h 2556900"/>
                <a:gd name="connsiteX7" fmla="*/ 162996 w 3185596"/>
                <a:gd name="connsiteY7" fmla="*/ 2006600 h 2556900"/>
                <a:gd name="connsiteX8" fmla="*/ 988496 w 3185596"/>
                <a:gd name="connsiteY8" fmla="*/ 1244600 h 2556900"/>
                <a:gd name="connsiteX9" fmla="*/ 2404546 w 3185596"/>
                <a:gd name="connsiteY9" fmla="*/ 107950 h 2556900"/>
                <a:gd name="connsiteX10" fmla="*/ 2855396 w 3185596"/>
                <a:gd name="connsiteY10" fmla="*/ 152400 h 2556900"/>
                <a:gd name="connsiteX11" fmla="*/ 2829996 w 3185596"/>
                <a:gd name="connsiteY11" fmla="*/ 444500 h 2556900"/>
                <a:gd name="connsiteX12" fmla="*/ 2321996 w 3185596"/>
                <a:gd name="connsiteY12" fmla="*/ 762000 h 2556900"/>
                <a:gd name="connsiteX13" fmla="*/ 2379146 w 3185596"/>
                <a:gd name="connsiteY13" fmla="*/ 863600 h 2556900"/>
                <a:gd name="connsiteX14" fmla="*/ 2391846 w 3185596"/>
                <a:gd name="connsiteY14" fmla="*/ 1333500 h 2556900"/>
                <a:gd name="connsiteX15" fmla="*/ 1979096 w 3185596"/>
                <a:gd name="connsiteY15" fmla="*/ 2152650 h 2556900"/>
                <a:gd name="connsiteX16" fmla="*/ 1534596 w 3185596"/>
                <a:gd name="connsiteY16" fmla="*/ 2527300 h 2556900"/>
                <a:gd name="connsiteX17" fmla="*/ 1337746 w 3185596"/>
                <a:gd name="connsiteY17" fmla="*/ 2476500 h 2556900"/>
                <a:gd name="connsiteX18" fmla="*/ 1350446 w 3185596"/>
                <a:gd name="connsiteY18" fmla="*/ 2127250 h 2556900"/>
                <a:gd name="connsiteX19" fmla="*/ 1896546 w 3185596"/>
                <a:gd name="connsiteY19" fmla="*/ 1473200 h 2556900"/>
                <a:gd name="connsiteX20" fmla="*/ 3185596 w 3185596"/>
                <a:gd name="connsiteY20" fmla="*/ 444500 h 2556900"/>
                <a:gd name="connsiteX0" fmla="*/ 1661596 w 3185596"/>
                <a:gd name="connsiteY0" fmla="*/ 0 h 2556900"/>
                <a:gd name="connsiteX1" fmla="*/ 963096 w 3185596"/>
                <a:gd name="connsiteY1" fmla="*/ 1422400 h 2556900"/>
                <a:gd name="connsiteX2" fmla="*/ 658296 w 3185596"/>
                <a:gd name="connsiteY2" fmla="*/ 2120900 h 2556900"/>
                <a:gd name="connsiteX3" fmla="*/ 404296 w 3185596"/>
                <a:gd name="connsiteY3" fmla="*/ 2457450 h 2556900"/>
                <a:gd name="connsiteX4" fmla="*/ 232846 w 3185596"/>
                <a:gd name="connsiteY4" fmla="*/ 2552700 h 2556900"/>
                <a:gd name="connsiteX5" fmla="*/ 99496 w 3185596"/>
                <a:gd name="connsiteY5" fmla="*/ 2520950 h 2556900"/>
                <a:gd name="connsiteX6" fmla="*/ 1071 w 3185596"/>
                <a:gd name="connsiteY6" fmla="*/ 2352675 h 2556900"/>
                <a:gd name="connsiteX7" fmla="*/ 162996 w 3185596"/>
                <a:gd name="connsiteY7" fmla="*/ 2006600 h 2556900"/>
                <a:gd name="connsiteX8" fmla="*/ 988496 w 3185596"/>
                <a:gd name="connsiteY8" fmla="*/ 1244600 h 2556900"/>
                <a:gd name="connsiteX9" fmla="*/ 2404546 w 3185596"/>
                <a:gd name="connsiteY9" fmla="*/ 107950 h 2556900"/>
                <a:gd name="connsiteX10" fmla="*/ 2855396 w 3185596"/>
                <a:gd name="connsiteY10" fmla="*/ 152400 h 2556900"/>
                <a:gd name="connsiteX11" fmla="*/ 2829996 w 3185596"/>
                <a:gd name="connsiteY11" fmla="*/ 444500 h 2556900"/>
                <a:gd name="connsiteX12" fmla="*/ 2439471 w 3185596"/>
                <a:gd name="connsiteY12" fmla="*/ 695325 h 2556900"/>
                <a:gd name="connsiteX13" fmla="*/ 2379146 w 3185596"/>
                <a:gd name="connsiteY13" fmla="*/ 863600 h 2556900"/>
                <a:gd name="connsiteX14" fmla="*/ 2391846 w 3185596"/>
                <a:gd name="connsiteY14" fmla="*/ 1333500 h 2556900"/>
                <a:gd name="connsiteX15" fmla="*/ 1979096 w 3185596"/>
                <a:gd name="connsiteY15" fmla="*/ 2152650 h 2556900"/>
                <a:gd name="connsiteX16" fmla="*/ 1534596 w 3185596"/>
                <a:gd name="connsiteY16" fmla="*/ 2527300 h 2556900"/>
                <a:gd name="connsiteX17" fmla="*/ 1337746 w 3185596"/>
                <a:gd name="connsiteY17" fmla="*/ 2476500 h 2556900"/>
                <a:gd name="connsiteX18" fmla="*/ 1350446 w 3185596"/>
                <a:gd name="connsiteY18" fmla="*/ 2127250 h 2556900"/>
                <a:gd name="connsiteX19" fmla="*/ 1896546 w 3185596"/>
                <a:gd name="connsiteY19" fmla="*/ 1473200 h 2556900"/>
                <a:gd name="connsiteX20" fmla="*/ 3185596 w 3185596"/>
                <a:gd name="connsiteY20" fmla="*/ 444500 h 2556900"/>
                <a:gd name="connsiteX0" fmla="*/ 1661596 w 3185596"/>
                <a:gd name="connsiteY0" fmla="*/ 0 h 2556900"/>
                <a:gd name="connsiteX1" fmla="*/ 963096 w 3185596"/>
                <a:gd name="connsiteY1" fmla="*/ 1422400 h 2556900"/>
                <a:gd name="connsiteX2" fmla="*/ 658296 w 3185596"/>
                <a:gd name="connsiteY2" fmla="*/ 2120900 h 2556900"/>
                <a:gd name="connsiteX3" fmla="*/ 404296 w 3185596"/>
                <a:gd name="connsiteY3" fmla="*/ 2457450 h 2556900"/>
                <a:gd name="connsiteX4" fmla="*/ 232846 w 3185596"/>
                <a:gd name="connsiteY4" fmla="*/ 2552700 h 2556900"/>
                <a:gd name="connsiteX5" fmla="*/ 99496 w 3185596"/>
                <a:gd name="connsiteY5" fmla="*/ 2520950 h 2556900"/>
                <a:gd name="connsiteX6" fmla="*/ 1071 w 3185596"/>
                <a:gd name="connsiteY6" fmla="*/ 2352675 h 2556900"/>
                <a:gd name="connsiteX7" fmla="*/ 162996 w 3185596"/>
                <a:gd name="connsiteY7" fmla="*/ 2006600 h 2556900"/>
                <a:gd name="connsiteX8" fmla="*/ 988496 w 3185596"/>
                <a:gd name="connsiteY8" fmla="*/ 1244600 h 2556900"/>
                <a:gd name="connsiteX9" fmla="*/ 2404546 w 3185596"/>
                <a:gd name="connsiteY9" fmla="*/ 107950 h 2556900"/>
                <a:gd name="connsiteX10" fmla="*/ 2855396 w 3185596"/>
                <a:gd name="connsiteY10" fmla="*/ 152400 h 2556900"/>
                <a:gd name="connsiteX11" fmla="*/ 2829996 w 3185596"/>
                <a:gd name="connsiteY11" fmla="*/ 444500 h 2556900"/>
                <a:gd name="connsiteX12" fmla="*/ 2439471 w 3185596"/>
                <a:gd name="connsiteY12" fmla="*/ 695325 h 2556900"/>
                <a:gd name="connsiteX13" fmla="*/ 2290246 w 3185596"/>
                <a:gd name="connsiteY13" fmla="*/ 828675 h 2556900"/>
                <a:gd name="connsiteX14" fmla="*/ 2391846 w 3185596"/>
                <a:gd name="connsiteY14" fmla="*/ 1333500 h 2556900"/>
                <a:gd name="connsiteX15" fmla="*/ 1979096 w 3185596"/>
                <a:gd name="connsiteY15" fmla="*/ 2152650 h 2556900"/>
                <a:gd name="connsiteX16" fmla="*/ 1534596 w 3185596"/>
                <a:gd name="connsiteY16" fmla="*/ 2527300 h 2556900"/>
                <a:gd name="connsiteX17" fmla="*/ 1337746 w 3185596"/>
                <a:gd name="connsiteY17" fmla="*/ 2476500 h 2556900"/>
                <a:gd name="connsiteX18" fmla="*/ 1350446 w 3185596"/>
                <a:gd name="connsiteY18" fmla="*/ 2127250 h 2556900"/>
                <a:gd name="connsiteX19" fmla="*/ 1896546 w 3185596"/>
                <a:gd name="connsiteY19" fmla="*/ 1473200 h 2556900"/>
                <a:gd name="connsiteX20" fmla="*/ 3185596 w 3185596"/>
                <a:gd name="connsiteY20" fmla="*/ 444500 h 2556900"/>
                <a:gd name="connsiteX0" fmla="*/ 1661596 w 3185596"/>
                <a:gd name="connsiteY0" fmla="*/ 0 h 2556900"/>
                <a:gd name="connsiteX1" fmla="*/ 963096 w 3185596"/>
                <a:gd name="connsiteY1" fmla="*/ 1422400 h 2556900"/>
                <a:gd name="connsiteX2" fmla="*/ 658296 w 3185596"/>
                <a:gd name="connsiteY2" fmla="*/ 2120900 h 2556900"/>
                <a:gd name="connsiteX3" fmla="*/ 404296 w 3185596"/>
                <a:gd name="connsiteY3" fmla="*/ 2457450 h 2556900"/>
                <a:gd name="connsiteX4" fmla="*/ 232846 w 3185596"/>
                <a:gd name="connsiteY4" fmla="*/ 2552700 h 2556900"/>
                <a:gd name="connsiteX5" fmla="*/ 99496 w 3185596"/>
                <a:gd name="connsiteY5" fmla="*/ 2520950 h 2556900"/>
                <a:gd name="connsiteX6" fmla="*/ 1071 w 3185596"/>
                <a:gd name="connsiteY6" fmla="*/ 2352675 h 2556900"/>
                <a:gd name="connsiteX7" fmla="*/ 162996 w 3185596"/>
                <a:gd name="connsiteY7" fmla="*/ 2006600 h 2556900"/>
                <a:gd name="connsiteX8" fmla="*/ 988496 w 3185596"/>
                <a:gd name="connsiteY8" fmla="*/ 1244600 h 2556900"/>
                <a:gd name="connsiteX9" fmla="*/ 2404546 w 3185596"/>
                <a:gd name="connsiteY9" fmla="*/ 107950 h 2556900"/>
                <a:gd name="connsiteX10" fmla="*/ 2855396 w 3185596"/>
                <a:gd name="connsiteY10" fmla="*/ 152400 h 2556900"/>
                <a:gd name="connsiteX11" fmla="*/ 2829996 w 3185596"/>
                <a:gd name="connsiteY11" fmla="*/ 444500 h 2556900"/>
                <a:gd name="connsiteX12" fmla="*/ 2439471 w 3185596"/>
                <a:gd name="connsiteY12" fmla="*/ 695325 h 2556900"/>
                <a:gd name="connsiteX13" fmla="*/ 2290246 w 3185596"/>
                <a:gd name="connsiteY13" fmla="*/ 828675 h 2556900"/>
                <a:gd name="connsiteX14" fmla="*/ 2391846 w 3185596"/>
                <a:gd name="connsiteY14" fmla="*/ 1333500 h 2556900"/>
                <a:gd name="connsiteX15" fmla="*/ 1979096 w 3185596"/>
                <a:gd name="connsiteY15" fmla="*/ 2152650 h 2556900"/>
                <a:gd name="connsiteX16" fmla="*/ 1534596 w 3185596"/>
                <a:gd name="connsiteY16" fmla="*/ 2527300 h 2556900"/>
                <a:gd name="connsiteX17" fmla="*/ 1337746 w 3185596"/>
                <a:gd name="connsiteY17" fmla="*/ 2476500 h 2556900"/>
                <a:gd name="connsiteX18" fmla="*/ 1350446 w 3185596"/>
                <a:gd name="connsiteY18" fmla="*/ 2127250 h 2556900"/>
                <a:gd name="connsiteX19" fmla="*/ 1896546 w 3185596"/>
                <a:gd name="connsiteY19" fmla="*/ 1473200 h 2556900"/>
                <a:gd name="connsiteX20" fmla="*/ 3185596 w 3185596"/>
                <a:gd name="connsiteY20" fmla="*/ 444500 h 2556900"/>
                <a:gd name="connsiteX0" fmla="*/ 1661596 w 3185596"/>
                <a:gd name="connsiteY0" fmla="*/ 0 h 2556900"/>
                <a:gd name="connsiteX1" fmla="*/ 963096 w 3185596"/>
                <a:gd name="connsiteY1" fmla="*/ 1422400 h 2556900"/>
                <a:gd name="connsiteX2" fmla="*/ 658296 w 3185596"/>
                <a:gd name="connsiteY2" fmla="*/ 2120900 h 2556900"/>
                <a:gd name="connsiteX3" fmla="*/ 404296 w 3185596"/>
                <a:gd name="connsiteY3" fmla="*/ 2457450 h 2556900"/>
                <a:gd name="connsiteX4" fmla="*/ 232846 w 3185596"/>
                <a:gd name="connsiteY4" fmla="*/ 2552700 h 2556900"/>
                <a:gd name="connsiteX5" fmla="*/ 99496 w 3185596"/>
                <a:gd name="connsiteY5" fmla="*/ 2520950 h 2556900"/>
                <a:gd name="connsiteX6" fmla="*/ 1071 w 3185596"/>
                <a:gd name="connsiteY6" fmla="*/ 2352675 h 2556900"/>
                <a:gd name="connsiteX7" fmla="*/ 162996 w 3185596"/>
                <a:gd name="connsiteY7" fmla="*/ 2006600 h 2556900"/>
                <a:gd name="connsiteX8" fmla="*/ 988496 w 3185596"/>
                <a:gd name="connsiteY8" fmla="*/ 1244600 h 2556900"/>
                <a:gd name="connsiteX9" fmla="*/ 2369621 w 3185596"/>
                <a:gd name="connsiteY9" fmla="*/ 133350 h 2556900"/>
                <a:gd name="connsiteX10" fmla="*/ 2855396 w 3185596"/>
                <a:gd name="connsiteY10" fmla="*/ 152400 h 2556900"/>
                <a:gd name="connsiteX11" fmla="*/ 2829996 w 3185596"/>
                <a:gd name="connsiteY11" fmla="*/ 444500 h 2556900"/>
                <a:gd name="connsiteX12" fmla="*/ 2439471 w 3185596"/>
                <a:gd name="connsiteY12" fmla="*/ 695325 h 2556900"/>
                <a:gd name="connsiteX13" fmla="*/ 2290246 w 3185596"/>
                <a:gd name="connsiteY13" fmla="*/ 828675 h 2556900"/>
                <a:gd name="connsiteX14" fmla="*/ 2391846 w 3185596"/>
                <a:gd name="connsiteY14" fmla="*/ 1333500 h 2556900"/>
                <a:gd name="connsiteX15" fmla="*/ 1979096 w 3185596"/>
                <a:gd name="connsiteY15" fmla="*/ 2152650 h 2556900"/>
                <a:gd name="connsiteX16" fmla="*/ 1534596 w 3185596"/>
                <a:gd name="connsiteY16" fmla="*/ 2527300 h 2556900"/>
                <a:gd name="connsiteX17" fmla="*/ 1337746 w 3185596"/>
                <a:gd name="connsiteY17" fmla="*/ 2476500 h 2556900"/>
                <a:gd name="connsiteX18" fmla="*/ 1350446 w 3185596"/>
                <a:gd name="connsiteY18" fmla="*/ 2127250 h 2556900"/>
                <a:gd name="connsiteX19" fmla="*/ 1896546 w 3185596"/>
                <a:gd name="connsiteY19" fmla="*/ 1473200 h 2556900"/>
                <a:gd name="connsiteX20" fmla="*/ 3185596 w 3185596"/>
                <a:gd name="connsiteY20" fmla="*/ 444500 h 2556900"/>
                <a:gd name="connsiteX0" fmla="*/ 1661596 w 3185596"/>
                <a:gd name="connsiteY0" fmla="*/ 0 h 2556900"/>
                <a:gd name="connsiteX1" fmla="*/ 963096 w 3185596"/>
                <a:gd name="connsiteY1" fmla="*/ 1422400 h 2556900"/>
                <a:gd name="connsiteX2" fmla="*/ 658296 w 3185596"/>
                <a:gd name="connsiteY2" fmla="*/ 2120900 h 2556900"/>
                <a:gd name="connsiteX3" fmla="*/ 404296 w 3185596"/>
                <a:gd name="connsiteY3" fmla="*/ 2457450 h 2556900"/>
                <a:gd name="connsiteX4" fmla="*/ 232846 w 3185596"/>
                <a:gd name="connsiteY4" fmla="*/ 2552700 h 2556900"/>
                <a:gd name="connsiteX5" fmla="*/ 99496 w 3185596"/>
                <a:gd name="connsiteY5" fmla="*/ 2520950 h 2556900"/>
                <a:gd name="connsiteX6" fmla="*/ 1071 w 3185596"/>
                <a:gd name="connsiteY6" fmla="*/ 2352675 h 2556900"/>
                <a:gd name="connsiteX7" fmla="*/ 162996 w 3185596"/>
                <a:gd name="connsiteY7" fmla="*/ 2006600 h 2556900"/>
                <a:gd name="connsiteX8" fmla="*/ 988496 w 3185596"/>
                <a:gd name="connsiteY8" fmla="*/ 1244600 h 2556900"/>
                <a:gd name="connsiteX9" fmla="*/ 2369621 w 3185596"/>
                <a:gd name="connsiteY9" fmla="*/ 133350 h 2556900"/>
                <a:gd name="connsiteX10" fmla="*/ 2855396 w 3185596"/>
                <a:gd name="connsiteY10" fmla="*/ 152400 h 2556900"/>
                <a:gd name="connsiteX11" fmla="*/ 2829996 w 3185596"/>
                <a:gd name="connsiteY11" fmla="*/ 444500 h 2556900"/>
                <a:gd name="connsiteX12" fmla="*/ 2439471 w 3185596"/>
                <a:gd name="connsiteY12" fmla="*/ 695325 h 2556900"/>
                <a:gd name="connsiteX13" fmla="*/ 2290246 w 3185596"/>
                <a:gd name="connsiteY13" fmla="*/ 828675 h 2556900"/>
                <a:gd name="connsiteX14" fmla="*/ 2391846 w 3185596"/>
                <a:gd name="connsiteY14" fmla="*/ 1333500 h 2556900"/>
                <a:gd name="connsiteX15" fmla="*/ 1979096 w 3185596"/>
                <a:gd name="connsiteY15" fmla="*/ 2152650 h 2556900"/>
                <a:gd name="connsiteX16" fmla="*/ 1534596 w 3185596"/>
                <a:gd name="connsiteY16" fmla="*/ 2527300 h 2556900"/>
                <a:gd name="connsiteX17" fmla="*/ 1337746 w 3185596"/>
                <a:gd name="connsiteY17" fmla="*/ 2476500 h 2556900"/>
                <a:gd name="connsiteX18" fmla="*/ 1350446 w 3185596"/>
                <a:gd name="connsiteY18" fmla="*/ 2127250 h 2556900"/>
                <a:gd name="connsiteX19" fmla="*/ 1896546 w 3185596"/>
                <a:gd name="connsiteY19" fmla="*/ 1473200 h 2556900"/>
                <a:gd name="connsiteX20" fmla="*/ 3185596 w 3185596"/>
                <a:gd name="connsiteY20" fmla="*/ 444500 h 2556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85596" h="2556900">
                  <a:moveTo>
                    <a:pt x="1661596" y="0"/>
                  </a:moveTo>
                  <a:cubicBezTo>
                    <a:pt x="1395954" y="534458"/>
                    <a:pt x="1130313" y="1068917"/>
                    <a:pt x="963096" y="1422400"/>
                  </a:cubicBezTo>
                  <a:cubicBezTo>
                    <a:pt x="795879" y="1775883"/>
                    <a:pt x="751429" y="1948392"/>
                    <a:pt x="658296" y="2120900"/>
                  </a:cubicBezTo>
                  <a:cubicBezTo>
                    <a:pt x="565163" y="2293408"/>
                    <a:pt x="475204" y="2385483"/>
                    <a:pt x="404296" y="2457450"/>
                  </a:cubicBezTo>
                  <a:cubicBezTo>
                    <a:pt x="333388" y="2529417"/>
                    <a:pt x="283646" y="2542117"/>
                    <a:pt x="232846" y="2552700"/>
                  </a:cubicBezTo>
                  <a:cubicBezTo>
                    <a:pt x="182046" y="2563283"/>
                    <a:pt x="138125" y="2554288"/>
                    <a:pt x="99496" y="2520950"/>
                  </a:cubicBezTo>
                  <a:cubicBezTo>
                    <a:pt x="60867" y="2487612"/>
                    <a:pt x="-9512" y="2438400"/>
                    <a:pt x="1071" y="2352675"/>
                  </a:cubicBezTo>
                  <a:cubicBezTo>
                    <a:pt x="11654" y="2266950"/>
                    <a:pt x="-1575" y="2191279"/>
                    <a:pt x="162996" y="2006600"/>
                  </a:cubicBezTo>
                  <a:cubicBezTo>
                    <a:pt x="327567" y="1821921"/>
                    <a:pt x="620725" y="1556808"/>
                    <a:pt x="988496" y="1244600"/>
                  </a:cubicBezTo>
                  <a:cubicBezTo>
                    <a:pt x="1356267" y="932392"/>
                    <a:pt x="2058471" y="315383"/>
                    <a:pt x="2369621" y="133350"/>
                  </a:cubicBezTo>
                  <a:cubicBezTo>
                    <a:pt x="2680771" y="-48683"/>
                    <a:pt x="2813592" y="78317"/>
                    <a:pt x="2855396" y="152400"/>
                  </a:cubicBezTo>
                  <a:cubicBezTo>
                    <a:pt x="2897200" y="226483"/>
                    <a:pt x="2899317" y="354013"/>
                    <a:pt x="2829996" y="444500"/>
                  </a:cubicBezTo>
                  <a:cubicBezTo>
                    <a:pt x="2760675" y="534987"/>
                    <a:pt x="2529429" y="631296"/>
                    <a:pt x="2439471" y="695325"/>
                  </a:cubicBezTo>
                  <a:cubicBezTo>
                    <a:pt x="2349513" y="759354"/>
                    <a:pt x="2288658" y="814388"/>
                    <a:pt x="2290246" y="828675"/>
                  </a:cubicBezTo>
                  <a:cubicBezTo>
                    <a:pt x="2291834" y="842962"/>
                    <a:pt x="2443704" y="1112838"/>
                    <a:pt x="2391846" y="1333500"/>
                  </a:cubicBezTo>
                  <a:cubicBezTo>
                    <a:pt x="2339988" y="1554162"/>
                    <a:pt x="2121971" y="1953683"/>
                    <a:pt x="1979096" y="2152650"/>
                  </a:cubicBezTo>
                  <a:cubicBezTo>
                    <a:pt x="1836221" y="2351617"/>
                    <a:pt x="1641488" y="2473325"/>
                    <a:pt x="1534596" y="2527300"/>
                  </a:cubicBezTo>
                  <a:cubicBezTo>
                    <a:pt x="1427704" y="2581275"/>
                    <a:pt x="1368438" y="2543175"/>
                    <a:pt x="1337746" y="2476500"/>
                  </a:cubicBezTo>
                  <a:cubicBezTo>
                    <a:pt x="1307054" y="2409825"/>
                    <a:pt x="1257313" y="2294467"/>
                    <a:pt x="1350446" y="2127250"/>
                  </a:cubicBezTo>
                  <a:cubicBezTo>
                    <a:pt x="1443579" y="1960033"/>
                    <a:pt x="1590688" y="1753658"/>
                    <a:pt x="1896546" y="1473200"/>
                  </a:cubicBezTo>
                  <a:cubicBezTo>
                    <a:pt x="2202404" y="1192742"/>
                    <a:pt x="2694000" y="818621"/>
                    <a:pt x="3185596" y="444500"/>
                  </a:cubicBezTo>
                </a:path>
              </a:pathLst>
            </a:custGeom>
            <a:noFill/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sp>
          <p:nvSpPr>
            <p:cNvPr id="35" name="Полілінія: фігура 7">
              <a:extLst>
                <a:ext uri="{FF2B5EF4-FFF2-40B4-BE49-F238E27FC236}">
                  <a16:creationId xmlns:a16="http://schemas.microsoft.com/office/drawing/2014/main" xmlns="" id="{E182BE39-31C2-4A0E-87C4-9065DAF29275}"/>
                </a:ext>
              </a:extLst>
            </p:cNvPr>
            <p:cNvSpPr/>
            <p:nvPr/>
          </p:nvSpPr>
          <p:spPr>
            <a:xfrm>
              <a:off x="7260471" y="3438731"/>
              <a:ext cx="815173" cy="930506"/>
            </a:xfrm>
            <a:custGeom>
              <a:avLst/>
              <a:gdLst>
                <a:gd name="connsiteX0" fmla="*/ 798698 w 806841"/>
                <a:gd name="connsiteY0" fmla="*/ 228900 h 958261"/>
                <a:gd name="connsiteX1" fmla="*/ 792348 w 806841"/>
                <a:gd name="connsiteY1" fmla="*/ 44750 h 958261"/>
                <a:gd name="connsiteX2" fmla="*/ 665348 w 806841"/>
                <a:gd name="connsiteY2" fmla="*/ 300 h 958261"/>
                <a:gd name="connsiteX3" fmla="*/ 404998 w 806841"/>
                <a:gd name="connsiteY3" fmla="*/ 57450 h 958261"/>
                <a:gd name="connsiteX4" fmla="*/ 62098 w 806841"/>
                <a:gd name="connsiteY4" fmla="*/ 425750 h 958261"/>
                <a:gd name="connsiteX5" fmla="*/ 11298 w 806841"/>
                <a:gd name="connsiteY5" fmla="*/ 844850 h 958261"/>
                <a:gd name="connsiteX6" fmla="*/ 195448 w 806841"/>
                <a:gd name="connsiteY6" fmla="*/ 952800 h 958261"/>
                <a:gd name="connsiteX7" fmla="*/ 551048 w 806841"/>
                <a:gd name="connsiteY7" fmla="*/ 717850 h 958261"/>
                <a:gd name="connsiteX8" fmla="*/ 716148 w 806841"/>
                <a:gd name="connsiteY8" fmla="*/ 406700 h 958261"/>
                <a:gd name="connsiteX0" fmla="*/ 808223 w 812969"/>
                <a:gd name="connsiteY0" fmla="*/ 292964 h 958825"/>
                <a:gd name="connsiteX1" fmla="*/ 792348 w 812969"/>
                <a:gd name="connsiteY1" fmla="*/ 45314 h 958825"/>
                <a:gd name="connsiteX2" fmla="*/ 665348 w 812969"/>
                <a:gd name="connsiteY2" fmla="*/ 864 h 958825"/>
                <a:gd name="connsiteX3" fmla="*/ 404998 w 812969"/>
                <a:gd name="connsiteY3" fmla="*/ 58014 h 958825"/>
                <a:gd name="connsiteX4" fmla="*/ 62098 w 812969"/>
                <a:gd name="connsiteY4" fmla="*/ 426314 h 958825"/>
                <a:gd name="connsiteX5" fmla="*/ 11298 w 812969"/>
                <a:gd name="connsiteY5" fmla="*/ 845414 h 958825"/>
                <a:gd name="connsiteX6" fmla="*/ 195448 w 812969"/>
                <a:gd name="connsiteY6" fmla="*/ 953364 h 958825"/>
                <a:gd name="connsiteX7" fmla="*/ 551048 w 812969"/>
                <a:gd name="connsiteY7" fmla="*/ 718414 h 958825"/>
                <a:gd name="connsiteX8" fmla="*/ 716148 w 812969"/>
                <a:gd name="connsiteY8" fmla="*/ 407264 h 958825"/>
                <a:gd name="connsiteX0" fmla="*/ 808223 w 812969"/>
                <a:gd name="connsiteY0" fmla="*/ 292964 h 958825"/>
                <a:gd name="connsiteX1" fmla="*/ 792348 w 812969"/>
                <a:gd name="connsiteY1" fmla="*/ 45314 h 958825"/>
                <a:gd name="connsiteX2" fmla="*/ 665348 w 812969"/>
                <a:gd name="connsiteY2" fmla="*/ 864 h 958825"/>
                <a:gd name="connsiteX3" fmla="*/ 404998 w 812969"/>
                <a:gd name="connsiteY3" fmla="*/ 58014 h 958825"/>
                <a:gd name="connsiteX4" fmla="*/ 62098 w 812969"/>
                <a:gd name="connsiteY4" fmla="*/ 426314 h 958825"/>
                <a:gd name="connsiteX5" fmla="*/ 11298 w 812969"/>
                <a:gd name="connsiteY5" fmla="*/ 845414 h 958825"/>
                <a:gd name="connsiteX6" fmla="*/ 195448 w 812969"/>
                <a:gd name="connsiteY6" fmla="*/ 953364 h 958825"/>
                <a:gd name="connsiteX7" fmla="*/ 551048 w 812969"/>
                <a:gd name="connsiteY7" fmla="*/ 718414 h 958825"/>
                <a:gd name="connsiteX8" fmla="*/ 747898 w 812969"/>
                <a:gd name="connsiteY8" fmla="*/ 416789 h 958825"/>
                <a:gd name="connsiteX0" fmla="*/ 808223 w 812969"/>
                <a:gd name="connsiteY0" fmla="*/ 292964 h 958825"/>
                <a:gd name="connsiteX1" fmla="*/ 792348 w 812969"/>
                <a:gd name="connsiteY1" fmla="*/ 45314 h 958825"/>
                <a:gd name="connsiteX2" fmla="*/ 665348 w 812969"/>
                <a:gd name="connsiteY2" fmla="*/ 864 h 958825"/>
                <a:gd name="connsiteX3" fmla="*/ 404998 w 812969"/>
                <a:gd name="connsiteY3" fmla="*/ 58014 h 958825"/>
                <a:gd name="connsiteX4" fmla="*/ 62098 w 812969"/>
                <a:gd name="connsiteY4" fmla="*/ 426314 h 958825"/>
                <a:gd name="connsiteX5" fmla="*/ 11298 w 812969"/>
                <a:gd name="connsiteY5" fmla="*/ 845414 h 958825"/>
                <a:gd name="connsiteX6" fmla="*/ 195448 w 812969"/>
                <a:gd name="connsiteY6" fmla="*/ 953364 h 958825"/>
                <a:gd name="connsiteX7" fmla="*/ 551048 w 812969"/>
                <a:gd name="connsiteY7" fmla="*/ 718414 h 958825"/>
                <a:gd name="connsiteX8" fmla="*/ 760598 w 812969"/>
                <a:gd name="connsiteY8" fmla="*/ 419964 h 958825"/>
                <a:gd name="connsiteX0" fmla="*/ 808223 w 812969"/>
                <a:gd name="connsiteY0" fmla="*/ 292964 h 958825"/>
                <a:gd name="connsiteX1" fmla="*/ 792348 w 812969"/>
                <a:gd name="connsiteY1" fmla="*/ 45314 h 958825"/>
                <a:gd name="connsiteX2" fmla="*/ 665348 w 812969"/>
                <a:gd name="connsiteY2" fmla="*/ 864 h 958825"/>
                <a:gd name="connsiteX3" fmla="*/ 404998 w 812969"/>
                <a:gd name="connsiteY3" fmla="*/ 58014 h 958825"/>
                <a:gd name="connsiteX4" fmla="*/ 62098 w 812969"/>
                <a:gd name="connsiteY4" fmla="*/ 426314 h 958825"/>
                <a:gd name="connsiteX5" fmla="*/ 11298 w 812969"/>
                <a:gd name="connsiteY5" fmla="*/ 845414 h 958825"/>
                <a:gd name="connsiteX6" fmla="*/ 195448 w 812969"/>
                <a:gd name="connsiteY6" fmla="*/ 953364 h 958825"/>
                <a:gd name="connsiteX7" fmla="*/ 551048 w 812969"/>
                <a:gd name="connsiteY7" fmla="*/ 718414 h 958825"/>
                <a:gd name="connsiteX8" fmla="*/ 751073 w 812969"/>
                <a:gd name="connsiteY8" fmla="*/ 416789 h 958825"/>
                <a:gd name="connsiteX0" fmla="*/ 808223 w 812969"/>
                <a:gd name="connsiteY0" fmla="*/ 292964 h 958825"/>
                <a:gd name="connsiteX1" fmla="*/ 792348 w 812969"/>
                <a:gd name="connsiteY1" fmla="*/ 45314 h 958825"/>
                <a:gd name="connsiteX2" fmla="*/ 665348 w 812969"/>
                <a:gd name="connsiteY2" fmla="*/ 864 h 958825"/>
                <a:gd name="connsiteX3" fmla="*/ 404998 w 812969"/>
                <a:gd name="connsiteY3" fmla="*/ 58014 h 958825"/>
                <a:gd name="connsiteX4" fmla="*/ 62098 w 812969"/>
                <a:gd name="connsiteY4" fmla="*/ 426314 h 958825"/>
                <a:gd name="connsiteX5" fmla="*/ 11298 w 812969"/>
                <a:gd name="connsiteY5" fmla="*/ 845414 h 958825"/>
                <a:gd name="connsiteX6" fmla="*/ 195448 w 812969"/>
                <a:gd name="connsiteY6" fmla="*/ 953364 h 958825"/>
                <a:gd name="connsiteX7" fmla="*/ 551048 w 812969"/>
                <a:gd name="connsiteY7" fmla="*/ 718414 h 958825"/>
                <a:gd name="connsiteX8" fmla="*/ 751073 w 812969"/>
                <a:gd name="connsiteY8" fmla="*/ 416789 h 958825"/>
                <a:gd name="connsiteX0" fmla="*/ 808223 w 813836"/>
                <a:gd name="connsiteY0" fmla="*/ 284929 h 950790"/>
                <a:gd name="connsiteX1" fmla="*/ 792348 w 813836"/>
                <a:gd name="connsiteY1" fmla="*/ 37279 h 950790"/>
                <a:gd name="connsiteX2" fmla="*/ 646298 w 813836"/>
                <a:gd name="connsiteY2" fmla="*/ 2354 h 950790"/>
                <a:gd name="connsiteX3" fmla="*/ 404998 w 813836"/>
                <a:gd name="connsiteY3" fmla="*/ 49979 h 950790"/>
                <a:gd name="connsiteX4" fmla="*/ 62098 w 813836"/>
                <a:gd name="connsiteY4" fmla="*/ 418279 h 950790"/>
                <a:gd name="connsiteX5" fmla="*/ 11298 w 813836"/>
                <a:gd name="connsiteY5" fmla="*/ 837379 h 950790"/>
                <a:gd name="connsiteX6" fmla="*/ 195448 w 813836"/>
                <a:gd name="connsiteY6" fmla="*/ 945329 h 950790"/>
                <a:gd name="connsiteX7" fmla="*/ 551048 w 813836"/>
                <a:gd name="connsiteY7" fmla="*/ 710379 h 950790"/>
                <a:gd name="connsiteX8" fmla="*/ 751073 w 813836"/>
                <a:gd name="connsiteY8" fmla="*/ 408754 h 950790"/>
                <a:gd name="connsiteX0" fmla="*/ 808223 w 808874"/>
                <a:gd name="connsiteY0" fmla="*/ 288109 h 953970"/>
                <a:gd name="connsiteX1" fmla="*/ 722498 w 808874"/>
                <a:gd name="connsiteY1" fmla="*/ 84909 h 953970"/>
                <a:gd name="connsiteX2" fmla="*/ 646298 w 808874"/>
                <a:gd name="connsiteY2" fmla="*/ 5534 h 953970"/>
                <a:gd name="connsiteX3" fmla="*/ 404998 w 808874"/>
                <a:gd name="connsiteY3" fmla="*/ 53159 h 953970"/>
                <a:gd name="connsiteX4" fmla="*/ 62098 w 808874"/>
                <a:gd name="connsiteY4" fmla="*/ 421459 h 953970"/>
                <a:gd name="connsiteX5" fmla="*/ 11298 w 808874"/>
                <a:gd name="connsiteY5" fmla="*/ 840559 h 953970"/>
                <a:gd name="connsiteX6" fmla="*/ 195448 w 808874"/>
                <a:gd name="connsiteY6" fmla="*/ 948509 h 953970"/>
                <a:gd name="connsiteX7" fmla="*/ 551048 w 808874"/>
                <a:gd name="connsiteY7" fmla="*/ 713559 h 953970"/>
                <a:gd name="connsiteX8" fmla="*/ 751073 w 808874"/>
                <a:gd name="connsiteY8" fmla="*/ 411934 h 953970"/>
                <a:gd name="connsiteX0" fmla="*/ 808223 w 809014"/>
                <a:gd name="connsiteY0" fmla="*/ 269764 h 935625"/>
                <a:gd name="connsiteX1" fmla="*/ 722498 w 809014"/>
                <a:gd name="connsiteY1" fmla="*/ 66564 h 935625"/>
                <a:gd name="connsiteX2" fmla="*/ 566923 w 809014"/>
                <a:gd name="connsiteY2" fmla="*/ 18939 h 935625"/>
                <a:gd name="connsiteX3" fmla="*/ 404998 w 809014"/>
                <a:gd name="connsiteY3" fmla="*/ 34814 h 935625"/>
                <a:gd name="connsiteX4" fmla="*/ 62098 w 809014"/>
                <a:gd name="connsiteY4" fmla="*/ 403114 h 935625"/>
                <a:gd name="connsiteX5" fmla="*/ 11298 w 809014"/>
                <a:gd name="connsiteY5" fmla="*/ 822214 h 935625"/>
                <a:gd name="connsiteX6" fmla="*/ 195448 w 809014"/>
                <a:gd name="connsiteY6" fmla="*/ 930164 h 935625"/>
                <a:gd name="connsiteX7" fmla="*/ 551048 w 809014"/>
                <a:gd name="connsiteY7" fmla="*/ 695214 h 935625"/>
                <a:gd name="connsiteX8" fmla="*/ 751073 w 809014"/>
                <a:gd name="connsiteY8" fmla="*/ 393589 h 935625"/>
                <a:gd name="connsiteX0" fmla="*/ 808223 w 809587"/>
                <a:gd name="connsiteY0" fmla="*/ 260363 h 926224"/>
                <a:gd name="connsiteX1" fmla="*/ 722498 w 809587"/>
                <a:gd name="connsiteY1" fmla="*/ 57163 h 926224"/>
                <a:gd name="connsiteX2" fmla="*/ 404998 w 809587"/>
                <a:gd name="connsiteY2" fmla="*/ 25413 h 926224"/>
                <a:gd name="connsiteX3" fmla="*/ 62098 w 809587"/>
                <a:gd name="connsiteY3" fmla="*/ 393713 h 926224"/>
                <a:gd name="connsiteX4" fmla="*/ 11298 w 809587"/>
                <a:gd name="connsiteY4" fmla="*/ 812813 h 926224"/>
                <a:gd name="connsiteX5" fmla="*/ 195448 w 809587"/>
                <a:gd name="connsiteY5" fmla="*/ 920763 h 926224"/>
                <a:gd name="connsiteX6" fmla="*/ 551048 w 809587"/>
                <a:gd name="connsiteY6" fmla="*/ 685813 h 926224"/>
                <a:gd name="connsiteX7" fmla="*/ 751073 w 809587"/>
                <a:gd name="connsiteY7" fmla="*/ 384188 h 926224"/>
                <a:gd name="connsiteX0" fmla="*/ 806956 w 808574"/>
                <a:gd name="connsiteY0" fmla="*/ 243815 h 909676"/>
                <a:gd name="connsiteX1" fmla="*/ 721231 w 808574"/>
                <a:gd name="connsiteY1" fmla="*/ 40615 h 909676"/>
                <a:gd name="connsiteX2" fmla="*/ 365631 w 808574"/>
                <a:gd name="connsiteY2" fmla="*/ 31090 h 909676"/>
                <a:gd name="connsiteX3" fmla="*/ 60831 w 808574"/>
                <a:gd name="connsiteY3" fmla="*/ 377165 h 909676"/>
                <a:gd name="connsiteX4" fmla="*/ 10031 w 808574"/>
                <a:gd name="connsiteY4" fmla="*/ 796265 h 909676"/>
                <a:gd name="connsiteX5" fmla="*/ 194181 w 808574"/>
                <a:gd name="connsiteY5" fmla="*/ 904215 h 909676"/>
                <a:gd name="connsiteX6" fmla="*/ 549781 w 808574"/>
                <a:gd name="connsiteY6" fmla="*/ 669265 h 909676"/>
                <a:gd name="connsiteX7" fmla="*/ 749806 w 808574"/>
                <a:gd name="connsiteY7" fmla="*/ 367640 h 909676"/>
                <a:gd name="connsiteX0" fmla="*/ 811196 w 812814"/>
                <a:gd name="connsiteY0" fmla="*/ 244271 h 910054"/>
                <a:gd name="connsiteX1" fmla="*/ 725471 w 812814"/>
                <a:gd name="connsiteY1" fmla="*/ 41071 h 910054"/>
                <a:gd name="connsiteX2" fmla="*/ 369871 w 812814"/>
                <a:gd name="connsiteY2" fmla="*/ 31546 h 910054"/>
                <a:gd name="connsiteX3" fmla="*/ 52371 w 812814"/>
                <a:gd name="connsiteY3" fmla="*/ 383971 h 910054"/>
                <a:gd name="connsiteX4" fmla="*/ 14271 w 812814"/>
                <a:gd name="connsiteY4" fmla="*/ 796721 h 910054"/>
                <a:gd name="connsiteX5" fmla="*/ 198421 w 812814"/>
                <a:gd name="connsiteY5" fmla="*/ 904671 h 910054"/>
                <a:gd name="connsiteX6" fmla="*/ 554021 w 812814"/>
                <a:gd name="connsiteY6" fmla="*/ 669721 h 910054"/>
                <a:gd name="connsiteX7" fmla="*/ 754046 w 812814"/>
                <a:gd name="connsiteY7" fmla="*/ 368096 h 910054"/>
                <a:gd name="connsiteX0" fmla="*/ 813555 w 815173"/>
                <a:gd name="connsiteY0" fmla="*/ 244271 h 913292"/>
                <a:gd name="connsiteX1" fmla="*/ 727830 w 815173"/>
                <a:gd name="connsiteY1" fmla="*/ 41071 h 913292"/>
                <a:gd name="connsiteX2" fmla="*/ 372230 w 815173"/>
                <a:gd name="connsiteY2" fmla="*/ 31546 h 913292"/>
                <a:gd name="connsiteX3" fmla="*/ 54730 w 815173"/>
                <a:gd name="connsiteY3" fmla="*/ 383971 h 913292"/>
                <a:gd name="connsiteX4" fmla="*/ 13455 w 815173"/>
                <a:gd name="connsiteY4" fmla="*/ 815771 h 913292"/>
                <a:gd name="connsiteX5" fmla="*/ 200780 w 815173"/>
                <a:gd name="connsiteY5" fmla="*/ 904671 h 913292"/>
                <a:gd name="connsiteX6" fmla="*/ 556380 w 815173"/>
                <a:gd name="connsiteY6" fmla="*/ 669721 h 913292"/>
                <a:gd name="connsiteX7" fmla="*/ 756405 w 815173"/>
                <a:gd name="connsiteY7" fmla="*/ 368096 h 913292"/>
                <a:gd name="connsiteX0" fmla="*/ 813555 w 815173"/>
                <a:gd name="connsiteY0" fmla="*/ 244271 h 930506"/>
                <a:gd name="connsiteX1" fmla="*/ 727830 w 815173"/>
                <a:gd name="connsiteY1" fmla="*/ 41071 h 930506"/>
                <a:gd name="connsiteX2" fmla="*/ 372230 w 815173"/>
                <a:gd name="connsiteY2" fmla="*/ 31546 h 930506"/>
                <a:gd name="connsiteX3" fmla="*/ 54730 w 815173"/>
                <a:gd name="connsiteY3" fmla="*/ 383971 h 930506"/>
                <a:gd name="connsiteX4" fmla="*/ 13455 w 815173"/>
                <a:gd name="connsiteY4" fmla="*/ 815771 h 930506"/>
                <a:gd name="connsiteX5" fmla="*/ 200780 w 815173"/>
                <a:gd name="connsiteY5" fmla="*/ 923721 h 930506"/>
                <a:gd name="connsiteX6" fmla="*/ 556380 w 815173"/>
                <a:gd name="connsiteY6" fmla="*/ 669721 h 930506"/>
                <a:gd name="connsiteX7" fmla="*/ 756405 w 815173"/>
                <a:gd name="connsiteY7" fmla="*/ 368096 h 9305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15173" h="930506">
                  <a:moveTo>
                    <a:pt x="813555" y="244271"/>
                  </a:moveTo>
                  <a:cubicBezTo>
                    <a:pt x="821492" y="171246"/>
                    <a:pt x="801384" y="76525"/>
                    <a:pt x="727830" y="41071"/>
                  </a:cubicBezTo>
                  <a:cubicBezTo>
                    <a:pt x="654276" y="5617"/>
                    <a:pt x="484413" y="-25604"/>
                    <a:pt x="372230" y="31546"/>
                  </a:cubicBezTo>
                  <a:cubicBezTo>
                    <a:pt x="260047" y="88696"/>
                    <a:pt x="114526" y="253267"/>
                    <a:pt x="54730" y="383971"/>
                  </a:cubicBezTo>
                  <a:cubicBezTo>
                    <a:pt x="-5066" y="514675"/>
                    <a:pt x="-10887" y="725813"/>
                    <a:pt x="13455" y="815771"/>
                  </a:cubicBezTo>
                  <a:cubicBezTo>
                    <a:pt x="37797" y="905729"/>
                    <a:pt x="110293" y="948063"/>
                    <a:pt x="200780" y="923721"/>
                  </a:cubicBezTo>
                  <a:cubicBezTo>
                    <a:pt x="291268" y="899379"/>
                    <a:pt x="463776" y="762325"/>
                    <a:pt x="556380" y="669721"/>
                  </a:cubicBezTo>
                  <a:cubicBezTo>
                    <a:pt x="648984" y="577117"/>
                    <a:pt x="717246" y="478162"/>
                    <a:pt x="756405" y="368096"/>
                  </a:cubicBezTo>
                </a:path>
              </a:pathLst>
            </a:custGeom>
            <a:noFill/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sp>
        <p:nvSpPr>
          <p:cNvPr id="36" name="Овал 35"/>
          <p:cNvSpPr/>
          <p:nvPr/>
        </p:nvSpPr>
        <p:spPr>
          <a:xfrm>
            <a:off x="5024670" y="2220759"/>
            <a:ext cx="78178" cy="76406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rgbClr val="FFFF00"/>
                </a:solidFill>
              </a:ln>
              <a:solidFill>
                <a:srgbClr val="FFFF00"/>
              </a:solidFill>
            </a:endParaRPr>
          </a:p>
        </p:txBody>
      </p:sp>
      <p:pic>
        <p:nvPicPr>
          <p:cNvPr id="37" name="Рисунок 3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54693" y="1364256"/>
            <a:ext cx="467602" cy="894706"/>
          </a:xfrm>
          <a:prstGeom prst="rect">
            <a:avLst/>
          </a:prstGeom>
        </p:spPr>
      </p:pic>
      <p:sp>
        <p:nvSpPr>
          <p:cNvPr id="38" name="Овал 37">
            <a:extLst>
              <a:ext uri="{FF2B5EF4-FFF2-40B4-BE49-F238E27FC236}">
                <a16:creationId xmlns:a16="http://schemas.microsoft.com/office/drawing/2014/main" xmlns="" id="{BAB5FEB3-CEFB-4BF0-A895-CEA252AAFCCD}"/>
              </a:ext>
            </a:extLst>
          </p:cNvPr>
          <p:cNvSpPr/>
          <p:nvPr/>
        </p:nvSpPr>
        <p:spPr>
          <a:xfrm>
            <a:off x="4866626" y="4605315"/>
            <a:ext cx="78178" cy="76406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rgbClr val="FFFF00"/>
                </a:solidFill>
              </a:ln>
              <a:solidFill>
                <a:srgbClr val="FFFF00"/>
              </a:solidFill>
            </a:endParaRPr>
          </a:p>
        </p:txBody>
      </p:sp>
      <p:pic>
        <p:nvPicPr>
          <p:cNvPr id="39" name="Рисунок 38">
            <a:extLst>
              <a:ext uri="{FF2B5EF4-FFF2-40B4-BE49-F238E27FC236}">
                <a16:creationId xmlns:a16="http://schemas.microsoft.com/office/drawing/2014/main" xmlns="" id="{6AD05B14-0723-4225-AF4F-53CE56E3AB3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896649" y="3748812"/>
            <a:ext cx="467602" cy="894706"/>
          </a:xfrm>
          <a:prstGeom prst="rect">
            <a:avLst/>
          </a:prstGeom>
        </p:spPr>
      </p:pic>
      <p:sp>
        <p:nvSpPr>
          <p:cNvPr id="40" name="Овал 39">
            <a:extLst>
              <a:ext uri="{FF2B5EF4-FFF2-40B4-BE49-F238E27FC236}">
                <a16:creationId xmlns:a16="http://schemas.microsoft.com/office/drawing/2014/main" xmlns="" id="{E65E22A8-B679-4C8B-A362-1F693449D4F0}"/>
              </a:ext>
            </a:extLst>
          </p:cNvPr>
          <p:cNvSpPr/>
          <p:nvPr/>
        </p:nvSpPr>
        <p:spPr>
          <a:xfrm>
            <a:off x="9480538" y="3895090"/>
            <a:ext cx="78178" cy="76406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rgbClr val="FFFF00"/>
                </a:solidFill>
              </a:ln>
              <a:solidFill>
                <a:srgbClr val="FFFF00"/>
              </a:solidFill>
            </a:endParaRPr>
          </a:p>
        </p:txBody>
      </p:sp>
      <p:pic>
        <p:nvPicPr>
          <p:cNvPr id="41" name="Рисунок 40">
            <a:extLst>
              <a:ext uri="{FF2B5EF4-FFF2-40B4-BE49-F238E27FC236}">
                <a16:creationId xmlns:a16="http://schemas.microsoft.com/office/drawing/2014/main" xmlns="" id="{C46F6692-D2D8-4F57-985F-BF89B04C7F7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10561" y="3038587"/>
            <a:ext cx="467602" cy="894706"/>
          </a:xfrm>
          <a:prstGeom prst="rect">
            <a:avLst/>
          </a:prstGeom>
        </p:spPr>
      </p:pic>
      <p:pic>
        <p:nvPicPr>
          <p:cNvPr id="29" name="Picture 3" descr="D:\Картинки до тестів\!!!!Эсмира_512х512\_free_2024-01-13-17-38-02_00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58" y="2040731"/>
            <a:ext cx="2783342" cy="2783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9348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3.7037E-7 L -0.03828 0.14722 L -0.07187 0.27222 L -0.08984 0.32222 L -0.10755 0.34491 L -0.1263 0.35278 L -0.14974 0.35046 L -0.16145 0.33935 L -0.1625 0.31806 L -0.15364 0.30556 L -0.12317 0.30278 L -0.10286 0.31667 L -0.06224 0.34028 L -0.03203 0.35625 L -0.01796 0.35463 L -0.00442 0.32963 L 0.01433 0.28102 L 0.03047 0.21528 L 0.03933 0.14028 L 0.04024 0.08519 L 0.02995 0.03241 L 0.01407 0.00741 L -0.00703 -0.00417 L -0.03255 0.00278 L -0.05859 0.01389 L -0.07942 0.04769 L -0.09349 0.09213 " pathEditMode="relative" rAng="0" ptsTypes="AAAAAAAAAAAAAAAAAAAAAAAAAAA">
                                      <p:cBhvr>
                                        <p:cTn id="14" dur="1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20" y="175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3 0.00208 L 0.01459 0.00439 L 0.03646 -0.00903 L 0.06068 -0.03542 L 0.08125 -0.06598 L 0.09115 -0.09005 L 0.10625 -0.1095 L 0.12631 -0.122 L 0.14037 -0.11875 L 0.1461 -0.10348 L 0.14375 -0.07292 L 0.13724 -0.04931 L 0.12422 -0.03264 L 0.09662 -0.00764 L 0.10313 0.01828 L 0.10834 0.04791 L 0.10131 0.09513 L 0.08959 0.1405 L 0.06615 0.1993 L 0.05209 0.228 L 0.03802 0.2405 L 0.02631 0.2412 L 0.01875 0.2368 L 0.01407 0.22152 L 0.01927 0.19606 L 0.02969 0.15902 L 0.05313 0.10856 L 0.16693 -0.05487 " pathEditMode="relative" rAng="0" ptsTypes="AAAAAAAAAAAAAAAAAAAAAAAAAAAA">
                                      <p:cBhvr>
                                        <p:cTn id="30" dur="1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33" y="57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3.33333E-6 L -0.00234 -0.02129 L -0.0125 -0.02777 L -0.02761 -0.02777 L -0.04609 -0.01319 L -0.05846 0.01806 L -0.06498 0.05162 L -0.06537 0.08426 L -0.0599 0.10394 L -0.05065 0.10625 L -0.03412 0.09167 L -0.01849 0.07107 L -0.00925 0.04838 L 0.01471 -0.03588 L -0.03828 0.15047 L -0.0599 0.23982 L -0.07188 0.2838 L -0.08568 0.31736 L -0.10169 0.3338 L -0.11367 0.33287 L -0.1224 0.31412 L -0.12057 0.28797 L -0.11419 0.2625 L -0.06406 0.17824 L -0.01068 0.09977 L 0.01745 0.05648 L 0.06627 -0.01134 L 0.08828 -0.03194 L 0.10716 -0.02939 L 0.11406 -0.01319 L 0.11497 0.00417 L 0.11042 0.02547 L 0.09792 0.04491 L 0.0694 0.07523 L 0.06575 0.08426 L 0.07122 0.1088 L 0.075 0.15463 L 0.06758 0.19561 L 0.04831 0.25764 L 0.02851 0.30348 L 0.01094 0.3257 L -0.00287 0.33473 L -0.01159 0.32894 L -0.0138 0.3051 L -0.01341 0.27662 L 0.00729 0.2257 L 0.04049 0.1669 L 0.13945 0.02616 " pathEditMode="relative" rAng="0" ptsTypes="AAAAAAAAAAAAAAAAAAAAAAAAAAAAAAAAAAAAAAAAAAAAAAAA">
                                      <p:cBhvr>
                                        <p:cTn id="51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6" y="149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8" grpId="0" animBg="1"/>
      <p:bldP spid="4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9" t="17188" r="40571" b="58092"/>
          <a:stretch/>
        </p:blipFill>
        <p:spPr>
          <a:xfrm>
            <a:off x="756000" y="2199047"/>
            <a:ext cx="9360000" cy="3059193"/>
          </a:xfrm>
          <a:prstGeom prst="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5" t="38250" r="85807" b="42087"/>
          <a:stretch/>
        </p:blipFill>
        <p:spPr>
          <a:xfrm>
            <a:off x="933677" y="1893779"/>
            <a:ext cx="1122218" cy="1616552"/>
          </a:xfrm>
          <a:prstGeom prst="rect">
            <a:avLst/>
          </a:prstGeom>
        </p:spPr>
      </p:pic>
      <p:pic>
        <p:nvPicPr>
          <p:cNvPr id="57" name="Рисунок 5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5" t="38250" r="85807" b="42087"/>
          <a:stretch/>
        </p:blipFill>
        <p:spPr>
          <a:xfrm>
            <a:off x="2207887" y="1916640"/>
            <a:ext cx="1122218" cy="1616552"/>
          </a:xfrm>
          <a:prstGeom prst="rect">
            <a:avLst/>
          </a:prstGeom>
        </p:spPr>
      </p:pic>
      <p:pic>
        <p:nvPicPr>
          <p:cNvPr id="58" name="Рисунок 5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5" t="38250" r="85807" b="42087"/>
          <a:stretch/>
        </p:blipFill>
        <p:spPr>
          <a:xfrm>
            <a:off x="3482097" y="1893779"/>
            <a:ext cx="1122218" cy="1616552"/>
          </a:xfrm>
          <a:prstGeom prst="rect">
            <a:avLst/>
          </a:prstGeom>
        </p:spPr>
      </p:pic>
      <p:pic>
        <p:nvPicPr>
          <p:cNvPr id="59" name="Рисунок 5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5" t="38250" r="85807" b="42087"/>
          <a:stretch/>
        </p:blipFill>
        <p:spPr>
          <a:xfrm>
            <a:off x="4757679" y="1916640"/>
            <a:ext cx="1122218" cy="1616552"/>
          </a:xfrm>
          <a:prstGeom prst="rect">
            <a:avLst/>
          </a:prstGeom>
        </p:spPr>
      </p:pic>
      <p:pic>
        <p:nvPicPr>
          <p:cNvPr id="60" name="Рисунок 5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5" t="38250" r="85807" b="42087"/>
          <a:stretch/>
        </p:blipFill>
        <p:spPr>
          <a:xfrm>
            <a:off x="6032575" y="1916640"/>
            <a:ext cx="1122218" cy="1616552"/>
          </a:xfrm>
          <a:prstGeom prst="rect">
            <a:avLst/>
          </a:prstGeom>
        </p:spPr>
      </p:pic>
      <p:pic>
        <p:nvPicPr>
          <p:cNvPr id="61" name="Рисунок 6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5" t="38250" r="85807" b="42087"/>
          <a:stretch/>
        </p:blipFill>
        <p:spPr>
          <a:xfrm>
            <a:off x="7307471" y="1893035"/>
            <a:ext cx="1122218" cy="1616552"/>
          </a:xfrm>
          <a:prstGeom prst="rect">
            <a:avLst/>
          </a:prstGeom>
        </p:spPr>
      </p:pic>
      <p:pic>
        <p:nvPicPr>
          <p:cNvPr id="62" name="Рисунок 6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5" t="38250" r="85807" b="42087"/>
          <a:stretch/>
        </p:blipFill>
        <p:spPr>
          <a:xfrm>
            <a:off x="8581681" y="1893779"/>
            <a:ext cx="1122218" cy="161655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4871" t="20548" r="51392" b="62539"/>
          <a:stretch/>
        </p:blipFill>
        <p:spPr>
          <a:xfrm>
            <a:off x="910456" y="3168504"/>
            <a:ext cx="2819529" cy="1130058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4871" t="20548" r="51392" b="62539"/>
          <a:stretch/>
        </p:blipFill>
        <p:spPr>
          <a:xfrm>
            <a:off x="4325680" y="3168504"/>
            <a:ext cx="2819529" cy="1130058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8366" t="20405" r="27897" b="62682"/>
          <a:stretch/>
        </p:blipFill>
        <p:spPr>
          <a:xfrm>
            <a:off x="910455" y="4128182"/>
            <a:ext cx="2819529" cy="1130058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8366" t="20405" r="27897" b="62682"/>
          <a:stretch/>
        </p:blipFill>
        <p:spPr>
          <a:xfrm>
            <a:off x="3001717" y="4128182"/>
            <a:ext cx="2819529" cy="1130058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5512" t="40825" r="54405" b="45861"/>
          <a:stretch/>
        </p:blipFill>
        <p:spPr>
          <a:xfrm>
            <a:off x="4839830" y="4391777"/>
            <a:ext cx="2385489" cy="889635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5512" t="40825" r="54405" b="45861"/>
          <a:stretch/>
        </p:blipFill>
        <p:spPr>
          <a:xfrm>
            <a:off x="7388936" y="4391778"/>
            <a:ext cx="2385489" cy="889635"/>
          </a:xfrm>
          <a:prstGeom prst="rect">
            <a:avLst/>
          </a:prstGeom>
        </p:spPr>
      </p:pic>
      <p:sp>
        <p:nvSpPr>
          <p:cNvPr id="24" name="Прямоугольник 23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chemeClr val="bg1"/>
                </a:solidFill>
              </a:rPr>
              <a:t>Сторінка</a:t>
            </a:r>
            <a:endParaRPr lang="uk-UA" b="1" dirty="0">
              <a:solidFill>
                <a:schemeClr val="bg1"/>
              </a:solidFill>
            </a:endParaRP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57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910401" y="559171"/>
            <a:ext cx="10072990" cy="93217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err="1" smtClean="0">
                <a:solidFill>
                  <a:schemeClr val="bg1"/>
                </a:solidFill>
              </a:rPr>
              <a:t>Запиши</a:t>
            </a:r>
            <a:r>
              <a:rPr lang="uk-UA" sz="3600" b="1" dirty="0" smtClean="0">
                <a:solidFill>
                  <a:schemeClr val="bg1"/>
                </a:solidFill>
              </a:rPr>
              <a:t> </a:t>
            </a:r>
            <a:r>
              <a:rPr lang="uk-UA" sz="3600" b="1" dirty="0"/>
              <a:t>з’єднання букв </a:t>
            </a:r>
            <a:r>
              <a:rPr lang="uk-UA" sz="3600" b="1" dirty="0" smtClean="0"/>
              <a:t>ДЗ </a:t>
            </a:r>
            <a:r>
              <a:rPr lang="uk-UA" sz="3600" b="1" dirty="0"/>
              <a:t>в </a:t>
            </a:r>
            <a:r>
              <a:rPr lang="uk-UA" sz="3600" b="1" dirty="0" smtClean="0"/>
              <a:t>першому </a:t>
            </a:r>
            <a:r>
              <a:rPr lang="uk-UA" sz="3600" b="1" dirty="0"/>
              <a:t>рядку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933677" y="559171"/>
            <a:ext cx="10072990" cy="122608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Прочитай слова в наступних рядках. Поділи їх на склади. Надпиши звуки. </a:t>
            </a:r>
            <a:r>
              <a:rPr lang="uk-UA" sz="3600" b="1" dirty="0" err="1" smtClean="0">
                <a:solidFill>
                  <a:schemeClr val="bg1"/>
                </a:solidFill>
              </a:rPr>
              <a:t>Запиши</a:t>
            </a:r>
            <a:r>
              <a:rPr lang="uk-UA" sz="3600" b="1" dirty="0" smtClean="0">
                <a:solidFill>
                  <a:schemeClr val="bg1"/>
                </a:solidFill>
              </a:rPr>
              <a:t> слова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28" name="Дуга 27"/>
          <p:cNvSpPr/>
          <p:nvPr/>
        </p:nvSpPr>
        <p:spPr>
          <a:xfrm rot="9427414">
            <a:off x="2224687" y="3363135"/>
            <a:ext cx="1226312" cy="606496"/>
          </a:xfrm>
          <a:prstGeom prst="arc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Дуга 28"/>
          <p:cNvSpPr/>
          <p:nvPr/>
        </p:nvSpPr>
        <p:spPr>
          <a:xfrm rot="9427414">
            <a:off x="2891700" y="3419619"/>
            <a:ext cx="1180755" cy="515993"/>
          </a:xfrm>
          <a:prstGeom prst="arc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Дуга 29"/>
          <p:cNvSpPr/>
          <p:nvPr/>
        </p:nvSpPr>
        <p:spPr>
          <a:xfrm rot="9933463">
            <a:off x="997676" y="3222528"/>
            <a:ext cx="2368321" cy="743022"/>
          </a:xfrm>
          <a:prstGeom prst="arc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Дуга 30"/>
          <p:cNvSpPr/>
          <p:nvPr/>
        </p:nvSpPr>
        <p:spPr>
          <a:xfrm rot="9933463">
            <a:off x="987081" y="4143458"/>
            <a:ext cx="2930676" cy="729328"/>
          </a:xfrm>
          <a:prstGeom prst="arc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Дуга 31"/>
          <p:cNvSpPr/>
          <p:nvPr/>
        </p:nvSpPr>
        <p:spPr>
          <a:xfrm rot="9427414">
            <a:off x="4816423" y="4253202"/>
            <a:ext cx="1416386" cy="588801"/>
          </a:xfrm>
          <a:prstGeom prst="arc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Дуга 32"/>
          <p:cNvSpPr/>
          <p:nvPr/>
        </p:nvSpPr>
        <p:spPr>
          <a:xfrm rot="9733887">
            <a:off x="5582574" y="4039579"/>
            <a:ext cx="2638169" cy="803364"/>
          </a:xfrm>
          <a:prstGeom prst="arc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0" name="Рисунок 39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11" b="87131" l="10019" r="88312">
                        <a14:foregroundMark x1="49351" y1="61814" x2="49351" y2="61814"/>
                        <a14:foregroundMark x1="53432" y1="52110" x2="53432" y2="52110"/>
                        <a14:foregroundMark x1="34323" y1="56962" x2="34323" y2="569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874" r="10987" b="11826"/>
          <a:stretch/>
        </p:blipFill>
        <p:spPr>
          <a:xfrm>
            <a:off x="9460050" y="1491926"/>
            <a:ext cx="2261791" cy="2102113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87176" l="11000" r="90300">
                        <a14:foregroundMark x1="52800" y1="55294" x2="52800" y2="55294"/>
                        <a14:foregroundMark x1="51351" y1="25798" x2="51351" y2="25798"/>
                        <a14:foregroundMark x1="51351" y1="28571" x2="51351" y2="28571"/>
                        <a14:foregroundMark x1="50059" y1="23717" x2="50059" y2="23717"/>
                        <a14:foregroundMark x1="54407" y1="58807" x2="54407" y2="58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277" r="10334" b="12778"/>
          <a:stretch/>
        </p:blipFill>
        <p:spPr>
          <a:xfrm>
            <a:off x="9475037" y="3509587"/>
            <a:ext cx="2193585" cy="2028826"/>
          </a:xfrm>
          <a:prstGeom prst="rect">
            <a:avLst/>
          </a:prstGeom>
        </p:spPr>
      </p:pic>
      <p:sp>
        <p:nvSpPr>
          <p:cNvPr id="43" name="TextBox 42"/>
          <p:cNvSpPr txBox="1">
            <a:spLocks noChangeArrowheads="1"/>
          </p:cNvSpPr>
          <p:nvPr/>
        </p:nvSpPr>
        <p:spPr bwMode="auto">
          <a:xfrm>
            <a:off x="1096985" y="3034681"/>
            <a:ext cx="2865416" cy="584775"/>
          </a:xfrm>
          <a:prstGeom prst="rect">
            <a:avLst/>
          </a:prstGeom>
          <a:noFill/>
          <a:ln w="38100">
            <a:noFill/>
          </a:ln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285750" indent="-2857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9pPr>
          </a:lstStyle>
          <a:p>
            <a:pPr marL="0" indent="0" algn="ctr">
              <a:spcBef>
                <a:spcPct val="0"/>
              </a:spcBef>
              <a:buNone/>
            </a:pPr>
            <a:r>
              <a:rPr lang="uk-UA" altLang="ru-RU" b="1" dirty="0" smtClean="0">
                <a:solidFill>
                  <a:srgbClr val="0070C0"/>
                </a:solidFill>
                <a:latin typeface="+mn-lt"/>
                <a:ea typeface="宋体" panose="02010600030101010101" pitchFamily="2" charset="-122"/>
              </a:rPr>
              <a:t> –  </a:t>
            </a:r>
            <a:r>
              <a:rPr lang="uk-UA" altLang="ru-RU" b="1" dirty="0" smtClean="0">
                <a:solidFill>
                  <a:srgbClr val="FF0000"/>
                </a:solidFill>
                <a:latin typeface="+mn-lt"/>
                <a:ea typeface="宋体" panose="02010600030101010101" pitchFamily="2" charset="-122"/>
              </a:rPr>
              <a:t>о</a:t>
            </a:r>
            <a:r>
              <a:rPr lang="uk-UA" altLang="ru-RU" b="1" dirty="0" smtClean="0">
                <a:solidFill>
                  <a:srgbClr val="0070C0"/>
                </a:solidFill>
                <a:latin typeface="+mn-lt"/>
                <a:ea typeface="宋体" panose="02010600030101010101" pitchFamily="2" charset="-122"/>
              </a:rPr>
              <a:t>  – –  </a:t>
            </a:r>
            <a:r>
              <a:rPr lang="uk-UA" altLang="ru-RU" b="1" dirty="0" smtClean="0">
                <a:solidFill>
                  <a:srgbClr val="FF0000"/>
                </a:solidFill>
                <a:latin typeface="+mn-lt"/>
                <a:ea typeface="宋体" panose="02010600030101010101" pitchFamily="2" charset="-122"/>
              </a:rPr>
              <a:t>о</a:t>
            </a:r>
            <a:r>
              <a:rPr lang="uk-UA" altLang="ru-RU" b="1" dirty="0" smtClean="0">
                <a:solidFill>
                  <a:srgbClr val="0070C0"/>
                </a:solidFill>
                <a:ea typeface="宋体" panose="02010600030101010101" pitchFamily="2" charset="-122"/>
              </a:rPr>
              <a:t> </a:t>
            </a:r>
            <a:r>
              <a:rPr lang="uk-UA" altLang="ru-RU" b="1" dirty="0">
                <a:solidFill>
                  <a:srgbClr val="0070C0"/>
                </a:solidFill>
                <a:latin typeface="+mn-lt"/>
                <a:ea typeface="宋体" panose="02010600030101010101" pitchFamily="2" charset="-122"/>
              </a:rPr>
              <a:t>– </a:t>
            </a:r>
            <a:r>
              <a:rPr lang="uk-UA" altLang="ru-RU" b="1" dirty="0">
                <a:solidFill>
                  <a:srgbClr val="FF0000"/>
                </a:solidFill>
                <a:latin typeface="+mn-lt"/>
                <a:ea typeface="宋体" panose="02010600030101010101" pitchFamily="2" charset="-122"/>
              </a:rPr>
              <a:t>о</a:t>
            </a:r>
            <a:r>
              <a:rPr lang="uk-UA" altLang="ru-RU" b="1" dirty="0" smtClean="0">
                <a:solidFill>
                  <a:srgbClr val="0070C0"/>
                </a:solidFill>
                <a:latin typeface="+mn-lt"/>
                <a:ea typeface="宋体" panose="02010600030101010101" pitchFamily="2" charset="-122"/>
              </a:rPr>
              <a:t> </a:t>
            </a:r>
            <a:endParaRPr lang="uk-UA" altLang="ru-RU" b="1" dirty="0">
              <a:solidFill>
                <a:srgbClr val="0070C0"/>
              </a:solidFill>
              <a:latin typeface="+mn-lt"/>
              <a:ea typeface="宋体" panose="02010600030101010101" pitchFamily="2" charset="-122"/>
            </a:endParaRPr>
          </a:p>
        </p:txBody>
      </p:sp>
      <p:sp>
        <p:nvSpPr>
          <p:cNvPr id="44" name="TextBox 43"/>
          <p:cNvSpPr txBox="1">
            <a:spLocks noChangeArrowheads="1"/>
          </p:cNvSpPr>
          <p:nvPr/>
        </p:nvSpPr>
        <p:spPr bwMode="auto">
          <a:xfrm>
            <a:off x="1171582" y="4013405"/>
            <a:ext cx="1619186" cy="584775"/>
          </a:xfrm>
          <a:prstGeom prst="rect">
            <a:avLst/>
          </a:prstGeom>
          <a:noFill/>
          <a:ln w="38100">
            <a:noFill/>
          </a:ln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285750" indent="-2857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9pPr>
          </a:lstStyle>
          <a:p>
            <a:pPr marL="0" indent="0" algn="ctr">
              <a:spcBef>
                <a:spcPct val="0"/>
              </a:spcBef>
              <a:buNone/>
            </a:pPr>
            <a:r>
              <a:rPr lang="uk-UA" altLang="ru-RU" b="1" dirty="0" smtClean="0">
                <a:solidFill>
                  <a:srgbClr val="0070C0"/>
                </a:solidFill>
                <a:latin typeface="+mn-lt"/>
                <a:ea typeface="宋体" panose="02010600030101010101" pitchFamily="2" charset="-122"/>
              </a:rPr>
              <a:t>=    </a:t>
            </a:r>
            <a:r>
              <a:rPr lang="uk-UA" altLang="ru-RU" b="1" dirty="0" smtClean="0">
                <a:solidFill>
                  <a:srgbClr val="FF0000"/>
                </a:solidFill>
                <a:latin typeface="+mn-lt"/>
                <a:ea typeface="宋体" panose="02010600030101010101" pitchFamily="2" charset="-122"/>
              </a:rPr>
              <a:t>о</a:t>
            </a:r>
            <a:r>
              <a:rPr lang="uk-UA" altLang="ru-RU" b="1" dirty="0" smtClean="0">
                <a:solidFill>
                  <a:srgbClr val="0070C0"/>
                </a:solidFill>
                <a:latin typeface="+mn-lt"/>
                <a:ea typeface="宋体" panose="02010600030101010101" pitchFamily="2" charset="-122"/>
              </a:rPr>
              <a:t>  –  </a:t>
            </a:r>
            <a:endParaRPr lang="uk-UA" altLang="ru-RU" b="1" dirty="0">
              <a:solidFill>
                <a:srgbClr val="0070C0"/>
              </a:solidFill>
              <a:latin typeface="+mn-lt"/>
              <a:ea typeface="宋体" panose="02010600030101010101" pitchFamily="2" charset="-122"/>
            </a:endParaRPr>
          </a:p>
        </p:txBody>
      </p:sp>
      <p:sp>
        <p:nvSpPr>
          <p:cNvPr id="45" name="TextBox 44"/>
          <p:cNvSpPr txBox="1">
            <a:spLocks noChangeArrowheads="1"/>
          </p:cNvSpPr>
          <p:nvPr/>
        </p:nvSpPr>
        <p:spPr bwMode="auto">
          <a:xfrm>
            <a:off x="4599866" y="4001051"/>
            <a:ext cx="2865416" cy="584775"/>
          </a:xfrm>
          <a:prstGeom prst="rect">
            <a:avLst/>
          </a:prstGeom>
          <a:noFill/>
          <a:ln w="38100">
            <a:noFill/>
          </a:ln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285750" indent="-2857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9pPr>
          </a:lstStyle>
          <a:p>
            <a:pPr marL="0" indent="0" algn="ctr">
              <a:spcBef>
                <a:spcPct val="0"/>
              </a:spcBef>
              <a:buNone/>
            </a:pPr>
            <a:r>
              <a:rPr lang="uk-UA" altLang="ru-RU" b="1" dirty="0" smtClean="0">
                <a:solidFill>
                  <a:srgbClr val="0070C0"/>
                </a:solidFill>
                <a:latin typeface="+mn-lt"/>
                <a:ea typeface="宋体" panose="02010600030101010101" pitchFamily="2" charset="-122"/>
              </a:rPr>
              <a:t> –  </a:t>
            </a:r>
            <a:r>
              <a:rPr lang="uk-UA" altLang="ru-RU" b="1" dirty="0" smtClean="0">
                <a:solidFill>
                  <a:srgbClr val="FF0000"/>
                </a:solidFill>
                <a:latin typeface="+mn-lt"/>
                <a:ea typeface="宋体" panose="02010600030101010101" pitchFamily="2" charset="-122"/>
              </a:rPr>
              <a:t>о</a:t>
            </a:r>
            <a:r>
              <a:rPr lang="uk-UA" altLang="ru-RU" b="1" dirty="0" smtClean="0">
                <a:solidFill>
                  <a:srgbClr val="0070C0"/>
                </a:solidFill>
                <a:latin typeface="+mn-lt"/>
                <a:ea typeface="宋体" panose="02010600030101010101" pitchFamily="2" charset="-122"/>
              </a:rPr>
              <a:t>  –   </a:t>
            </a:r>
            <a:r>
              <a:rPr lang="uk-UA" altLang="ru-RU" b="1" dirty="0" smtClean="0">
                <a:solidFill>
                  <a:srgbClr val="FF0000"/>
                </a:solidFill>
                <a:latin typeface="+mn-lt"/>
                <a:ea typeface="宋体" panose="02010600030101010101" pitchFamily="2" charset="-122"/>
              </a:rPr>
              <a:t>о</a:t>
            </a:r>
            <a:r>
              <a:rPr lang="uk-UA" altLang="ru-RU" b="1" dirty="0">
                <a:solidFill>
                  <a:srgbClr val="0070C0"/>
                </a:solidFill>
                <a:latin typeface="+mn-lt"/>
                <a:ea typeface="宋体" panose="02010600030101010101" pitchFamily="2" charset="-122"/>
              </a:rPr>
              <a:t> </a:t>
            </a:r>
            <a:r>
              <a:rPr lang="uk-UA" altLang="ru-RU" b="1" dirty="0" smtClean="0">
                <a:solidFill>
                  <a:srgbClr val="0070C0"/>
                </a:solidFill>
                <a:latin typeface="+mn-lt"/>
                <a:ea typeface="宋体" panose="02010600030101010101" pitchFamily="2" charset="-122"/>
              </a:rPr>
              <a:t>–  </a:t>
            </a:r>
            <a:endParaRPr lang="uk-UA" altLang="ru-RU" b="1" dirty="0">
              <a:solidFill>
                <a:srgbClr val="0070C0"/>
              </a:solidFill>
              <a:latin typeface="+mn-lt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73458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43" grpId="0"/>
      <p:bldP spid="44" grpId="0"/>
      <p:bldP spid="4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6" t="22866" r="38244" b="57644"/>
          <a:stretch/>
        </p:blipFill>
        <p:spPr>
          <a:xfrm>
            <a:off x="1080000" y="2124000"/>
            <a:ext cx="9432000" cy="2412000"/>
          </a:xfrm>
          <a:prstGeom prst="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</p:pic>
      <p:pic>
        <p:nvPicPr>
          <p:cNvPr id="36" name="Рисунок 35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4918" t="36691" r="37118" b="50280"/>
          <a:stretch/>
        </p:blipFill>
        <p:spPr>
          <a:xfrm>
            <a:off x="1212324" y="2368810"/>
            <a:ext cx="2133730" cy="870585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4871" t="21831" r="51392" b="61256"/>
          <a:stretch/>
        </p:blipFill>
        <p:spPr>
          <a:xfrm>
            <a:off x="6840844" y="2492593"/>
            <a:ext cx="2819529" cy="1130058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5015" t="53464" r="45365" b="29326"/>
          <a:stretch/>
        </p:blipFill>
        <p:spPr>
          <a:xfrm>
            <a:off x="3346054" y="2384395"/>
            <a:ext cx="3518476" cy="114998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605287" y="2738701"/>
            <a:ext cx="33271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500" dirty="0" smtClean="0"/>
              <a:t>.</a:t>
            </a:r>
            <a:endParaRPr lang="ru-RU" sz="2500" dirty="0"/>
          </a:p>
        </p:txBody>
      </p:sp>
      <p:pic>
        <p:nvPicPr>
          <p:cNvPr id="31" name="Рисунок 30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5102" t="52942" r="26934" b="34029"/>
          <a:stretch/>
        </p:blipFill>
        <p:spPr>
          <a:xfrm>
            <a:off x="1409194" y="3290951"/>
            <a:ext cx="2133730" cy="870585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5095" t="69857" r="45285" b="12933"/>
          <a:stretch/>
        </p:blipFill>
        <p:spPr>
          <a:xfrm>
            <a:off x="3443773" y="3330000"/>
            <a:ext cx="3518476" cy="114998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5297" t="25911" r="51552" b="61106"/>
          <a:stretch/>
        </p:blipFill>
        <p:spPr>
          <a:xfrm>
            <a:off x="7085758" y="3622651"/>
            <a:ext cx="2574615" cy="812204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11" b="87131" l="10019" r="88312">
                        <a14:foregroundMark x1="49351" y1="61814" x2="49351" y2="61814"/>
                        <a14:foregroundMark x1="53432" y1="52110" x2="53432" y2="52110"/>
                        <a14:foregroundMark x1="34323" y1="56962" x2="34323" y2="569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874" r="10987" b="11826"/>
          <a:stretch/>
        </p:blipFill>
        <p:spPr>
          <a:xfrm>
            <a:off x="9732473" y="2124000"/>
            <a:ext cx="2091235" cy="1943598"/>
          </a:xfrm>
          <a:prstGeom prst="rect">
            <a:avLst/>
          </a:prstGeom>
        </p:spPr>
      </p:pic>
      <p:sp>
        <p:nvSpPr>
          <p:cNvPr id="23" name="Прямоугольник 22"/>
          <p:cNvSpPr/>
          <p:nvPr/>
        </p:nvSpPr>
        <p:spPr>
          <a:xfrm>
            <a:off x="1054099" y="435651"/>
            <a:ext cx="9457901" cy="133463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Прочитай речення у наступних рядках. </a:t>
            </a:r>
          </a:p>
          <a:p>
            <a:pPr algn="ctr"/>
            <a:r>
              <a:rPr lang="uk-UA" sz="3200" b="1" dirty="0" err="1" smtClean="0">
                <a:solidFill>
                  <a:schemeClr val="bg1"/>
                </a:solidFill>
              </a:rPr>
              <a:t>Запиши</a:t>
            </a:r>
            <a:r>
              <a:rPr lang="uk-UA" sz="3200" b="1" dirty="0" smtClean="0">
                <a:solidFill>
                  <a:schemeClr val="bg1"/>
                </a:solidFill>
              </a:rPr>
              <a:t> за зразком.                                                        </a:t>
            </a:r>
            <a:endParaRPr lang="uk-UA" sz="3200" b="1" dirty="0">
              <a:solidFill>
                <a:schemeClr val="bg1"/>
              </a:solidFill>
            </a:endParaRPr>
          </a:p>
        </p:txBody>
      </p:sp>
      <p:sp>
        <p:nvSpPr>
          <p:cNvPr id="25" name="Прямоугольник 2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chemeClr val="bg1"/>
                </a:solidFill>
              </a:rPr>
              <a:t>Сторінка</a:t>
            </a:r>
            <a:endParaRPr lang="uk-UA" b="1" dirty="0">
              <a:solidFill>
                <a:schemeClr val="bg1"/>
              </a:solidFill>
            </a:endParaRP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57</a:t>
            </a:r>
            <a:endParaRPr lang="ru-RU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0400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203493" y="425003"/>
            <a:ext cx="9878164" cy="134376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Пальчикова гімнастика "</a:t>
            </a:r>
            <a:r>
              <a:rPr lang="uk-UA" sz="3600" b="1" dirty="0" smtClean="0">
                <a:solidFill>
                  <a:schemeClr val="bg1"/>
                </a:solidFill>
              </a:rPr>
              <a:t>Каченята« з </a:t>
            </a:r>
            <a:r>
              <a:rPr lang="uk-UA" sz="3600" b="1" dirty="0">
                <a:solidFill>
                  <a:schemeClr val="bg1"/>
                </a:solidFill>
              </a:rPr>
              <a:t>сайту </a:t>
            </a:r>
            <a:r>
              <a:rPr lang="uk-UA" sz="3600" b="1" dirty="0" err="1">
                <a:solidFill>
                  <a:schemeClr val="bg1"/>
                </a:solidFill>
              </a:rPr>
              <a:t>Ютуб</a:t>
            </a:r>
            <a:r>
              <a:rPr lang="uk-UA" sz="3600" b="1" dirty="0">
                <a:solidFill>
                  <a:schemeClr val="bg1"/>
                </a:solidFill>
              </a:rPr>
              <a:t> від каналу </a:t>
            </a:r>
            <a:r>
              <a:rPr lang="uk-UA" sz="3600" b="1" dirty="0" smtClean="0">
                <a:solidFill>
                  <a:schemeClr val="bg1"/>
                </a:solidFill>
              </a:rPr>
              <a:t>«</a:t>
            </a:r>
            <a:r>
              <a:rPr lang="uk-UA" sz="3600" b="1" dirty="0"/>
              <a:t>Світлана Скрипка»</a:t>
            </a:r>
            <a:r>
              <a:rPr lang="uk-UA" sz="3600" b="1" dirty="0" smtClean="0">
                <a:solidFill>
                  <a:schemeClr val="bg1"/>
                </a:solidFill>
              </a:rPr>
              <a:t> </a:t>
            </a:r>
            <a:endParaRPr lang="uk-UA" sz="3600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Народні пальчикові ігри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21499"/>
            <a:ext cx="2213453" cy="1209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4" name="Picture 14" descr="Animated Pencil Clipart Png Transparent Png (#5472725) - PinClipart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639" b="97098" l="21136" r="80000">
                        <a14:foregroundMark x1="36477" y1="37731" x2="36477" y2="37731"/>
                        <a14:foregroundMark x1="43068" y1="37863" x2="43068" y2="37863"/>
                        <a14:backgroundMark x1="27500" y1="54617" x2="27500" y2="54617"/>
                        <a14:backgroundMark x1="28295" y1="51583" x2="28295" y2="515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505" r="21736"/>
          <a:stretch/>
        </p:blipFill>
        <p:spPr bwMode="auto">
          <a:xfrm flipH="1">
            <a:off x="8860351" y="1768767"/>
            <a:ext cx="2833513" cy="4225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Пальчикова гімнастика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213453" y="1885267"/>
            <a:ext cx="7006404" cy="3941102"/>
          </a:xfrm>
          <a:prstGeom prst="rect">
            <a:avLst/>
          </a:prstGeom>
          <a:ln w="38100"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294192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video fullScrn="1"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44632</TotalTime>
  <Words>402</Words>
  <Application>Microsoft Office PowerPoint</Application>
  <PresentationFormat>Произвольный</PresentationFormat>
  <Paragraphs>73</Paragraphs>
  <Slides>16</Slides>
  <Notes>1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Тема Office</vt:lpstr>
      <vt:lpstr>Презентация PowerPoint</vt:lpstr>
      <vt:lpstr>Налаштуйся на урок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Vasyl Tsupa</dc:creator>
  <cp:lastModifiedBy>Esmiralda Ivanova</cp:lastModifiedBy>
  <cp:revision>2936</cp:revision>
  <dcterms:created xsi:type="dcterms:W3CDTF">2018-01-05T16:38:53Z</dcterms:created>
  <dcterms:modified xsi:type="dcterms:W3CDTF">2024-03-07T20:44:45Z</dcterms:modified>
</cp:coreProperties>
</file>